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notesSlides/notesSlide10.xml" ContentType="application/vnd.openxmlformats-officedocument.presentationml.notesSlide+xml"/>
  <Override PartName="/ppt/ink/ink2.xml" ContentType="application/inkml+xml"/>
  <Override PartName="/ppt/notesSlides/notesSlide11.xml" ContentType="application/vnd.openxmlformats-officedocument.presentationml.notesSlide+xml"/>
  <Override PartName="/ppt/ink/ink3.xml" ContentType="application/inkml+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 id="2147483660" r:id="rId5"/>
  </p:sldMasterIdLst>
  <p:notesMasterIdLst>
    <p:notesMasterId r:id="rId52"/>
  </p:notesMasterIdLst>
  <p:sldIdLst>
    <p:sldId id="256" r:id="rId6"/>
    <p:sldId id="349" r:id="rId7"/>
    <p:sldId id="318" r:id="rId8"/>
    <p:sldId id="350" r:id="rId9"/>
    <p:sldId id="319" r:id="rId10"/>
    <p:sldId id="320" r:id="rId11"/>
    <p:sldId id="357" r:id="rId12"/>
    <p:sldId id="358" r:id="rId13"/>
    <p:sldId id="356" r:id="rId14"/>
    <p:sldId id="351" r:id="rId15"/>
    <p:sldId id="348" r:id="rId16"/>
    <p:sldId id="323" r:id="rId17"/>
    <p:sldId id="324" r:id="rId18"/>
    <p:sldId id="327" r:id="rId19"/>
    <p:sldId id="325" r:id="rId20"/>
    <p:sldId id="326" r:id="rId21"/>
    <p:sldId id="330" r:id="rId22"/>
    <p:sldId id="328" r:id="rId23"/>
    <p:sldId id="332" r:id="rId24"/>
    <p:sldId id="331" r:id="rId25"/>
    <p:sldId id="333" r:id="rId26"/>
    <p:sldId id="334" r:id="rId27"/>
    <p:sldId id="335" r:id="rId28"/>
    <p:sldId id="336" r:id="rId29"/>
    <p:sldId id="337" r:id="rId30"/>
    <p:sldId id="352" r:id="rId31"/>
    <p:sldId id="353" r:id="rId32"/>
    <p:sldId id="354" r:id="rId33"/>
    <p:sldId id="355" r:id="rId34"/>
    <p:sldId id="360" r:id="rId35"/>
    <p:sldId id="361" r:id="rId36"/>
    <p:sldId id="362" r:id="rId37"/>
    <p:sldId id="363" r:id="rId38"/>
    <p:sldId id="364" r:id="rId39"/>
    <p:sldId id="316" r:id="rId40"/>
    <p:sldId id="365" r:id="rId41"/>
    <p:sldId id="343" r:id="rId42"/>
    <p:sldId id="344" r:id="rId43"/>
    <p:sldId id="345" r:id="rId44"/>
    <p:sldId id="301" r:id="rId45"/>
    <p:sldId id="302" r:id="rId46"/>
    <p:sldId id="303" r:id="rId47"/>
    <p:sldId id="304" r:id="rId48"/>
    <p:sldId id="305" r:id="rId49"/>
    <p:sldId id="307" r:id="rId50"/>
    <p:sldId id="306"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0EC862A-B87F-9958-CC39-8672796EBC67}" name="Angela Nicholson" initials="AN" userId="S::anichol1@ed.ac.uk::1aaa96fd-6fa8-4ce4-94fa-bcb742e4001a" providerId="AD"/>
  <p188:author id="{7ABE8776-A99E-DAEB-938F-87D77FE52AFD}" name="Rowena Stewart" initials="RS" userId="S::hstewar1@ed.ac.uk::20128856-e9e7-492a-a9a5-26b069b975f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44E8B"/>
    <a:srgbClr val="E66096"/>
    <a:srgbClr val="3E3E4D"/>
    <a:srgbClr val="FAC748"/>
    <a:srgbClr val="3E3D4D"/>
    <a:srgbClr val="2D5A95"/>
    <a:srgbClr val="EB7EAA"/>
    <a:srgbClr val="179A8B"/>
    <a:srgbClr val="CBCBC9"/>
    <a:srgbClr val="F9E5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7" autoAdjust="0"/>
    <p:restoredTop sz="86072" autoAdjust="0"/>
  </p:normalViewPr>
  <p:slideViewPr>
    <p:cSldViewPr snapToGrid="0">
      <p:cViewPr varScale="1">
        <p:scale>
          <a:sx n="107" d="100"/>
          <a:sy n="107" d="100"/>
        </p:scale>
        <p:origin x="1168"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presProps" Target="presProp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microsoft.com/office/2018/10/relationships/authors" Target="author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5T14:09:38.929"/>
    </inkml:context>
    <inkml:brush xml:id="br0">
      <inkml:brushProperty name="width" value="0.05" units="cm"/>
      <inkml:brushProperty name="height" value="0.05" units="cm"/>
      <inkml:brushProperty name="color" value="#FAC748"/>
    </inkml:brush>
  </inkml:definitions>
  <inkml:trace contextRef="#ctx0" brushRef="#br0">0 0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5T14:09:38.929"/>
    </inkml:context>
    <inkml:brush xml:id="br0">
      <inkml:brushProperty name="width" value="0.05" units="cm"/>
      <inkml:brushProperty name="height" value="0.05" units="cm"/>
      <inkml:brushProperty name="color" value="#FAC748"/>
    </inkml:brush>
  </inkml:definitions>
  <inkml:trace contextRef="#ctx0" brushRef="#br0">0 0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5T14:09:38.929"/>
    </inkml:context>
    <inkml:brush xml:id="br0">
      <inkml:brushProperty name="width" value="0.05" units="cm"/>
      <inkml:brushProperty name="height" value="0.05" units="cm"/>
      <inkml:brushProperty name="color" value="#FAC748"/>
    </inkml:brush>
  </inkml:definitions>
  <inkml:trace contextRef="#ctx0" brushRef="#br0">0 0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Georgia" panose="02040502050405020303" pitchFamily="18"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Georgia" panose="02040502050405020303" pitchFamily="18" charset="0"/>
              </a:defRPr>
            </a:lvl1pPr>
          </a:lstStyle>
          <a:p>
            <a:fld id="{25B1E3E8-2CB0-5842-A757-2EE9526BCF9B}" type="datetimeFigureOut">
              <a:rPr lang="en-US" smtClean="0"/>
              <a:pPr/>
              <a:t>9/21/23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Georgia" panose="02040502050405020303" pitchFamily="18"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Georgia" panose="02040502050405020303" pitchFamily="18" charset="0"/>
              </a:defRPr>
            </a:lvl1pPr>
          </a:lstStyle>
          <a:p>
            <a:fld id="{828D77EF-6860-9C4A-9202-4ED5EBE29402}" type="slidenum">
              <a:rPr lang="en-US" smtClean="0"/>
              <a:pPr/>
              <a:t>‹#›</a:t>
            </a:fld>
            <a:endParaRPr lang="en-US"/>
          </a:p>
        </p:txBody>
      </p:sp>
    </p:spTree>
    <p:extLst>
      <p:ext uri="{BB962C8B-B14F-4D97-AF65-F5344CB8AC3E}">
        <p14:creationId xmlns:p14="http://schemas.microsoft.com/office/powerpoint/2010/main" val="2276594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Georgia" panose="02040502050405020303" pitchFamily="18" charset="0"/>
        <a:ea typeface="+mn-ea"/>
        <a:cs typeface="+mn-cs"/>
      </a:defRPr>
    </a:lvl1pPr>
    <a:lvl2pPr marL="457200" algn="l" defTabSz="914400" rtl="0" eaLnBrk="1" latinLnBrk="0" hangingPunct="1">
      <a:defRPr sz="1200" b="0" i="0" kern="1200">
        <a:solidFill>
          <a:schemeClr val="tx1"/>
        </a:solidFill>
        <a:latin typeface="Georgia" panose="02040502050405020303" pitchFamily="18" charset="0"/>
        <a:ea typeface="+mn-ea"/>
        <a:cs typeface="+mn-cs"/>
      </a:defRPr>
    </a:lvl2pPr>
    <a:lvl3pPr marL="914400" algn="l" defTabSz="914400" rtl="0" eaLnBrk="1" latinLnBrk="0" hangingPunct="1">
      <a:defRPr sz="1200" b="0" i="0" kern="1200">
        <a:solidFill>
          <a:schemeClr val="tx1"/>
        </a:solidFill>
        <a:latin typeface="Georgia" panose="02040502050405020303" pitchFamily="18" charset="0"/>
        <a:ea typeface="+mn-ea"/>
        <a:cs typeface="+mn-cs"/>
      </a:defRPr>
    </a:lvl3pPr>
    <a:lvl4pPr marL="1371600" algn="l" defTabSz="914400" rtl="0" eaLnBrk="1" latinLnBrk="0" hangingPunct="1">
      <a:defRPr sz="1200" b="0" i="0" kern="1200">
        <a:solidFill>
          <a:schemeClr val="tx1"/>
        </a:solidFill>
        <a:latin typeface="Georgia" panose="02040502050405020303" pitchFamily="18" charset="0"/>
        <a:ea typeface="+mn-ea"/>
        <a:cs typeface="+mn-cs"/>
      </a:defRPr>
    </a:lvl4pPr>
    <a:lvl5pPr marL="1828800" algn="l" defTabSz="914400" rtl="0" eaLnBrk="1" latinLnBrk="0" hangingPunct="1">
      <a:defRPr sz="1200" b="0" i="0" kern="1200">
        <a:solidFill>
          <a:schemeClr val="tx1"/>
        </a:solidFill>
        <a:latin typeface="Georgia" panose="02040502050405020303"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din.ac/2XvCByf"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edin.ac/MFAinfo"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edin.ac/MFAinfo"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3200" dirty="0"/>
              <a:t>Hello and welcome to this session on Making the most of IT. </a:t>
            </a:r>
          </a:p>
          <a:p>
            <a:endParaRPr lang="en-GB" sz="3200" dirty="0"/>
          </a:p>
          <a:p>
            <a:r>
              <a:rPr lang="en-GB" sz="3200" dirty="0"/>
              <a:t>This presentation provides an awareness of the Information Technology and library services available at the University of Edinburgh. </a:t>
            </a:r>
          </a:p>
          <a:p>
            <a:endParaRPr lang="en-GB" sz="3200" dirty="0"/>
          </a:p>
          <a:p>
            <a:r>
              <a:rPr lang="en-GB" sz="3200" dirty="0"/>
              <a:t>The presentation contains a lot of information, and some things may not be relevant to you now, but are likely to become relevant in a few weeks, or months, time as you progress with your studies. Hopefully, having seen this presentation, you’ll then remember about the services available to you and be able to find the information on the University website and get the full details</a:t>
            </a:r>
            <a:r>
              <a:rPr lang="en-GB" sz="3200"/>
              <a:t>.  </a:t>
            </a:r>
            <a:endParaRPr lang="en-GB" sz="3200" dirty="0"/>
          </a:p>
          <a:p>
            <a:endParaRPr lang="en-GB" sz="3200" dirty="0"/>
          </a:p>
        </p:txBody>
      </p:sp>
      <p:sp>
        <p:nvSpPr>
          <p:cNvPr id="4" name="Slide Number Placeholder 3"/>
          <p:cNvSpPr>
            <a:spLocks noGrp="1"/>
          </p:cNvSpPr>
          <p:nvPr>
            <p:ph type="sldNum" sz="quarter" idx="5"/>
          </p:nvPr>
        </p:nvSpPr>
        <p:spPr/>
        <p:txBody>
          <a:bodyPr/>
          <a:lstStyle/>
          <a:p>
            <a:fld id="{828D77EF-6860-9C4A-9202-4ED5EBE29402}" type="slidenum">
              <a:rPr lang="en-US" smtClean="0"/>
              <a:t>1</a:t>
            </a:fld>
            <a:endParaRPr lang="en-US"/>
          </a:p>
        </p:txBody>
      </p:sp>
    </p:spTree>
    <p:extLst>
      <p:ext uri="{BB962C8B-B14F-4D97-AF65-F5344CB8AC3E}">
        <p14:creationId xmlns:p14="http://schemas.microsoft.com/office/powerpoint/2010/main" val="467780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full copy of today’s presentation as well as a pre-recorded version can be found on our dedicated Making the Most of IT webpage. You’ll also find a list of useful links on the topics covered today.</a:t>
            </a:r>
          </a:p>
          <a:p>
            <a:endParaRPr lang="en-GB" dirty="0"/>
          </a:p>
          <a:p>
            <a:r>
              <a:rPr lang="en-GB" dirty="0"/>
              <a:t>You can access this webpage using the link on this slide or by clicking or scanning the QR code.</a:t>
            </a:r>
          </a:p>
          <a:p>
            <a:endParaRPr lang="en-GB" dirty="0"/>
          </a:p>
          <a:p>
            <a:r>
              <a:rPr lang="en-GB" dirty="0"/>
              <a:t>We’ve also added QR codes to each slide which can be scanned or clicked on to take you to the relevant webpage with further information for the specific topic.</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Content Link: </a:t>
            </a:r>
            <a:r>
              <a:rPr lang="en-US" sz="1200" dirty="0">
                <a:solidFill>
                  <a:schemeClr val="bg1"/>
                </a:solidFill>
                <a:hlinkClick r:id="rId3">
                  <a:extLst>
                    <a:ext uri="{A12FA001-AC4F-418D-AE19-62706E023703}">
                      <ahyp:hlinkClr xmlns:ahyp="http://schemas.microsoft.com/office/drawing/2018/hyperlinkcolor" val="tx"/>
                    </a:ext>
                  </a:extLst>
                </a:hlinkClick>
              </a:rPr>
              <a:t>https://edin.ac/2XvCByf</a:t>
            </a:r>
            <a:endParaRPr lang="en-US" sz="1200" dirty="0">
              <a:solidFill>
                <a:schemeClr val="bg1"/>
              </a:solidFill>
            </a:endParaRPr>
          </a:p>
          <a:p>
            <a:endParaRPr lang="en-GB" dirty="0"/>
          </a:p>
        </p:txBody>
      </p:sp>
      <p:sp>
        <p:nvSpPr>
          <p:cNvPr id="4" name="Slide Number Placeholder 3"/>
          <p:cNvSpPr>
            <a:spLocks noGrp="1"/>
          </p:cNvSpPr>
          <p:nvPr>
            <p:ph type="sldNum" sz="quarter" idx="5"/>
          </p:nvPr>
        </p:nvSpPr>
        <p:spPr/>
        <p:txBody>
          <a:bodyPr/>
          <a:lstStyle/>
          <a:p>
            <a:fld id="{828D77EF-6860-9C4A-9202-4ED5EBE29402}" type="slidenum">
              <a:rPr lang="en-US" smtClean="0"/>
              <a:t>2</a:t>
            </a:fld>
            <a:endParaRPr lang="en-US"/>
          </a:p>
        </p:txBody>
      </p:sp>
    </p:spTree>
    <p:extLst>
      <p:ext uri="{BB962C8B-B14F-4D97-AF65-F5344CB8AC3E}">
        <p14:creationId xmlns:p14="http://schemas.microsoft.com/office/powerpoint/2010/main" val="2874932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During today’s presentation we will introduce you to the key services you should be aware of as a student. These include:</a:t>
            </a:r>
          </a:p>
          <a:p>
            <a:endParaRPr lang="en-GB" dirty="0"/>
          </a:p>
          <a:p>
            <a:pPr marL="228600" indent="-228600">
              <a:buFont typeface="+mj-lt"/>
              <a:buAutoNum type="arabicPeriod"/>
            </a:pPr>
            <a:r>
              <a:rPr lang="en-GB" dirty="0"/>
              <a:t>Essential systems and software</a:t>
            </a:r>
          </a:p>
          <a:p>
            <a:pPr marL="228600" indent="-228600">
              <a:buFont typeface="+mj-lt"/>
              <a:buAutoNum type="arabicPeriod"/>
            </a:pPr>
            <a:r>
              <a:rPr lang="en-GB" dirty="0"/>
              <a:t>Computing and printing services</a:t>
            </a:r>
          </a:p>
          <a:p>
            <a:pPr marL="228600" indent="-228600">
              <a:buFont typeface="+mj-lt"/>
              <a:buAutoNum type="arabicPeriod"/>
            </a:pPr>
            <a:r>
              <a:rPr lang="en-GB" dirty="0"/>
              <a:t>Mobile computing</a:t>
            </a:r>
          </a:p>
          <a:p>
            <a:pPr marL="228600" indent="-228600">
              <a:buFont typeface="+mj-lt"/>
              <a:buAutoNum type="arabicPeriod"/>
            </a:pPr>
            <a:r>
              <a:rPr lang="en-GB" dirty="0"/>
              <a:t>Library services</a:t>
            </a:r>
          </a:p>
          <a:p>
            <a:pPr marL="228600" indent="-228600">
              <a:buFont typeface="+mj-lt"/>
              <a:buAutoNum type="arabicPeriod"/>
            </a:pPr>
            <a:r>
              <a:rPr lang="en-GB" dirty="0"/>
              <a:t>Digital Skills Programme</a:t>
            </a:r>
          </a:p>
          <a:p>
            <a:pPr marL="228600" indent="-228600">
              <a:buFont typeface="+mj-lt"/>
              <a:buAutoNum type="arabicPeriod"/>
            </a:pPr>
            <a:r>
              <a:rPr lang="en-GB" dirty="0"/>
              <a:t>Help and support</a:t>
            </a:r>
          </a:p>
        </p:txBody>
      </p:sp>
      <p:sp>
        <p:nvSpPr>
          <p:cNvPr id="4" name="Slide Number Placeholder 3"/>
          <p:cNvSpPr>
            <a:spLocks noGrp="1"/>
          </p:cNvSpPr>
          <p:nvPr>
            <p:ph type="sldNum" sz="quarter" idx="5"/>
          </p:nvPr>
        </p:nvSpPr>
        <p:spPr/>
        <p:txBody>
          <a:bodyPr/>
          <a:lstStyle/>
          <a:p>
            <a:fld id="{828D77EF-6860-9C4A-9202-4ED5EBE29402}" type="slidenum">
              <a:rPr lang="en-US" smtClean="0"/>
              <a:t>3</a:t>
            </a:fld>
            <a:endParaRPr lang="en-US"/>
          </a:p>
        </p:txBody>
      </p:sp>
    </p:spTree>
    <p:extLst>
      <p:ext uri="{BB962C8B-B14F-4D97-AF65-F5344CB8AC3E}">
        <p14:creationId xmlns:p14="http://schemas.microsoft.com/office/powerpoint/2010/main" val="342381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first take a look at some of the essential systems and software you need to know about as a new student at the University. </a:t>
            </a:r>
          </a:p>
        </p:txBody>
      </p:sp>
      <p:sp>
        <p:nvSpPr>
          <p:cNvPr id="4" name="Slide Number Placeholder 3"/>
          <p:cNvSpPr>
            <a:spLocks noGrp="1"/>
          </p:cNvSpPr>
          <p:nvPr>
            <p:ph type="sldNum" sz="quarter" idx="5"/>
          </p:nvPr>
        </p:nvSpPr>
        <p:spPr/>
        <p:txBody>
          <a:bodyPr/>
          <a:lstStyle/>
          <a:p>
            <a:fld id="{828D77EF-6860-9C4A-9202-4ED5EBE29402}" type="slidenum">
              <a:rPr lang="en-US" smtClean="0"/>
              <a:t>4</a:t>
            </a:fld>
            <a:endParaRPr lang="en-US"/>
          </a:p>
        </p:txBody>
      </p:sp>
    </p:spTree>
    <p:extLst>
      <p:ext uri="{BB962C8B-B14F-4D97-AF65-F5344CB8AC3E}">
        <p14:creationId xmlns:p14="http://schemas.microsoft.com/office/powerpoint/2010/main" val="4049817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It's important that you carry your University card with you at all times while on University premises. It can be used for identification, and it also gives you access to library facilities, controlled areas, printing and you can set it up to use as payment in some University cafes</a:t>
            </a:r>
          </a:p>
          <a:p>
            <a:endParaRPr lang="en-GB" sz="1200" dirty="0"/>
          </a:p>
          <a:p>
            <a:r>
              <a:rPr lang="en-GB" sz="1200" dirty="0"/>
              <a:t>(More info about cashless catering (</a:t>
            </a:r>
            <a:r>
              <a:rPr lang="en-GB" sz="1200" dirty="0" err="1"/>
              <a:t>Upay</a:t>
            </a:r>
            <a:r>
              <a:rPr lang="en-GB" sz="1200" dirty="0"/>
              <a:t>), in case of questions: https://www.ed.ac.uk/catering/upay-cashless-catering-order-ahead )</a:t>
            </a:r>
          </a:p>
          <a:p>
            <a:endParaRPr lang="en-GB" sz="1200" dirty="0"/>
          </a:p>
          <a:p>
            <a:r>
              <a:rPr lang="en-GB" sz="1200" dirty="0"/>
              <a:t>Further information on your University card can be found at https://www.ed.ac.uk/information-services/help-consultancy/card</a:t>
            </a:r>
          </a:p>
          <a:p>
            <a:endParaRPr lang="en-US" dirty="0"/>
          </a:p>
        </p:txBody>
      </p:sp>
      <p:sp>
        <p:nvSpPr>
          <p:cNvPr id="4" name="Slide Number Placeholder 3"/>
          <p:cNvSpPr>
            <a:spLocks noGrp="1"/>
          </p:cNvSpPr>
          <p:nvPr>
            <p:ph type="sldNum" sz="quarter" idx="5"/>
          </p:nvPr>
        </p:nvSpPr>
        <p:spPr/>
        <p:txBody>
          <a:bodyPr/>
          <a:lstStyle/>
          <a:p>
            <a:fld id="{828D77EF-6860-9C4A-9202-4ED5EBE29402}" type="slidenum">
              <a:rPr lang="en-US" smtClean="0"/>
              <a:t>5</a:t>
            </a:fld>
            <a:endParaRPr lang="en-US"/>
          </a:p>
        </p:txBody>
      </p:sp>
    </p:spTree>
    <p:extLst>
      <p:ext uri="{BB962C8B-B14F-4D97-AF65-F5344CB8AC3E}">
        <p14:creationId xmlns:p14="http://schemas.microsoft.com/office/powerpoint/2010/main" val="4025107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496887">
              <a:defRPr/>
            </a:pPr>
            <a:r>
              <a:rPr lang="en-GB" sz="1200" dirty="0" err="1"/>
              <a:t>MyEd</a:t>
            </a:r>
            <a:r>
              <a:rPr lang="en-GB" sz="1200" dirty="0"/>
              <a:t> is the University of Edinburgh's web portal. It provides a centralised access point for web-based services within and beyond the University. You'll have used </a:t>
            </a:r>
            <a:r>
              <a:rPr lang="en-GB" sz="1200" dirty="0" err="1"/>
              <a:t>MyEd</a:t>
            </a:r>
            <a:r>
              <a:rPr lang="en-GB" sz="1200" dirty="0"/>
              <a:t> during the application process to communicate with the admissions team. </a:t>
            </a:r>
          </a:p>
          <a:p>
            <a:pPr defTabSz="1496887">
              <a:defRPr/>
            </a:pPr>
            <a:endParaRPr lang="en-GB" sz="1200" dirty="0"/>
          </a:p>
          <a:p>
            <a:pPr defTabSz="1496887">
              <a:defRPr/>
            </a:pPr>
            <a:r>
              <a:rPr lang="en-GB" sz="1200" dirty="0" err="1"/>
              <a:t>MyEd</a:t>
            </a:r>
            <a:r>
              <a:rPr lang="en-GB" sz="1200" dirty="0"/>
              <a:t> gives you access to services such as the Learn virtual learning environment, email, library resources, timetables, support information and much more. </a:t>
            </a:r>
          </a:p>
          <a:p>
            <a:pPr defTabSz="1496887">
              <a:defRPr/>
            </a:pPr>
            <a:endParaRPr lang="en-GB" sz="1200" dirty="0"/>
          </a:p>
          <a:p>
            <a:pPr defTabSz="1496887">
              <a:defRPr/>
            </a:pPr>
            <a:r>
              <a:rPr lang="en-GB" sz="1200" dirty="0" err="1"/>
              <a:t>MyEd</a:t>
            </a:r>
            <a:r>
              <a:rPr lang="en-GB" sz="1200" dirty="0"/>
              <a:t> also gives you access to your notifications, alerts about tasks you must complete or other important information.</a:t>
            </a:r>
          </a:p>
          <a:p>
            <a:pPr defTabSz="1496887">
              <a:defRPr/>
            </a:pPr>
            <a:endParaRPr lang="en-GB" sz="1200" baseline="0" dirty="0">
              <a:solidFill>
                <a:schemeClr val="tx1"/>
              </a:solidFill>
            </a:endParaRPr>
          </a:p>
          <a:p>
            <a:pPr marL="0" marR="0" lvl="0" indent="0" algn="l" defTabSz="1496887" rtl="0" eaLnBrk="1" fontAlgn="auto" latinLnBrk="0" hangingPunct="1">
              <a:lnSpc>
                <a:spcPct val="100000"/>
              </a:lnSpc>
              <a:spcBef>
                <a:spcPts val="0"/>
              </a:spcBef>
              <a:spcAft>
                <a:spcPts val="0"/>
              </a:spcAft>
              <a:buClrTx/>
              <a:buSzTx/>
              <a:buFontTx/>
              <a:buNone/>
              <a:tabLst/>
              <a:defRPr/>
            </a:pPr>
            <a:r>
              <a:rPr lang="en-GB" sz="1200" dirty="0"/>
              <a:t>Further information on </a:t>
            </a:r>
            <a:r>
              <a:rPr lang="en-GB" sz="1200" dirty="0" err="1"/>
              <a:t>MyEd</a:t>
            </a:r>
            <a:r>
              <a:rPr lang="en-GB" sz="1200" dirty="0"/>
              <a:t> can be found at https://www.ed.ac.uk/information-services/computing/comms-and-collab/myed-portal</a:t>
            </a:r>
            <a:endParaRPr lang="en-US" dirty="0"/>
          </a:p>
        </p:txBody>
      </p:sp>
      <p:sp>
        <p:nvSpPr>
          <p:cNvPr id="4" name="Slide Number Placeholder 3"/>
          <p:cNvSpPr>
            <a:spLocks noGrp="1"/>
          </p:cNvSpPr>
          <p:nvPr>
            <p:ph type="sldNum" sz="quarter" idx="5"/>
          </p:nvPr>
        </p:nvSpPr>
        <p:spPr/>
        <p:txBody>
          <a:bodyPr/>
          <a:lstStyle/>
          <a:p>
            <a:fld id="{828D77EF-6860-9C4A-9202-4ED5EBE29402}" type="slidenum">
              <a:rPr lang="en-US" smtClean="0"/>
              <a:t>6</a:t>
            </a:fld>
            <a:endParaRPr lang="en-US"/>
          </a:p>
        </p:txBody>
      </p:sp>
    </p:spTree>
    <p:extLst>
      <p:ext uri="{BB962C8B-B14F-4D97-AF65-F5344CB8AC3E}">
        <p14:creationId xmlns:p14="http://schemas.microsoft.com/office/powerpoint/2010/main" val="16391129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467772">
              <a:defRPr/>
            </a:pPr>
            <a:r>
              <a:rPr lang="en-GB" sz="1200" dirty="0"/>
              <a:t>Learn is the University's virtual learning environment and is used to accompany teaching on </a:t>
            </a:r>
            <a:r>
              <a:rPr lang="en-GB" dirty="0"/>
              <a:t>most </a:t>
            </a:r>
            <a:r>
              <a:rPr lang="en-GB" sz="1200" dirty="0"/>
              <a:t>courses. It provides web-based access to course content and tools that may be used for course activities, such as discussion boards and blogs. You can also submit </a:t>
            </a:r>
            <a:r>
              <a:rPr lang="en-GB" dirty="0"/>
              <a:t>some assignments</a:t>
            </a:r>
            <a:r>
              <a:rPr lang="en-GB" sz="1200" dirty="0"/>
              <a:t> through Learn</a:t>
            </a:r>
            <a:r>
              <a:rPr lang="en-GB" sz="1200" baseline="0" dirty="0"/>
              <a:t>.</a:t>
            </a:r>
            <a:r>
              <a:rPr lang="en-GB" dirty="0"/>
              <a:t> </a:t>
            </a:r>
            <a:endParaRPr lang="en-GB" sz="1200" dirty="0"/>
          </a:p>
          <a:p>
            <a:pPr defTabSz="1467772">
              <a:defRPr/>
            </a:pPr>
            <a:r>
              <a:rPr lang="en-GB" sz="1200" dirty="0"/>
              <a:t>If your course uses Learn , you will automatically have access to the course within Learn. Your tutor will explain how they want you to use it for your particular course.</a:t>
            </a:r>
            <a:r>
              <a:rPr lang="en-GB" dirty="0"/>
              <a:t> </a:t>
            </a:r>
            <a:endParaRPr lang="en-GB" sz="1200" dirty="0"/>
          </a:p>
          <a:p>
            <a:pPr defTabSz="1467772">
              <a:defRPr/>
            </a:pPr>
            <a:endParaRPr lang="en-GB" sz="1200" dirty="0"/>
          </a:p>
          <a:p>
            <a:pPr defTabSz="1467772">
              <a:defRPr/>
            </a:pPr>
            <a:r>
              <a:rPr lang="en-GB" sz="1200" dirty="0"/>
              <a:t>Students can either access Learn directly, or via their </a:t>
            </a:r>
            <a:r>
              <a:rPr lang="en-GB" sz="1200" dirty="0" err="1"/>
              <a:t>MyEd</a:t>
            </a:r>
            <a:r>
              <a:rPr lang="en-GB" sz="1200" dirty="0"/>
              <a:t> homepage.</a:t>
            </a:r>
            <a:endParaRPr lang="en-GB" sz="1200" dirty="0">
              <a:ea typeface="Calibri"/>
              <a:cs typeface="Calibri"/>
            </a:endParaRPr>
          </a:p>
          <a:p>
            <a:pPr defTabSz="1467772">
              <a:defRPr/>
            </a:pPr>
            <a:r>
              <a:rPr lang="en-GB" sz="1200" dirty="0"/>
              <a:t>Before you became a student at Edinburgh you may have had guest access to Learn for online pre-arrival induction courses or as a promotional tool. However, you can't access enrolled courses using guest access.</a:t>
            </a:r>
            <a:r>
              <a:rPr lang="en-GB" dirty="0"/>
              <a:t> </a:t>
            </a:r>
            <a:endParaRPr lang="en-GB" sz="1200" dirty="0"/>
          </a:p>
          <a:p>
            <a:endParaRPr lang="en-GB" i="0" dirty="0"/>
          </a:p>
          <a:p>
            <a:r>
              <a:rPr lang="en-US" dirty="0"/>
              <a:t>Further information on Learn can be found at https://www.ed.ac.uk/information-services/learning-technology/learning-technology-training/learn-ultra-training</a:t>
            </a:r>
          </a:p>
        </p:txBody>
      </p:sp>
      <p:sp>
        <p:nvSpPr>
          <p:cNvPr id="4" name="Slide Number Placeholder 3"/>
          <p:cNvSpPr>
            <a:spLocks noGrp="1"/>
          </p:cNvSpPr>
          <p:nvPr>
            <p:ph type="sldNum" sz="quarter" idx="5"/>
          </p:nvPr>
        </p:nvSpPr>
        <p:spPr/>
        <p:txBody>
          <a:bodyPr/>
          <a:lstStyle/>
          <a:p>
            <a:fld id="{828D77EF-6860-9C4A-9202-4ED5EBE29402}" type="slidenum">
              <a:rPr lang="en-US" smtClean="0"/>
              <a:t>7</a:t>
            </a:fld>
            <a:endParaRPr lang="en-US"/>
          </a:p>
        </p:txBody>
      </p:sp>
    </p:spTree>
    <p:extLst>
      <p:ext uri="{BB962C8B-B14F-4D97-AF65-F5344CB8AC3E}">
        <p14:creationId xmlns:p14="http://schemas.microsoft.com/office/powerpoint/2010/main" val="36472510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467772">
              <a:defRPr/>
            </a:pPr>
            <a:r>
              <a:rPr lang="en-GB" dirty="0"/>
              <a:t>Ally is new for 2023/24. Your instructors are</a:t>
            </a:r>
            <a:r>
              <a:rPr lang="en-GB" baseline="0" dirty="0"/>
              <a:t> still learning about Ally. T</a:t>
            </a:r>
            <a:r>
              <a:rPr lang="en-GB" dirty="0"/>
              <a:t>he availability of additional formats and their quality depends on the accessibility of the original file.</a:t>
            </a:r>
            <a:r>
              <a:rPr lang="en-GB" baseline="0" dirty="0"/>
              <a:t> If you can not access the file format you require, please speak to you course instructor. For more information on Ally, visit https://edin.ac/ally.</a:t>
            </a:r>
            <a:endParaRPr lang="en-US" dirty="0"/>
          </a:p>
        </p:txBody>
      </p:sp>
      <p:sp>
        <p:nvSpPr>
          <p:cNvPr id="4" name="Slide Number Placeholder 3"/>
          <p:cNvSpPr>
            <a:spLocks noGrp="1"/>
          </p:cNvSpPr>
          <p:nvPr>
            <p:ph type="sldNum" sz="quarter" idx="5"/>
          </p:nvPr>
        </p:nvSpPr>
        <p:spPr/>
        <p:txBody>
          <a:bodyPr/>
          <a:lstStyle/>
          <a:p>
            <a:fld id="{828D77EF-6860-9C4A-9202-4ED5EBE29402}" type="slidenum">
              <a:rPr lang="en-US" smtClean="0"/>
              <a:t>8</a:t>
            </a:fld>
            <a:endParaRPr lang="en-US"/>
          </a:p>
        </p:txBody>
      </p:sp>
    </p:spTree>
    <p:extLst>
      <p:ext uri="{BB962C8B-B14F-4D97-AF65-F5344CB8AC3E}">
        <p14:creationId xmlns:p14="http://schemas.microsoft.com/office/powerpoint/2010/main" val="12536850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467772">
              <a:defRPr/>
            </a:pPr>
            <a:r>
              <a:rPr lang="en-GB" sz="1200" dirty="0"/>
              <a:t>As a University student, you have a Microsoft Office 365 account. This provides a web-based version of Microsoft Office, giving you anywhere access to email and calendar, University staff and student directories, plus cloud-based document access and sharing using OneDrive. It also provides document creation and editing with web apps including Word, Excel and OneNote. </a:t>
            </a:r>
          </a:p>
          <a:p>
            <a:pPr defTabSz="1467772">
              <a:defRPr/>
            </a:pPr>
            <a:endParaRPr lang="en-GB" sz="1200" dirty="0"/>
          </a:p>
          <a:p>
            <a:pPr defTabSz="1467772">
              <a:defRPr/>
            </a:pPr>
            <a:r>
              <a:rPr lang="en-GB" sz="1200" dirty="0"/>
              <a:t>Your login password is the same as your University login, but you need to add “@ed.ac.uk” after your University username. </a:t>
            </a:r>
          </a:p>
          <a:p>
            <a:pPr defTabSz="1467772">
              <a:defRPr/>
            </a:pPr>
            <a:endParaRPr lang="en-GB" sz="1200" dirty="0"/>
          </a:p>
          <a:p>
            <a:pPr defTabSz="1467772">
              <a:defRPr/>
            </a:pPr>
            <a:r>
              <a:rPr lang="en-GB" sz="1200" dirty="0"/>
              <a:t>When you login to Office 365, you're first taken to your Outlook email, this should be checked regularly as it’s where official University communications will be sent. </a:t>
            </a:r>
          </a:p>
          <a:p>
            <a:pPr defTabSz="1467772">
              <a:defRPr/>
            </a:pPr>
            <a:endParaRPr lang="en-GB" sz="1200" dirty="0"/>
          </a:p>
          <a:p>
            <a:pPr defTabSz="1467772">
              <a:defRPr/>
            </a:pPr>
            <a:r>
              <a:rPr lang="en-GB" sz="1200" dirty="0"/>
              <a:t>However Office 365 is a lot more than just email - If you click on the 9 dot “App launcher” button at the top right of the screen you can see the other apps that are available for you to use, some of which are highlighted on this slide. The apps shown on screen are: Outlook on the web, Word, Planner, Excel, OneNote and OneDrive.  The Digital Skills and Training team offer a range of training courses teaching you how to use these applications. They are bookable via the event booking channel.</a:t>
            </a:r>
          </a:p>
          <a:p>
            <a:pPr defTabSz="1467772">
              <a:defRPr/>
            </a:pPr>
            <a:endParaRPr lang="en-GB" sz="1200" dirty="0"/>
          </a:p>
          <a:p>
            <a:pPr defTabSz="1467772">
              <a:defRPr/>
            </a:pPr>
            <a:r>
              <a:rPr lang="en-GB" sz="1200" dirty="0"/>
              <a:t>Further information on Office 365 can be found at https://www.ed.ac.uk/information-services/computing/comms-and-collab/office365</a:t>
            </a:r>
          </a:p>
          <a:p>
            <a:pPr defTabSz="1467772">
              <a:defRPr/>
            </a:pPr>
            <a:endParaRPr lang="en-GB" sz="1200" dirty="0"/>
          </a:p>
        </p:txBody>
      </p:sp>
      <p:sp>
        <p:nvSpPr>
          <p:cNvPr id="4" name="Slide Number Placeholder 3"/>
          <p:cNvSpPr>
            <a:spLocks noGrp="1"/>
          </p:cNvSpPr>
          <p:nvPr>
            <p:ph type="sldNum" sz="quarter" idx="5"/>
          </p:nvPr>
        </p:nvSpPr>
        <p:spPr/>
        <p:txBody>
          <a:bodyPr/>
          <a:lstStyle/>
          <a:p>
            <a:fld id="{828D77EF-6860-9C4A-9202-4ED5EBE29402}" type="slidenum">
              <a:rPr lang="en-US" smtClean="0"/>
              <a:t>9</a:t>
            </a:fld>
            <a:endParaRPr lang="en-US"/>
          </a:p>
        </p:txBody>
      </p:sp>
    </p:spTree>
    <p:extLst>
      <p:ext uri="{BB962C8B-B14F-4D97-AF65-F5344CB8AC3E}">
        <p14:creationId xmlns:p14="http://schemas.microsoft.com/office/powerpoint/2010/main" val="35100998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467772">
              <a:defRPr/>
            </a:pPr>
            <a:endParaRPr lang="en-GB" sz="1200" dirty="0"/>
          </a:p>
          <a:p>
            <a:pPr defTabSz="1467772">
              <a:defRPr/>
            </a:pPr>
            <a:r>
              <a:rPr lang="en-GB" sz="1200" dirty="0"/>
              <a:t>You can also download and install MS Office Suite on up to 5 devices, allowing you to access Word, Excel, PP and more offline – </a:t>
            </a:r>
            <a:r>
              <a:rPr lang="en-GB" sz="1200" b="1" dirty="0"/>
              <a:t>so NEVER pay for it!</a:t>
            </a:r>
          </a:p>
          <a:p>
            <a:pPr defTabSz="1467772">
              <a:defRPr/>
            </a:pPr>
            <a:endParaRPr lang="en-GB" sz="1200" dirty="0"/>
          </a:p>
          <a:p>
            <a:pPr defTabSz="1467772">
              <a:defRPr/>
            </a:pPr>
            <a:r>
              <a:rPr lang="en-GB" sz="1200" dirty="0"/>
              <a:t>Further information on downloading and installing MS Office can be found at https://www.ed.ac.uk/information-services/computing/comms-and-collab/office365/latest-office</a:t>
            </a:r>
          </a:p>
          <a:p>
            <a:pPr defTabSz="1467772">
              <a:defRPr/>
            </a:pPr>
            <a:endParaRPr lang="en-GB" sz="1200" dirty="0"/>
          </a:p>
        </p:txBody>
      </p:sp>
      <p:sp>
        <p:nvSpPr>
          <p:cNvPr id="4" name="Slide Number Placeholder 3"/>
          <p:cNvSpPr>
            <a:spLocks noGrp="1"/>
          </p:cNvSpPr>
          <p:nvPr>
            <p:ph type="sldNum" sz="quarter" idx="5"/>
          </p:nvPr>
        </p:nvSpPr>
        <p:spPr/>
        <p:txBody>
          <a:bodyPr/>
          <a:lstStyle/>
          <a:p>
            <a:fld id="{828D77EF-6860-9C4A-9202-4ED5EBE29402}" type="slidenum">
              <a:rPr lang="en-US" smtClean="0"/>
              <a:t>10</a:t>
            </a:fld>
            <a:endParaRPr lang="en-US"/>
          </a:p>
        </p:txBody>
      </p:sp>
    </p:spTree>
    <p:extLst>
      <p:ext uri="{BB962C8B-B14F-4D97-AF65-F5344CB8AC3E}">
        <p14:creationId xmlns:p14="http://schemas.microsoft.com/office/powerpoint/2010/main" val="24217470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a:t>Your MyTimetable information can be easily accessed on your Office 365 calendar that is linked to your university email address. Once you are logged into your Office365 account just click on the calendar icon in app toolbar. By adding your calendar to your phone or other device you can access your personalised MyTimetable information wherever you are.   </a:t>
            </a:r>
          </a:p>
          <a:p>
            <a:endParaRPr lang="en-GB" sz="1200"/>
          </a:p>
          <a:p>
            <a:r>
              <a:rPr lang="en-GB" sz="1200"/>
              <a:t>Your Office 365 calendar starts showing your core teaching activities a week or 2 before the start of teaching. </a:t>
            </a:r>
          </a:p>
          <a:p>
            <a:r>
              <a:rPr lang="en-GB" sz="1200"/>
              <a:t>Please note that as updates can take time to appear in your Office 365 calendar and will be inputted in scheduled phases, therefore you may only be able to see a week or 2 in advance at the start of Semester and it could take up until the end of December for the full academic year to show. </a:t>
            </a:r>
          </a:p>
          <a:p>
            <a:br>
              <a:rPr lang="en-GB" sz="1200"/>
            </a:br>
            <a:r>
              <a:rPr lang="en-GB" sz="1200"/>
              <a:t>Further information on Timetabling with Office 365 can be found at https://www.ed.ac.uk/information-services/computing/comms-and-collab/office365/timetable-on-my-phone</a:t>
            </a:r>
          </a:p>
        </p:txBody>
      </p:sp>
      <p:sp>
        <p:nvSpPr>
          <p:cNvPr id="4" name="Slide Number Placeholder 3"/>
          <p:cNvSpPr>
            <a:spLocks noGrp="1"/>
          </p:cNvSpPr>
          <p:nvPr>
            <p:ph type="sldNum" sz="quarter" idx="5"/>
          </p:nvPr>
        </p:nvSpPr>
        <p:spPr/>
        <p:txBody>
          <a:bodyPr/>
          <a:lstStyle/>
          <a:p>
            <a:fld id="{828D77EF-6860-9C4A-9202-4ED5EBE29402}" type="slidenum">
              <a:rPr lang="en-US" smtClean="0"/>
              <a:t>11</a:t>
            </a:fld>
            <a:endParaRPr lang="en-US"/>
          </a:p>
        </p:txBody>
      </p:sp>
    </p:spTree>
    <p:extLst>
      <p:ext uri="{BB962C8B-B14F-4D97-AF65-F5344CB8AC3E}">
        <p14:creationId xmlns:p14="http://schemas.microsoft.com/office/powerpoint/2010/main" val="37058107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28D77EF-6860-9C4A-9202-4ED5EBE29402}" type="slidenum">
              <a:rPr lang="en-US" smtClean="0"/>
              <a:t>12</a:t>
            </a:fld>
            <a:endParaRPr lang="en-US"/>
          </a:p>
        </p:txBody>
      </p:sp>
    </p:spTree>
    <p:extLst>
      <p:ext uri="{BB962C8B-B14F-4D97-AF65-F5344CB8AC3E}">
        <p14:creationId xmlns:p14="http://schemas.microsoft.com/office/powerpoint/2010/main" val="41307866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467772">
              <a:defRPr/>
            </a:pPr>
            <a:r>
              <a:rPr lang="en-GB" sz="1200"/>
              <a:t>As a student, you can use the use computers within various areas across the University with your University username and password. </a:t>
            </a:r>
          </a:p>
          <a:p>
            <a:pPr defTabSz="1467772">
              <a:defRPr/>
            </a:pPr>
            <a:r>
              <a:rPr lang="en-GB" sz="1200"/>
              <a:t>There are computers for you to use in the central area, libraries and cafes, Kings Buildings campus, Holyrood campus and some halls of residence. You can find a full list of locations on the web page.</a:t>
            </a:r>
          </a:p>
          <a:p>
            <a:pPr defTabSz="1467772">
              <a:defRPr/>
            </a:pPr>
            <a:endParaRPr lang="en-GB" sz="1200"/>
          </a:p>
          <a:p>
            <a:pPr defTabSz="1467772">
              <a:defRPr/>
            </a:pPr>
            <a:r>
              <a:rPr lang="en-GB" sz="1200" b="1"/>
              <a:t>You need to have activated your Office 365 email account before you can log-in to the open access computers.</a:t>
            </a:r>
          </a:p>
          <a:p>
            <a:pPr defTabSz="1467772">
              <a:defRPr/>
            </a:pPr>
            <a:endParaRPr lang="en-GB" sz="1200"/>
          </a:p>
          <a:p>
            <a:pPr defTabSz="1467772">
              <a:defRPr/>
            </a:pPr>
            <a:r>
              <a:rPr lang="en-GB" sz="1200"/>
              <a:t>Further information on open access computing can be found at https://www.ed.ac.uk/information-services/students/study-space/computers-for-study</a:t>
            </a:r>
          </a:p>
          <a:p>
            <a:endParaRPr lang="en-US"/>
          </a:p>
          <a:p>
            <a:endParaRPr lang="en-US"/>
          </a:p>
        </p:txBody>
      </p:sp>
      <p:sp>
        <p:nvSpPr>
          <p:cNvPr id="4" name="Slide Number Placeholder 3"/>
          <p:cNvSpPr>
            <a:spLocks noGrp="1"/>
          </p:cNvSpPr>
          <p:nvPr>
            <p:ph type="sldNum" sz="quarter" idx="5"/>
          </p:nvPr>
        </p:nvSpPr>
        <p:spPr/>
        <p:txBody>
          <a:bodyPr/>
          <a:lstStyle/>
          <a:p>
            <a:fld id="{828D77EF-6860-9C4A-9202-4ED5EBE29402}" type="slidenum">
              <a:rPr lang="en-US" smtClean="0"/>
              <a:t>13</a:t>
            </a:fld>
            <a:endParaRPr lang="en-US"/>
          </a:p>
        </p:txBody>
      </p:sp>
    </p:spTree>
    <p:extLst>
      <p:ext uri="{BB962C8B-B14F-4D97-AF65-F5344CB8AC3E}">
        <p14:creationId xmlns:p14="http://schemas.microsoft.com/office/powerpoint/2010/main" val="4115006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467772">
              <a:defRPr/>
            </a:pPr>
            <a:r>
              <a:rPr lang="en-GB" sz="1200"/>
              <a:t>First, saving files. </a:t>
            </a:r>
          </a:p>
          <a:p>
            <a:pPr defTabSz="1467772">
              <a:defRPr/>
            </a:pPr>
            <a:endParaRPr lang="en-GB" sz="1200"/>
          </a:p>
          <a:p>
            <a:pPr defTabSz="1467772">
              <a:defRPr/>
            </a:pPr>
            <a:r>
              <a:rPr lang="en-GB" sz="1200"/>
              <a:t>It is important to make sure your University work is saved securely and you should make back-ups of important files.</a:t>
            </a:r>
          </a:p>
          <a:p>
            <a:pPr defTabSz="1467772">
              <a:defRPr/>
            </a:pPr>
            <a:r>
              <a:rPr lang="en-GB" sz="1200"/>
              <a:t>The University provides 2 places where you can store files.</a:t>
            </a:r>
          </a:p>
          <a:p>
            <a:pPr defTabSz="1467772">
              <a:defRPr/>
            </a:pPr>
            <a:endParaRPr lang="en-GB" sz="1200"/>
          </a:p>
          <a:p>
            <a:pPr defTabSz="1467772">
              <a:defRPr/>
            </a:pPr>
            <a:r>
              <a:rPr lang="en-GB" sz="1200"/>
              <a:t>Every student is assigned space on a University server. This is known as your M: drive. When you're logged into a University computer, the M drive will be the Documents folder and you'll be able to access files you've saved there. </a:t>
            </a:r>
          </a:p>
          <a:p>
            <a:pPr defTabSz="1467772">
              <a:defRPr/>
            </a:pPr>
            <a:endParaRPr lang="en-GB" sz="1200"/>
          </a:p>
          <a:p>
            <a:pPr defTabSz="1467772">
              <a:defRPr/>
            </a:pPr>
            <a:r>
              <a:rPr lang="en-GB" sz="1200"/>
              <a:t>There is also the OneDrive cloud-based storage on Office 365</a:t>
            </a:r>
          </a:p>
          <a:p>
            <a:pPr defTabSz="1467772">
              <a:defRPr/>
            </a:pPr>
            <a:endParaRPr lang="en-GB" sz="1200"/>
          </a:p>
          <a:p>
            <a:pPr defTabSz="1467772">
              <a:defRPr/>
            </a:pPr>
            <a:r>
              <a:rPr lang="en-GB" sz="1200"/>
              <a:t>It's worth noting that the space on your M drive is a lot less than the space on Office 365. </a:t>
            </a:r>
          </a:p>
          <a:p>
            <a:pPr defTabSz="1467772">
              <a:defRPr/>
            </a:pPr>
            <a:endParaRPr lang="en-GB" sz="1200"/>
          </a:p>
          <a:p>
            <a:pPr defTabSz="1467772">
              <a:defRPr/>
            </a:pPr>
            <a:r>
              <a:rPr lang="en-GB" sz="1200"/>
              <a:t>Further information on document management as a student can be found at: https://uoe.sharepoint.com/sites/sharepoint-solutions-service/SitePages/Personal-Document-Management-at-University.aspx</a:t>
            </a:r>
            <a:endParaRPr lang="en-GB"/>
          </a:p>
          <a:p>
            <a:endParaRPr lang="en-US"/>
          </a:p>
        </p:txBody>
      </p:sp>
      <p:sp>
        <p:nvSpPr>
          <p:cNvPr id="4" name="Slide Number Placeholder 3"/>
          <p:cNvSpPr>
            <a:spLocks noGrp="1"/>
          </p:cNvSpPr>
          <p:nvPr>
            <p:ph type="sldNum" sz="quarter" idx="5"/>
          </p:nvPr>
        </p:nvSpPr>
        <p:spPr/>
        <p:txBody>
          <a:bodyPr/>
          <a:lstStyle/>
          <a:p>
            <a:fld id="{828D77EF-6860-9C4A-9202-4ED5EBE29402}" type="slidenum">
              <a:rPr lang="en-US" smtClean="0"/>
              <a:t>14</a:t>
            </a:fld>
            <a:endParaRPr lang="en-US"/>
          </a:p>
        </p:txBody>
      </p:sp>
    </p:spTree>
    <p:extLst>
      <p:ext uri="{BB962C8B-B14F-4D97-AF65-F5344CB8AC3E}">
        <p14:creationId xmlns:p14="http://schemas.microsoft.com/office/powerpoint/2010/main" val="38115877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a:t>You can pre-book study spaces using the SeatEd app.</a:t>
            </a:r>
          </a:p>
          <a:p>
            <a:r>
              <a:rPr lang="en-GB" b="0"/>
              <a:t>Install the app before you arrive at a study space. It will enable you to check-in and check-out of study spaces by scanning desk QR codes. Please do not attempt to use your smartphone's default camera app, as this will not be able to scan desk QR codes.</a:t>
            </a:r>
          </a:p>
          <a:p>
            <a:r>
              <a:rPr lang="en-GB"/>
              <a:t>The official name of the SeatEd app is:</a:t>
            </a:r>
            <a:r>
              <a:rPr lang="en-GB" baseline="0"/>
              <a:t> </a:t>
            </a:r>
            <a:r>
              <a:rPr lang="en-GB" b="1"/>
              <a:t>SeatEd@UoE</a:t>
            </a:r>
            <a:endParaRPr lang="en-GB"/>
          </a:p>
          <a:p>
            <a:r>
              <a:rPr lang="en-GB"/>
              <a:t>You can find the app in Apple's App Store and the Google Play Store. </a:t>
            </a:r>
          </a:p>
          <a:p>
            <a:endParaRPr lang="en-US"/>
          </a:p>
          <a:p>
            <a:r>
              <a:rPr lang="en-US"/>
              <a:t>Further information on the SeatEd app can be found at https://www.ed.ac.uk/information-services/students/study-space/study-spaces-app-user-guide</a:t>
            </a:r>
          </a:p>
        </p:txBody>
      </p:sp>
      <p:sp>
        <p:nvSpPr>
          <p:cNvPr id="4" name="Slide Number Placeholder 3"/>
          <p:cNvSpPr>
            <a:spLocks noGrp="1"/>
          </p:cNvSpPr>
          <p:nvPr>
            <p:ph type="sldNum" sz="quarter" idx="5"/>
          </p:nvPr>
        </p:nvSpPr>
        <p:spPr/>
        <p:txBody>
          <a:bodyPr/>
          <a:lstStyle/>
          <a:p>
            <a:fld id="{828D77EF-6860-9C4A-9202-4ED5EBE29402}" type="slidenum">
              <a:rPr lang="en-US" smtClean="0"/>
              <a:t>15</a:t>
            </a:fld>
            <a:endParaRPr lang="en-US"/>
          </a:p>
        </p:txBody>
      </p:sp>
    </p:spTree>
    <p:extLst>
      <p:ext uri="{BB962C8B-B14F-4D97-AF65-F5344CB8AC3E}">
        <p14:creationId xmlns:p14="http://schemas.microsoft.com/office/powerpoint/2010/main" val="547556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467772">
              <a:defRPr/>
            </a:pPr>
            <a:r>
              <a:rPr lang="en-GB" sz="1200"/>
              <a:t>Accessible PCs are available at several locations around the University and provide assistive software and hardware designed to help disabled people. Information about the equipment available and a Quick Start Guide can be found on the webpage on the slide.</a:t>
            </a:r>
          </a:p>
          <a:p>
            <a:pPr defTabSz="1467772">
              <a:defRPr/>
            </a:pPr>
            <a:endParaRPr lang="en-GB" sz="1200"/>
          </a:p>
          <a:p>
            <a:pPr defTabSz="1467772">
              <a:defRPr/>
            </a:pPr>
            <a:r>
              <a:rPr lang="en-GB" sz="1200"/>
              <a:t>There are also bookable accessible study rooms in the Main Library and on the King's Buildings campus. These rooms are only for disabled students registered with the Disability and Learning Support Service (formerly called the Student Disability Service).</a:t>
            </a:r>
          </a:p>
          <a:p>
            <a:endParaRPr lang="en-US"/>
          </a:p>
          <a:p>
            <a:r>
              <a:rPr lang="en-US"/>
              <a:t>Further information on accessible PCs can be found at https://www.ed.ac.uk/information-services/help-consultancy/accessibility/assistive-technology/pcs-campus</a:t>
            </a:r>
          </a:p>
        </p:txBody>
      </p:sp>
      <p:sp>
        <p:nvSpPr>
          <p:cNvPr id="4" name="Slide Number Placeholder 3"/>
          <p:cNvSpPr>
            <a:spLocks noGrp="1"/>
          </p:cNvSpPr>
          <p:nvPr>
            <p:ph type="sldNum" sz="quarter" idx="5"/>
          </p:nvPr>
        </p:nvSpPr>
        <p:spPr/>
        <p:txBody>
          <a:bodyPr/>
          <a:lstStyle/>
          <a:p>
            <a:fld id="{828D77EF-6860-9C4A-9202-4ED5EBE29402}" type="slidenum">
              <a:rPr lang="en-US" smtClean="0"/>
              <a:t>16</a:t>
            </a:fld>
            <a:endParaRPr lang="en-US"/>
          </a:p>
        </p:txBody>
      </p:sp>
    </p:spTree>
    <p:extLst>
      <p:ext uri="{BB962C8B-B14F-4D97-AF65-F5344CB8AC3E}">
        <p14:creationId xmlns:p14="http://schemas.microsoft.com/office/powerpoint/2010/main" val="13123912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467772">
              <a:defRPr/>
            </a:pPr>
            <a:r>
              <a:rPr lang="en-GB" sz="1200"/>
              <a:t>EdPrint is the university's printing, copying and scanning service. You can print from the open access computing labs, but please be aware that printing incurs a small charge – prices are on the website. You can check your printing account balance and add more credit at myPrint link on the website. After you send a print job to the printer, you need to go and swipe your University card to release it. You're not charged until it's actually printed. </a:t>
            </a:r>
          </a:p>
          <a:p>
            <a:pPr defTabSz="1467772">
              <a:defRPr/>
            </a:pPr>
            <a:endParaRPr lang="en-GB" sz="1200"/>
          </a:p>
          <a:p>
            <a:pPr defTabSz="1467772">
              <a:defRPr/>
            </a:pPr>
            <a:r>
              <a:rPr lang="en-GB" sz="1200"/>
              <a:t>(Printing &amp; copy costs webpage in case of questions: https://www.ed.ac.uk/information-services/computing/desktop-personal/EdPrint/printing-copying-scanning/cost-print-copy )</a:t>
            </a:r>
          </a:p>
          <a:p>
            <a:endParaRPr lang="en-US"/>
          </a:p>
          <a:p>
            <a:r>
              <a:rPr lang="en-US"/>
              <a:t>Further information on the printing at the University can be found at https://www.ed.ac.uk/information-services/computing/desktop-personal/edprint</a:t>
            </a:r>
          </a:p>
          <a:p>
            <a:endParaRPr lang="en-US"/>
          </a:p>
        </p:txBody>
      </p:sp>
      <p:sp>
        <p:nvSpPr>
          <p:cNvPr id="4" name="Slide Number Placeholder 3"/>
          <p:cNvSpPr>
            <a:spLocks noGrp="1"/>
          </p:cNvSpPr>
          <p:nvPr>
            <p:ph type="sldNum" sz="quarter" idx="5"/>
          </p:nvPr>
        </p:nvSpPr>
        <p:spPr/>
        <p:txBody>
          <a:bodyPr/>
          <a:lstStyle/>
          <a:p>
            <a:fld id="{828D77EF-6860-9C4A-9202-4ED5EBE29402}" type="slidenum">
              <a:rPr lang="en-US" smtClean="0"/>
              <a:t>17</a:t>
            </a:fld>
            <a:endParaRPr lang="en-US"/>
          </a:p>
        </p:txBody>
      </p:sp>
    </p:spTree>
    <p:extLst>
      <p:ext uri="{BB962C8B-B14F-4D97-AF65-F5344CB8AC3E}">
        <p14:creationId xmlns:p14="http://schemas.microsoft.com/office/powerpoint/2010/main" val="17938132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4987" marR="192645">
              <a:lnSpc>
                <a:spcPct val="115000"/>
              </a:lnSpc>
            </a:pPr>
            <a:r>
              <a:rPr lang="en-US" sz="1200">
                <a:solidFill>
                  <a:srgbClr val="4472C4"/>
                </a:solidFill>
                <a:latin typeface="Georgia" panose="02040502050405020303" pitchFamily="18" charset="0"/>
                <a:ea typeface="Calibri" panose="020F0502020204030204" pitchFamily="34" charset="0"/>
              </a:rPr>
              <a:t>uCreate provides equipment, advice, training and support to help you make (almost) anything! </a:t>
            </a:r>
          </a:p>
          <a:p>
            <a:pPr marL="104987" marR="192645">
              <a:lnSpc>
                <a:spcPct val="115000"/>
              </a:lnSpc>
            </a:pPr>
            <a:r>
              <a:rPr lang="en-US" sz="1200">
                <a:solidFill>
                  <a:srgbClr val="4472C4"/>
                </a:solidFill>
                <a:latin typeface="Georgia" panose="02040502050405020303" pitchFamily="18" charset="0"/>
                <a:ea typeface="Calibri" panose="020F0502020204030204" pitchFamily="34" charset="0"/>
              </a:rPr>
              <a:t>Makerspaces offer supported self-service use of a wide range of specialist equipment from 3D Printers to VR headsets, with staff on hand to provide training and support.  </a:t>
            </a:r>
          </a:p>
          <a:p>
            <a:pPr marL="104987" marR="192645">
              <a:lnSpc>
                <a:spcPct val="115000"/>
              </a:lnSpc>
            </a:pPr>
            <a:endParaRPr lang="en-US" sz="1200">
              <a:solidFill>
                <a:srgbClr val="4472C4"/>
              </a:solidFill>
              <a:latin typeface="Georgia" panose="02040502050405020303" pitchFamily="18" charset="0"/>
              <a:ea typeface="Calibri" panose="020F0502020204030204" pitchFamily="34" charset="0"/>
            </a:endParaRPr>
          </a:p>
          <a:p>
            <a:pPr marL="104987" marR="192645">
              <a:lnSpc>
                <a:spcPct val="115000"/>
              </a:lnSpc>
            </a:pPr>
            <a:r>
              <a:rPr lang="en-US" sz="1200">
                <a:solidFill>
                  <a:srgbClr val="4472C4"/>
                </a:solidFill>
                <a:latin typeface="Georgia" panose="02040502050405020303" pitchFamily="18" charset="0"/>
                <a:ea typeface="Calibri" panose="020F0502020204030204" pitchFamily="34" charset="0"/>
              </a:rPr>
              <a:t>Multimedia Bays hold high performance computers, specialist software and hardware for multimedia, motion graphics and other creative work. </a:t>
            </a:r>
          </a:p>
          <a:p>
            <a:pPr marL="104987" marR="192645">
              <a:lnSpc>
                <a:spcPct val="115000"/>
              </a:lnSpc>
            </a:pPr>
            <a:r>
              <a:rPr lang="en-US" sz="1200">
                <a:solidFill>
                  <a:srgbClr val="4472C4"/>
                </a:solidFill>
                <a:latin typeface="Georgia" panose="02040502050405020303" pitchFamily="18" charset="0"/>
                <a:ea typeface="Calibri" panose="020F0502020204030204" pitchFamily="34" charset="0"/>
              </a:rPr>
              <a:t>uCreate loans let you borrow specialist kit for use off site. </a:t>
            </a:r>
          </a:p>
          <a:p>
            <a:pPr marL="104987" marR="192645">
              <a:lnSpc>
                <a:spcPct val="115000"/>
              </a:lnSpc>
            </a:pPr>
            <a:endParaRPr lang="en-US" sz="1200">
              <a:solidFill>
                <a:srgbClr val="4472C4"/>
              </a:solidFill>
              <a:latin typeface="Georgia" panose="02040502050405020303" pitchFamily="18" charset="0"/>
              <a:ea typeface="Calibri" panose="020F0502020204030204" pitchFamily="34" charset="0"/>
            </a:endParaRPr>
          </a:p>
          <a:p>
            <a:pPr marL="104987" marR="192645">
              <a:lnSpc>
                <a:spcPct val="115000"/>
              </a:lnSpc>
            </a:pPr>
            <a:r>
              <a:rPr lang="en-US" sz="1200">
                <a:solidFill>
                  <a:srgbClr val="4472C4"/>
                </a:solidFill>
                <a:latin typeface="Georgia" panose="02040502050405020303" pitchFamily="18" charset="0"/>
                <a:ea typeface="Calibri" panose="020F0502020204030204" pitchFamily="34" charset="0"/>
              </a:rPr>
              <a:t>All of the tools, technology and support are available to anyone in the University of Edinburgh community (and most of it is free!).</a:t>
            </a:r>
          </a:p>
          <a:p>
            <a:pPr marL="104987" marR="192645">
              <a:lnSpc>
                <a:spcPct val="115000"/>
              </a:lnSpc>
            </a:pPr>
            <a:endParaRPr lang="en-US" sz="1200">
              <a:solidFill>
                <a:srgbClr val="4472C4"/>
              </a:solidFill>
              <a:latin typeface="Georgia" panose="02040502050405020303" pitchFamily="18" charset="0"/>
              <a:ea typeface="Calibri" panose="020F0502020204030204" pitchFamily="34" charset="0"/>
            </a:endParaRPr>
          </a:p>
          <a:p>
            <a:pPr marL="104987" marR="192645">
              <a:lnSpc>
                <a:spcPct val="115000"/>
              </a:lnSpc>
            </a:pPr>
            <a:r>
              <a:rPr lang="en-US" sz="1200">
                <a:solidFill>
                  <a:srgbClr val="4472C4"/>
                </a:solidFill>
                <a:latin typeface="Georgia" panose="02040502050405020303" pitchFamily="18" charset="0"/>
                <a:ea typeface="Calibri" panose="020F0502020204030204" pitchFamily="34" charset="0"/>
              </a:rPr>
              <a:t>Pop in to the uCreate Makerspace in the Main Library or have a look at the uCreate website for more information.</a:t>
            </a:r>
          </a:p>
          <a:p>
            <a:pPr marL="104987" marR="192645">
              <a:lnSpc>
                <a:spcPct val="115000"/>
              </a:lnSpc>
            </a:pPr>
            <a:endParaRPr lang="en-US" sz="1200">
              <a:solidFill>
                <a:srgbClr val="4472C4"/>
              </a:solidFill>
              <a:latin typeface="Georgia" panose="02040502050405020303" pitchFamily="18" charset="0"/>
              <a:ea typeface="Calibri" panose="020F0502020204030204" pitchFamily="34" charset="0"/>
            </a:endParaRPr>
          </a:p>
          <a:p>
            <a:pPr marL="104987" marR="192645">
              <a:lnSpc>
                <a:spcPct val="115000"/>
              </a:lnSpc>
            </a:pPr>
            <a:r>
              <a:rPr lang="en-US" sz="1200">
                <a:solidFill>
                  <a:srgbClr val="4472C4"/>
                </a:solidFill>
                <a:latin typeface="Georgia" panose="02040502050405020303" pitchFamily="18" charset="0"/>
                <a:ea typeface="Calibri" panose="020F0502020204030204" pitchFamily="34" charset="0"/>
              </a:rPr>
              <a:t>Further information on the uCreate Makerspace can be found at https://www.ucreatestudio.is.ed.ac.uk/</a:t>
            </a:r>
            <a:endParaRPr lang="en-GB" sz="1200">
              <a:ea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828D77EF-6860-9C4A-9202-4ED5EBE29402}" type="slidenum">
              <a:rPr lang="en-US" smtClean="0"/>
              <a:t>18</a:t>
            </a:fld>
            <a:endParaRPr lang="en-US"/>
          </a:p>
        </p:txBody>
      </p:sp>
    </p:spTree>
    <p:extLst>
      <p:ext uri="{BB962C8B-B14F-4D97-AF65-F5344CB8AC3E}">
        <p14:creationId xmlns:p14="http://schemas.microsoft.com/office/powerpoint/2010/main" val="8056052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Azure Virtual Desktop is a system that allows you to go online to use software that you need for your studies but is not installed on your computer.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 of the applications you can access include </a:t>
            </a:r>
            <a:r>
              <a:rPr lang="en-GB" sz="1200" b="0" i="0" kern="1200" dirty="0">
                <a:solidFill>
                  <a:schemeClr val="tx1"/>
                </a:solidFill>
                <a:effectLst/>
                <a:latin typeface="Georgia" panose="02040502050405020303" pitchFamily="18" charset="0"/>
                <a:ea typeface="+mn-ea"/>
                <a:cs typeface="+mn-cs"/>
              </a:rPr>
              <a:t>Mathematica 12, </a:t>
            </a:r>
            <a:r>
              <a:rPr lang="en-US" dirty="0"/>
              <a:t>Python (coding), </a:t>
            </a:r>
            <a:r>
              <a:rPr lang="en-GB" sz="1200" b="0" i="0" kern="1200" dirty="0">
                <a:solidFill>
                  <a:schemeClr val="tx1"/>
                </a:solidFill>
                <a:effectLst/>
                <a:latin typeface="Georgia" panose="02040502050405020303" pitchFamily="18" charset="0"/>
                <a:ea typeface="+mn-ea"/>
                <a:cs typeface="+mn-cs"/>
              </a:rPr>
              <a:t>EndNote 20,</a:t>
            </a:r>
            <a:r>
              <a:rPr lang="en-US" dirty="0"/>
              <a:t> </a:t>
            </a:r>
            <a:r>
              <a:rPr lang="en-US" dirty="0" err="1"/>
              <a:t>Mendeley</a:t>
            </a:r>
            <a:r>
              <a:rPr lang="en-US" dirty="0"/>
              <a:t> (reference management) and Pro Tools (audio editing).</a:t>
            </a:r>
          </a:p>
          <a:p>
            <a:endParaRPr lang="en-US" dirty="0"/>
          </a:p>
          <a:p>
            <a:r>
              <a:rPr lang="en-US" dirty="0"/>
              <a:t>Further information on Azure Virtual Desktop can be found at https://www.ed.ac.uk/information-services/computing/desktop-personal/avd</a:t>
            </a:r>
          </a:p>
        </p:txBody>
      </p:sp>
      <p:sp>
        <p:nvSpPr>
          <p:cNvPr id="4" name="Slide Number Placeholder 3"/>
          <p:cNvSpPr>
            <a:spLocks noGrp="1"/>
          </p:cNvSpPr>
          <p:nvPr>
            <p:ph type="sldNum" sz="quarter" idx="5"/>
          </p:nvPr>
        </p:nvSpPr>
        <p:spPr/>
        <p:txBody>
          <a:bodyPr/>
          <a:lstStyle/>
          <a:p>
            <a:fld id="{828D77EF-6860-9C4A-9202-4ED5EBE29402}" type="slidenum">
              <a:rPr lang="en-US" smtClean="0"/>
              <a:t>19</a:t>
            </a:fld>
            <a:endParaRPr lang="en-US"/>
          </a:p>
        </p:txBody>
      </p:sp>
    </p:spTree>
    <p:extLst>
      <p:ext uri="{BB962C8B-B14F-4D97-AF65-F5344CB8AC3E}">
        <p14:creationId xmlns:p14="http://schemas.microsoft.com/office/powerpoint/2010/main" val="41670601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467772">
              <a:defRPr/>
            </a:pPr>
            <a:r>
              <a:rPr lang="en-GB" sz="1200"/>
              <a:t>Media Hopper Replay is the University’s official lecture recording service.</a:t>
            </a:r>
          </a:p>
          <a:p>
            <a:pPr defTabSz="1467772">
              <a:defRPr/>
            </a:pPr>
            <a:r>
              <a:rPr lang="en-GB" sz="1200"/>
              <a:t>Many, but not all, lectures are recorded using Media Hopper Replay. Please check with your lecturer to see if your lecture is recorded. Recorded lectures are accessed through Learn. </a:t>
            </a:r>
          </a:p>
          <a:p>
            <a:pPr defTabSz="1467772">
              <a:defRPr/>
            </a:pPr>
            <a:endParaRPr lang="en-GB" sz="1200"/>
          </a:p>
          <a:p>
            <a:pPr defTabSz="1467772">
              <a:defRPr/>
            </a:pPr>
            <a:r>
              <a:rPr lang="en-GB" sz="1200"/>
              <a:t>(If you’re giving the presentation in a Media Hopper Reply-enabled room, point out the light on the desk and that it is red when recording)</a:t>
            </a:r>
          </a:p>
          <a:p>
            <a:endParaRPr lang="en-GB"/>
          </a:p>
          <a:p>
            <a:r>
              <a:rPr lang="en-US"/>
              <a:t>Further information on Media Hopper Replay can be found at https://www.ed.ac.uk/information-services/learning-technology/media-hopper-replay</a:t>
            </a:r>
          </a:p>
        </p:txBody>
      </p:sp>
      <p:sp>
        <p:nvSpPr>
          <p:cNvPr id="4" name="Slide Number Placeholder 3"/>
          <p:cNvSpPr>
            <a:spLocks noGrp="1"/>
          </p:cNvSpPr>
          <p:nvPr>
            <p:ph type="sldNum" sz="quarter" idx="5"/>
          </p:nvPr>
        </p:nvSpPr>
        <p:spPr/>
        <p:txBody>
          <a:bodyPr/>
          <a:lstStyle/>
          <a:p>
            <a:fld id="{828D77EF-6860-9C4A-9202-4ED5EBE29402}" type="slidenum">
              <a:rPr lang="en-US" smtClean="0"/>
              <a:t>20</a:t>
            </a:fld>
            <a:endParaRPr lang="en-US"/>
          </a:p>
        </p:txBody>
      </p:sp>
    </p:spTree>
    <p:extLst>
      <p:ext uri="{BB962C8B-B14F-4D97-AF65-F5344CB8AC3E}">
        <p14:creationId xmlns:p14="http://schemas.microsoft.com/office/powerpoint/2010/main" val="7136389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114" defTabSz="1467772">
              <a:defRPr/>
            </a:pPr>
            <a:r>
              <a:rPr lang="en-GB" sz="1200"/>
              <a:t>Our eduroam wireless network is available throughout the University.</a:t>
            </a:r>
          </a:p>
          <a:p>
            <a:pPr indent="-114" defTabSz="1467772">
              <a:defRPr/>
            </a:pPr>
            <a:r>
              <a:rPr lang="en-GB" sz="1200"/>
              <a:t>Once your device is connected it will also give you access to the wireless network at other institutions across the UK, and even the world, that use the eduroam service.</a:t>
            </a:r>
          </a:p>
          <a:p>
            <a:endParaRPr lang="en-US"/>
          </a:p>
          <a:p>
            <a:pPr defTabSz="1467772">
              <a:defRPr/>
            </a:pPr>
            <a:r>
              <a:rPr lang="en-GB" sz="1200"/>
              <a:t>The easiest way to configure your device for Wi-Fi is to use the eduroam connection app. This is downloaded from the link on the slide. It can be run before or after you arrive on campus. The app will detect your operating system and configure your device to connect to eduroam on campus. </a:t>
            </a:r>
          </a:p>
          <a:p>
            <a:pPr defTabSz="1467772">
              <a:defRPr/>
            </a:pPr>
            <a:r>
              <a:rPr lang="en-GB" sz="1200"/>
              <a:t>If you have any problems, contact EdHelp (more details about this later in the presentation). </a:t>
            </a:r>
          </a:p>
          <a:p>
            <a:pPr defTabSz="1467772">
              <a:defRPr/>
            </a:pPr>
            <a:endParaRPr lang="en-GB" sz="1200" b="1"/>
          </a:p>
          <a:p>
            <a:r>
              <a:rPr lang="en-US">
                <a:cs typeface="Arial" panose="020B0604020202020204" pitchFamily="34" charset="0"/>
              </a:rPr>
              <a:t>For further information on connecting to the University’s wireless network visit https://www.ed.ac.uk/information-services/computing/desktop-personal/Wi-Fi-networking</a:t>
            </a:r>
            <a:endParaRPr lang="en-GB">
              <a:cs typeface="Arial" panose="020B0604020202020204" pitchFamily="34" charset="0"/>
            </a:endParaRPr>
          </a:p>
        </p:txBody>
      </p:sp>
      <p:sp>
        <p:nvSpPr>
          <p:cNvPr id="4" name="Slide Number Placeholder 3"/>
          <p:cNvSpPr>
            <a:spLocks noGrp="1"/>
          </p:cNvSpPr>
          <p:nvPr>
            <p:ph type="sldNum" sz="quarter" idx="5"/>
          </p:nvPr>
        </p:nvSpPr>
        <p:spPr/>
        <p:txBody>
          <a:bodyPr/>
          <a:lstStyle/>
          <a:p>
            <a:fld id="{828D77EF-6860-9C4A-9202-4ED5EBE29402}" type="slidenum">
              <a:rPr lang="en-US" smtClean="0"/>
              <a:t>22</a:t>
            </a:fld>
            <a:endParaRPr lang="en-US"/>
          </a:p>
        </p:txBody>
      </p:sp>
    </p:spTree>
    <p:extLst>
      <p:ext uri="{BB962C8B-B14F-4D97-AF65-F5344CB8AC3E}">
        <p14:creationId xmlns:p14="http://schemas.microsoft.com/office/powerpoint/2010/main" val="36671104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467772" eaLnBrk="0" fontAlgn="base" hangingPunct="0">
              <a:spcBef>
                <a:spcPct val="30000"/>
              </a:spcBef>
              <a:spcAft>
                <a:spcPct val="0"/>
              </a:spcAft>
              <a:defRPr/>
            </a:pPr>
            <a:r>
              <a:rPr lang="en-GB" sz="1200"/>
              <a:t>The University’s Virtual Private Network service provides a method for securing communication between your computer at home or other non-work location, and the University network. You may wish to connect via VPN to access resources that are normally inaccessible from outside of the University's network, such as some library services.</a:t>
            </a:r>
          </a:p>
          <a:p>
            <a:pPr defTabSz="1467772" eaLnBrk="0" fontAlgn="base" hangingPunct="0">
              <a:spcBef>
                <a:spcPct val="30000"/>
              </a:spcBef>
              <a:spcAft>
                <a:spcPct val="0"/>
              </a:spcAft>
              <a:defRPr/>
            </a:pPr>
            <a:r>
              <a:rPr lang="en-GB" sz="1200"/>
              <a:t> </a:t>
            </a:r>
          </a:p>
          <a:p>
            <a:pPr defTabSz="1467772" eaLnBrk="0" fontAlgn="base" hangingPunct="0">
              <a:spcBef>
                <a:spcPct val="30000"/>
              </a:spcBef>
              <a:spcAft>
                <a:spcPct val="0"/>
              </a:spcAft>
              <a:defRPr/>
            </a:pPr>
            <a:r>
              <a:rPr lang="en-GB" sz="1200"/>
              <a:t>Staff and students wishing to use the VPN service need to register at the webpage on the slide. Please note that your VPN password has to be different to your main University login password.</a:t>
            </a:r>
          </a:p>
          <a:p>
            <a:pPr defTabSz="1467772" eaLnBrk="0" fontAlgn="base" hangingPunct="0">
              <a:spcBef>
                <a:spcPct val="30000"/>
              </a:spcBef>
              <a:spcAft>
                <a:spcPct val="0"/>
              </a:spcAft>
              <a:defRPr/>
            </a:pPr>
            <a:endParaRPr lang="en-GB" sz="1200"/>
          </a:p>
          <a:p>
            <a:pPr defTabSz="1467772" eaLnBrk="0" fontAlgn="base" hangingPunct="0">
              <a:spcBef>
                <a:spcPct val="30000"/>
              </a:spcBef>
              <a:spcAft>
                <a:spcPct val="0"/>
              </a:spcAft>
              <a:defRPr/>
            </a:pPr>
            <a:r>
              <a:rPr lang="en-GB" sz="1200"/>
              <a:t>(List of which services do and do not require VPN https://www.ed.ac.uk/information-services/computing/desktop-personal/off-site-working/getting-set-up/services-vpn-rdp )</a:t>
            </a:r>
          </a:p>
          <a:p>
            <a:endParaRPr lang="en-US"/>
          </a:p>
          <a:p>
            <a:r>
              <a:rPr lang="en-US"/>
              <a:t>Further information on using the University’s VPN service can be found at https://www.ed.ac.uk/information-services/computing/desktop-personal/vpn</a:t>
            </a:r>
          </a:p>
        </p:txBody>
      </p:sp>
      <p:sp>
        <p:nvSpPr>
          <p:cNvPr id="4" name="Slide Number Placeholder 3"/>
          <p:cNvSpPr>
            <a:spLocks noGrp="1"/>
          </p:cNvSpPr>
          <p:nvPr>
            <p:ph type="sldNum" sz="quarter" idx="5"/>
          </p:nvPr>
        </p:nvSpPr>
        <p:spPr/>
        <p:txBody>
          <a:bodyPr/>
          <a:lstStyle/>
          <a:p>
            <a:fld id="{828D77EF-6860-9C4A-9202-4ED5EBE29402}" type="slidenum">
              <a:rPr lang="en-US" smtClean="0"/>
              <a:t>23</a:t>
            </a:fld>
            <a:endParaRPr lang="en-US"/>
          </a:p>
        </p:txBody>
      </p:sp>
    </p:spTree>
    <p:extLst>
      <p:ext uri="{BB962C8B-B14F-4D97-AF65-F5344CB8AC3E}">
        <p14:creationId xmlns:p14="http://schemas.microsoft.com/office/powerpoint/2010/main" val="4731673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467772">
              <a:defRPr/>
            </a:pPr>
            <a:r>
              <a:rPr lang="en-GB" sz="1200" dirty="0"/>
              <a:t>Students can borrow laptops from the </a:t>
            </a:r>
            <a:r>
              <a:rPr lang="en-GB" sz="1200" dirty="0" err="1"/>
              <a:t>EdHelp</a:t>
            </a:r>
            <a:r>
              <a:rPr lang="en-GB" sz="1200" dirty="0"/>
              <a:t> </a:t>
            </a:r>
            <a:r>
              <a:rPr lang="en-GB" sz="1200"/>
              <a:t>services desks in </a:t>
            </a:r>
            <a:r>
              <a:rPr lang="en-GB" sz="1200" dirty="0"/>
              <a:t>the Main Library and nine Information Services site libraries; there is a self-issue facility for laptops in the Main Library and the Murray Library. There's no reservation system. The standard loan period is seven days, which you can renew three times. </a:t>
            </a:r>
          </a:p>
          <a:p>
            <a:pPr defTabSz="1467772">
              <a:defRPr/>
            </a:pPr>
            <a:endParaRPr lang="en-GB" sz="1200" dirty="0"/>
          </a:p>
          <a:p>
            <a:pPr defTabSz="1467772">
              <a:defRPr/>
            </a:pPr>
            <a:r>
              <a:rPr lang="en-GB" sz="1200" dirty="0"/>
              <a:t>Longer term loans are also available based on need. </a:t>
            </a:r>
          </a:p>
          <a:p>
            <a:pPr defTabSz="1467772">
              <a:defRPr/>
            </a:pPr>
            <a:endParaRPr lang="en-GB" sz="1200" dirty="0"/>
          </a:p>
          <a:p>
            <a:pPr defTabSz="1467772">
              <a:defRPr/>
            </a:pPr>
            <a:r>
              <a:rPr lang="en-GB" sz="1200" dirty="0"/>
              <a:t>MiFi units (mobile wireless hotspots) are also available for students in hardship.</a:t>
            </a:r>
          </a:p>
          <a:p>
            <a:pPr defTabSz="1467772">
              <a:defRPr/>
            </a:pPr>
            <a:endParaRPr lang="en-GB" sz="1200" dirty="0"/>
          </a:p>
          <a:p>
            <a:pPr defTabSz="1467772">
              <a:defRPr/>
            </a:pPr>
            <a:r>
              <a:rPr lang="en-GB" sz="1200" dirty="0"/>
              <a:t>Further information on laptop loans can be found at https://www.ed.ac.uk/information-services/library-museum-gallery/using-library/borrowing-a-book/borrowing-laptops</a:t>
            </a:r>
          </a:p>
          <a:p>
            <a:endParaRPr lang="en-US" dirty="0"/>
          </a:p>
        </p:txBody>
      </p:sp>
      <p:sp>
        <p:nvSpPr>
          <p:cNvPr id="4" name="Slide Number Placeholder 3"/>
          <p:cNvSpPr>
            <a:spLocks noGrp="1"/>
          </p:cNvSpPr>
          <p:nvPr>
            <p:ph type="sldNum" sz="quarter" idx="5"/>
          </p:nvPr>
        </p:nvSpPr>
        <p:spPr/>
        <p:txBody>
          <a:bodyPr/>
          <a:lstStyle/>
          <a:p>
            <a:fld id="{828D77EF-6860-9C4A-9202-4ED5EBE29402}" type="slidenum">
              <a:rPr lang="en-US" smtClean="0"/>
              <a:t>24</a:t>
            </a:fld>
            <a:endParaRPr lang="en-US"/>
          </a:p>
        </p:txBody>
      </p:sp>
    </p:spTree>
    <p:extLst>
      <p:ext uri="{BB962C8B-B14F-4D97-AF65-F5344CB8AC3E}">
        <p14:creationId xmlns:p14="http://schemas.microsoft.com/office/powerpoint/2010/main" val="30441060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467772" fontAlgn="base">
              <a:defRPr/>
            </a:pPr>
            <a:r>
              <a:rPr lang="en-GB" sz="1200">
                <a:latin typeface="Georgia"/>
              </a:rPr>
              <a:t>This section will introduce you to </a:t>
            </a:r>
            <a:r>
              <a:rPr lang="en-GB">
                <a:latin typeface="Georgia"/>
              </a:rPr>
              <a:t>how </a:t>
            </a:r>
            <a:r>
              <a:rPr lang="en-GB" sz="1200">
                <a:latin typeface="Georgia"/>
              </a:rPr>
              <a:t>the </a:t>
            </a:r>
            <a:r>
              <a:rPr lang="en-GB">
                <a:latin typeface="Georgia"/>
              </a:rPr>
              <a:t>library can</a:t>
            </a:r>
            <a:r>
              <a:rPr lang="en-GB" sz="1200">
                <a:latin typeface="Georgia"/>
              </a:rPr>
              <a:t> help you get started with your </a:t>
            </a:r>
            <a:r>
              <a:rPr lang="en-US" sz="1200">
                <a:latin typeface="Georgia"/>
              </a:rPr>
              <a:t>studies. ​</a:t>
            </a:r>
          </a:p>
          <a:p>
            <a:pPr rtl="0" fontAlgn="base"/>
            <a:r>
              <a:rPr lang="en-US" sz="1200">
                <a:latin typeface="Georgia"/>
              </a:rPr>
              <a:t>​</a:t>
            </a:r>
          </a:p>
          <a:p>
            <a:pPr defTabSz="1467772" fontAlgn="base">
              <a:defRPr/>
            </a:pPr>
            <a:r>
              <a:rPr lang="en-GB" sz="1200">
                <a:latin typeface="Georgia"/>
              </a:rPr>
              <a:t>There are 11 </a:t>
            </a:r>
            <a:r>
              <a:rPr lang="en-GB">
                <a:latin typeface="Georgia"/>
              </a:rPr>
              <a:t>centrally-managed Library</a:t>
            </a:r>
            <a:r>
              <a:rPr lang="en-GB" sz="1200">
                <a:latin typeface="Georgia"/>
              </a:rPr>
              <a:t> sites across the University. </a:t>
            </a:r>
            <a:r>
              <a:rPr lang="en-US" sz="1200">
                <a:latin typeface="Georgia"/>
              </a:rPr>
              <a:t>Some are focused on a </a:t>
            </a:r>
            <a:r>
              <a:rPr lang="en-US">
                <a:latin typeface="Georgia"/>
              </a:rPr>
              <a:t>subject area</a:t>
            </a:r>
            <a:r>
              <a:rPr lang="en-US" sz="1200">
                <a:latin typeface="Georgia"/>
              </a:rPr>
              <a:t> but you are welcome to use any of the libraries. </a:t>
            </a:r>
            <a:r>
              <a:rPr lang="en-GB" sz="1200">
                <a:latin typeface="Georgia"/>
              </a:rPr>
              <a:t>You will need </a:t>
            </a:r>
            <a:r>
              <a:rPr lang="en-GB">
                <a:latin typeface="Georgia"/>
              </a:rPr>
              <a:t>your</a:t>
            </a:r>
            <a:r>
              <a:rPr lang="en-GB" sz="1200">
                <a:latin typeface="Georgia"/>
              </a:rPr>
              <a:t> University card to enter </a:t>
            </a:r>
            <a:r>
              <a:rPr lang="en-GB">
                <a:latin typeface="Georgia"/>
              </a:rPr>
              <a:t>the libraries</a:t>
            </a:r>
            <a:r>
              <a:rPr lang="en-GB" sz="1200">
                <a:latin typeface="Georgia"/>
              </a:rPr>
              <a:t> and</a:t>
            </a:r>
            <a:r>
              <a:rPr lang="en-GB">
                <a:latin typeface="Georgia"/>
              </a:rPr>
              <a:t> to </a:t>
            </a:r>
            <a:r>
              <a:rPr lang="en-GB" sz="1200">
                <a:latin typeface="Georgia"/>
              </a:rPr>
              <a:t> borrow items</a:t>
            </a:r>
            <a:r>
              <a:rPr lang="en-GB">
                <a:latin typeface="Georgia"/>
              </a:rPr>
              <a:t>.</a:t>
            </a:r>
            <a:endParaRPr lang="en-GB" sz="1200">
              <a:latin typeface="Georgia"/>
            </a:endParaRPr>
          </a:p>
          <a:p>
            <a:pPr defTabSz="1467772" fontAlgn="base">
              <a:defRPr/>
            </a:pPr>
            <a:endParaRPr lang="en-US" sz="1200"/>
          </a:p>
          <a:p>
            <a:r>
              <a:rPr lang="en-GB" sz="1200">
                <a:latin typeface="Georgia"/>
              </a:rPr>
              <a:t>As well as holding the Library's book collections the libraries provide a range of facilities, including computers, printing and a range of study spaces. Some study space is bookable.</a:t>
            </a:r>
            <a:r>
              <a:rPr lang="en-GB">
                <a:latin typeface="Georgia"/>
              </a:rPr>
              <a:t> </a:t>
            </a:r>
            <a:endParaRPr lang="en-US" sz="1200"/>
          </a:p>
          <a:p>
            <a:pPr rtl="0" fontAlgn="base"/>
            <a:endParaRPr lang="en-US" sz="1200"/>
          </a:p>
          <a:p>
            <a:pPr rtl="0" fontAlgn="base"/>
            <a:r>
              <a:rPr lang="en-US" sz="1200">
                <a:latin typeface="Georgia"/>
              </a:rPr>
              <a:t>Further information about the University’s library services can be found at https://www.ed.ac.uk/information-services/library-museum-gallery</a:t>
            </a:r>
          </a:p>
          <a:p>
            <a:pPr rtl="0" fontAlgn="base"/>
            <a:endParaRPr lang="en-US" sz="1200"/>
          </a:p>
          <a:p>
            <a:pPr rtl="0" fontAlgn="base"/>
            <a:r>
              <a:rPr lang="en-US" sz="1200">
                <a:latin typeface="Georgia"/>
              </a:rPr>
              <a:t>   </a:t>
            </a:r>
            <a:r>
              <a:rPr lang="en-US">
                <a:latin typeface="Georgia"/>
              </a:rPr>
              <a:t>​</a:t>
            </a:r>
            <a:endParaRPr lang="en-US" sz="1200"/>
          </a:p>
          <a:p>
            <a:pPr defTabSz="1467772">
              <a:defRPr/>
            </a:pPr>
            <a:endParaRPr lang="en-GB"/>
          </a:p>
          <a:p>
            <a:pPr defTabSz="1467772">
              <a:defRPr/>
            </a:pPr>
            <a:endParaRPr lang="en-GB"/>
          </a:p>
          <a:p>
            <a:pPr defTabSz="1467772">
              <a:defRPr/>
            </a:pPr>
            <a:endParaRPr lang="en-GB" b="0" u="none"/>
          </a:p>
          <a:p>
            <a:pPr defTabSz="1467772">
              <a:defRPr/>
            </a:pPr>
            <a:endParaRPr lang="en-GB"/>
          </a:p>
          <a:p>
            <a:endParaRPr lang="en-GB"/>
          </a:p>
          <a:p>
            <a:pPr defTabSz="1467772">
              <a:defRPr/>
            </a:pPr>
            <a:endParaRPr lang="en-US" b="0" u="none"/>
          </a:p>
        </p:txBody>
      </p:sp>
      <p:sp>
        <p:nvSpPr>
          <p:cNvPr id="4" name="Slide Number Placeholder 3"/>
          <p:cNvSpPr>
            <a:spLocks noGrp="1"/>
          </p:cNvSpPr>
          <p:nvPr>
            <p:ph type="sldNum" sz="quarter" idx="5"/>
          </p:nvPr>
        </p:nvSpPr>
        <p:spPr/>
        <p:txBody>
          <a:bodyPr/>
          <a:lstStyle/>
          <a:p>
            <a:fld id="{828D77EF-6860-9C4A-9202-4ED5EBE29402}" type="slidenum">
              <a:rPr lang="en-US" smtClean="0"/>
              <a:t>26</a:t>
            </a:fld>
            <a:endParaRPr lang="en-US"/>
          </a:p>
        </p:txBody>
      </p:sp>
    </p:spTree>
    <p:extLst>
      <p:ext uri="{BB962C8B-B14F-4D97-AF65-F5344CB8AC3E}">
        <p14:creationId xmlns:p14="http://schemas.microsoft.com/office/powerpoint/2010/main" val="31001590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a:latin typeface="Georgia"/>
              </a:rPr>
              <a:t>You can access the Library's resources and services through the University's </a:t>
            </a:r>
            <a:r>
              <a:rPr lang="en-GB" sz="1200" err="1">
                <a:latin typeface="Georgia"/>
              </a:rPr>
              <a:t>MyEd</a:t>
            </a:r>
            <a:r>
              <a:rPr lang="en-GB" sz="1200">
                <a:latin typeface="Georgia"/>
              </a:rPr>
              <a:t> portal, or through the Library's website.</a:t>
            </a:r>
            <a:r>
              <a:rPr lang="en-GB">
                <a:latin typeface="Georgia"/>
              </a:rPr>
              <a:t> </a:t>
            </a:r>
            <a:endParaRPr lang="en-GB" sz="1200"/>
          </a:p>
          <a:p>
            <a:endParaRPr lang="en-GB" sz="1200"/>
          </a:p>
          <a:p>
            <a:pPr defTabSz="1467772">
              <a:defRPr/>
            </a:pPr>
            <a:r>
              <a:rPr lang="en-US" sz="1200">
                <a:latin typeface="Georgia"/>
              </a:rPr>
              <a:t>This is the preferred route as it simplifies the access to online material such as journals and </a:t>
            </a:r>
            <a:r>
              <a:rPr lang="en-US" sz="1200" err="1">
                <a:latin typeface="Georgia"/>
              </a:rPr>
              <a:t>ebooks</a:t>
            </a:r>
            <a:r>
              <a:rPr lang="en-US">
                <a:latin typeface="Georgia"/>
              </a:rPr>
              <a:t>. By going through the</a:t>
            </a:r>
            <a:r>
              <a:rPr lang="en-US" sz="1200">
                <a:latin typeface="Georgia"/>
              </a:rPr>
              <a:t> </a:t>
            </a:r>
            <a:r>
              <a:rPr lang="en-US">
                <a:latin typeface="Georgia"/>
              </a:rPr>
              <a:t>Library's website you will be able to access all the resources available to you as a University of Edinburgh student.</a:t>
            </a:r>
            <a:endParaRPr lang="en-US" sz="1200"/>
          </a:p>
          <a:p>
            <a:endParaRPr lang="en-US">
              <a:latin typeface="Georgia"/>
            </a:endParaRPr>
          </a:p>
          <a:p>
            <a:r>
              <a:rPr lang="en-GB" sz="1200">
                <a:latin typeface="Georgia"/>
              </a:rPr>
              <a:t>On the left of this slide is a screenshot of the </a:t>
            </a:r>
            <a:r>
              <a:rPr lang="en-GB" sz="1200" err="1">
                <a:latin typeface="Georgia"/>
              </a:rPr>
              <a:t>MyEd</a:t>
            </a:r>
            <a:r>
              <a:rPr lang="en-GB" sz="1200">
                <a:latin typeface="Georgia"/>
              </a:rPr>
              <a:t> portal, and when you're in </a:t>
            </a:r>
            <a:r>
              <a:rPr lang="en-GB" sz="1200" err="1">
                <a:latin typeface="Georgia"/>
              </a:rPr>
              <a:t>MyEd</a:t>
            </a:r>
            <a:r>
              <a:rPr lang="en-GB" sz="1200">
                <a:latin typeface="Georgia"/>
              </a:rPr>
              <a:t> you'll find the relevant links are listed under the "Studies" tab.</a:t>
            </a:r>
            <a:r>
              <a:rPr lang="en-GB">
                <a:latin typeface="Georgia"/>
              </a:rPr>
              <a:t> </a:t>
            </a:r>
          </a:p>
          <a:p>
            <a:endParaRPr lang="en-GB"/>
          </a:p>
          <a:p>
            <a:r>
              <a:rPr lang="en-GB" sz="1200">
                <a:latin typeface="Georgia"/>
              </a:rPr>
              <a:t>The first link "Library" takes you to </a:t>
            </a:r>
            <a:r>
              <a:rPr lang="en-GB" sz="1200" err="1">
                <a:latin typeface="Georgia"/>
              </a:rPr>
              <a:t>DiscoverEd</a:t>
            </a:r>
            <a:r>
              <a:rPr lang="en-GB" sz="1200">
                <a:latin typeface="Georgia"/>
              </a:rPr>
              <a:t>, which is the Library's catalogue and discovery tool, which I'll talk about on the next slide.</a:t>
            </a:r>
            <a:r>
              <a:rPr lang="en-GB">
                <a:latin typeface="Georgia"/>
              </a:rPr>
              <a:t> </a:t>
            </a:r>
            <a:endParaRPr lang="en-GB" sz="1200"/>
          </a:p>
          <a:p>
            <a:endParaRPr lang="en-GB" sz="1200"/>
          </a:p>
          <a:p>
            <a:r>
              <a:rPr lang="en-GB" sz="1200">
                <a:latin typeface="Georgia"/>
              </a:rPr>
              <a:t>The second link, "Search and access Library resources" takes you to links for frequently-used Library resources, including subject-specialist databases, and also subject guides.</a:t>
            </a:r>
            <a:r>
              <a:rPr lang="en-GB">
                <a:latin typeface="Georgia"/>
              </a:rPr>
              <a:t> </a:t>
            </a:r>
            <a:endParaRPr lang="en-GB" sz="1200"/>
          </a:p>
          <a:p>
            <a:endParaRPr lang="en-GB" sz="1200"/>
          </a:p>
          <a:p>
            <a:r>
              <a:rPr lang="en-GB" sz="1200">
                <a:latin typeface="Georgia"/>
              </a:rPr>
              <a:t>The subject guides can be very useful when you want to find out more about specialist Library resources in your subject area. I would encourage you to explore the guide for your subject.</a:t>
            </a:r>
            <a:r>
              <a:rPr lang="en-GB">
                <a:latin typeface="Georgia"/>
              </a:rPr>
              <a:t> </a:t>
            </a:r>
            <a:endParaRPr lang="en-GB" sz="1200"/>
          </a:p>
          <a:p>
            <a:endParaRPr lang="en-GB" sz="1200"/>
          </a:p>
          <a:p>
            <a:r>
              <a:rPr lang="en-GB" sz="1200">
                <a:latin typeface="Georgia"/>
              </a:rPr>
              <a:t>The third link points to the homepage of the Library's website. On the right of this slide is a screenshot of the homepage.</a:t>
            </a:r>
            <a:r>
              <a:rPr lang="en-GB">
                <a:latin typeface="Georgia"/>
              </a:rPr>
              <a:t> </a:t>
            </a:r>
            <a:endParaRPr lang="en-GB" sz="1200"/>
          </a:p>
          <a:p>
            <a:endParaRPr lang="en-GB" sz="1200"/>
          </a:p>
          <a:p>
            <a:r>
              <a:rPr lang="en-GB" sz="1200">
                <a:latin typeface="Georgia"/>
              </a:rPr>
              <a:t>At the top of the page, you'll see a simple search box for </a:t>
            </a:r>
            <a:r>
              <a:rPr lang="en-GB" sz="1200" err="1">
                <a:latin typeface="Georgia"/>
              </a:rPr>
              <a:t>DiscoverEd</a:t>
            </a:r>
            <a:r>
              <a:rPr lang="en-GB" sz="1200">
                <a:latin typeface="Georgia"/>
              </a:rPr>
              <a:t> to search the Library's catalogue and discovery tool.</a:t>
            </a:r>
            <a:r>
              <a:rPr lang="en-GB">
                <a:latin typeface="Georgia"/>
              </a:rPr>
              <a:t> </a:t>
            </a:r>
            <a:endParaRPr lang="en-GB" sz="1200"/>
          </a:p>
          <a:p>
            <a:endParaRPr lang="en-GB" sz="1200"/>
          </a:p>
          <a:p>
            <a:r>
              <a:rPr lang="en-US" sz="1200">
                <a:latin typeface="Georgia"/>
              </a:rPr>
              <a:t>Further information about the University’s library resources can be found at https://www.ed.ac.uk/information-services/library-museum-gallery/finding-resources</a:t>
            </a:r>
            <a:endParaRPr lang="en-GB" sz="1200">
              <a:latin typeface="Georgia"/>
            </a:endParaRPr>
          </a:p>
        </p:txBody>
      </p:sp>
      <p:sp>
        <p:nvSpPr>
          <p:cNvPr id="4" name="Slide Number Placeholder 3"/>
          <p:cNvSpPr>
            <a:spLocks noGrp="1"/>
          </p:cNvSpPr>
          <p:nvPr>
            <p:ph type="sldNum" sz="quarter" idx="5"/>
          </p:nvPr>
        </p:nvSpPr>
        <p:spPr/>
        <p:txBody>
          <a:bodyPr/>
          <a:lstStyle/>
          <a:p>
            <a:fld id="{828D77EF-6860-9C4A-9202-4ED5EBE29402}" type="slidenum">
              <a:rPr lang="en-US" smtClean="0"/>
              <a:t>27</a:t>
            </a:fld>
            <a:endParaRPr lang="en-US"/>
          </a:p>
        </p:txBody>
      </p:sp>
    </p:spTree>
    <p:extLst>
      <p:ext uri="{BB962C8B-B14F-4D97-AF65-F5344CB8AC3E}">
        <p14:creationId xmlns:p14="http://schemas.microsoft.com/office/powerpoint/2010/main" val="35658337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a:t>DiscoverEd is the Library's catalogue and discovery tool, so if you want to find out what print or online material the Library has, you can search DiscoverEd, for example, to see if the Library has a particular book or journal that you want to use. </a:t>
            </a:r>
          </a:p>
          <a:p>
            <a:endParaRPr lang="en-GB" sz="1200"/>
          </a:p>
          <a:p>
            <a:r>
              <a:rPr lang="en-GB" sz="1200"/>
              <a:t>This slide shows a screenshot of DiscoverEd. At the top right of the screen, there's a link to sign in to DiscoverEd using your University login. </a:t>
            </a:r>
          </a:p>
          <a:p>
            <a:endParaRPr lang="en-GB" sz="1200"/>
          </a:p>
          <a:p>
            <a:r>
              <a:rPr lang="en-GB" sz="1200">
                <a:latin typeface="Georgia"/>
              </a:rPr>
              <a:t>You can use </a:t>
            </a:r>
            <a:r>
              <a:rPr lang="en-GB" sz="1200" err="1">
                <a:latin typeface="Georgia"/>
              </a:rPr>
              <a:t>DiscoverEd</a:t>
            </a:r>
            <a:r>
              <a:rPr lang="en-GB" sz="1200">
                <a:latin typeface="Georgia"/>
              </a:rPr>
              <a:t> without signing in first, but by signing in, you will get better access to the online resources provided by the Library. It will also allow you to access and manage your </a:t>
            </a:r>
            <a:r>
              <a:rPr lang="en-GB">
                <a:latin typeface="Georgia"/>
              </a:rPr>
              <a:t>Library</a:t>
            </a:r>
            <a:r>
              <a:rPr lang="en-GB" sz="1200">
                <a:latin typeface="Georgia"/>
              </a:rPr>
              <a:t> account, as well as save searches &amp; links.​</a:t>
            </a:r>
          </a:p>
          <a:p>
            <a:endParaRPr lang="en-US"/>
          </a:p>
          <a:p>
            <a:r>
              <a:rPr lang="en-US"/>
              <a:t>Further information on DiscoverEd can be found at https://www.ed.ac.uk/information-services/library-museum-gallery/discovery</a:t>
            </a:r>
          </a:p>
        </p:txBody>
      </p:sp>
      <p:sp>
        <p:nvSpPr>
          <p:cNvPr id="4" name="Slide Number Placeholder 3"/>
          <p:cNvSpPr>
            <a:spLocks noGrp="1"/>
          </p:cNvSpPr>
          <p:nvPr>
            <p:ph type="sldNum" sz="quarter" idx="5"/>
          </p:nvPr>
        </p:nvSpPr>
        <p:spPr/>
        <p:txBody>
          <a:bodyPr/>
          <a:lstStyle/>
          <a:p>
            <a:fld id="{828D77EF-6860-9C4A-9202-4ED5EBE29402}" type="slidenum">
              <a:rPr lang="en-US" smtClean="0"/>
              <a:t>28</a:t>
            </a:fld>
            <a:endParaRPr lang="en-US"/>
          </a:p>
        </p:txBody>
      </p:sp>
    </p:spTree>
    <p:extLst>
      <p:ext uri="{BB962C8B-B14F-4D97-AF65-F5344CB8AC3E}">
        <p14:creationId xmlns:p14="http://schemas.microsoft.com/office/powerpoint/2010/main" val="1850867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Aft>
                <a:spcPts val="1284"/>
              </a:spcAft>
            </a:pPr>
            <a:r>
              <a:rPr lang="en-GB" sz="1200">
                <a:ea typeface="Calibri" panose="020F0502020204030204" pitchFamily="34" charset="0"/>
                <a:cs typeface="Times New Roman" panose="02020603050405020304" pitchFamily="18" charset="0"/>
              </a:rPr>
              <a:t>There may be times when you find that you need access to material that the Library doesn't hold in its collections, but if this happens, we can usually get the material for you. </a:t>
            </a:r>
          </a:p>
          <a:p>
            <a:pPr>
              <a:lnSpc>
                <a:spcPct val="150000"/>
              </a:lnSpc>
              <a:spcAft>
                <a:spcPts val="1284"/>
              </a:spcAft>
            </a:pPr>
            <a:endParaRPr lang="en-GB" sz="1200">
              <a:ea typeface="Calibri" panose="020F0502020204030204" pitchFamily="34" charset="0"/>
              <a:cs typeface="Times New Roman" panose="02020603050405020304" pitchFamily="18" charset="0"/>
            </a:endParaRPr>
          </a:p>
          <a:p>
            <a:pPr>
              <a:lnSpc>
                <a:spcPct val="150000"/>
              </a:lnSpc>
              <a:spcAft>
                <a:spcPts val="1284"/>
              </a:spcAft>
            </a:pPr>
            <a:r>
              <a:rPr lang="en-GB" sz="1200">
                <a:ea typeface="Calibri" panose="020F0502020204030204" pitchFamily="34" charset="0"/>
                <a:cs typeface="Times New Roman" panose="02020603050405020304" pitchFamily="18" charset="0"/>
              </a:rPr>
              <a:t>Two ways that you can request material that we don't already have, are by using our Inter-Library Loan service, or by using our Request a Book service. </a:t>
            </a:r>
          </a:p>
          <a:p>
            <a:pPr>
              <a:lnSpc>
                <a:spcPct val="150000"/>
              </a:lnSpc>
              <a:spcAft>
                <a:spcPts val="1284"/>
              </a:spcAft>
            </a:pPr>
            <a:endParaRPr lang="en-GB" sz="1200">
              <a:ea typeface="Calibri" panose="020F0502020204030204" pitchFamily="34" charset="0"/>
              <a:cs typeface="Times New Roman" panose="02020603050405020304" pitchFamily="18" charset="0"/>
            </a:endParaRPr>
          </a:p>
          <a:p>
            <a:pPr>
              <a:lnSpc>
                <a:spcPct val="150000"/>
              </a:lnSpc>
              <a:spcAft>
                <a:spcPts val="1284"/>
              </a:spcAft>
            </a:pPr>
            <a:r>
              <a:rPr lang="en-GB" sz="1200">
                <a:ea typeface="Calibri" panose="020F0502020204030204" pitchFamily="34" charset="0"/>
                <a:cs typeface="Times New Roman" panose="02020603050405020304" pitchFamily="18" charset="0"/>
              </a:rPr>
              <a:t>To use the Inter-Library Loan service, you will need to Sign in to DiscoverEd, where you'll find a link to the Inter-Library Loan form at the top of the DiscoverEd home page. </a:t>
            </a:r>
          </a:p>
          <a:p>
            <a:pPr>
              <a:lnSpc>
                <a:spcPct val="150000"/>
              </a:lnSpc>
              <a:spcAft>
                <a:spcPts val="1284"/>
              </a:spcAft>
            </a:pPr>
            <a:endParaRPr lang="en-GB" sz="1200">
              <a:ea typeface="Calibri" panose="020F0502020204030204" pitchFamily="34" charset="0"/>
              <a:cs typeface="Times New Roman" panose="02020603050405020304" pitchFamily="18" charset="0"/>
            </a:endParaRPr>
          </a:p>
          <a:p>
            <a:pPr>
              <a:lnSpc>
                <a:spcPct val="150000"/>
              </a:lnSpc>
              <a:spcAft>
                <a:spcPts val="1284"/>
              </a:spcAft>
            </a:pPr>
            <a:r>
              <a:rPr lang="en-GB" sz="1200">
                <a:ea typeface="Calibri" panose="020F0502020204030204" pitchFamily="34" charset="0"/>
                <a:cs typeface="Times New Roman" panose="02020603050405020304" pitchFamily="18" charset="0"/>
              </a:rPr>
              <a:t>After you complete the form, the item will usually be supplied to you within a few days, as a scan sent to your University email address. For physical items, it is likely to take longer to supply the item, so please allow plenty of time for these to arrive. </a:t>
            </a:r>
          </a:p>
          <a:p>
            <a:pPr>
              <a:lnSpc>
                <a:spcPct val="150000"/>
              </a:lnSpc>
              <a:spcAft>
                <a:spcPts val="1284"/>
              </a:spcAft>
            </a:pPr>
            <a:endParaRPr lang="en-GB" sz="1200">
              <a:ea typeface="Calibri" panose="020F0502020204030204" pitchFamily="34" charset="0"/>
              <a:cs typeface="Times New Roman" panose="02020603050405020304" pitchFamily="18" charset="0"/>
            </a:endParaRPr>
          </a:p>
          <a:p>
            <a:pPr defTabSz="1467772">
              <a:defRPr/>
            </a:pPr>
            <a:r>
              <a:rPr lang="en-GB">
                <a:solidFill>
                  <a:schemeClr val="tx2"/>
                </a:solidFill>
              </a:rPr>
              <a:t>Use the Request A Book service to tell us when we do not have a book you require in our collection, and we will try to buy it for the Library.</a:t>
            </a:r>
          </a:p>
          <a:p>
            <a:endParaRPr lang="en-GB"/>
          </a:p>
          <a:p>
            <a:r>
              <a:rPr lang="en-GB">
                <a:latin typeface="Georgia"/>
              </a:rPr>
              <a:t>Further information about interlibrary loans and requesting books can be found at https://www.ed.ac.uk/information-services/library-museum-gallery/using-library/request-resources</a:t>
            </a:r>
          </a:p>
          <a:p>
            <a:endParaRPr lang="en-US"/>
          </a:p>
        </p:txBody>
      </p:sp>
      <p:sp>
        <p:nvSpPr>
          <p:cNvPr id="4" name="Slide Number Placeholder 3"/>
          <p:cNvSpPr>
            <a:spLocks noGrp="1"/>
          </p:cNvSpPr>
          <p:nvPr>
            <p:ph type="sldNum" sz="quarter" idx="5"/>
          </p:nvPr>
        </p:nvSpPr>
        <p:spPr/>
        <p:txBody>
          <a:bodyPr/>
          <a:lstStyle/>
          <a:p>
            <a:fld id="{828D77EF-6860-9C4A-9202-4ED5EBE29402}" type="slidenum">
              <a:rPr lang="en-US" smtClean="0"/>
              <a:t>29</a:t>
            </a:fld>
            <a:endParaRPr lang="en-US"/>
          </a:p>
        </p:txBody>
      </p:sp>
    </p:spTree>
    <p:extLst>
      <p:ext uri="{BB962C8B-B14F-4D97-AF65-F5344CB8AC3E}">
        <p14:creationId xmlns:p14="http://schemas.microsoft.com/office/powerpoint/2010/main" val="31098927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467772">
              <a:defRPr/>
            </a:pPr>
            <a:r>
              <a:rPr lang="en-GB" sz="1200"/>
              <a:t>Now for a few slides about the services that the digital skills team has for students.</a:t>
            </a:r>
          </a:p>
          <a:p>
            <a:pPr defTabSz="1467772">
              <a:defRPr/>
            </a:pPr>
            <a:endParaRPr lang="en-GB" sz="1200"/>
          </a:p>
          <a:p>
            <a:pPr defTabSz="1467772">
              <a:defRPr/>
            </a:pPr>
            <a:r>
              <a:rPr lang="en-GB" sz="1200"/>
              <a:t>Developing digital skills for both students and staff is a priority at Edinburgh. Although you're likely to get taught some digital skills as part of your programme this will probably be focused on your course and we advise you to further develop your broader digital skills yourself. Digital skills are important to enable you to study effectively, including searching literature, analysing data, learning in a digital environment, being more productive. </a:t>
            </a:r>
          </a:p>
          <a:p>
            <a:pPr defTabSz="1467772">
              <a:defRPr/>
            </a:pPr>
            <a:endParaRPr lang="en-GB" sz="1200"/>
          </a:p>
          <a:p>
            <a:pPr defTabSz="1467772">
              <a:defRPr/>
            </a:pPr>
            <a:r>
              <a:rPr lang="en-GB" sz="1200"/>
              <a:t>They also help you to develop graduate attributes and employability skills. </a:t>
            </a:r>
          </a:p>
          <a:p>
            <a:pPr defTabSz="1467772">
              <a:defRPr/>
            </a:pPr>
            <a:endParaRPr lang="en-GB" sz="1200"/>
          </a:p>
          <a:p>
            <a:pPr defTabSz="1467772">
              <a:defRPr/>
            </a:pPr>
            <a:r>
              <a:rPr lang="en-GB" sz="1200"/>
              <a:t>I'll talk you through some of our key student-centred services. </a:t>
            </a:r>
            <a:endParaRPr lang="en-US"/>
          </a:p>
          <a:p>
            <a:endParaRPr lang="en-US"/>
          </a:p>
          <a:p>
            <a:r>
              <a:rPr lang="en-US"/>
              <a:t>Further information about developing your digital skills can be found at https://www.ed.ac.uk/information-services/help-consultancy/is-skills/about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8D77EF-6860-9C4A-9202-4ED5EBE2940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37927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467772">
              <a:defRPr/>
            </a:pPr>
            <a:r>
              <a:rPr lang="en-GB" sz="2400" b="1" dirty="0"/>
              <a:t>Toolkits:</a:t>
            </a:r>
          </a:p>
          <a:p>
            <a:pPr marL="342900" indent="-342900" defTabSz="1467772">
              <a:buFont typeface="Arial" panose="020B0604020202020204" pitchFamily="34" charset="0"/>
              <a:buChar char="•"/>
              <a:defRPr/>
            </a:pPr>
            <a:r>
              <a:rPr lang="en-GB" sz="2400" dirty="0"/>
              <a:t>A wide range of toolkits for learners of all degree types and levels</a:t>
            </a:r>
            <a:endParaRPr lang="en-GB" sz="2400" b="1" dirty="0"/>
          </a:p>
          <a:p>
            <a:pPr marL="0" indent="0">
              <a:lnSpc>
                <a:spcPct val="110000"/>
              </a:lnSpc>
              <a:buFont typeface="Arial" panose="020B0604020202020204" pitchFamily="34" charset="0"/>
              <a:buNone/>
            </a:pPr>
            <a:r>
              <a:rPr lang="en-GB" sz="2400" b="1" dirty="0"/>
              <a:t>Digital Skills Programme:</a:t>
            </a:r>
          </a:p>
          <a:p>
            <a:r>
              <a:rPr lang="en-GB" sz="2400" b="0" dirty="0"/>
              <a:t>A wide range of over 100 face-to-face and online webinars running all year round and accessible through the Event Booking system. Each event is completely free to attend as many times as you like. We also have two main development programmes – 23 Things and Developing your Data Skills. </a:t>
            </a:r>
          </a:p>
          <a:p>
            <a:pPr marL="342900" indent="-342900">
              <a:buFont typeface="Arial" panose="020B0604020202020204" pitchFamily="34" charset="0"/>
              <a:buChar char="•"/>
            </a:pPr>
            <a:r>
              <a:rPr lang="en-GB" sz="2400" baseline="0" dirty="0"/>
              <a:t>Data skills: 6 month blended learning programme for students and staff to develop data skills no matter your level of prior knowledge.</a:t>
            </a:r>
          </a:p>
          <a:p>
            <a:pPr marL="342900" indent="-342900">
              <a:buFont typeface="Arial" panose="020B0604020202020204" pitchFamily="34" charset="0"/>
              <a:buChar char="•"/>
            </a:pPr>
            <a:r>
              <a:rPr lang="en-GB" sz="2400" baseline="0" dirty="0"/>
              <a:t>23 things: Introduction to a range of digital topics and tools that are useful for your personal and professional development.</a:t>
            </a:r>
          </a:p>
          <a:p>
            <a:pPr marL="0" indent="0">
              <a:lnSpc>
                <a:spcPct val="110000"/>
              </a:lnSpc>
              <a:buFont typeface="Arial" panose="020B0604020202020204" pitchFamily="34" charset="0"/>
              <a:buNone/>
            </a:pPr>
            <a:r>
              <a:rPr lang="en-GB" sz="2400" b="1" dirty="0"/>
              <a:t>Edinburgh Awards and paid internships:</a:t>
            </a:r>
          </a:p>
          <a:p>
            <a:pPr marL="342900" indent="-342900">
              <a:buFont typeface="Arial" panose="020B0604020202020204" pitchFamily="34" charset="0"/>
              <a:buChar char="•"/>
            </a:pPr>
            <a:r>
              <a:rPr lang="en-GB" sz="2400" baseline="0" dirty="0"/>
              <a:t>Digital Skills Specialists EA is a series of events and activities designed to strengthen your digital skills and help you stand out to employers. </a:t>
            </a:r>
          </a:p>
          <a:p>
            <a:pPr marL="342900" indent="-342900">
              <a:buFont typeface="Arial" panose="020B0604020202020204" pitchFamily="34" charset="0"/>
              <a:buChar char="•"/>
            </a:pPr>
            <a:r>
              <a:rPr lang="en-GB" sz="2400" baseline="0" dirty="0"/>
              <a:t>Digital volunteering with Wikipedia EA helps you develop important digital research skills and apply these to improving the knowledge freely available online.</a:t>
            </a:r>
            <a:endParaRPr lang="en-GB" sz="2400" b="1" dirty="0"/>
          </a:p>
          <a:p>
            <a:pPr marL="342900" marR="0" lvl="0" indent="-34290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2400" baseline="0" dirty="0"/>
              <a:t>There are also a variety of student internships available both with our team and Information Services, both term time and over the summer. Opportunities will be advertised via </a:t>
            </a:r>
            <a:r>
              <a:rPr lang="en-GB" sz="2400" baseline="0" dirty="0" err="1"/>
              <a:t>UniTemps</a:t>
            </a:r>
            <a:r>
              <a:rPr lang="en-GB" sz="2400" baseline="0" dirty="0"/>
              <a:t> and </a:t>
            </a:r>
            <a:r>
              <a:rPr lang="en-GB" sz="2400" baseline="0" dirty="0" err="1"/>
              <a:t>MyCareerHub</a:t>
            </a:r>
            <a:r>
              <a:rPr lang="en-GB" sz="2400" baseline="0" dirty="0"/>
              <a:t>. </a:t>
            </a:r>
          </a:p>
          <a:p>
            <a:pPr marL="0" indent="0">
              <a:lnSpc>
                <a:spcPct val="110000"/>
              </a:lnSpc>
              <a:buFont typeface="Arial" panose="020B0604020202020204" pitchFamily="34" charset="0"/>
              <a:buNone/>
            </a:pPr>
            <a:r>
              <a:rPr lang="en-GB" sz="2400" b="1" dirty="0"/>
              <a:t>Digital safety and citizenship resources:</a:t>
            </a:r>
          </a:p>
          <a:p>
            <a:pPr marL="342900" indent="-342900">
              <a:lnSpc>
                <a:spcPct val="110000"/>
              </a:lnSpc>
              <a:buFont typeface="Arial" panose="020B0604020202020204" pitchFamily="34" charset="0"/>
              <a:buChar char="•"/>
            </a:pPr>
            <a:r>
              <a:rPr lang="en-GB" sz="2400" b="0" i="0" dirty="0"/>
              <a:t>A range of courses and resources to help keep you safe online</a:t>
            </a:r>
          </a:p>
          <a:p>
            <a:pPr marL="0" indent="0">
              <a:lnSpc>
                <a:spcPct val="110000"/>
              </a:lnSpc>
              <a:buFont typeface="Arial" panose="020B0604020202020204" pitchFamily="34" charset="0"/>
              <a:buNone/>
            </a:pPr>
            <a:r>
              <a:rPr lang="en-GB" sz="2400" b="1" i="0" dirty="0"/>
              <a:t>Student Focus Fortnight and Digital Skills Festival:</a:t>
            </a:r>
            <a:endParaRPr lang="en-GB" sz="2400" dirty="0"/>
          </a:p>
          <a:p>
            <a:pPr marL="342900" indent="-342900" defTabSz="1467772">
              <a:buFont typeface="Arial" panose="020B0604020202020204" pitchFamily="34" charset="0"/>
              <a:buChar char="•"/>
              <a:defRPr/>
            </a:pPr>
            <a:r>
              <a:rPr lang="en-GB" sz="2400" dirty="0"/>
              <a:t>This digital skills team is running a Student Focus Fortnight during semester 1. This will be two weeks of student-focused digital skills training events bookable via our website or Event Booking. </a:t>
            </a:r>
          </a:p>
          <a:p>
            <a:pPr marL="342900" marR="0" lvl="0" indent="-34290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2400" dirty="0"/>
              <a:t>Our Digital Skills Festival</a:t>
            </a:r>
            <a:r>
              <a:rPr lang="en-GB" sz="2400" baseline="0" dirty="0"/>
              <a:t> is a w</a:t>
            </a:r>
            <a:r>
              <a:rPr lang="en-GB" sz="2400" dirty="0"/>
              <a:t>eek long event including interactive events, presentations,</a:t>
            </a:r>
            <a:r>
              <a:rPr lang="en-GB" sz="2400" baseline="0" dirty="0"/>
              <a:t> workshops and courses, delivered by speakers from within and outside of the University. It usually runs in late May.</a:t>
            </a:r>
            <a:endParaRPr lang="en-GB" baseline="0" dirty="0"/>
          </a:p>
          <a:p>
            <a:endParaRPr lang="en-GB" baseline="0" dirty="0"/>
          </a:p>
          <a:p>
            <a:endParaRPr lang="en-GB" baseline="0" dirty="0"/>
          </a:p>
          <a:p>
            <a:r>
              <a:rPr lang="en-GB" baseline="0" dirty="0"/>
              <a:t>Further information on the student resources offered by the Digital Skills team can be found at https://www.ed.ac.uk/information-services/help-consultancy/is-skills/programmes-courses-and-toolkits/student-digital-study-skills</a:t>
            </a:r>
            <a:endParaRPr lang="en-GB" dirty="0"/>
          </a:p>
          <a:p>
            <a:pPr defTabSz="1467772">
              <a:defRPr/>
            </a:pPr>
            <a:endParaRPr lang="en-GB" sz="2400" dirty="0"/>
          </a:p>
          <a:p>
            <a:pPr defTabSz="1467772">
              <a:defRPr/>
            </a:pPr>
            <a:endParaRPr lang="en-GB" sz="24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8D77EF-6860-9C4A-9202-4ED5EBE2940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92450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467772">
              <a:defRPr/>
            </a:pPr>
            <a:r>
              <a:rPr lang="en-GB" sz="1200"/>
              <a:t>The Digital Skills Framework brings all the digital skills development services together and makes it easy for you to find the right training and resources to develop the skills you need. It will help you evaluate your current level of digital capability, plan your development path, and find resources. It contains links to the Discovery tool, the role profiles and the resource finder tool. </a:t>
            </a:r>
          </a:p>
          <a:p>
            <a:pPr defTabSz="1467772">
              <a:defRPr/>
            </a:pPr>
            <a:endParaRPr lang="en-GB" sz="1200"/>
          </a:p>
          <a:p>
            <a:pPr defTabSz="1467772">
              <a:defRPr/>
            </a:pPr>
            <a:r>
              <a:rPr lang="en-GB" sz="1200"/>
              <a:t>The discovery tool, is an online self-assessment questionnaire that helps to identify areas of strength and weakness in your own digital skills. Once you've finished, you'll receive a tailored report outlining your current digital skills competencies. You can use the report as a basis for a digital skills development plan and use the Resource Finder to search for suitable resources to get you started. </a:t>
            </a:r>
            <a:endParaRPr lang="en-GB"/>
          </a:p>
          <a:p>
            <a:endParaRPr lang="en-US"/>
          </a:p>
          <a:p>
            <a:r>
              <a:rPr lang="en-US"/>
              <a:t>You can find out more about the Digital Skills Framework by visiting https://www.digitalskills.ed.ac.uk/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8D77EF-6860-9C4A-9202-4ED5EBE2940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14549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467772">
              <a:defRPr/>
            </a:pPr>
            <a:r>
              <a:rPr lang="en-GB" sz="1200"/>
              <a:t>LinkedIn Learning is a commercial website of online training resources that the University gives you with access to. Through the University you can get free access to over 18,000 technology, creative, and business courses developed and delivered by industry experts. You can download and view content on your desktop and mobile devices. So you can learn what you want when you want. </a:t>
            </a:r>
          </a:p>
          <a:p>
            <a:pPr defTabSz="1467772">
              <a:defRPr/>
            </a:pPr>
            <a:endParaRPr lang="en-GB" sz="1200"/>
          </a:p>
          <a:p>
            <a:pPr defTabSz="1467772">
              <a:defRPr/>
            </a:pPr>
            <a:r>
              <a:rPr lang="en-GB" sz="1200"/>
              <a:t>The courses are really wide-ranging - examples of topics include data analysis, personal branding, personal finance, leadership skills, illustration, audio engineering, graphic design, video production, programming languages to name but a few.</a:t>
            </a:r>
          </a:p>
          <a:p>
            <a:pPr defTabSz="1467772">
              <a:defRPr/>
            </a:pPr>
            <a:endParaRPr lang="en-GB" sz="1200"/>
          </a:p>
          <a:p>
            <a:pPr defTabSz="1467772">
              <a:defRPr/>
            </a:pPr>
            <a:r>
              <a:rPr lang="en-GB" sz="1200"/>
              <a:t>You can also download the mobile app and view content offline.</a:t>
            </a:r>
          </a:p>
          <a:p>
            <a:endParaRPr lang="en-GB"/>
          </a:p>
          <a:p>
            <a:r>
              <a:rPr lang="en-US"/>
              <a:t>Find out more about the LinkedIn Learning service by visiting www.ed.ac.uk/is/linkedinlearning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8D77EF-6860-9C4A-9202-4ED5EBE2940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00648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467772">
              <a:defRPr/>
            </a:pPr>
            <a:r>
              <a:rPr lang="en-GB" sz="1200" dirty="0"/>
              <a:t>Information security and digital safety. </a:t>
            </a:r>
          </a:p>
          <a:p>
            <a:pPr defTabSz="1467772">
              <a:defRPr/>
            </a:pPr>
            <a:r>
              <a:rPr lang="en-GB" sz="1200" dirty="0"/>
              <a:t>This is really important - everyone is a potential target for online criminals. </a:t>
            </a:r>
          </a:p>
          <a:p>
            <a:pPr defTabSz="1467772">
              <a:defRPr/>
            </a:pPr>
            <a:endParaRPr lang="en-GB" sz="1200" dirty="0"/>
          </a:p>
          <a:p>
            <a:pPr defTabSz="1467772">
              <a:defRPr/>
            </a:pPr>
            <a:r>
              <a:rPr lang="en-GB" sz="1200" dirty="0"/>
              <a:t>5 top tips:</a:t>
            </a:r>
          </a:p>
          <a:p>
            <a:pPr marL="228600" indent="-228600" defTabSz="1467772">
              <a:buFont typeface="+mj-lt"/>
              <a:buAutoNum type="arabicPeriod"/>
              <a:defRPr/>
            </a:pPr>
            <a:r>
              <a:rPr lang="en-GB" sz="1200" dirty="0"/>
              <a:t>Keep your devices up to date and install any updates as soon as they are released. The University also provides all staff and students with free antivirus software (search website for antivirus). </a:t>
            </a:r>
          </a:p>
          <a:p>
            <a:pPr marL="228600" indent="-228600" defTabSz="1467772">
              <a:buFont typeface="+mj-lt"/>
              <a:buAutoNum type="arabicPeriod"/>
              <a:defRPr/>
            </a:pPr>
            <a:r>
              <a:rPr lang="en-GB" sz="1200" dirty="0"/>
              <a:t>Always be on the lookout for suspicious emails and phishing scams. The University will only ever send communications to your University address. Be careful opening any suspicious links and if in doubt, don’t click.</a:t>
            </a:r>
          </a:p>
          <a:p>
            <a:pPr marL="228600" indent="-228600" defTabSz="1467772">
              <a:buFont typeface="+mj-lt"/>
              <a:buAutoNum type="arabicPeriod"/>
              <a:defRPr/>
            </a:pPr>
            <a:r>
              <a:rPr lang="en-GB" sz="1200" dirty="0"/>
              <a:t>Always back up your data regularly. You can save to your University network drive or your OneDrive cloud storage account via Office 365. Both are safe, secure and backed up.</a:t>
            </a:r>
          </a:p>
          <a:p>
            <a:pPr marL="228600" indent="-228600" defTabSz="1467772">
              <a:buFont typeface="+mj-lt"/>
              <a:buAutoNum type="arabicPeriod"/>
              <a:defRPr/>
            </a:pPr>
            <a:r>
              <a:rPr lang="en-GB" sz="1200" dirty="0"/>
              <a:t>Use the University’s VPN service (registration required) when off-campus.</a:t>
            </a:r>
          </a:p>
          <a:p>
            <a:pPr marL="228600" indent="-228600" defTabSz="1467772">
              <a:buFont typeface="+mj-lt"/>
              <a:buAutoNum type="arabicPeriod"/>
              <a:defRPr/>
            </a:pPr>
            <a:r>
              <a:rPr lang="en-GB" sz="1200" dirty="0"/>
              <a:t>The University provides free access to the premium version of Last Pass to keep your passwords safe and secure. Think carefully about your passwords, avoiding the usual ‘Password’ or ’Password1234’ type passwords. </a:t>
            </a:r>
          </a:p>
          <a:p>
            <a:pPr marL="228600" indent="-228600" defTabSz="1467772">
              <a:buFont typeface="+mj-lt"/>
              <a:buAutoNum type="arabicPeriod"/>
              <a:defRPr/>
            </a:pPr>
            <a:endParaRPr lang="en-GB" sz="1200" dirty="0"/>
          </a:p>
          <a:p>
            <a:pPr defTabSz="1467772">
              <a:defRPr/>
            </a:pPr>
            <a:r>
              <a:rPr lang="en-GB" sz="1200" dirty="0"/>
              <a:t>Also consider digital citizenship - think before posting on social media – don’t share personal information, but also consider how other people may react and be kind.</a:t>
            </a:r>
          </a:p>
          <a:p>
            <a:pPr defTabSz="1467772">
              <a:defRPr/>
            </a:pPr>
            <a:r>
              <a:rPr lang="en-GB" sz="1200" dirty="0"/>
              <a:t>Support is available – you can go to the Advice Place, contact </a:t>
            </a:r>
            <a:r>
              <a:rPr lang="en-GB" sz="1200" dirty="0" err="1"/>
              <a:t>EdHelp</a:t>
            </a:r>
            <a:r>
              <a:rPr lang="en-GB" sz="1200" dirty="0"/>
              <a:t> or use the University’s Report + Support </a:t>
            </a:r>
            <a:r>
              <a:rPr lang="en-GB" dirty="0"/>
              <a:t>platform for reporting distressing situations related to sexual violence, harassment, domestic abuse and stalking.</a:t>
            </a:r>
            <a:endParaRPr lang="en-GB" sz="1200" dirty="0"/>
          </a:p>
          <a:p>
            <a:pPr defTabSz="1467772">
              <a:defRPr/>
            </a:pPr>
            <a:endParaRPr lang="en-GB" sz="1200" dirty="0"/>
          </a:p>
          <a:p>
            <a:pPr defTabSz="1467772">
              <a:defRPr/>
            </a:pPr>
            <a:r>
              <a:rPr lang="en-GB" sz="1200" dirty="0"/>
              <a:t>There is training available in the Information Security Essentials self-enrol course on Learn; and the Digital Safety and Citizenship and Netflix: Digital Safety courses in Event Booking. More about how to book on these later.</a:t>
            </a:r>
          </a:p>
          <a:p>
            <a:pPr marL="0" marR="0" lvl="0" indent="0" algn="l" defTabSz="1467772" rtl="0" eaLnBrk="1" fontAlgn="auto" latinLnBrk="0" hangingPunct="1">
              <a:lnSpc>
                <a:spcPct val="100000"/>
              </a:lnSpc>
              <a:spcBef>
                <a:spcPts val="0"/>
              </a:spcBef>
              <a:spcAft>
                <a:spcPts val="0"/>
              </a:spcAft>
              <a:buClrTx/>
              <a:buSzTx/>
              <a:buFontTx/>
              <a:buNone/>
              <a:tabLst/>
              <a:defRPr/>
            </a:pPr>
            <a:r>
              <a:rPr lang="en-US" dirty="0"/>
              <a:t>Find out more at https://www.ed.ac.uk/infosec</a:t>
            </a:r>
          </a:p>
          <a:p>
            <a:endParaRPr lang="en-GB" dirty="0"/>
          </a:p>
          <a:p>
            <a:r>
              <a:rPr lang="en-GB" sz="1800" b="1" dirty="0">
                <a:effectLst/>
                <a:latin typeface="Calibri" panose="020F0502020204030204" pitchFamily="34" charset="0"/>
                <a:ea typeface="Calibri" panose="020F0502020204030204" pitchFamily="34" charset="0"/>
                <a:cs typeface="Times New Roman" panose="02020603050405020304" pitchFamily="18" charset="0"/>
              </a:rPr>
              <a:t>Multi-Factor Authentication (MFA) </a:t>
            </a:r>
            <a:r>
              <a:rPr lang="en-GB" sz="1800" dirty="0">
                <a:effectLst/>
                <a:latin typeface="Calibri" panose="020F0502020204030204" pitchFamily="34" charset="0"/>
                <a:ea typeface="Calibri" panose="020F0502020204030204" pitchFamily="34" charset="0"/>
                <a:cs typeface="Times New Roman" panose="02020603050405020304" pitchFamily="18" charset="0"/>
              </a:rPr>
              <a:t>is an additional layer of security that helps prevent unauthorised access to services by adding a simple verification method. This means you will be asked to verify your University of Edinburgh account using another option, such as an authenticator app code, phone call, or SMS via a second device</a:t>
            </a:r>
          </a:p>
          <a:p>
            <a:r>
              <a:rPr lang="en-GB" sz="1800" u="sng" dirty="0">
                <a:solidFill>
                  <a:srgbClr val="000000"/>
                </a:solidFill>
                <a:effectLst/>
                <a:latin typeface="Calibri" panose="020F0502020204030204" pitchFamily="34" charset="0"/>
                <a:ea typeface="Times New Roman" panose="02020603050405020304" pitchFamily="18" charset="0"/>
                <a:hlinkClick r:id="rId3"/>
              </a:rPr>
              <a:t>More information at https://edin.ac/MFAinfo</a:t>
            </a:r>
            <a:endParaRPr lang="en-GB" dirty="0"/>
          </a:p>
          <a:p>
            <a:endParaRPr lang="en-US" dirty="0"/>
          </a:p>
        </p:txBody>
      </p:sp>
      <p:sp>
        <p:nvSpPr>
          <p:cNvPr id="4" name="Slide Number Placeholder 3"/>
          <p:cNvSpPr>
            <a:spLocks noGrp="1"/>
          </p:cNvSpPr>
          <p:nvPr>
            <p:ph type="sldNum" sz="quarter" idx="5"/>
          </p:nvPr>
        </p:nvSpPr>
        <p:spPr/>
        <p:txBody>
          <a:bodyPr/>
          <a:lstStyle/>
          <a:p>
            <a:fld id="{828D77EF-6860-9C4A-9202-4ED5EBE29402}" type="slidenum">
              <a:rPr lang="en-US" smtClean="0"/>
              <a:t>35</a:t>
            </a:fld>
            <a:endParaRPr lang="en-US"/>
          </a:p>
        </p:txBody>
      </p:sp>
    </p:spTree>
    <p:extLst>
      <p:ext uri="{BB962C8B-B14F-4D97-AF65-F5344CB8AC3E}">
        <p14:creationId xmlns:p14="http://schemas.microsoft.com/office/powerpoint/2010/main" val="35727302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sz="1800" b="1" dirty="0">
                <a:effectLst/>
                <a:latin typeface="Calibri" panose="020F0502020204030204" pitchFamily="34" charset="0"/>
                <a:ea typeface="Calibri" panose="020F0502020204030204" pitchFamily="34" charset="0"/>
                <a:cs typeface="Times New Roman" panose="02020603050405020304" pitchFamily="18" charset="0"/>
              </a:rPr>
              <a:t>Multi-Factor Authentication (MFA) </a:t>
            </a:r>
            <a:r>
              <a:rPr lang="en-GB" sz="1800" dirty="0">
                <a:effectLst/>
                <a:latin typeface="Calibri" panose="020F0502020204030204" pitchFamily="34" charset="0"/>
                <a:ea typeface="Calibri" panose="020F0502020204030204" pitchFamily="34" charset="0"/>
                <a:cs typeface="Times New Roman" panose="02020603050405020304" pitchFamily="18" charset="0"/>
              </a:rPr>
              <a:t>is an additional layer of security that helps prevent unauthorised access to services by adding a simple verification method. This means you will be asked to verify your University of </a:t>
            </a:r>
            <a:r>
              <a:rPr lang="en-GB" sz="18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Edinburgh account </a:t>
            </a:r>
            <a:r>
              <a:rPr lang="en-GB" sz="1800" dirty="0">
                <a:effectLst/>
                <a:latin typeface="Calibri" panose="020F0502020204030204" pitchFamily="34" charset="0"/>
                <a:ea typeface="Calibri" panose="020F0502020204030204" pitchFamily="34" charset="0"/>
                <a:cs typeface="Times New Roman" panose="02020603050405020304" pitchFamily="18" charset="0"/>
              </a:rPr>
              <a:t>using another option, such as an authenticator app code, phone call, or SMS via a second device.  </a:t>
            </a:r>
          </a:p>
          <a:p>
            <a:endParaRPr lang="en-GB" sz="1800" u="sng" dirty="0">
              <a:solidFill>
                <a:srgbClr val="000000"/>
              </a:solidFill>
              <a:effectLst/>
              <a:latin typeface="Calibri" panose="020F0502020204030204" pitchFamily="34" charset="0"/>
            </a:endParaRPr>
          </a:p>
          <a:p>
            <a:r>
              <a:rPr lang="en-GB" dirty="0"/>
              <a:t>Also known as ‘Two-step verification’, MFA adds an extra layer of protection to things you do online. It is used regularly for online transactions like banking, shopping and using payment websites like PayPal.</a:t>
            </a:r>
          </a:p>
          <a:p>
            <a:r>
              <a:rPr lang="en-GB" dirty="0"/>
              <a:t>Only using one type of verification is not very secure because usernames and passwords can be easy for cyber criminals to discover, meaning your accounts can be fraudulently accessed.</a:t>
            </a:r>
          </a:p>
          <a:p>
            <a:r>
              <a:rPr lang="en-GB" b="1" dirty="0"/>
              <a:t>MFA is a more secure approach because it requires you to verify in more than one way, as an added check to ensure you are who you say you are.</a:t>
            </a:r>
            <a:endParaRPr lang="en-GB" dirty="0"/>
          </a:p>
          <a:p>
            <a:r>
              <a:rPr lang="en-GB" dirty="0"/>
              <a:t>For Office 365 you already have a username and password and for MFA you need secondary verification including using  </a:t>
            </a:r>
          </a:p>
          <a:p>
            <a:pPr>
              <a:buFont typeface="Arial" panose="020B0604020202020204" pitchFamily="34" charset="0"/>
              <a:buNone/>
            </a:pPr>
            <a:r>
              <a:rPr lang="en-GB" dirty="0"/>
              <a:t>Something you have – like a mobile phone or tablet on which you can receive and respond to verification requests  </a:t>
            </a:r>
          </a:p>
          <a:p>
            <a:r>
              <a:rPr lang="en-GB" dirty="0"/>
              <a:t>For MFA </a:t>
            </a:r>
            <a:r>
              <a:rPr lang="en-GB"/>
              <a:t>to work,  </a:t>
            </a:r>
            <a:r>
              <a:rPr lang="en-GB" dirty="0"/>
              <a:t>it should involve at least two different kinds of factors to reduce the chance of fraud. Cyber criminals may be able to discover your password but they can’t easily steal your phone as well.</a:t>
            </a:r>
          </a:p>
          <a:p>
            <a:endParaRPr lang="en-GB" dirty="0"/>
          </a:p>
          <a:p>
            <a:r>
              <a:rPr lang="en-GB" sz="1200" dirty="0">
                <a:effectLst/>
                <a:latin typeface="Calibri" panose="020F0502020204030204" pitchFamily="34" charset="0"/>
                <a:ea typeface="Calibri" panose="020F0502020204030204" pitchFamily="34" charset="0"/>
                <a:cs typeface="Times New Roman" panose="02020603050405020304" pitchFamily="18" charset="0"/>
              </a:rPr>
              <a:t>More information is available at</a:t>
            </a:r>
          </a:p>
          <a:p>
            <a:r>
              <a:rPr lang="en-GB" sz="1200" u="sng" dirty="0">
                <a:solidFill>
                  <a:srgbClr val="000000"/>
                </a:solidFill>
                <a:effectLst/>
                <a:latin typeface="Calibri" panose="020F0502020204030204" pitchFamily="34" charset="0"/>
                <a:ea typeface="Times New Roman" panose="02020603050405020304" pitchFamily="18" charset="0"/>
                <a:hlinkClick r:id="rId3"/>
              </a:rPr>
              <a:t>https://edin.ac/MFAinfo</a:t>
            </a:r>
            <a:endParaRPr lang="en-GB" sz="1200" u="sng" dirty="0">
              <a:solidFill>
                <a:srgbClr val="000000"/>
              </a:solidFill>
              <a:effectLst/>
              <a:latin typeface="Calibri" panose="020F0502020204030204" pitchFamily="34" charset="0"/>
              <a:ea typeface="Times New Roman" panose="02020603050405020304" pitchFamily="18" charset="0"/>
            </a:endParaRPr>
          </a:p>
          <a:p>
            <a:endParaRPr lang="en-GB" dirty="0"/>
          </a:p>
          <a:p>
            <a:endParaRPr lang="en-GB" dirty="0"/>
          </a:p>
          <a:p>
            <a:endParaRPr lang="en-US" dirty="0"/>
          </a:p>
        </p:txBody>
      </p:sp>
      <p:sp>
        <p:nvSpPr>
          <p:cNvPr id="4" name="Slide Number Placeholder 3"/>
          <p:cNvSpPr>
            <a:spLocks noGrp="1"/>
          </p:cNvSpPr>
          <p:nvPr>
            <p:ph type="sldNum" sz="quarter" idx="5"/>
          </p:nvPr>
        </p:nvSpPr>
        <p:spPr/>
        <p:txBody>
          <a:bodyPr/>
          <a:lstStyle/>
          <a:p>
            <a:fld id="{828D77EF-6860-9C4A-9202-4ED5EBE29402}" type="slidenum">
              <a:rPr lang="en-US" smtClean="0"/>
              <a:t>36</a:t>
            </a:fld>
            <a:endParaRPr lang="en-US"/>
          </a:p>
        </p:txBody>
      </p:sp>
    </p:spTree>
    <p:extLst>
      <p:ext uri="{BB962C8B-B14F-4D97-AF65-F5344CB8AC3E}">
        <p14:creationId xmlns:p14="http://schemas.microsoft.com/office/powerpoint/2010/main" val="13740446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467772">
              <a:defRPr/>
            </a:pPr>
            <a:r>
              <a:rPr lang="en-GB" sz="1200" dirty="0" err="1"/>
              <a:t>EdHelp</a:t>
            </a:r>
            <a:r>
              <a:rPr lang="en-GB" sz="1200" dirty="0"/>
              <a:t> is a service that brings your frequently used student services together, meaning you can find what you need all in one place. </a:t>
            </a:r>
          </a:p>
          <a:p>
            <a:pPr defTabSz="1467772">
              <a:defRPr/>
            </a:pPr>
            <a:r>
              <a:rPr lang="en-GB" sz="1200" dirty="0" err="1"/>
              <a:t>EdHelp</a:t>
            </a:r>
            <a:r>
              <a:rPr lang="en-GB" sz="1200" dirty="0"/>
              <a:t> can help with learning &amp; study resources, IT support, financial support and much more.</a:t>
            </a:r>
          </a:p>
          <a:p>
            <a:pPr defTabSz="1467772">
              <a:defRPr/>
            </a:pPr>
            <a:r>
              <a:rPr lang="en-GB" sz="1200" dirty="0"/>
              <a:t>Click on the ‘Launch </a:t>
            </a:r>
            <a:r>
              <a:rPr lang="en-GB" sz="1200" dirty="0" err="1"/>
              <a:t>EdHelp</a:t>
            </a:r>
            <a:r>
              <a:rPr lang="en-GB" sz="1200" dirty="0"/>
              <a:t>’ button and login with your University login to find answers to common questions and support topics. </a:t>
            </a:r>
          </a:p>
          <a:p>
            <a:pPr defTabSz="1467772">
              <a:defRPr/>
            </a:pPr>
            <a:r>
              <a:rPr lang="en-GB" sz="1200" dirty="0"/>
              <a:t>You can use the ‘Contact Us’ form to get help with your problem, or the </a:t>
            </a:r>
            <a:r>
              <a:rPr lang="en-GB" sz="1200" dirty="0" err="1"/>
              <a:t>EdChat</a:t>
            </a:r>
            <a:r>
              <a:rPr lang="en-GB" sz="1200" dirty="0"/>
              <a:t> live chat function. </a:t>
            </a:r>
          </a:p>
          <a:p>
            <a:pPr defTabSz="1467772">
              <a:defRPr/>
            </a:pPr>
            <a:r>
              <a:rPr lang="en-GB" sz="1200" dirty="0"/>
              <a:t>You can also visit </a:t>
            </a:r>
            <a:r>
              <a:rPr lang="en-GB" sz="1200" dirty="0" err="1"/>
              <a:t>EdHelp</a:t>
            </a:r>
            <a:r>
              <a:rPr lang="en-GB" sz="1200" dirty="0"/>
              <a:t> on-campus at the Main Library, George Square and the Noreen and Kenneth Murray Library, Kings Buildings.</a:t>
            </a:r>
          </a:p>
          <a:p>
            <a:endParaRPr lang="en-US" dirty="0">
              <a:cs typeface="Calibri"/>
            </a:endParaRPr>
          </a:p>
          <a:p>
            <a:r>
              <a:rPr lang="en-US" dirty="0"/>
              <a:t>Find out further information about </a:t>
            </a:r>
            <a:r>
              <a:rPr lang="en-US" dirty="0" err="1"/>
              <a:t>EdHelp</a:t>
            </a:r>
            <a:r>
              <a:rPr lang="en-US" dirty="0"/>
              <a:t> by visiting https://www.ed.ac.uk/edhelp</a:t>
            </a:r>
          </a:p>
        </p:txBody>
      </p:sp>
      <p:sp>
        <p:nvSpPr>
          <p:cNvPr id="4" name="Slide Number Placeholder 3"/>
          <p:cNvSpPr>
            <a:spLocks noGrp="1"/>
          </p:cNvSpPr>
          <p:nvPr>
            <p:ph type="sldNum" sz="quarter" idx="5"/>
          </p:nvPr>
        </p:nvSpPr>
        <p:spPr/>
        <p:txBody>
          <a:bodyPr/>
          <a:lstStyle/>
          <a:p>
            <a:fld id="{828D77EF-6860-9C4A-9202-4ED5EBE29402}" type="slidenum">
              <a:rPr lang="en-US" smtClean="0"/>
              <a:t>38</a:t>
            </a:fld>
            <a:endParaRPr lang="en-US"/>
          </a:p>
        </p:txBody>
      </p:sp>
    </p:spTree>
    <p:extLst>
      <p:ext uri="{BB962C8B-B14F-4D97-AF65-F5344CB8AC3E}">
        <p14:creationId xmlns:p14="http://schemas.microsoft.com/office/powerpoint/2010/main" val="14259237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you want to keep in touch with us you can subscribe to our Digital Skills</a:t>
            </a:r>
            <a:r>
              <a:rPr lang="en-GB" baseline="0" dirty="0"/>
              <a:t> Newsletter, which is sent out quarterly by email. </a:t>
            </a:r>
          </a:p>
          <a:p>
            <a:r>
              <a:rPr lang="en-GB" baseline="0" dirty="0"/>
              <a:t>You can also follow us on Twitter or Instagram for updates or visit our website.</a:t>
            </a:r>
          </a:p>
          <a:p>
            <a:endParaRPr lang="en-GB" baseline="0" dirty="0"/>
          </a:p>
          <a:p>
            <a:r>
              <a:rPr lang="en-GB" baseline="0" dirty="0"/>
              <a:t>Links: </a:t>
            </a:r>
          </a:p>
          <a:p>
            <a:r>
              <a:rPr lang="en-GB" baseline="0" dirty="0"/>
              <a:t>Digital Skills and Training website: www.ed.ac.uk/is/skills</a:t>
            </a:r>
          </a:p>
          <a:p>
            <a:r>
              <a:rPr lang="en-GB" baseline="0" dirty="0"/>
              <a:t>Email Digital Skills and Training Team: is.skills@ed.ac.uk</a:t>
            </a:r>
          </a:p>
          <a:p>
            <a:r>
              <a:rPr lang="en-GB" baseline="0" dirty="0"/>
              <a:t>Follow Digital Skills and Training on Instagram: www.instagram.com/uoedigiskills</a:t>
            </a:r>
          </a:p>
          <a:p>
            <a:r>
              <a:rPr lang="en-GB" baseline="0" dirty="0"/>
              <a:t>Follow Digital Skills and Training on Twitter: www.twitter.com/uoedigiskills</a:t>
            </a:r>
          </a:p>
          <a:p>
            <a:endParaRPr lang="en-GB" baseline="0" dirty="0"/>
          </a:p>
          <a:p>
            <a:endParaRPr lang="en-GB" dirty="0"/>
          </a:p>
          <a:p>
            <a:endParaRPr lang="en-US" dirty="0"/>
          </a:p>
        </p:txBody>
      </p:sp>
      <p:sp>
        <p:nvSpPr>
          <p:cNvPr id="4" name="Slide Number Placeholder 3"/>
          <p:cNvSpPr>
            <a:spLocks noGrp="1"/>
          </p:cNvSpPr>
          <p:nvPr>
            <p:ph type="sldNum" sz="quarter" idx="5"/>
          </p:nvPr>
        </p:nvSpPr>
        <p:spPr/>
        <p:txBody>
          <a:bodyPr/>
          <a:lstStyle/>
          <a:p>
            <a:fld id="{828D77EF-6860-9C4A-9202-4ED5EBE29402}" type="slidenum">
              <a:rPr lang="en-US" smtClean="0"/>
              <a:t>39</a:t>
            </a:fld>
            <a:endParaRPr lang="en-US"/>
          </a:p>
        </p:txBody>
      </p:sp>
    </p:spTree>
    <p:extLst>
      <p:ext uri="{BB962C8B-B14F-4D97-AF65-F5344CB8AC3E}">
        <p14:creationId xmlns:p14="http://schemas.microsoft.com/office/powerpoint/2010/main" val="23899846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99"/>
        <p:cNvGrpSpPr/>
        <p:nvPr/>
      </p:nvGrpSpPr>
      <p:grpSpPr>
        <a:xfrm>
          <a:off x="0" y="0"/>
          <a:ext cx="0" cy="0"/>
          <a:chOff x="0" y="0"/>
          <a:chExt cx="0" cy="0"/>
        </a:xfrm>
      </p:grpSpPr>
      <p:sp>
        <p:nvSpPr>
          <p:cNvPr id="8500" name="Google Shape;8500;g5307e3bdc6_0_122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01" name="Google Shape;8501;g5307e3bdc6_0_122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13"/>
        <p:cNvGrpSpPr/>
        <p:nvPr/>
      </p:nvGrpSpPr>
      <p:grpSpPr>
        <a:xfrm>
          <a:off x="0" y="0"/>
          <a:ext cx="0" cy="0"/>
          <a:chOff x="0" y="0"/>
          <a:chExt cx="0" cy="0"/>
        </a:xfrm>
      </p:grpSpPr>
      <p:sp>
        <p:nvSpPr>
          <p:cNvPr id="8914" name="Google Shape;8914;g5307e3bdc6_0_126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15" name="Google Shape;8915;g5307e3bdc6_0_126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74"/>
        <p:cNvGrpSpPr/>
        <p:nvPr/>
      </p:nvGrpSpPr>
      <p:grpSpPr>
        <a:xfrm>
          <a:off x="0" y="0"/>
          <a:ext cx="0" cy="0"/>
          <a:chOff x="0" y="0"/>
          <a:chExt cx="0" cy="0"/>
        </a:xfrm>
      </p:grpSpPr>
      <p:sp>
        <p:nvSpPr>
          <p:cNvPr id="9275" name="Google Shape;9275;g5307e3bdc6_0_129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76" name="Google Shape;9276;g5307e3bdc6_0_129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84"/>
        <p:cNvGrpSpPr/>
        <p:nvPr/>
      </p:nvGrpSpPr>
      <p:grpSpPr>
        <a:xfrm>
          <a:off x="0" y="0"/>
          <a:ext cx="0" cy="0"/>
          <a:chOff x="0" y="0"/>
          <a:chExt cx="0" cy="0"/>
        </a:xfrm>
      </p:grpSpPr>
      <p:sp>
        <p:nvSpPr>
          <p:cNvPr id="9785" name="Google Shape;9785;g5307e3bdc6_0_134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86" name="Google Shape;9786;g5307e3bdc6_0_134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04"/>
        <p:cNvGrpSpPr/>
        <p:nvPr/>
      </p:nvGrpSpPr>
      <p:grpSpPr>
        <a:xfrm>
          <a:off x="0" y="0"/>
          <a:ext cx="0" cy="0"/>
          <a:chOff x="0" y="0"/>
          <a:chExt cx="0" cy="0"/>
        </a:xfrm>
      </p:grpSpPr>
      <p:sp>
        <p:nvSpPr>
          <p:cNvPr id="10405" name="Google Shape;10405;g5307e3bdc6_0_14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06" name="Google Shape;10406;g5307e3bdc6_0_14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19"/>
        <p:cNvGrpSpPr/>
        <p:nvPr/>
      </p:nvGrpSpPr>
      <p:grpSpPr>
        <a:xfrm>
          <a:off x="0" y="0"/>
          <a:ext cx="0" cy="0"/>
          <a:chOff x="0" y="0"/>
          <a:chExt cx="0" cy="0"/>
        </a:xfrm>
      </p:grpSpPr>
      <p:sp>
        <p:nvSpPr>
          <p:cNvPr id="11320" name="Google Shape;11320;g5307e3bdc6_0_150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21" name="Google Shape;11321;g5307e3bdc6_0_150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98"/>
        <p:cNvGrpSpPr/>
        <p:nvPr/>
      </p:nvGrpSpPr>
      <p:grpSpPr>
        <a:xfrm>
          <a:off x="0" y="0"/>
          <a:ext cx="0" cy="0"/>
          <a:chOff x="0" y="0"/>
          <a:chExt cx="0" cy="0"/>
        </a:xfrm>
      </p:grpSpPr>
      <p:sp>
        <p:nvSpPr>
          <p:cNvPr id="10999" name="Google Shape;10999;g5307e3bdc6_0_147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00" name="Google Shape;11000;g5307e3bdc6_0_147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A10C7-2581-5893-69E9-FF16B4F6EB3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7D6E7BA3-9110-9212-DB81-0C31F9E3E7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18BBC7C6-13E6-EC9E-AC5F-94A126391228}"/>
              </a:ext>
            </a:extLst>
          </p:cNvPr>
          <p:cNvSpPr>
            <a:spLocks noGrp="1"/>
          </p:cNvSpPr>
          <p:nvPr>
            <p:ph type="dt" sz="half" idx="10"/>
          </p:nvPr>
        </p:nvSpPr>
        <p:spPr/>
        <p:txBody>
          <a:bodyPr/>
          <a:lstStyle/>
          <a:p>
            <a:fld id="{10126732-9AD8-6A42-83A3-47BA90C90C8D}" type="datetimeFigureOut">
              <a:rPr lang="en-US" smtClean="0"/>
              <a:t>9/21/23</a:t>
            </a:fld>
            <a:endParaRPr lang="en-US"/>
          </a:p>
        </p:txBody>
      </p:sp>
      <p:sp>
        <p:nvSpPr>
          <p:cNvPr id="5" name="Footer Placeholder 4">
            <a:extLst>
              <a:ext uri="{FF2B5EF4-FFF2-40B4-BE49-F238E27FC236}">
                <a16:creationId xmlns:a16="http://schemas.microsoft.com/office/drawing/2014/main" id="{6D808FA0-E4C9-4E96-330A-ABC44682A9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BF7F6F-E6AE-B62A-B02D-7F7AFAACCC05}"/>
              </a:ext>
            </a:extLst>
          </p:cNvPr>
          <p:cNvSpPr>
            <a:spLocks noGrp="1"/>
          </p:cNvSpPr>
          <p:nvPr>
            <p:ph type="sldNum" sz="quarter" idx="12"/>
          </p:nvPr>
        </p:nvSpPr>
        <p:spPr/>
        <p:txBody>
          <a:bodyPr/>
          <a:lstStyle/>
          <a:p>
            <a:fld id="{851AE7D6-55A5-C842-863F-B64258540F94}" type="slidenum">
              <a:rPr lang="en-US" smtClean="0"/>
              <a:t>‹#›</a:t>
            </a:fld>
            <a:endParaRPr lang="en-US"/>
          </a:p>
        </p:txBody>
      </p:sp>
    </p:spTree>
    <p:extLst>
      <p:ext uri="{BB962C8B-B14F-4D97-AF65-F5344CB8AC3E}">
        <p14:creationId xmlns:p14="http://schemas.microsoft.com/office/powerpoint/2010/main" val="1320489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23692-5CE9-BA64-28D8-26372668BE8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3CE8A73-8B65-6970-DDDC-76B0DD5C6DD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48F322E-E520-C578-0E8A-9993233D77E6}"/>
              </a:ext>
            </a:extLst>
          </p:cNvPr>
          <p:cNvSpPr>
            <a:spLocks noGrp="1"/>
          </p:cNvSpPr>
          <p:nvPr>
            <p:ph type="dt" sz="half" idx="10"/>
          </p:nvPr>
        </p:nvSpPr>
        <p:spPr/>
        <p:txBody>
          <a:bodyPr/>
          <a:lstStyle/>
          <a:p>
            <a:fld id="{10126732-9AD8-6A42-83A3-47BA90C90C8D}" type="datetimeFigureOut">
              <a:rPr lang="en-US" smtClean="0"/>
              <a:t>9/21/23</a:t>
            </a:fld>
            <a:endParaRPr lang="en-US"/>
          </a:p>
        </p:txBody>
      </p:sp>
      <p:sp>
        <p:nvSpPr>
          <p:cNvPr id="5" name="Footer Placeholder 4">
            <a:extLst>
              <a:ext uri="{FF2B5EF4-FFF2-40B4-BE49-F238E27FC236}">
                <a16:creationId xmlns:a16="http://schemas.microsoft.com/office/drawing/2014/main" id="{65D1902E-7E74-F7A8-578F-F289A7C55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DE007C-EED3-2984-A08A-9D597BD4BE57}"/>
              </a:ext>
            </a:extLst>
          </p:cNvPr>
          <p:cNvSpPr>
            <a:spLocks noGrp="1"/>
          </p:cNvSpPr>
          <p:nvPr>
            <p:ph type="sldNum" sz="quarter" idx="12"/>
          </p:nvPr>
        </p:nvSpPr>
        <p:spPr/>
        <p:txBody>
          <a:bodyPr/>
          <a:lstStyle/>
          <a:p>
            <a:fld id="{851AE7D6-55A5-C842-863F-B64258540F94}" type="slidenum">
              <a:rPr lang="en-US" smtClean="0"/>
              <a:t>‹#›</a:t>
            </a:fld>
            <a:endParaRPr lang="en-US"/>
          </a:p>
        </p:txBody>
      </p:sp>
    </p:spTree>
    <p:extLst>
      <p:ext uri="{BB962C8B-B14F-4D97-AF65-F5344CB8AC3E}">
        <p14:creationId xmlns:p14="http://schemas.microsoft.com/office/powerpoint/2010/main" val="2174007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02344-53DE-AEFC-41CA-C98036C328D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D9F9CE5-AF74-74B8-2F72-0C6E40A906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C6EF402-0DCE-DEB3-D1B3-BF32FF7F63A1}"/>
              </a:ext>
            </a:extLst>
          </p:cNvPr>
          <p:cNvSpPr>
            <a:spLocks noGrp="1"/>
          </p:cNvSpPr>
          <p:nvPr>
            <p:ph type="dt" sz="half" idx="10"/>
          </p:nvPr>
        </p:nvSpPr>
        <p:spPr/>
        <p:txBody>
          <a:bodyPr/>
          <a:lstStyle/>
          <a:p>
            <a:fld id="{10126732-9AD8-6A42-83A3-47BA90C90C8D}" type="datetimeFigureOut">
              <a:rPr lang="en-US" smtClean="0"/>
              <a:t>9/21/23</a:t>
            </a:fld>
            <a:endParaRPr lang="en-US"/>
          </a:p>
        </p:txBody>
      </p:sp>
      <p:sp>
        <p:nvSpPr>
          <p:cNvPr id="5" name="Footer Placeholder 4">
            <a:extLst>
              <a:ext uri="{FF2B5EF4-FFF2-40B4-BE49-F238E27FC236}">
                <a16:creationId xmlns:a16="http://schemas.microsoft.com/office/drawing/2014/main" id="{2AB57049-E4FF-9E27-84F0-A2B92986D6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D60423-36B3-E24A-122B-AA55879AFA6D}"/>
              </a:ext>
            </a:extLst>
          </p:cNvPr>
          <p:cNvSpPr>
            <a:spLocks noGrp="1"/>
          </p:cNvSpPr>
          <p:nvPr>
            <p:ph type="sldNum" sz="quarter" idx="12"/>
          </p:nvPr>
        </p:nvSpPr>
        <p:spPr/>
        <p:txBody>
          <a:bodyPr/>
          <a:lstStyle/>
          <a:p>
            <a:fld id="{851AE7D6-55A5-C842-863F-B64258540F94}" type="slidenum">
              <a:rPr lang="en-US" smtClean="0"/>
              <a:t>‹#›</a:t>
            </a:fld>
            <a:endParaRPr lang="en-US"/>
          </a:p>
        </p:txBody>
      </p:sp>
    </p:spTree>
    <p:extLst>
      <p:ext uri="{BB962C8B-B14F-4D97-AF65-F5344CB8AC3E}">
        <p14:creationId xmlns:p14="http://schemas.microsoft.com/office/powerpoint/2010/main" val="651820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9A97B-41CB-B626-2D76-0BA01A0FDE4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7F3361E-7CE0-10F5-9F16-6836D1ECB66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150CC30-0292-E109-7919-78D24DDA700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F7D9E84-6A98-C9C8-3801-B9CACB04F187}"/>
              </a:ext>
            </a:extLst>
          </p:cNvPr>
          <p:cNvSpPr>
            <a:spLocks noGrp="1"/>
          </p:cNvSpPr>
          <p:nvPr>
            <p:ph type="dt" sz="half" idx="10"/>
          </p:nvPr>
        </p:nvSpPr>
        <p:spPr/>
        <p:txBody>
          <a:bodyPr/>
          <a:lstStyle/>
          <a:p>
            <a:fld id="{10126732-9AD8-6A42-83A3-47BA90C90C8D}" type="datetimeFigureOut">
              <a:rPr lang="en-US" smtClean="0"/>
              <a:t>9/21/23</a:t>
            </a:fld>
            <a:endParaRPr lang="en-US"/>
          </a:p>
        </p:txBody>
      </p:sp>
      <p:sp>
        <p:nvSpPr>
          <p:cNvPr id="6" name="Footer Placeholder 5">
            <a:extLst>
              <a:ext uri="{FF2B5EF4-FFF2-40B4-BE49-F238E27FC236}">
                <a16:creationId xmlns:a16="http://schemas.microsoft.com/office/drawing/2014/main" id="{EAD7BC9F-632A-A770-812E-A99C417373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D7AF44-B573-CC17-24A0-9EDC7B817862}"/>
              </a:ext>
            </a:extLst>
          </p:cNvPr>
          <p:cNvSpPr>
            <a:spLocks noGrp="1"/>
          </p:cNvSpPr>
          <p:nvPr>
            <p:ph type="sldNum" sz="quarter" idx="12"/>
          </p:nvPr>
        </p:nvSpPr>
        <p:spPr/>
        <p:txBody>
          <a:bodyPr/>
          <a:lstStyle/>
          <a:p>
            <a:fld id="{851AE7D6-55A5-C842-863F-B64258540F94}" type="slidenum">
              <a:rPr lang="en-US" smtClean="0"/>
              <a:t>‹#›</a:t>
            </a:fld>
            <a:endParaRPr lang="en-US"/>
          </a:p>
        </p:txBody>
      </p:sp>
    </p:spTree>
    <p:extLst>
      <p:ext uri="{BB962C8B-B14F-4D97-AF65-F5344CB8AC3E}">
        <p14:creationId xmlns:p14="http://schemas.microsoft.com/office/powerpoint/2010/main" val="1161265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DD5BD-23D7-55DE-2200-F563BF950FE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D9BE785-9C98-1BAF-0B67-BD7715B454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16DC5A0-F23F-8C48-C06F-D81F40A3F63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E9E846D-C631-E8C1-FE96-B994FCBCC7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29E5B17-2287-9FE2-330D-A8372E77DDB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B2ACF85F-C3C6-C850-B217-DB6E726807B8}"/>
              </a:ext>
            </a:extLst>
          </p:cNvPr>
          <p:cNvSpPr>
            <a:spLocks noGrp="1"/>
          </p:cNvSpPr>
          <p:nvPr>
            <p:ph type="dt" sz="half" idx="10"/>
          </p:nvPr>
        </p:nvSpPr>
        <p:spPr/>
        <p:txBody>
          <a:bodyPr/>
          <a:lstStyle/>
          <a:p>
            <a:fld id="{10126732-9AD8-6A42-83A3-47BA90C90C8D}" type="datetimeFigureOut">
              <a:rPr lang="en-US" smtClean="0"/>
              <a:t>9/21/23</a:t>
            </a:fld>
            <a:endParaRPr lang="en-US"/>
          </a:p>
        </p:txBody>
      </p:sp>
      <p:sp>
        <p:nvSpPr>
          <p:cNvPr id="8" name="Footer Placeholder 7">
            <a:extLst>
              <a:ext uri="{FF2B5EF4-FFF2-40B4-BE49-F238E27FC236}">
                <a16:creationId xmlns:a16="http://schemas.microsoft.com/office/drawing/2014/main" id="{A875D9F8-1666-073A-2BCC-4C4A07EF42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95805AD-3F70-C410-F1CE-793FC76E7308}"/>
              </a:ext>
            </a:extLst>
          </p:cNvPr>
          <p:cNvSpPr>
            <a:spLocks noGrp="1"/>
          </p:cNvSpPr>
          <p:nvPr>
            <p:ph type="sldNum" sz="quarter" idx="12"/>
          </p:nvPr>
        </p:nvSpPr>
        <p:spPr/>
        <p:txBody>
          <a:bodyPr/>
          <a:lstStyle/>
          <a:p>
            <a:fld id="{851AE7D6-55A5-C842-863F-B64258540F94}" type="slidenum">
              <a:rPr lang="en-US" smtClean="0"/>
              <a:t>‹#›</a:t>
            </a:fld>
            <a:endParaRPr lang="en-US"/>
          </a:p>
        </p:txBody>
      </p:sp>
    </p:spTree>
    <p:extLst>
      <p:ext uri="{BB962C8B-B14F-4D97-AF65-F5344CB8AC3E}">
        <p14:creationId xmlns:p14="http://schemas.microsoft.com/office/powerpoint/2010/main" val="3233540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32573-AAF9-E4B7-88B2-05F7782B48B7}"/>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A84D1C6-3317-E8A8-4BA6-1580CD706A72}"/>
              </a:ext>
            </a:extLst>
          </p:cNvPr>
          <p:cNvSpPr>
            <a:spLocks noGrp="1"/>
          </p:cNvSpPr>
          <p:nvPr>
            <p:ph type="dt" sz="half" idx="10"/>
          </p:nvPr>
        </p:nvSpPr>
        <p:spPr/>
        <p:txBody>
          <a:bodyPr/>
          <a:lstStyle/>
          <a:p>
            <a:fld id="{10126732-9AD8-6A42-83A3-47BA90C90C8D}" type="datetimeFigureOut">
              <a:rPr lang="en-US" smtClean="0"/>
              <a:t>9/21/23</a:t>
            </a:fld>
            <a:endParaRPr lang="en-US"/>
          </a:p>
        </p:txBody>
      </p:sp>
      <p:sp>
        <p:nvSpPr>
          <p:cNvPr id="4" name="Footer Placeholder 3">
            <a:extLst>
              <a:ext uri="{FF2B5EF4-FFF2-40B4-BE49-F238E27FC236}">
                <a16:creationId xmlns:a16="http://schemas.microsoft.com/office/drawing/2014/main" id="{07CC832D-A91C-BE5A-EE0B-DD77A3C0B4A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DB710FF-4B75-6AB1-9238-F7BCC9AE86AA}"/>
              </a:ext>
            </a:extLst>
          </p:cNvPr>
          <p:cNvSpPr>
            <a:spLocks noGrp="1"/>
          </p:cNvSpPr>
          <p:nvPr>
            <p:ph type="sldNum" sz="quarter" idx="12"/>
          </p:nvPr>
        </p:nvSpPr>
        <p:spPr/>
        <p:txBody>
          <a:bodyPr/>
          <a:lstStyle/>
          <a:p>
            <a:fld id="{851AE7D6-55A5-C842-863F-B64258540F94}" type="slidenum">
              <a:rPr lang="en-US" smtClean="0"/>
              <a:t>‹#›</a:t>
            </a:fld>
            <a:endParaRPr lang="en-US"/>
          </a:p>
        </p:txBody>
      </p:sp>
    </p:spTree>
    <p:extLst>
      <p:ext uri="{BB962C8B-B14F-4D97-AF65-F5344CB8AC3E}">
        <p14:creationId xmlns:p14="http://schemas.microsoft.com/office/powerpoint/2010/main" val="1141022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C6A2DD-1757-FC20-E59B-ED3ECC4FF24B}"/>
              </a:ext>
            </a:extLst>
          </p:cNvPr>
          <p:cNvSpPr>
            <a:spLocks noGrp="1"/>
          </p:cNvSpPr>
          <p:nvPr>
            <p:ph type="dt" sz="half" idx="10"/>
          </p:nvPr>
        </p:nvSpPr>
        <p:spPr/>
        <p:txBody>
          <a:bodyPr/>
          <a:lstStyle/>
          <a:p>
            <a:fld id="{10126732-9AD8-6A42-83A3-47BA90C90C8D}" type="datetimeFigureOut">
              <a:rPr lang="en-US" smtClean="0"/>
              <a:t>9/21/23</a:t>
            </a:fld>
            <a:endParaRPr lang="en-US"/>
          </a:p>
        </p:txBody>
      </p:sp>
      <p:sp>
        <p:nvSpPr>
          <p:cNvPr id="3" name="Footer Placeholder 2">
            <a:extLst>
              <a:ext uri="{FF2B5EF4-FFF2-40B4-BE49-F238E27FC236}">
                <a16:creationId xmlns:a16="http://schemas.microsoft.com/office/drawing/2014/main" id="{889656B5-7176-C524-6567-9311E4C428B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F03E42-1B3E-6C60-005E-55C5AA5CC1B9}"/>
              </a:ext>
            </a:extLst>
          </p:cNvPr>
          <p:cNvSpPr>
            <a:spLocks noGrp="1"/>
          </p:cNvSpPr>
          <p:nvPr>
            <p:ph type="sldNum" sz="quarter" idx="12"/>
          </p:nvPr>
        </p:nvSpPr>
        <p:spPr/>
        <p:txBody>
          <a:bodyPr/>
          <a:lstStyle/>
          <a:p>
            <a:fld id="{851AE7D6-55A5-C842-863F-B64258540F94}" type="slidenum">
              <a:rPr lang="en-US" smtClean="0"/>
              <a:t>‹#›</a:t>
            </a:fld>
            <a:endParaRPr lang="en-US"/>
          </a:p>
        </p:txBody>
      </p:sp>
    </p:spTree>
    <p:extLst>
      <p:ext uri="{BB962C8B-B14F-4D97-AF65-F5344CB8AC3E}">
        <p14:creationId xmlns:p14="http://schemas.microsoft.com/office/powerpoint/2010/main" val="1097797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ADA70-C156-B1F7-8735-8C8C159BFEA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F85A454-C9A1-75D8-3ECA-D8095BA956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3F70611-1971-E639-9BAC-F1E941B405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A1A07E4-23C7-D242-3F61-2FCF474E9D96}"/>
              </a:ext>
            </a:extLst>
          </p:cNvPr>
          <p:cNvSpPr>
            <a:spLocks noGrp="1"/>
          </p:cNvSpPr>
          <p:nvPr>
            <p:ph type="dt" sz="half" idx="10"/>
          </p:nvPr>
        </p:nvSpPr>
        <p:spPr/>
        <p:txBody>
          <a:bodyPr/>
          <a:lstStyle/>
          <a:p>
            <a:fld id="{10126732-9AD8-6A42-83A3-47BA90C90C8D}" type="datetimeFigureOut">
              <a:rPr lang="en-US" smtClean="0"/>
              <a:t>9/21/23</a:t>
            </a:fld>
            <a:endParaRPr lang="en-US"/>
          </a:p>
        </p:txBody>
      </p:sp>
      <p:sp>
        <p:nvSpPr>
          <p:cNvPr id="6" name="Footer Placeholder 5">
            <a:extLst>
              <a:ext uri="{FF2B5EF4-FFF2-40B4-BE49-F238E27FC236}">
                <a16:creationId xmlns:a16="http://schemas.microsoft.com/office/drawing/2014/main" id="{A757405A-E30D-735B-C0CC-4A735D4473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E3CE18-B3A9-442A-04D2-622BD0CFEEC2}"/>
              </a:ext>
            </a:extLst>
          </p:cNvPr>
          <p:cNvSpPr>
            <a:spLocks noGrp="1"/>
          </p:cNvSpPr>
          <p:nvPr>
            <p:ph type="sldNum" sz="quarter" idx="12"/>
          </p:nvPr>
        </p:nvSpPr>
        <p:spPr/>
        <p:txBody>
          <a:bodyPr/>
          <a:lstStyle/>
          <a:p>
            <a:fld id="{851AE7D6-55A5-C842-863F-B64258540F94}" type="slidenum">
              <a:rPr lang="en-US" smtClean="0"/>
              <a:t>‹#›</a:t>
            </a:fld>
            <a:endParaRPr lang="en-US"/>
          </a:p>
        </p:txBody>
      </p:sp>
    </p:spTree>
    <p:extLst>
      <p:ext uri="{BB962C8B-B14F-4D97-AF65-F5344CB8AC3E}">
        <p14:creationId xmlns:p14="http://schemas.microsoft.com/office/powerpoint/2010/main" val="2526243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E23F2-3EBC-5D6A-E07E-986AAA6A8C4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610ED2D1-9120-CC3F-56B0-E6C8D9B42F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209335E-291A-587C-8BC6-64C22AECCF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2F1C8CB-52EF-43D7-1AEF-E97AA2F3736A}"/>
              </a:ext>
            </a:extLst>
          </p:cNvPr>
          <p:cNvSpPr>
            <a:spLocks noGrp="1"/>
          </p:cNvSpPr>
          <p:nvPr>
            <p:ph type="dt" sz="half" idx="10"/>
          </p:nvPr>
        </p:nvSpPr>
        <p:spPr/>
        <p:txBody>
          <a:bodyPr/>
          <a:lstStyle/>
          <a:p>
            <a:fld id="{10126732-9AD8-6A42-83A3-47BA90C90C8D}" type="datetimeFigureOut">
              <a:rPr lang="en-US" smtClean="0"/>
              <a:t>9/21/23</a:t>
            </a:fld>
            <a:endParaRPr lang="en-US"/>
          </a:p>
        </p:txBody>
      </p:sp>
      <p:sp>
        <p:nvSpPr>
          <p:cNvPr id="6" name="Footer Placeholder 5">
            <a:extLst>
              <a:ext uri="{FF2B5EF4-FFF2-40B4-BE49-F238E27FC236}">
                <a16:creationId xmlns:a16="http://schemas.microsoft.com/office/drawing/2014/main" id="{9C312E9D-7F08-B67E-2518-2EBE12DBEB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FDB2E3-C1C9-075C-D0C8-7FF8543D812F}"/>
              </a:ext>
            </a:extLst>
          </p:cNvPr>
          <p:cNvSpPr>
            <a:spLocks noGrp="1"/>
          </p:cNvSpPr>
          <p:nvPr>
            <p:ph type="sldNum" sz="quarter" idx="12"/>
          </p:nvPr>
        </p:nvSpPr>
        <p:spPr/>
        <p:txBody>
          <a:bodyPr/>
          <a:lstStyle/>
          <a:p>
            <a:fld id="{851AE7D6-55A5-C842-863F-B64258540F94}" type="slidenum">
              <a:rPr lang="en-US" smtClean="0"/>
              <a:t>‹#›</a:t>
            </a:fld>
            <a:endParaRPr lang="en-US"/>
          </a:p>
        </p:txBody>
      </p:sp>
    </p:spTree>
    <p:extLst>
      <p:ext uri="{BB962C8B-B14F-4D97-AF65-F5344CB8AC3E}">
        <p14:creationId xmlns:p14="http://schemas.microsoft.com/office/powerpoint/2010/main" val="3187993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19E0A-2BDD-5F19-1870-F8198E47317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65F6F04-FB32-7F03-34AE-33F0FBA9A07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5FEA4F4-DE54-D87C-5C0B-61D18868EE3B}"/>
              </a:ext>
            </a:extLst>
          </p:cNvPr>
          <p:cNvSpPr>
            <a:spLocks noGrp="1"/>
          </p:cNvSpPr>
          <p:nvPr>
            <p:ph type="dt" sz="half" idx="10"/>
          </p:nvPr>
        </p:nvSpPr>
        <p:spPr/>
        <p:txBody>
          <a:bodyPr/>
          <a:lstStyle/>
          <a:p>
            <a:fld id="{10126732-9AD8-6A42-83A3-47BA90C90C8D}" type="datetimeFigureOut">
              <a:rPr lang="en-US" smtClean="0"/>
              <a:t>9/21/23</a:t>
            </a:fld>
            <a:endParaRPr lang="en-US"/>
          </a:p>
        </p:txBody>
      </p:sp>
      <p:sp>
        <p:nvSpPr>
          <p:cNvPr id="5" name="Footer Placeholder 4">
            <a:extLst>
              <a:ext uri="{FF2B5EF4-FFF2-40B4-BE49-F238E27FC236}">
                <a16:creationId xmlns:a16="http://schemas.microsoft.com/office/drawing/2014/main" id="{D966EF0A-F0F0-059D-C377-6F309136D2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A60539-14E2-6508-C7C4-870F42AC8483}"/>
              </a:ext>
            </a:extLst>
          </p:cNvPr>
          <p:cNvSpPr>
            <a:spLocks noGrp="1"/>
          </p:cNvSpPr>
          <p:nvPr>
            <p:ph type="sldNum" sz="quarter" idx="12"/>
          </p:nvPr>
        </p:nvSpPr>
        <p:spPr/>
        <p:txBody>
          <a:bodyPr/>
          <a:lstStyle/>
          <a:p>
            <a:fld id="{851AE7D6-55A5-C842-863F-B64258540F94}" type="slidenum">
              <a:rPr lang="en-US" smtClean="0"/>
              <a:t>‹#›</a:t>
            </a:fld>
            <a:endParaRPr lang="en-US"/>
          </a:p>
        </p:txBody>
      </p:sp>
    </p:spTree>
    <p:extLst>
      <p:ext uri="{BB962C8B-B14F-4D97-AF65-F5344CB8AC3E}">
        <p14:creationId xmlns:p14="http://schemas.microsoft.com/office/powerpoint/2010/main" val="817328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7C7CF1-3C03-519C-B6AE-4A3B619EFB62}"/>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27B96B2-8481-1B4E-A56C-6781D4D2C91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A5CAA24-C7C0-EE7B-E413-C4E7CCBE8B98}"/>
              </a:ext>
            </a:extLst>
          </p:cNvPr>
          <p:cNvSpPr>
            <a:spLocks noGrp="1"/>
          </p:cNvSpPr>
          <p:nvPr>
            <p:ph type="dt" sz="half" idx="10"/>
          </p:nvPr>
        </p:nvSpPr>
        <p:spPr/>
        <p:txBody>
          <a:bodyPr/>
          <a:lstStyle/>
          <a:p>
            <a:fld id="{10126732-9AD8-6A42-83A3-47BA90C90C8D}" type="datetimeFigureOut">
              <a:rPr lang="en-US" smtClean="0"/>
              <a:t>9/21/23</a:t>
            </a:fld>
            <a:endParaRPr lang="en-US"/>
          </a:p>
        </p:txBody>
      </p:sp>
      <p:sp>
        <p:nvSpPr>
          <p:cNvPr id="5" name="Footer Placeholder 4">
            <a:extLst>
              <a:ext uri="{FF2B5EF4-FFF2-40B4-BE49-F238E27FC236}">
                <a16:creationId xmlns:a16="http://schemas.microsoft.com/office/drawing/2014/main" id="{45732BFC-C9E0-59E7-9EB8-8F2B46B6AA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E40C4A-ABBC-EF3D-39BE-BBB289477CF2}"/>
              </a:ext>
            </a:extLst>
          </p:cNvPr>
          <p:cNvSpPr>
            <a:spLocks noGrp="1"/>
          </p:cNvSpPr>
          <p:nvPr>
            <p:ph type="sldNum" sz="quarter" idx="12"/>
          </p:nvPr>
        </p:nvSpPr>
        <p:spPr/>
        <p:txBody>
          <a:bodyPr/>
          <a:lstStyle/>
          <a:p>
            <a:fld id="{851AE7D6-55A5-C842-863F-B64258540F94}" type="slidenum">
              <a:rPr lang="en-US" smtClean="0"/>
              <a:t>‹#›</a:t>
            </a:fld>
            <a:endParaRPr lang="en-US"/>
          </a:p>
        </p:txBody>
      </p:sp>
    </p:spTree>
    <p:extLst>
      <p:ext uri="{BB962C8B-B14F-4D97-AF65-F5344CB8AC3E}">
        <p14:creationId xmlns:p14="http://schemas.microsoft.com/office/powerpoint/2010/main" val="2781133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04B478E-B611-4BAA-A1A4-CD294EF06CBD}" type="datetimeFigureOut">
              <a:rPr lang="en-GB" smtClean="0"/>
              <a:t>21/09/2023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48AA63-2C4A-4EB3-8822-1DD27E5729B2}" type="slidenum">
              <a:rPr lang="en-GB" smtClean="0"/>
              <a:t>‹#›</a:t>
            </a:fld>
            <a:endParaRPr lang="en-GB"/>
          </a:p>
        </p:txBody>
      </p:sp>
    </p:spTree>
    <p:extLst>
      <p:ext uri="{BB962C8B-B14F-4D97-AF65-F5344CB8AC3E}">
        <p14:creationId xmlns:p14="http://schemas.microsoft.com/office/powerpoint/2010/main" val="32870365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04B478E-B611-4BAA-A1A4-CD294EF06CBD}" type="datetimeFigureOut">
              <a:rPr lang="en-GB" smtClean="0"/>
              <a:t>21/09/2023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48AA63-2C4A-4EB3-8822-1DD27E5729B2}" type="slidenum">
              <a:rPr lang="en-GB" smtClean="0"/>
              <a:t>‹#›</a:t>
            </a:fld>
            <a:endParaRPr lang="en-GB"/>
          </a:p>
        </p:txBody>
      </p:sp>
    </p:spTree>
    <p:extLst>
      <p:ext uri="{BB962C8B-B14F-4D97-AF65-F5344CB8AC3E}">
        <p14:creationId xmlns:p14="http://schemas.microsoft.com/office/powerpoint/2010/main" val="22270743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04B478E-B611-4BAA-A1A4-CD294EF06CBD}" type="datetimeFigureOut">
              <a:rPr lang="en-GB" smtClean="0"/>
              <a:t>21/09/2023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48AA63-2C4A-4EB3-8822-1DD27E5729B2}" type="slidenum">
              <a:rPr lang="en-GB" smtClean="0"/>
              <a:t>‹#›</a:t>
            </a:fld>
            <a:endParaRPr lang="en-GB"/>
          </a:p>
        </p:txBody>
      </p:sp>
    </p:spTree>
    <p:extLst>
      <p:ext uri="{BB962C8B-B14F-4D97-AF65-F5344CB8AC3E}">
        <p14:creationId xmlns:p14="http://schemas.microsoft.com/office/powerpoint/2010/main" val="8883471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04B478E-B611-4BAA-A1A4-CD294EF06CBD}" type="datetimeFigureOut">
              <a:rPr lang="en-GB" smtClean="0"/>
              <a:t>21/09/2023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848AA63-2C4A-4EB3-8822-1DD27E5729B2}" type="slidenum">
              <a:rPr lang="en-GB" smtClean="0"/>
              <a:t>‹#›</a:t>
            </a:fld>
            <a:endParaRPr lang="en-GB"/>
          </a:p>
        </p:txBody>
      </p:sp>
    </p:spTree>
    <p:extLst>
      <p:ext uri="{BB962C8B-B14F-4D97-AF65-F5344CB8AC3E}">
        <p14:creationId xmlns:p14="http://schemas.microsoft.com/office/powerpoint/2010/main" val="27174041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04B478E-B611-4BAA-A1A4-CD294EF06CBD}" type="datetimeFigureOut">
              <a:rPr lang="en-GB" smtClean="0"/>
              <a:t>21/09/2023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848AA63-2C4A-4EB3-8822-1DD27E5729B2}" type="slidenum">
              <a:rPr lang="en-GB" smtClean="0"/>
              <a:t>‹#›</a:t>
            </a:fld>
            <a:endParaRPr lang="en-GB"/>
          </a:p>
        </p:txBody>
      </p:sp>
    </p:spTree>
    <p:extLst>
      <p:ext uri="{BB962C8B-B14F-4D97-AF65-F5344CB8AC3E}">
        <p14:creationId xmlns:p14="http://schemas.microsoft.com/office/powerpoint/2010/main" val="1383705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04B478E-B611-4BAA-A1A4-CD294EF06CBD}" type="datetimeFigureOut">
              <a:rPr lang="en-GB" smtClean="0"/>
              <a:t>21/09/2023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848AA63-2C4A-4EB3-8822-1DD27E5729B2}" type="slidenum">
              <a:rPr lang="en-GB" smtClean="0"/>
              <a:t>‹#›</a:t>
            </a:fld>
            <a:endParaRPr lang="en-GB"/>
          </a:p>
        </p:txBody>
      </p:sp>
    </p:spTree>
    <p:extLst>
      <p:ext uri="{BB962C8B-B14F-4D97-AF65-F5344CB8AC3E}">
        <p14:creationId xmlns:p14="http://schemas.microsoft.com/office/powerpoint/2010/main" val="17426058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4B478E-B611-4BAA-A1A4-CD294EF06CBD}" type="datetimeFigureOut">
              <a:rPr lang="en-GB" smtClean="0"/>
              <a:t>21/09/2023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848AA63-2C4A-4EB3-8822-1DD27E5729B2}" type="slidenum">
              <a:rPr lang="en-GB" smtClean="0"/>
              <a:t>‹#›</a:t>
            </a:fld>
            <a:endParaRPr lang="en-GB"/>
          </a:p>
        </p:txBody>
      </p:sp>
    </p:spTree>
    <p:extLst>
      <p:ext uri="{BB962C8B-B14F-4D97-AF65-F5344CB8AC3E}">
        <p14:creationId xmlns:p14="http://schemas.microsoft.com/office/powerpoint/2010/main" val="19510258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04B478E-B611-4BAA-A1A4-CD294EF06CBD}" type="datetimeFigureOut">
              <a:rPr lang="en-GB" smtClean="0"/>
              <a:t>21/09/2023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848AA63-2C4A-4EB3-8822-1DD27E5729B2}" type="slidenum">
              <a:rPr lang="en-GB" smtClean="0"/>
              <a:t>‹#›</a:t>
            </a:fld>
            <a:endParaRPr lang="en-GB"/>
          </a:p>
        </p:txBody>
      </p:sp>
    </p:spTree>
    <p:extLst>
      <p:ext uri="{BB962C8B-B14F-4D97-AF65-F5344CB8AC3E}">
        <p14:creationId xmlns:p14="http://schemas.microsoft.com/office/powerpoint/2010/main" val="25221052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04B478E-B611-4BAA-A1A4-CD294EF06CBD}" type="datetimeFigureOut">
              <a:rPr lang="en-GB" smtClean="0"/>
              <a:t>21/09/2023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848AA63-2C4A-4EB3-8822-1DD27E5729B2}" type="slidenum">
              <a:rPr lang="en-GB" smtClean="0"/>
              <a:t>‹#›</a:t>
            </a:fld>
            <a:endParaRPr lang="en-GB"/>
          </a:p>
        </p:txBody>
      </p:sp>
    </p:spTree>
    <p:extLst>
      <p:ext uri="{BB962C8B-B14F-4D97-AF65-F5344CB8AC3E}">
        <p14:creationId xmlns:p14="http://schemas.microsoft.com/office/powerpoint/2010/main" val="18289430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04B478E-B611-4BAA-A1A4-CD294EF06CBD}" type="datetimeFigureOut">
              <a:rPr lang="en-GB" smtClean="0"/>
              <a:t>21/09/2023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48AA63-2C4A-4EB3-8822-1DD27E5729B2}" type="slidenum">
              <a:rPr lang="en-GB" smtClean="0"/>
              <a:t>‹#›</a:t>
            </a:fld>
            <a:endParaRPr lang="en-GB"/>
          </a:p>
        </p:txBody>
      </p:sp>
    </p:spTree>
    <p:extLst>
      <p:ext uri="{BB962C8B-B14F-4D97-AF65-F5344CB8AC3E}">
        <p14:creationId xmlns:p14="http://schemas.microsoft.com/office/powerpoint/2010/main" val="18859248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04B478E-B611-4BAA-A1A4-CD294EF06CBD}" type="datetimeFigureOut">
              <a:rPr lang="en-GB" smtClean="0"/>
              <a:t>21/09/2023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48AA63-2C4A-4EB3-8822-1DD27E5729B2}" type="slidenum">
              <a:rPr lang="en-GB" smtClean="0"/>
              <a:t>‹#›</a:t>
            </a:fld>
            <a:endParaRPr lang="en-GB"/>
          </a:p>
        </p:txBody>
      </p:sp>
    </p:spTree>
    <p:extLst>
      <p:ext uri="{BB962C8B-B14F-4D97-AF65-F5344CB8AC3E}">
        <p14:creationId xmlns:p14="http://schemas.microsoft.com/office/powerpoint/2010/main" val="753005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C0F62E-6354-6079-B5B0-7586B34C4C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BA42B58-9ACD-3239-CB8F-9E81CD5126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116A078-3A2C-9106-C34C-6EE9856485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Georgia" panose="02040502050405020303" pitchFamily="18" charset="0"/>
              </a:defRPr>
            </a:lvl1pPr>
          </a:lstStyle>
          <a:p>
            <a:fld id="{10126732-9AD8-6A42-83A3-47BA90C90C8D}" type="datetimeFigureOut">
              <a:rPr lang="en-US" smtClean="0"/>
              <a:pPr/>
              <a:t>9/21/23</a:t>
            </a:fld>
            <a:endParaRPr lang="en-US"/>
          </a:p>
        </p:txBody>
      </p:sp>
      <p:sp>
        <p:nvSpPr>
          <p:cNvPr id="5" name="Footer Placeholder 4">
            <a:extLst>
              <a:ext uri="{FF2B5EF4-FFF2-40B4-BE49-F238E27FC236}">
                <a16:creationId xmlns:a16="http://schemas.microsoft.com/office/drawing/2014/main" id="{7815570E-1D82-2B1A-2058-2DDA0AFC2A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Georgia" panose="02040502050405020303" pitchFamily="18" charset="0"/>
              </a:defRPr>
            </a:lvl1pPr>
          </a:lstStyle>
          <a:p>
            <a:endParaRPr lang="en-US"/>
          </a:p>
        </p:txBody>
      </p:sp>
      <p:sp>
        <p:nvSpPr>
          <p:cNvPr id="6" name="Slide Number Placeholder 5">
            <a:extLst>
              <a:ext uri="{FF2B5EF4-FFF2-40B4-BE49-F238E27FC236}">
                <a16:creationId xmlns:a16="http://schemas.microsoft.com/office/drawing/2014/main" id="{03A4E3F3-0A69-36D6-E18D-1E83D5A4D2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Georgia" panose="02040502050405020303" pitchFamily="18" charset="0"/>
              </a:defRPr>
            </a:lvl1pPr>
          </a:lstStyle>
          <a:p>
            <a:fld id="{851AE7D6-55A5-C842-863F-B64258540F94}" type="slidenum">
              <a:rPr lang="en-US" smtClean="0"/>
              <a:pPr/>
              <a:t>‹#›</a:t>
            </a:fld>
            <a:endParaRPr lang="en-US"/>
          </a:p>
        </p:txBody>
      </p:sp>
    </p:spTree>
    <p:extLst>
      <p:ext uri="{BB962C8B-B14F-4D97-AF65-F5344CB8AC3E}">
        <p14:creationId xmlns:p14="http://schemas.microsoft.com/office/powerpoint/2010/main" val="3106704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0" i="0" kern="1200">
          <a:solidFill>
            <a:schemeClr val="tx1"/>
          </a:solidFill>
          <a:latin typeface="Georgia" panose="020405020504050203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Georgia" panose="02040502050405020303"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eorgia" panose="02040502050405020303"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Georgia" panose="02040502050405020303"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Georgia" panose="02040502050405020303"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4B478E-B611-4BAA-A1A4-CD294EF06CBD}" type="datetimeFigureOut">
              <a:rPr lang="en-GB" smtClean="0"/>
              <a:t>21/09/2023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48AA63-2C4A-4EB3-8822-1DD27E5729B2}" type="slidenum">
              <a:rPr lang="en-GB" smtClean="0"/>
              <a:t>‹#›</a:t>
            </a:fld>
            <a:endParaRPr lang="en-GB"/>
          </a:p>
        </p:txBody>
      </p:sp>
    </p:spTree>
    <p:extLst>
      <p:ext uri="{BB962C8B-B14F-4D97-AF65-F5344CB8AC3E}">
        <p14:creationId xmlns:p14="http://schemas.microsoft.com/office/powerpoint/2010/main" val="1763695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hyperlink" Target="https://edin.ac/2XvCByf"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www.ed.ac.uk/information-services/help-consultancy/card"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hyperlink" Target="https://www.ed.ac.uk/information-services/computing/comms-and-collab/myed-portal"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hyperlink" Target="https://www.ed.ac.uk/information-services/learning-technology/virtual-environments/learn"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hyperlink" Target="https://edin.ac/ally"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hyperlink" Target="https://www.ed.ac.uk/information-services/computing/comms-and-collab/office365" TargetMode="External"/><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image" Target="../media/image17.png"/><Relationship Id="rId5" Type="http://schemas.openxmlformats.org/officeDocument/2006/relationships/customXml" Target="../ink/ink1.xml"/><Relationship Id="rId10" Type="http://schemas.openxmlformats.org/officeDocument/2006/relationships/image" Target="../media/image16.png"/><Relationship Id="rId4" Type="http://schemas.openxmlformats.org/officeDocument/2006/relationships/image" Target="../media/image12.png"/><Relationship Id="rId9"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hyperlink" Target="https://www.ed.ac.uk/information-services/computing/comms-and-collab/office365/latest-office" TargetMode="External"/><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10.png"/><Relationship Id="rId5" Type="http://schemas.openxmlformats.org/officeDocument/2006/relationships/customXml" Target="../ink/ink2.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hyperlink" Target="https://www.ed.ac.uk/information-services/computing/comms-and-collab/office365/timetable-on-my-phone" TargetMode="External"/><Relationship Id="rId7"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10.png"/><Relationship Id="rId5" Type="http://schemas.openxmlformats.org/officeDocument/2006/relationships/customXml" Target="../ink/ink3.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hyperlink" Target="https://www.ed.ac.uk/information-services/students/study-space/computers-for-study"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uoe.sharepoint.com/sites/sharepoint-solutions-service/SitePages/Personal-Document-Management-at-University.aspx"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hyperlink" Target="https://www.ed.ac.uk/information-services/students/study-space/study-spaces-app-user-guide"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ed.ac.uk/information-services/help-consultancy/accessibility/assistive-technology/pcs-campus"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hyperlink" Target="https://www.ed.ac.uk/information-services/computing/desktop-personal/edprint"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hyperlink" Target="https://www.ucreatestudio.is.ed.ac.uk/" TargetMode="External"/><Relationship Id="rId7"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png"/><Relationship Id="rId9" Type="http://schemas.openxmlformats.org/officeDocument/2006/relationships/image" Target="../media/image38.jpeg"/></Relationships>
</file>

<file path=ppt/slides/_rels/slide1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hyperlink" Target="https://www.ed.ac.uk/information-services/computing/desktop-personal/avd" TargetMode="External"/><Relationship Id="rId7"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jpe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hyperlink" Target="https://www.ed.ac.uk/information-services/learning-technology/media-hopper-replay"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45.jpe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s://www.ed.ac.uk/information-services/computing/desktop-personal/wifi-networking" TargetMode="External"/><Relationship Id="rId7" Type="http://schemas.openxmlformats.org/officeDocument/2006/relationships/image" Target="../media/image50.sv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3.xml.rels><?xml version="1.0" encoding="UTF-8" standalone="yes"?>
<Relationships xmlns="http://schemas.openxmlformats.org/package/2006/relationships"><Relationship Id="rId3" Type="http://schemas.openxmlformats.org/officeDocument/2006/relationships/hyperlink" Target="https://www.ed.ac.uk/information-services/computing/desktop-personal/vpn"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52.png"/><Relationship Id="rId4" Type="http://schemas.openxmlformats.org/officeDocument/2006/relationships/image" Target="../media/image51.png"/></Relationships>
</file>

<file path=ppt/slides/_rels/slide24.xml.rels><?xml version="1.0" encoding="UTF-8" standalone="yes"?>
<Relationships xmlns="http://schemas.openxmlformats.org/package/2006/relationships"><Relationship Id="rId3" Type="http://schemas.openxmlformats.org/officeDocument/2006/relationships/hyperlink" Target="https://www.ed.ac.uk/information-services/library-museum-gallery/using-library/borrowing-a-book/borrowing-laptops" TargetMode="External"/><Relationship Id="rId7" Type="http://schemas.openxmlformats.org/officeDocument/2006/relationships/image" Target="../media/image56.sv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54.jpeg"/><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s://www.ed.ac.uk/information-services/library-museum-gallery"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59.png"/><Relationship Id="rId4" Type="http://schemas.openxmlformats.org/officeDocument/2006/relationships/image" Target="../media/image58.png"/></Relationships>
</file>

<file path=ppt/slides/_rels/slide27.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58.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hyperlink" Target="https://www.ed.ac.uk/information-services/library-museum-gallery" TargetMode="External"/><Relationship Id="rId5" Type="http://schemas.openxmlformats.org/officeDocument/2006/relationships/image" Target="../media/image62.jpeg"/><Relationship Id="rId4" Type="http://schemas.openxmlformats.org/officeDocument/2006/relationships/image" Target="../media/image61.png"/></Relationships>
</file>

<file path=ppt/slides/_rels/slide2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hyperlink" Target="https://discovered.ed.ac.uk/" TargetMode="External"/><Relationship Id="rId4" Type="http://schemas.openxmlformats.org/officeDocument/2006/relationships/image" Target="../media/image64.png"/></Relationships>
</file>

<file path=ppt/slides/_rels/slide29.xml.rels><?xml version="1.0" encoding="UTF-8" standalone="yes"?>
<Relationships xmlns="http://schemas.openxmlformats.org/package/2006/relationships"><Relationship Id="rId3" Type="http://schemas.openxmlformats.org/officeDocument/2006/relationships/hyperlink" Target="https://www.ed.ac.uk/information-services/library-museum-gallery/using-library/request-resources"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67.jpeg"/><Relationship Id="rId4" Type="http://schemas.openxmlformats.org/officeDocument/2006/relationships/image" Target="../media/image66.png"/></Relationships>
</file>

<file path=ppt/slides/_rels/slide30.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8.xml"/><Relationship Id="rId1" Type="http://schemas.openxmlformats.org/officeDocument/2006/relationships/slideLayout" Target="../slideLayouts/slideLayout12.xml"/><Relationship Id="rId5" Type="http://schemas.openxmlformats.org/officeDocument/2006/relationships/image" Target="../media/image70.png"/><Relationship Id="rId4" Type="http://schemas.openxmlformats.org/officeDocument/2006/relationships/hyperlink" Target="https://www.ed.ac.uk/information-services/help-consultancy/is-skills/about"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www.ed.ac.uk/information-services/help-consultancy/is-skills/programmes-courses-and-toolkits/student-digital-study-skills" TargetMode="External"/><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71.png"/></Relationships>
</file>

<file path=ppt/slides/_rels/slide3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0.xml"/><Relationship Id="rId1" Type="http://schemas.openxmlformats.org/officeDocument/2006/relationships/slideLayout" Target="../slideLayouts/slideLayout12.xml"/><Relationship Id="rId5" Type="http://schemas.openxmlformats.org/officeDocument/2006/relationships/image" Target="../media/image73.png"/><Relationship Id="rId4" Type="http://schemas.openxmlformats.org/officeDocument/2006/relationships/hyperlink" Target="https://www.digitalskills.ed.ac.uk/"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1.xml"/><Relationship Id="rId1" Type="http://schemas.openxmlformats.org/officeDocument/2006/relationships/slideLayout" Target="../slideLayouts/slideLayout12.xml"/><Relationship Id="rId5" Type="http://schemas.openxmlformats.org/officeDocument/2006/relationships/image" Target="../media/image75.png"/><Relationship Id="rId4" Type="http://schemas.openxmlformats.org/officeDocument/2006/relationships/hyperlink" Target="https://www.ed.ac.uk/is/linkedinlearning"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80.png"/><Relationship Id="rId4" Type="http://schemas.openxmlformats.org/officeDocument/2006/relationships/hyperlink" Target="https://www.ed.ac.uk/edhelp"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www.ed.ac.uk/information-services/help-consultancy/is-skills/programmes-courses-and-toolkits/tailored-courses-and-presentations/making-the-most-of-it" TargetMode="External"/><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hyperlink" Target="https://chrome.google.com/webstore/detail/flaticon-for-gsuit-gslide/haekgjfnhhdkgfgmldhfokhmfkgmciba" TargetMode="External"/><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D5A95"/>
        </a:solidFill>
        <a:effectLst/>
      </p:bgPr>
    </p:bg>
    <p:spTree>
      <p:nvGrpSpPr>
        <p:cNvPr id="1" name=""/>
        <p:cNvGrpSpPr/>
        <p:nvPr/>
      </p:nvGrpSpPr>
      <p:grpSpPr>
        <a:xfrm>
          <a:off x="0" y="0"/>
          <a:ext cx="0" cy="0"/>
          <a:chOff x="0" y="0"/>
          <a:chExt cx="0" cy="0"/>
        </a:xfrm>
      </p:grpSpPr>
      <p:pic>
        <p:nvPicPr>
          <p:cNvPr id="15" name="Picture 14" descr="Text&#10;&#10;Description automatically generated">
            <a:extLst>
              <a:ext uri="{FF2B5EF4-FFF2-40B4-BE49-F238E27FC236}">
                <a16:creationId xmlns:a16="http://schemas.microsoft.com/office/drawing/2014/main" id="{722F628F-244D-832C-3E53-8D0A97FF4FC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8915" y="353357"/>
            <a:ext cx="4181851" cy="671942"/>
          </a:xfrm>
          <a:prstGeom prst="rect">
            <a:avLst/>
          </a:prstGeom>
        </p:spPr>
      </p:pic>
      <p:grpSp>
        <p:nvGrpSpPr>
          <p:cNvPr id="28" name="Group 27">
            <a:extLst>
              <a:ext uri="{FF2B5EF4-FFF2-40B4-BE49-F238E27FC236}">
                <a16:creationId xmlns:a16="http://schemas.microsoft.com/office/drawing/2014/main" id="{A0ADAF7C-00CA-EB43-7FCC-3B5C114D301D}"/>
              </a:ext>
            </a:extLst>
          </p:cNvPr>
          <p:cNvGrpSpPr/>
          <p:nvPr/>
        </p:nvGrpSpPr>
        <p:grpSpPr>
          <a:xfrm>
            <a:off x="598915" y="1874729"/>
            <a:ext cx="6106091" cy="3016210"/>
            <a:chOff x="598915" y="1744835"/>
            <a:chExt cx="6106091" cy="3016210"/>
          </a:xfrm>
        </p:grpSpPr>
        <p:sp>
          <p:nvSpPr>
            <p:cNvPr id="12" name="TextBox 11">
              <a:extLst>
                <a:ext uri="{FF2B5EF4-FFF2-40B4-BE49-F238E27FC236}">
                  <a16:creationId xmlns:a16="http://schemas.microsoft.com/office/drawing/2014/main" id="{3548A0C3-747F-E0BB-B7BF-327050877CD7}"/>
                </a:ext>
              </a:extLst>
            </p:cNvPr>
            <p:cNvSpPr txBox="1"/>
            <p:nvPr/>
          </p:nvSpPr>
          <p:spPr>
            <a:xfrm>
              <a:off x="598915" y="1744835"/>
              <a:ext cx="5620449" cy="2246769"/>
            </a:xfrm>
            <a:prstGeom prst="rect">
              <a:avLst/>
            </a:prstGeom>
            <a:noFill/>
          </p:spPr>
          <p:txBody>
            <a:bodyPr wrap="none" rtlCol="0">
              <a:spAutoFit/>
            </a:bodyPr>
            <a:lstStyle/>
            <a:p>
              <a:r>
                <a:rPr lang="en-US" sz="7000" b="1">
                  <a:solidFill>
                    <a:schemeClr val="bg1"/>
                  </a:solidFill>
                  <a:latin typeface="Tahoma" panose="020B0604030504040204" pitchFamily="34" charset="0"/>
                  <a:ea typeface="Tahoma" panose="020B0604030504040204" pitchFamily="34" charset="0"/>
                  <a:cs typeface="Tahoma" panose="020B0604030504040204" pitchFamily="34" charset="0"/>
                </a:rPr>
                <a:t>Making the </a:t>
              </a:r>
            </a:p>
            <a:p>
              <a:r>
                <a:rPr lang="en-US" sz="7000" b="1">
                  <a:solidFill>
                    <a:schemeClr val="bg1"/>
                  </a:solidFill>
                  <a:latin typeface="Tahoma" panose="020B0604030504040204" pitchFamily="34" charset="0"/>
                  <a:ea typeface="Tahoma" panose="020B0604030504040204" pitchFamily="34" charset="0"/>
                  <a:cs typeface="Tahoma" panose="020B0604030504040204" pitchFamily="34" charset="0"/>
                </a:rPr>
                <a:t>most of IT</a:t>
              </a:r>
            </a:p>
          </p:txBody>
        </p:sp>
        <p:sp>
          <p:nvSpPr>
            <p:cNvPr id="16" name="TextBox 15">
              <a:extLst>
                <a:ext uri="{FF2B5EF4-FFF2-40B4-BE49-F238E27FC236}">
                  <a16:creationId xmlns:a16="http://schemas.microsoft.com/office/drawing/2014/main" id="{BD533B21-58DF-9DF8-4E06-49FF5B15F783}"/>
                </a:ext>
              </a:extLst>
            </p:cNvPr>
            <p:cNvSpPr txBox="1"/>
            <p:nvPr/>
          </p:nvSpPr>
          <p:spPr>
            <a:xfrm>
              <a:off x="598915" y="3991604"/>
              <a:ext cx="6106091" cy="769441"/>
            </a:xfrm>
            <a:prstGeom prst="rect">
              <a:avLst/>
            </a:prstGeom>
            <a:noFill/>
          </p:spPr>
          <p:txBody>
            <a:bodyPr wrap="square" rtlCol="0">
              <a:spAutoFit/>
            </a:bodyPr>
            <a:lstStyle/>
            <a:p>
              <a:r>
                <a:rPr 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Computing, learning technology and</a:t>
              </a:r>
            </a:p>
            <a:p>
              <a:r>
                <a:rPr 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library services for new students</a:t>
              </a:r>
            </a:p>
          </p:txBody>
        </p:sp>
      </p:grpSp>
      <p:sp>
        <p:nvSpPr>
          <p:cNvPr id="2" name="Oval 1">
            <a:extLst>
              <a:ext uri="{FF2B5EF4-FFF2-40B4-BE49-F238E27FC236}">
                <a16:creationId xmlns:a16="http://schemas.microsoft.com/office/drawing/2014/main" id="{C4834316-6FD8-344D-3FD1-CEFB06E2918B}"/>
              </a:ext>
            </a:extLst>
          </p:cNvPr>
          <p:cNvSpPr/>
          <p:nvPr/>
        </p:nvSpPr>
        <p:spPr>
          <a:xfrm>
            <a:off x="0" y="-1101545"/>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3" name="Oval 2">
            <a:extLst>
              <a:ext uri="{FF2B5EF4-FFF2-40B4-BE49-F238E27FC236}">
                <a16:creationId xmlns:a16="http://schemas.microsoft.com/office/drawing/2014/main" id="{8543D3DA-1C3B-EA97-93D7-211D3374697C}"/>
              </a:ext>
            </a:extLst>
          </p:cNvPr>
          <p:cNvSpPr/>
          <p:nvPr/>
        </p:nvSpPr>
        <p:spPr>
          <a:xfrm>
            <a:off x="723418" y="-1089971"/>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4" name="Oval 3">
            <a:extLst>
              <a:ext uri="{FF2B5EF4-FFF2-40B4-BE49-F238E27FC236}">
                <a16:creationId xmlns:a16="http://schemas.microsoft.com/office/drawing/2014/main" id="{2218ADC0-C11D-BCB9-1FF9-AB7C653B7624}"/>
              </a:ext>
            </a:extLst>
          </p:cNvPr>
          <p:cNvSpPr/>
          <p:nvPr/>
        </p:nvSpPr>
        <p:spPr>
          <a:xfrm>
            <a:off x="1446836" y="-1124695"/>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5" name="Oval 4">
            <a:extLst>
              <a:ext uri="{FF2B5EF4-FFF2-40B4-BE49-F238E27FC236}">
                <a16:creationId xmlns:a16="http://schemas.microsoft.com/office/drawing/2014/main" id="{C05A831C-3D3F-9977-873A-E7067876D7A0}"/>
              </a:ext>
            </a:extLst>
          </p:cNvPr>
          <p:cNvSpPr/>
          <p:nvPr/>
        </p:nvSpPr>
        <p:spPr>
          <a:xfrm>
            <a:off x="2170254" y="-1124695"/>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6" name="Oval 5">
            <a:extLst>
              <a:ext uri="{FF2B5EF4-FFF2-40B4-BE49-F238E27FC236}">
                <a16:creationId xmlns:a16="http://schemas.microsoft.com/office/drawing/2014/main" id="{31AC222A-4C71-C315-F7C7-2594984F3A12}"/>
              </a:ext>
            </a:extLst>
          </p:cNvPr>
          <p:cNvSpPr/>
          <p:nvPr/>
        </p:nvSpPr>
        <p:spPr>
          <a:xfrm>
            <a:off x="2893672" y="-1113121"/>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7" name="Oval 6">
            <a:extLst>
              <a:ext uri="{FF2B5EF4-FFF2-40B4-BE49-F238E27FC236}">
                <a16:creationId xmlns:a16="http://schemas.microsoft.com/office/drawing/2014/main" id="{E3D37A9B-F43A-811F-AD39-570EEB6DDE02}"/>
              </a:ext>
            </a:extLst>
          </p:cNvPr>
          <p:cNvSpPr/>
          <p:nvPr/>
        </p:nvSpPr>
        <p:spPr>
          <a:xfrm>
            <a:off x="3617090" y="-1113121"/>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8" name="Oval 7">
            <a:extLst>
              <a:ext uri="{FF2B5EF4-FFF2-40B4-BE49-F238E27FC236}">
                <a16:creationId xmlns:a16="http://schemas.microsoft.com/office/drawing/2014/main" id="{2CF3DB7C-A8A5-C1D6-129B-413DA5422817}"/>
              </a:ext>
            </a:extLst>
          </p:cNvPr>
          <p:cNvSpPr/>
          <p:nvPr/>
        </p:nvSpPr>
        <p:spPr>
          <a:xfrm>
            <a:off x="4340508" y="-1159419"/>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9" name="Oval 8">
            <a:extLst>
              <a:ext uri="{FF2B5EF4-FFF2-40B4-BE49-F238E27FC236}">
                <a16:creationId xmlns:a16="http://schemas.microsoft.com/office/drawing/2014/main" id="{E8858609-47BB-E74C-8BC8-7775DE9DF2BF}"/>
              </a:ext>
            </a:extLst>
          </p:cNvPr>
          <p:cNvSpPr/>
          <p:nvPr/>
        </p:nvSpPr>
        <p:spPr>
          <a:xfrm>
            <a:off x="5063926" y="-1170994"/>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0" name="Oval 9">
            <a:extLst>
              <a:ext uri="{FF2B5EF4-FFF2-40B4-BE49-F238E27FC236}">
                <a16:creationId xmlns:a16="http://schemas.microsoft.com/office/drawing/2014/main" id="{931AA53E-B117-007B-8CB7-85E92CAFFEB9}"/>
              </a:ext>
            </a:extLst>
          </p:cNvPr>
          <p:cNvSpPr/>
          <p:nvPr/>
        </p:nvSpPr>
        <p:spPr>
          <a:xfrm>
            <a:off x="5787344" y="-1159419"/>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4" name="Oval 13">
            <a:extLst>
              <a:ext uri="{FF2B5EF4-FFF2-40B4-BE49-F238E27FC236}">
                <a16:creationId xmlns:a16="http://schemas.microsoft.com/office/drawing/2014/main" id="{7B09368A-0CF7-60E8-940B-E2445E178380}"/>
              </a:ext>
            </a:extLst>
          </p:cNvPr>
          <p:cNvSpPr/>
          <p:nvPr/>
        </p:nvSpPr>
        <p:spPr>
          <a:xfrm>
            <a:off x="6510762" y="-1170993"/>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4" name="Oval 23">
            <a:extLst>
              <a:ext uri="{FF2B5EF4-FFF2-40B4-BE49-F238E27FC236}">
                <a16:creationId xmlns:a16="http://schemas.microsoft.com/office/drawing/2014/main" id="{5063FA8E-475B-C727-CE7B-546210526016}"/>
              </a:ext>
            </a:extLst>
          </p:cNvPr>
          <p:cNvSpPr/>
          <p:nvPr/>
        </p:nvSpPr>
        <p:spPr>
          <a:xfrm>
            <a:off x="7234177" y="-1170993"/>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1" name="Rounded Rectangle 10">
            <a:extLst>
              <a:ext uri="{FF2B5EF4-FFF2-40B4-BE49-F238E27FC236}">
                <a16:creationId xmlns:a16="http://schemas.microsoft.com/office/drawing/2014/main" id="{AFABF696-17A9-47BB-DB95-C3EF75E37CC6}"/>
              </a:ext>
            </a:extLst>
          </p:cNvPr>
          <p:cNvSpPr/>
          <p:nvPr/>
        </p:nvSpPr>
        <p:spPr>
          <a:xfrm rot="18900000">
            <a:off x="7868088" y="167786"/>
            <a:ext cx="6522431" cy="6522431"/>
          </a:xfrm>
          <a:prstGeom prst="roundRect">
            <a:avLst/>
          </a:prstGeom>
          <a:solidFill>
            <a:srgbClr val="FAC748"/>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5" name="Rounded Rectangle 24" descr="Image of a female student sitting working on her laptop">
            <a:extLst>
              <a:ext uri="{FF2B5EF4-FFF2-40B4-BE49-F238E27FC236}">
                <a16:creationId xmlns:a16="http://schemas.microsoft.com/office/drawing/2014/main" id="{74C0BC68-40E6-2F58-A064-5231623EA302}"/>
              </a:ext>
            </a:extLst>
          </p:cNvPr>
          <p:cNvSpPr/>
          <p:nvPr/>
        </p:nvSpPr>
        <p:spPr>
          <a:xfrm rot="18900000">
            <a:off x="7992000" y="308077"/>
            <a:ext cx="6247579" cy="6228000"/>
          </a:xfrm>
          <a:prstGeom prst="roundRect">
            <a:avLst/>
          </a:prstGeom>
          <a:blipFill dpi="0" rotWithShape="0">
            <a:blip r:embed="rId4" cstate="screen">
              <a:extLst>
                <a:ext uri="{28A0092B-C50C-407E-A947-70E740481C1C}">
                  <a14:useLocalDpi xmlns:a14="http://schemas.microsoft.com/office/drawing/2010/main"/>
                </a:ext>
              </a:extLst>
            </a:blip>
            <a:srcRect/>
            <a:stretch>
              <a:fillRect/>
            </a:stretch>
          </a:bli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3" name="TextBox 12">
            <a:extLst>
              <a:ext uri="{FF2B5EF4-FFF2-40B4-BE49-F238E27FC236}">
                <a16:creationId xmlns:a16="http://schemas.microsoft.com/office/drawing/2014/main" id="{5E250C51-66AF-8040-A825-09FAA46436F7}"/>
              </a:ext>
            </a:extLst>
          </p:cNvPr>
          <p:cNvSpPr txBox="1"/>
          <p:nvPr/>
        </p:nvSpPr>
        <p:spPr>
          <a:xfrm>
            <a:off x="598915" y="5660381"/>
            <a:ext cx="5836611" cy="646331"/>
          </a:xfrm>
          <a:prstGeom prst="rect">
            <a:avLst/>
          </a:prstGeom>
          <a:noFill/>
        </p:spPr>
        <p:txBody>
          <a:bodyPr wrap="square" rtlCol="0">
            <a:spAutoFit/>
          </a:bodyPr>
          <a:lstStyle/>
          <a:p>
            <a:r>
              <a:rPr lang="en-US" sz="1600" dirty="0">
                <a:solidFill>
                  <a:schemeClr val="bg1"/>
                </a:solidFill>
                <a:latin typeface="Tahoma" panose="020B0604030504040204" pitchFamily="34" charset="0"/>
                <a:ea typeface="Tahoma" panose="020B0604030504040204" pitchFamily="34" charset="0"/>
                <a:cs typeface="Tahoma" panose="020B0604030504040204" pitchFamily="34" charset="0"/>
              </a:rPr>
              <a:t>Andy Todd | Angela Nicholson</a:t>
            </a:r>
          </a:p>
          <a:p>
            <a:r>
              <a:rPr lang="en-US" sz="2000" b="1" dirty="0">
                <a:solidFill>
                  <a:schemeClr val="bg1"/>
                </a:solidFill>
                <a:latin typeface="Tahoma" panose="020B0604030504040204" pitchFamily="34" charset="0"/>
                <a:ea typeface="Tahoma" panose="020B0604030504040204" pitchFamily="34" charset="0"/>
                <a:cs typeface="Tahoma" panose="020B0604030504040204" pitchFamily="34" charset="0"/>
              </a:rPr>
              <a:t>Digital Skills and Training | Library Services</a:t>
            </a:r>
          </a:p>
        </p:txBody>
      </p:sp>
    </p:spTree>
    <p:extLst>
      <p:ext uri="{BB962C8B-B14F-4D97-AF65-F5344CB8AC3E}">
        <p14:creationId xmlns:p14="http://schemas.microsoft.com/office/powerpoint/2010/main" val="3174261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D5A95"/>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C4834316-6FD8-344D-3FD1-CEFB06E2918B}"/>
              </a:ext>
            </a:extLst>
          </p:cNvPr>
          <p:cNvSpPr/>
          <p:nvPr/>
        </p:nvSpPr>
        <p:spPr>
          <a:xfrm>
            <a:off x="0" y="-1101545"/>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3" name="Oval 2">
            <a:extLst>
              <a:ext uri="{FF2B5EF4-FFF2-40B4-BE49-F238E27FC236}">
                <a16:creationId xmlns:a16="http://schemas.microsoft.com/office/drawing/2014/main" id="{8543D3DA-1C3B-EA97-93D7-211D3374697C}"/>
              </a:ext>
            </a:extLst>
          </p:cNvPr>
          <p:cNvSpPr/>
          <p:nvPr/>
        </p:nvSpPr>
        <p:spPr>
          <a:xfrm>
            <a:off x="723418" y="-1089971"/>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4" name="Oval 3">
            <a:extLst>
              <a:ext uri="{FF2B5EF4-FFF2-40B4-BE49-F238E27FC236}">
                <a16:creationId xmlns:a16="http://schemas.microsoft.com/office/drawing/2014/main" id="{2218ADC0-C11D-BCB9-1FF9-AB7C653B7624}"/>
              </a:ext>
            </a:extLst>
          </p:cNvPr>
          <p:cNvSpPr/>
          <p:nvPr/>
        </p:nvSpPr>
        <p:spPr>
          <a:xfrm>
            <a:off x="1446836" y="-1124695"/>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5" name="Oval 4">
            <a:extLst>
              <a:ext uri="{FF2B5EF4-FFF2-40B4-BE49-F238E27FC236}">
                <a16:creationId xmlns:a16="http://schemas.microsoft.com/office/drawing/2014/main" id="{C05A831C-3D3F-9977-873A-E7067876D7A0}"/>
              </a:ext>
            </a:extLst>
          </p:cNvPr>
          <p:cNvSpPr/>
          <p:nvPr/>
        </p:nvSpPr>
        <p:spPr>
          <a:xfrm>
            <a:off x="2170254" y="-1124695"/>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6" name="Oval 5">
            <a:extLst>
              <a:ext uri="{FF2B5EF4-FFF2-40B4-BE49-F238E27FC236}">
                <a16:creationId xmlns:a16="http://schemas.microsoft.com/office/drawing/2014/main" id="{31AC222A-4C71-C315-F7C7-2594984F3A12}"/>
              </a:ext>
            </a:extLst>
          </p:cNvPr>
          <p:cNvSpPr/>
          <p:nvPr/>
        </p:nvSpPr>
        <p:spPr>
          <a:xfrm>
            <a:off x="2893672" y="-1113121"/>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7" name="Oval 6">
            <a:extLst>
              <a:ext uri="{FF2B5EF4-FFF2-40B4-BE49-F238E27FC236}">
                <a16:creationId xmlns:a16="http://schemas.microsoft.com/office/drawing/2014/main" id="{E3D37A9B-F43A-811F-AD39-570EEB6DDE02}"/>
              </a:ext>
            </a:extLst>
          </p:cNvPr>
          <p:cNvSpPr/>
          <p:nvPr/>
        </p:nvSpPr>
        <p:spPr>
          <a:xfrm>
            <a:off x="3617090" y="-1113121"/>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8" name="Oval 7">
            <a:extLst>
              <a:ext uri="{FF2B5EF4-FFF2-40B4-BE49-F238E27FC236}">
                <a16:creationId xmlns:a16="http://schemas.microsoft.com/office/drawing/2014/main" id="{2CF3DB7C-A8A5-C1D6-129B-413DA5422817}"/>
              </a:ext>
            </a:extLst>
          </p:cNvPr>
          <p:cNvSpPr/>
          <p:nvPr/>
        </p:nvSpPr>
        <p:spPr>
          <a:xfrm>
            <a:off x="4340508" y="-1159419"/>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9" name="Oval 8">
            <a:extLst>
              <a:ext uri="{FF2B5EF4-FFF2-40B4-BE49-F238E27FC236}">
                <a16:creationId xmlns:a16="http://schemas.microsoft.com/office/drawing/2014/main" id="{E8858609-47BB-E74C-8BC8-7775DE9DF2BF}"/>
              </a:ext>
            </a:extLst>
          </p:cNvPr>
          <p:cNvSpPr/>
          <p:nvPr/>
        </p:nvSpPr>
        <p:spPr>
          <a:xfrm>
            <a:off x="5063926" y="-1170994"/>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0" name="Oval 9">
            <a:extLst>
              <a:ext uri="{FF2B5EF4-FFF2-40B4-BE49-F238E27FC236}">
                <a16:creationId xmlns:a16="http://schemas.microsoft.com/office/drawing/2014/main" id="{931AA53E-B117-007B-8CB7-85E92CAFFEB9}"/>
              </a:ext>
            </a:extLst>
          </p:cNvPr>
          <p:cNvSpPr/>
          <p:nvPr/>
        </p:nvSpPr>
        <p:spPr>
          <a:xfrm>
            <a:off x="5787344" y="-1159419"/>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4" name="Oval 13">
            <a:extLst>
              <a:ext uri="{FF2B5EF4-FFF2-40B4-BE49-F238E27FC236}">
                <a16:creationId xmlns:a16="http://schemas.microsoft.com/office/drawing/2014/main" id="{7B09368A-0CF7-60E8-940B-E2445E178380}"/>
              </a:ext>
            </a:extLst>
          </p:cNvPr>
          <p:cNvSpPr/>
          <p:nvPr/>
        </p:nvSpPr>
        <p:spPr>
          <a:xfrm>
            <a:off x="6510762" y="-1170993"/>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4" name="Oval 23">
            <a:extLst>
              <a:ext uri="{FF2B5EF4-FFF2-40B4-BE49-F238E27FC236}">
                <a16:creationId xmlns:a16="http://schemas.microsoft.com/office/drawing/2014/main" id="{5063FA8E-475B-C727-CE7B-546210526016}"/>
              </a:ext>
            </a:extLst>
          </p:cNvPr>
          <p:cNvSpPr/>
          <p:nvPr/>
        </p:nvSpPr>
        <p:spPr>
          <a:xfrm>
            <a:off x="7234177" y="-1170993"/>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grpSp>
        <p:nvGrpSpPr>
          <p:cNvPr id="12" name="Group 11">
            <a:extLst>
              <a:ext uri="{FF2B5EF4-FFF2-40B4-BE49-F238E27FC236}">
                <a16:creationId xmlns:a16="http://schemas.microsoft.com/office/drawing/2014/main" id="{40051949-9AA1-0127-7A48-940A7EC5F152}"/>
              </a:ext>
            </a:extLst>
          </p:cNvPr>
          <p:cNvGrpSpPr/>
          <p:nvPr/>
        </p:nvGrpSpPr>
        <p:grpSpPr>
          <a:xfrm>
            <a:off x="6834853" y="942109"/>
            <a:ext cx="4973782" cy="4973782"/>
            <a:chOff x="6435527" y="700391"/>
            <a:chExt cx="5457218" cy="5457218"/>
          </a:xfrm>
        </p:grpSpPr>
        <p:sp>
          <p:nvSpPr>
            <p:cNvPr id="11" name="Rounded Rectangle 10">
              <a:extLst>
                <a:ext uri="{FF2B5EF4-FFF2-40B4-BE49-F238E27FC236}">
                  <a16:creationId xmlns:a16="http://schemas.microsoft.com/office/drawing/2014/main" id="{AFABF696-17A9-47BB-DB95-C3EF75E37CC6}"/>
                </a:ext>
              </a:extLst>
            </p:cNvPr>
            <p:cNvSpPr/>
            <p:nvPr/>
          </p:nvSpPr>
          <p:spPr>
            <a:xfrm rot="16200000">
              <a:off x="6435527" y="700391"/>
              <a:ext cx="5457218" cy="5457218"/>
            </a:xfrm>
            <a:prstGeom prst="roundRect">
              <a:avLst/>
            </a:prstGeom>
            <a:solidFill>
              <a:srgbClr val="FAC748"/>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pic>
          <p:nvPicPr>
            <p:cNvPr id="20" name="Picture 19">
              <a:hlinkClick r:id="rId3"/>
              <a:extLst>
                <a:ext uri="{FF2B5EF4-FFF2-40B4-BE49-F238E27FC236}">
                  <a16:creationId xmlns:a16="http://schemas.microsoft.com/office/drawing/2014/main" id="{5736A500-1AB6-8FC2-59C0-EF336927533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39123" y="1303988"/>
              <a:ext cx="4250024" cy="4250024"/>
            </a:xfrm>
            <a:prstGeom prst="rect">
              <a:avLst/>
            </a:prstGeom>
          </p:spPr>
        </p:pic>
      </p:grpSp>
      <p:grpSp>
        <p:nvGrpSpPr>
          <p:cNvPr id="15" name="Group 14">
            <a:extLst>
              <a:ext uri="{FF2B5EF4-FFF2-40B4-BE49-F238E27FC236}">
                <a16:creationId xmlns:a16="http://schemas.microsoft.com/office/drawing/2014/main" id="{E138839F-AC27-2212-F3AC-8E0E1AC45A75}"/>
              </a:ext>
            </a:extLst>
          </p:cNvPr>
          <p:cNvGrpSpPr/>
          <p:nvPr/>
        </p:nvGrpSpPr>
        <p:grpSpPr>
          <a:xfrm>
            <a:off x="436101" y="1183469"/>
            <a:ext cx="6211507" cy="4491063"/>
            <a:chOff x="436101" y="1259421"/>
            <a:chExt cx="6211507" cy="4491063"/>
          </a:xfrm>
        </p:grpSpPr>
        <p:sp>
          <p:nvSpPr>
            <p:cNvPr id="17" name="TextBox 16">
              <a:extLst>
                <a:ext uri="{FF2B5EF4-FFF2-40B4-BE49-F238E27FC236}">
                  <a16:creationId xmlns:a16="http://schemas.microsoft.com/office/drawing/2014/main" id="{DCD00C5C-EF1C-BAD1-1E62-D82C6A6A3F3D}"/>
                </a:ext>
              </a:extLst>
            </p:cNvPr>
            <p:cNvSpPr txBox="1"/>
            <p:nvPr/>
          </p:nvSpPr>
          <p:spPr>
            <a:xfrm>
              <a:off x="436102" y="1259421"/>
              <a:ext cx="5591595" cy="1938992"/>
            </a:xfrm>
            <a:prstGeom prst="rect">
              <a:avLst/>
            </a:prstGeom>
            <a:noFill/>
          </p:spPr>
          <p:txBody>
            <a:bodyPr wrap="none" rtlCol="0">
              <a:spAutoFit/>
            </a:bodyPr>
            <a:lstStyle/>
            <a:p>
              <a:r>
                <a:rPr lang="en-US" sz="6000" b="1">
                  <a:solidFill>
                    <a:schemeClr val="bg1"/>
                  </a:solidFill>
                  <a:latin typeface="Tahoma" panose="020B0604030504040204" pitchFamily="34" charset="0"/>
                  <a:ea typeface="Tahoma" panose="020B0604030504040204" pitchFamily="34" charset="0"/>
                  <a:cs typeface="Tahoma" panose="020B0604030504040204" pitchFamily="34" charset="0"/>
                </a:rPr>
                <a:t>Presentation </a:t>
              </a:r>
            </a:p>
            <a:p>
              <a:r>
                <a:rPr lang="en-US" sz="6000" b="1">
                  <a:solidFill>
                    <a:schemeClr val="bg1"/>
                  </a:solidFill>
                  <a:latin typeface="Tahoma" panose="020B0604030504040204" pitchFamily="34" charset="0"/>
                  <a:ea typeface="Tahoma" panose="020B0604030504040204" pitchFamily="34" charset="0"/>
                  <a:cs typeface="Tahoma" panose="020B0604030504040204" pitchFamily="34" charset="0"/>
                </a:rPr>
                <a:t>and resources</a:t>
              </a:r>
            </a:p>
          </p:txBody>
        </p:sp>
        <p:sp>
          <p:nvSpPr>
            <p:cNvPr id="18" name="TextBox 17">
              <a:extLst>
                <a:ext uri="{FF2B5EF4-FFF2-40B4-BE49-F238E27FC236}">
                  <a16:creationId xmlns:a16="http://schemas.microsoft.com/office/drawing/2014/main" id="{32553BBD-E7D6-92B6-9405-A1FDBC615B62}"/>
                </a:ext>
              </a:extLst>
            </p:cNvPr>
            <p:cNvSpPr txBox="1"/>
            <p:nvPr/>
          </p:nvSpPr>
          <p:spPr>
            <a:xfrm>
              <a:off x="436101" y="3197923"/>
              <a:ext cx="6211507" cy="1785104"/>
            </a:xfrm>
            <a:prstGeom prst="rect">
              <a:avLst/>
            </a:prstGeom>
            <a:noFill/>
          </p:spPr>
          <p:txBody>
            <a:bodyPr wrap="square" rtlCol="0">
              <a:spAutoFit/>
            </a:bodyPr>
            <a:lstStyle/>
            <a:p>
              <a:r>
                <a:rPr 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You can view a pre-recorded version of this presentation, download a copy, and access </a:t>
              </a:r>
            </a:p>
            <a:p>
              <a:r>
                <a:rPr 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a list of the useful links on our Making </a:t>
              </a:r>
            </a:p>
            <a:p>
              <a:r>
                <a:rPr 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the Most of IT webpage by scanning this </a:t>
              </a:r>
            </a:p>
            <a:p>
              <a:r>
                <a:rPr 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QR code. </a:t>
              </a:r>
            </a:p>
          </p:txBody>
        </p:sp>
        <p:sp>
          <p:nvSpPr>
            <p:cNvPr id="13" name="TextBox 12">
              <a:extLst>
                <a:ext uri="{FF2B5EF4-FFF2-40B4-BE49-F238E27FC236}">
                  <a16:creationId xmlns:a16="http://schemas.microsoft.com/office/drawing/2014/main" id="{44E0D8CF-B7A2-D2B3-37FC-405DB528C9E7}"/>
                </a:ext>
              </a:extLst>
            </p:cNvPr>
            <p:cNvSpPr txBox="1"/>
            <p:nvPr/>
          </p:nvSpPr>
          <p:spPr>
            <a:xfrm>
              <a:off x="436101" y="4981043"/>
              <a:ext cx="6211507" cy="769441"/>
            </a:xfrm>
            <a:prstGeom prst="rect">
              <a:avLst/>
            </a:prstGeom>
            <a:noFill/>
          </p:spPr>
          <p:txBody>
            <a:bodyPr wrap="square" rtlCol="0">
              <a:spAutoFit/>
            </a:bodyPr>
            <a:lstStyle/>
            <a:p>
              <a:r>
                <a:rPr 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Alternatively, you can visit </a:t>
              </a:r>
              <a:r>
                <a:rPr lang="en-US" sz="2200" b="1" dirty="0">
                  <a:solidFill>
                    <a:schemeClr val="bg1"/>
                  </a:solidFill>
                  <a:latin typeface="Tahoma" panose="020B0604030504040204" pitchFamily="34" charset="0"/>
                  <a:ea typeface="Tahoma" panose="020B0604030504040204" pitchFamily="34" charset="0"/>
                  <a:cs typeface="Tahoma" panose="020B0604030504040204" pitchFamily="34" charset="0"/>
                </a:rPr>
                <a:t>https://edin.ac/2XvCByf</a:t>
              </a:r>
            </a:p>
          </p:txBody>
        </p:sp>
      </p:grpSp>
    </p:spTree>
    <p:extLst>
      <p:ext uri="{BB962C8B-B14F-4D97-AF65-F5344CB8AC3E}">
        <p14:creationId xmlns:p14="http://schemas.microsoft.com/office/powerpoint/2010/main" val="2595474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D5A95"/>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B08660C4-AC3F-9458-0B11-D8679385F8D7}"/>
              </a:ext>
            </a:extLst>
          </p:cNvPr>
          <p:cNvSpPr/>
          <p:nvPr/>
        </p:nvSpPr>
        <p:spPr>
          <a:xfrm>
            <a:off x="0" y="-990096"/>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4" name="Oval 3">
            <a:extLst>
              <a:ext uri="{FF2B5EF4-FFF2-40B4-BE49-F238E27FC236}">
                <a16:creationId xmlns:a16="http://schemas.microsoft.com/office/drawing/2014/main" id="{6AC47B09-FEBC-1878-A3CB-07DD476C7CB7}"/>
              </a:ext>
            </a:extLst>
          </p:cNvPr>
          <p:cNvSpPr/>
          <p:nvPr/>
        </p:nvSpPr>
        <p:spPr>
          <a:xfrm>
            <a:off x="723418" y="-978522"/>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5" name="Oval 4">
            <a:extLst>
              <a:ext uri="{FF2B5EF4-FFF2-40B4-BE49-F238E27FC236}">
                <a16:creationId xmlns:a16="http://schemas.microsoft.com/office/drawing/2014/main" id="{A2B1225E-FDBB-1230-AA23-5CA4B0677716}"/>
              </a:ext>
            </a:extLst>
          </p:cNvPr>
          <p:cNvSpPr/>
          <p:nvPr/>
        </p:nvSpPr>
        <p:spPr>
          <a:xfrm>
            <a:off x="1446836" y="-1013246"/>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6" name="Oval 5">
            <a:extLst>
              <a:ext uri="{FF2B5EF4-FFF2-40B4-BE49-F238E27FC236}">
                <a16:creationId xmlns:a16="http://schemas.microsoft.com/office/drawing/2014/main" id="{51709B03-0D63-4F1F-8CD8-C071989C263B}"/>
              </a:ext>
            </a:extLst>
          </p:cNvPr>
          <p:cNvSpPr/>
          <p:nvPr/>
        </p:nvSpPr>
        <p:spPr>
          <a:xfrm>
            <a:off x="2170254" y="-1013246"/>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7" name="Oval 6">
            <a:extLst>
              <a:ext uri="{FF2B5EF4-FFF2-40B4-BE49-F238E27FC236}">
                <a16:creationId xmlns:a16="http://schemas.microsoft.com/office/drawing/2014/main" id="{A7FE35BA-A211-37B1-3D5F-A33EE674FA81}"/>
              </a:ext>
            </a:extLst>
          </p:cNvPr>
          <p:cNvSpPr/>
          <p:nvPr/>
        </p:nvSpPr>
        <p:spPr>
          <a:xfrm>
            <a:off x="2893672" y="-1001672"/>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8" name="Oval 7">
            <a:extLst>
              <a:ext uri="{FF2B5EF4-FFF2-40B4-BE49-F238E27FC236}">
                <a16:creationId xmlns:a16="http://schemas.microsoft.com/office/drawing/2014/main" id="{9EBC8EDF-6753-CFE7-723C-F3CC42BB9914}"/>
              </a:ext>
            </a:extLst>
          </p:cNvPr>
          <p:cNvSpPr/>
          <p:nvPr/>
        </p:nvSpPr>
        <p:spPr>
          <a:xfrm>
            <a:off x="3617090" y="-1001672"/>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9" name="Oval 8">
            <a:extLst>
              <a:ext uri="{FF2B5EF4-FFF2-40B4-BE49-F238E27FC236}">
                <a16:creationId xmlns:a16="http://schemas.microsoft.com/office/drawing/2014/main" id="{06A59251-0B7F-3531-98E1-8A8E935AAC0F}"/>
              </a:ext>
            </a:extLst>
          </p:cNvPr>
          <p:cNvSpPr/>
          <p:nvPr/>
        </p:nvSpPr>
        <p:spPr>
          <a:xfrm>
            <a:off x="4340508" y="-1047970"/>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0" name="Oval 9">
            <a:extLst>
              <a:ext uri="{FF2B5EF4-FFF2-40B4-BE49-F238E27FC236}">
                <a16:creationId xmlns:a16="http://schemas.microsoft.com/office/drawing/2014/main" id="{1D70368B-8B77-7CF6-6EA2-C6366E4FB0E8}"/>
              </a:ext>
            </a:extLst>
          </p:cNvPr>
          <p:cNvSpPr/>
          <p:nvPr/>
        </p:nvSpPr>
        <p:spPr>
          <a:xfrm>
            <a:off x="5063926" y="-1059545"/>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3" name="Oval 12">
            <a:extLst>
              <a:ext uri="{FF2B5EF4-FFF2-40B4-BE49-F238E27FC236}">
                <a16:creationId xmlns:a16="http://schemas.microsoft.com/office/drawing/2014/main" id="{F6244403-11F6-428E-29AB-B2ACDDC4E191}"/>
              </a:ext>
            </a:extLst>
          </p:cNvPr>
          <p:cNvSpPr/>
          <p:nvPr/>
        </p:nvSpPr>
        <p:spPr>
          <a:xfrm>
            <a:off x="5787344" y="-1047970"/>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4" name="Oval 13">
            <a:extLst>
              <a:ext uri="{FF2B5EF4-FFF2-40B4-BE49-F238E27FC236}">
                <a16:creationId xmlns:a16="http://schemas.microsoft.com/office/drawing/2014/main" id="{93941274-8846-9F31-F3D2-0BCD46BDA3BD}"/>
              </a:ext>
            </a:extLst>
          </p:cNvPr>
          <p:cNvSpPr/>
          <p:nvPr/>
        </p:nvSpPr>
        <p:spPr>
          <a:xfrm>
            <a:off x="6510762" y="-1059544"/>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A6C15F53-6377-DBEA-106B-1DDC1E87BB69}"/>
              </a:ext>
            </a:extLst>
          </p:cNvPr>
          <p:cNvSpPr/>
          <p:nvPr/>
        </p:nvSpPr>
        <p:spPr>
          <a:xfrm>
            <a:off x="7234177" y="-1059544"/>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grpSp>
        <p:nvGrpSpPr>
          <p:cNvPr id="64" name="Group 63">
            <a:extLst>
              <a:ext uri="{FF2B5EF4-FFF2-40B4-BE49-F238E27FC236}">
                <a16:creationId xmlns:a16="http://schemas.microsoft.com/office/drawing/2014/main" id="{EBD43ED5-1652-B9E2-2C92-6B613F71B438}"/>
              </a:ext>
            </a:extLst>
          </p:cNvPr>
          <p:cNvGrpSpPr/>
          <p:nvPr/>
        </p:nvGrpSpPr>
        <p:grpSpPr>
          <a:xfrm>
            <a:off x="-12684811" y="5068886"/>
            <a:ext cx="992516" cy="992514"/>
            <a:chOff x="2899552" y="2228128"/>
            <a:chExt cx="992516" cy="992514"/>
          </a:xfrm>
        </p:grpSpPr>
        <p:sp>
          <p:nvSpPr>
            <p:cNvPr id="71" name="Rectangle 70">
              <a:extLst>
                <a:ext uri="{FF2B5EF4-FFF2-40B4-BE49-F238E27FC236}">
                  <a16:creationId xmlns:a16="http://schemas.microsoft.com/office/drawing/2014/main" id="{A81A5A9B-05BC-3267-DCCF-9D3057A7F166}"/>
                </a:ext>
              </a:extLst>
            </p:cNvPr>
            <p:cNvSpPr/>
            <p:nvPr/>
          </p:nvSpPr>
          <p:spPr>
            <a:xfrm>
              <a:off x="2899552" y="2228128"/>
              <a:ext cx="992516" cy="992514"/>
            </a:xfrm>
            <a:prstGeom prst="rect">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72" name="TextBox 71">
              <a:extLst>
                <a:ext uri="{FF2B5EF4-FFF2-40B4-BE49-F238E27FC236}">
                  <a16:creationId xmlns:a16="http://schemas.microsoft.com/office/drawing/2014/main" id="{92291567-075A-CE5B-2D3B-E5B987523EAC}"/>
                </a:ext>
              </a:extLst>
            </p:cNvPr>
            <p:cNvSpPr txBox="1"/>
            <p:nvPr/>
          </p:nvSpPr>
          <p:spPr>
            <a:xfrm>
              <a:off x="2899552" y="2293498"/>
              <a:ext cx="992516" cy="861774"/>
            </a:xfrm>
            <a:prstGeom prst="rect">
              <a:avLst/>
            </a:prstGeom>
            <a:noFill/>
            <a:ln>
              <a:noFill/>
            </a:ln>
          </p:spPr>
          <p:txBody>
            <a:bodyPr wrap="square" rtlCol="0">
              <a:spAutoFit/>
            </a:bodyPr>
            <a:lstStyle/>
            <a:p>
              <a:pPr algn="ctr"/>
              <a:r>
                <a:rPr lang="en-US" sz="5000" b="1">
                  <a:solidFill>
                    <a:schemeClr val="bg1"/>
                  </a:solidFill>
                  <a:latin typeface="Tahoma" panose="020B0604030504040204" pitchFamily="34" charset="0"/>
                </a:rPr>
                <a:t>01</a:t>
              </a:r>
            </a:p>
          </p:txBody>
        </p:sp>
      </p:grpSp>
      <p:grpSp>
        <p:nvGrpSpPr>
          <p:cNvPr id="65" name="Group 64">
            <a:extLst>
              <a:ext uri="{FF2B5EF4-FFF2-40B4-BE49-F238E27FC236}">
                <a16:creationId xmlns:a16="http://schemas.microsoft.com/office/drawing/2014/main" id="{39A969CC-770C-0A90-CE25-2987B06067B0}"/>
              </a:ext>
            </a:extLst>
          </p:cNvPr>
          <p:cNvGrpSpPr/>
          <p:nvPr/>
        </p:nvGrpSpPr>
        <p:grpSpPr>
          <a:xfrm>
            <a:off x="-12690691" y="6269026"/>
            <a:ext cx="992516" cy="992514"/>
            <a:chOff x="2899552" y="2228128"/>
            <a:chExt cx="992516" cy="992514"/>
          </a:xfrm>
        </p:grpSpPr>
        <p:sp>
          <p:nvSpPr>
            <p:cNvPr id="69" name="Rectangle 68">
              <a:extLst>
                <a:ext uri="{FF2B5EF4-FFF2-40B4-BE49-F238E27FC236}">
                  <a16:creationId xmlns:a16="http://schemas.microsoft.com/office/drawing/2014/main" id="{352426B0-ECED-D340-9F38-084E1C9C4385}"/>
                </a:ext>
              </a:extLst>
            </p:cNvPr>
            <p:cNvSpPr/>
            <p:nvPr/>
          </p:nvSpPr>
          <p:spPr>
            <a:xfrm>
              <a:off x="2899552" y="2228128"/>
              <a:ext cx="992516" cy="992514"/>
            </a:xfrm>
            <a:prstGeom prst="rect">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70" name="TextBox 69">
              <a:extLst>
                <a:ext uri="{FF2B5EF4-FFF2-40B4-BE49-F238E27FC236}">
                  <a16:creationId xmlns:a16="http://schemas.microsoft.com/office/drawing/2014/main" id="{237B82CF-E6F5-EA69-814C-45659B43E5F8}"/>
                </a:ext>
              </a:extLst>
            </p:cNvPr>
            <p:cNvSpPr txBox="1"/>
            <p:nvPr/>
          </p:nvSpPr>
          <p:spPr>
            <a:xfrm>
              <a:off x="2899552" y="2293498"/>
              <a:ext cx="992516" cy="861774"/>
            </a:xfrm>
            <a:prstGeom prst="rect">
              <a:avLst/>
            </a:prstGeom>
            <a:noFill/>
            <a:ln>
              <a:noFill/>
            </a:ln>
          </p:spPr>
          <p:txBody>
            <a:bodyPr wrap="square" rtlCol="0">
              <a:spAutoFit/>
            </a:bodyPr>
            <a:lstStyle/>
            <a:p>
              <a:pPr algn="ctr"/>
              <a:r>
                <a:rPr lang="en-US" sz="5000" b="1">
                  <a:solidFill>
                    <a:schemeClr val="bg1"/>
                  </a:solidFill>
                  <a:latin typeface="Tahoma" panose="020B0604030504040204" pitchFamily="34" charset="0"/>
                </a:rPr>
                <a:t>02</a:t>
              </a:r>
            </a:p>
          </p:txBody>
        </p:sp>
      </p:grpSp>
      <p:grpSp>
        <p:nvGrpSpPr>
          <p:cNvPr id="66" name="Group 65">
            <a:extLst>
              <a:ext uri="{FF2B5EF4-FFF2-40B4-BE49-F238E27FC236}">
                <a16:creationId xmlns:a16="http://schemas.microsoft.com/office/drawing/2014/main" id="{0B042DF3-12EF-40CB-BE37-10967AB5D6FA}"/>
              </a:ext>
            </a:extLst>
          </p:cNvPr>
          <p:cNvGrpSpPr/>
          <p:nvPr/>
        </p:nvGrpSpPr>
        <p:grpSpPr>
          <a:xfrm>
            <a:off x="-12687751" y="7469166"/>
            <a:ext cx="992516" cy="992514"/>
            <a:chOff x="2899552" y="2228128"/>
            <a:chExt cx="992516" cy="992514"/>
          </a:xfrm>
        </p:grpSpPr>
        <p:sp>
          <p:nvSpPr>
            <p:cNvPr id="67" name="Rectangle 66">
              <a:extLst>
                <a:ext uri="{FF2B5EF4-FFF2-40B4-BE49-F238E27FC236}">
                  <a16:creationId xmlns:a16="http://schemas.microsoft.com/office/drawing/2014/main" id="{3FA4FB2E-4BEA-1B10-5A0D-E0E95BC3D43C}"/>
                </a:ext>
              </a:extLst>
            </p:cNvPr>
            <p:cNvSpPr/>
            <p:nvPr/>
          </p:nvSpPr>
          <p:spPr>
            <a:xfrm>
              <a:off x="2899552" y="2228128"/>
              <a:ext cx="992516" cy="992514"/>
            </a:xfrm>
            <a:prstGeom prst="rect">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68" name="TextBox 67">
              <a:extLst>
                <a:ext uri="{FF2B5EF4-FFF2-40B4-BE49-F238E27FC236}">
                  <a16:creationId xmlns:a16="http://schemas.microsoft.com/office/drawing/2014/main" id="{EC31FD54-BF0F-DE42-B35F-D813674162AC}"/>
                </a:ext>
              </a:extLst>
            </p:cNvPr>
            <p:cNvSpPr txBox="1"/>
            <p:nvPr/>
          </p:nvSpPr>
          <p:spPr>
            <a:xfrm>
              <a:off x="2899552" y="2293498"/>
              <a:ext cx="992516" cy="861774"/>
            </a:xfrm>
            <a:prstGeom prst="rect">
              <a:avLst/>
            </a:prstGeom>
            <a:noFill/>
            <a:ln>
              <a:noFill/>
            </a:ln>
          </p:spPr>
          <p:txBody>
            <a:bodyPr wrap="square" rtlCol="0">
              <a:spAutoFit/>
            </a:bodyPr>
            <a:lstStyle/>
            <a:p>
              <a:pPr algn="ctr"/>
              <a:r>
                <a:rPr lang="en-US" sz="5000" b="1">
                  <a:solidFill>
                    <a:schemeClr val="bg1"/>
                  </a:solidFill>
                  <a:latin typeface="Tahoma" panose="020B0604030504040204" pitchFamily="34" charset="0"/>
                </a:rPr>
                <a:t>03</a:t>
              </a:r>
            </a:p>
          </p:txBody>
        </p:sp>
      </p:grpSp>
      <p:grpSp>
        <p:nvGrpSpPr>
          <p:cNvPr id="54" name="Group 53">
            <a:extLst>
              <a:ext uri="{FF2B5EF4-FFF2-40B4-BE49-F238E27FC236}">
                <a16:creationId xmlns:a16="http://schemas.microsoft.com/office/drawing/2014/main" id="{8D4FC6E3-49EA-1CE1-10EB-799F4D932B18}"/>
              </a:ext>
            </a:extLst>
          </p:cNvPr>
          <p:cNvGrpSpPr/>
          <p:nvPr/>
        </p:nvGrpSpPr>
        <p:grpSpPr>
          <a:xfrm>
            <a:off x="-10862904" y="5068886"/>
            <a:ext cx="998396" cy="3392794"/>
            <a:chOff x="5593862" y="2178701"/>
            <a:chExt cx="998396" cy="3392794"/>
          </a:xfrm>
        </p:grpSpPr>
        <p:grpSp>
          <p:nvGrpSpPr>
            <p:cNvPr id="55" name="Group 54">
              <a:extLst>
                <a:ext uri="{FF2B5EF4-FFF2-40B4-BE49-F238E27FC236}">
                  <a16:creationId xmlns:a16="http://schemas.microsoft.com/office/drawing/2014/main" id="{73FC937F-760F-367B-ACBE-347F4A724E13}"/>
                </a:ext>
              </a:extLst>
            </p:cNvPr>
            <p:cNvGrpSpPr/>
            <p:nvPr/>
          </p:nvGrpSpPr>
          <p:grpSpPr>
            <a:xfrm>
              <a:off x="5599742" y="2178701"/>
              <a:ext cx="992516" cy="992514"/>
              <a:chOff x="2899552" y="2228128"/>
              <a:chExt cx="992516" cy="992514"/>
            </a:xfrm>
          </p:grpSpPr>
          <p:sp>
            <p:nvSpPr>
              <p:cNvPr id="62" name="Rectangle 61">
                <a:extLst>
                  <a:ext uri="{FF2B5EF4-FFF2-40B4-BE49-F238E27FC236}">
                    <a16:creationId xmlns:a16="http://schemas.microsoft.com/office/drawing/2014/main" id="{37F7B0F5-4317-A031-E8AB-A678374D12B6}"/>
                  </a:ext>
                </a:extLst>
              </p:cNvPr>
              <p:cNvSpPr/>
              <p:nvPr/>
            </p:nvSpPr>
            <p:spPr>
              <a:xfrm>
                <a:off x="2899552" y="2228128"/>
                <a:ext cx="992516" cy="992514"/>
              </a:xfrm>
              <a:prstGeom prst="rect">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63" name="TextBox 62">
                <a:extLst>
                  <a:ext uri="{FF2B5EF4-FFF2-40B4-BE49-F238E27FC236}">
                    <a16:creationId xmlns:a16="http://schemas.microsoft.com/office/drawing/2014/main" id="{ED97EFAA-49D1-E0EB-D9A0-751567E007C4}"/>
                  </a:ext>
                </a:extLst>
              </p:cNvPr>
              <p:cNvSpPr txBox="1"/>
              <p:nvPr/>
            </p:nvSpPr>
            <p:spPr>
              <a:xfrm>
                <a:off x="2899552" y="2293498"/>
                <a:ext cx="992516" cy="861774"/>
              </a:xfrm>
              <a:prstGeom prst="rect">
                <a:avLst/>
              </a:prstGeom>
              <a:noFill/>
              <a:ln>
                <a:noFill/>
              </a:ln>
            </p:spPr>
            <p:txBody>
              <a:bodyPr wrap="square" rtlCol="0">
                <a:spAutoFit/>
              </a:bodyPr>
              <a:lstStyle/>
              <a:p>
                <a:pPr algn="ctr"/>
                <a:r>
                  <a:rPr lang="en-US" sz="5000" b="1">
                    <a:solidFill>
                      <a:schemeClr val="bg1"/>
                    </a:solidFill>
                    <a:latin typeface="Tahoma" panose="020B0604030504040204" pitchFamily="34" charset="0"/>
                  </a:rPr>
                  <a:t>04</a:t>
                </a:r>
              </a:p>
            </p:txBody>
          </p:sp>
        </p:grpSp>
        <p:grpSp>
          <p:nvGrpSpPr>
            <p:cNvPr id="56" name="Group 55">
              <a:extLst>
                <a:ext uri="{FF2B5EF4-FFF2-40B4-BE49-F238E27FC236}">
                  <a16:creationId xmlns:a16="http://schemas.microsoft.com/office/drawing/2014/main" id="{8D7B8400-8C81-98D9-ECB2-C3BCDC0D7CEE}"/>
                </a:ext>
              </a:extLst>
            </p:cNvPr>
            <p:cNvGrpSpPr/>
            <p:nvPr/>
          </p:nvGrpSpPr>
          <p:grpSpPr>
            <a:xfrm>
              <a:off x="5593862" y="3378841"/>
              <a:ext cx="992516" cy="992514"/>
              <a:chOff x="2899552" y="2228128"/>
              <a:chExt cx="992516" cy="992514"/>
            </a:xfrm>
          </p:grpSpPr>
          <p:sp>
            <p:nvSpPr>
              <p:cNvPr id="60" name="Rectangle 59">
                <a:extLst>
                  <a:ext uri="{FF2B5EF4-FFF2-40B4-BE49-F238E27FC236}">
                    <a16:creationId xmlns:a16="http://schemas.microsoft.com/office/drawing/2014/main" id="{B04D9F71-413E-214C-C2D6-4955DA44A20A}"/>
                  </a:ext>
                </a:extLst>
              </p:cNvPr>
              <p:cNvSpPr/>
              <p:nvPr/>
            </p:nvSpPr>
            <p:spPr>
              <a:xfrm>
                <a:off x="2899552" y="2228128"/>
                <a:ext cx="992516" cy="992514"/>
              </a:xfrm>
              <a:prstGeom prst="rect">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61" name="TextBox 60">
                <a:extLst>
                  <a:ext uri="{FF2B5EF4-FFF2-40B4-BE49-F238E27FC236}">
                    <a16:creationId xmlns:a16="http://schemas.microsoft.com/office/drawing/2014/main" id="{AA3D7D9B-E83B-261B-F6B0-2FCFC4BAF398}"/>
                  </a:ext>
                </a:extLst>
              </p:cNvPr>
              <p:cNvSpPr txBox="1"/>
              <p:nvPr/>
            </p:nvSpPr>
            <p:spPr>
              <a:xfrm>
                <a:off x="2899552" y="2293498"/>
                <a:ext cx="992516" cy="861774"/>
              </a:xfrm>
              <a:prstGeom prst="rect">
                <a:avLst/>
              </a:prstGeom>
              <a:noFill/>
              <a:ln>
                <a:noFill/>
              </a:ln>
            </p:spPr>
            <p:txBody>
              <a:bodyPr wrap="square" rtlCol="0">
                <a:spAutoFit/>
              </a:bodyPr>
              <a:lstStyle/>
              <a:p>
                <a:pPr algn="ctr"/>
                <a:r>
                  <a:rPr lang="en-US" sz="5000" b="1">
                    <a:solidFill>
                      <a:schemeClr val="bg1"/>
                    </a:solidFill>
                    <a:latin typeface="Tahoma" panose="020B0604030504040204" pitchFamily="34" charset="0"/>
                  </a:rPr>
                  <a:t>05</a:t>
                </a:r>
              </a:p>
            </p:txBody>
          </p:sp>
        </p:grpSp>
        <p:grpSp>
          <p:nvGrpSpPr>
            <p:cNvPr id="57" name="Group 56">
              <a:extLst>
                <a:ext uri="{FF2B5EF4-FFF2-40B4-BE49-F238E27FC236}">
                  <a16:creationId xmlns:a16="http://schemas.microsoft.com/office/drawing/2014/main" id="{BE3E4FEC-D778-0395-0B4B-0DDC1904F45A}"/>
                </a:ext>
              </a:extLst>
            </p:cNvPr>
            <p:cNvGrpSpPr/>
            <p:nvPr/>
          </p:nvGrpSpPr>
          <p:grpSpPr>
            <a:xfrm>
              <a:off x="5596802" y="4578981"/>
              <a:ext cx="992516" cy="992514"/>
              <a:chOff x="2899552" y="2228128"/>
              <a:chExt cx="992516" cy="992514"/>
            </a:xfrm>
          </p:grpSpPr>
          <p:sp>
            <p:nvSpPr>
              <p:cNvPr id="58" name="Rectangle 57">
                <a:extLst>
                  <a:ext uri="{FF2B5EF4-FFF2-40B4-BE49-F238E27FC236}">
                    <a16:creationId xmlns:a16="http://schemas.microsoft.com/office/drawing/2014/main" id="{23AB450D-08B3-76C6-B1C2-661BF58EDF3B}"/>
                  </a:ext>
                </a:extLst>
              </p:cNvPr>
              <p:cNvSpPr/>
              <p:nvPr/>
            </p:nvSpPr>
            <p:spPr>
              <a:xfrm>
                <a:off x="2899552" y="2228128"/>
                <a:ext cx="992516" cy="992514"/>
              </a:xfrm>
              <a:prstGeom prst="rect">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59" name="TextBox 58">
                <a:extLst>
                  <a:ext uri="{FF2B5EF4-FFF2-40B4-BE49-F238E27FC236}">
                    <a16:creationId xmlns:a16="http://schemas.microsoft.com/office/drawing/2014/main" id="{B5A7D6F2-D2DA-CA60-D9E2-570337B00032}"/>
                  </a:ext>
                </a:extLst>
              </p:cNvPr>
              <p:cNvSpPr txBox="1"/>
              <p:nvPr/>
            </p:nvSpPr>
            <p:spPr>
              <a:xfrm>
                <a:off x="2899552" y="2293498"/>
                <a:ext cx="992516" cy="861774"/>
              </a:xfrm>
              <a:prstGeom prst="rect">
                <a:avLst/>
              </a:prstGeom>
              <a:noFill/>
              <a:ln>
                <a:noFill/>
              </a:ln>
            </p:spPr>
            <p:txBody>
              <a:bodyPr wrap="square" rtlCol="0">
                <a:spAutoFit/>
              </a:bodyPr>
              <a:lstStyle/>
              <a:p>
                <a:pPr algn="ctr"/>
                <a:r>
                  <a:rPr lang="en-US" sz="5000" b="1">
                    <a:solidFill>
                      <a:schemeClr val="bg1"/>
                    </a:solidFill>
                    <a:latin typeface="Tahoma" panose="020B0604030504040204" pitchFamily="34" charset="0"/>
                  </a:rPr>
                  <a:t>06</a:t>
                </a:r>
              </a:p>
            </p:txBody>
          </p:sp>
        </p:grpSp>
      </p:grpSp>
      <p:sp>
        <p:nvSpPr>
          <p:cNvPr id="134" name="TextBox 133">
            <a:extLst>
              <a:ext uri="{FF2B5EF4-FFF2-40B4-BE49-F238E27FC236}">
                <a16:creationId xmlns:a16="http://schemas.microsoft.com/office/drawing/2014/main" id="{4A708908-13A9-89E9-3676-0715157D7F0E}"/>
              </a:ext>
            </a:extLst>
          </p:cNvPr>
          <p:cNvSpPr txBox="1"/>
          <p:nvPr/>
        </p:nvSpPr>
        <p:spPr>
          <a:xfrm>
            <a:off x="1284790" y="521492"/>
            <a:ext cx="4664600" cy="1323439"/>
          </a:xfrm>
          <a:prstGeom prst="rect">
            <a:avLst/>
          </a:prstGeom>
          <a:noFill/>
        </p:spPr>
        <p:txBody>
          <a:bodyPr wrap="square" rtlCol="0">
            <a:spAutoFit/>
          </a:bodyPr>
          <a:lstStyle/>
          <a:p>
            <a:r>
              <a:rPr lang="en-US" sz="8000" b="1">
                <a:solidFill>
                  <a:schemeClr val="bg1"/>
                </a:solidFill>
                <a:latin typeface="Tahoma" panose="020B0604030504040204" pitchFamily="34" charset="0"/>
                <a:ea typeface="Tahoma" panose="020B0604030504040204" pitchFamily="34" charset="0"/>
                <a:cs typeface="Tahoma" panose="020B0604030504040204" pitchFamily="34" charset="0"/>
              </a:rPr>
              <a:t>Agenda</a:t>
            </a:r>
          </a:p>
        </p:txBody>
      </p:sp>
      <p:sp>
        <p:nvSpPr>
          <p:cNvPr id="135" name="TextBox 134">
            <a:extLst>
              <a:ext uri="{FF2B5EF4-FFF2-40B4-BE49-F238E27FC236}">
                <a16:creationId xmlns:a16="http://schemas.microsoft.com/office/drawing/2014/main" id="{6E51B3FF-8F79-037E-4307-C67D343D5722}"/>
              </a:ext>
            </a:extLst>
          </p:cNvPr>
          <p:cNvSpPr txBox="1"/>
          <p:nvPr/>
        </p:nvSpPr>
        <p:spPr>
          <a:xfrm>
            <a:off x="6120966" y="829268"/>
            <a:ext cx="4786244" cy="707886"/>
          </a:xfrm>
          <a:prstGeom prst="rect">
            <a:avLst/>
          </a:prstGeom>
          <a:noFill/>
        </p:spPr>
        <p:txBody>
          <a:bodyPr wrap="square" rtlCol="0">
            <a:spAutoFit/>
          </a:bodyPr>
          <a:lstStyle/>
          <a:p>
            <a:pPr algn="r"/>
            <a:r>
              <a:rPr lang="en-US" sz="2000">
                <a:solidFill>
                  <a:schemeClr val="bg1"/>
                </a:solidFill>
                <a:latin typeface="Tahoma" panose="020B0604030504040204" pitchFamily="34" charset="0"/>
                <a:ea typeface="Tahoma" panose="020B0604030504040204" pitchFamily="34" charset="0"/>
                <a:cs typeface="Tahoma" panose="020B0604030504040204" pitchFamily="34" charset="0"/>
              </a:rPr>
              <a:t>Let’s take a closer look the main topics covered in this presentation.</a:t>
            </a:r>
          </a:p>
        </p:txBody>
      </p:sp>
      <p:grpSp>
        <p:nvGrpSpPr>
          <p:cNvPr id="25" name="Group 24">
            <a:extLst>
              <a:ext uri="{FF2B5EF4-FFF2-40B4-BE49-F238E27FC236}">
                <a16:creationId xmlns:a16="http://schemas.microsoft.com/office/drawing/2014/main" id="{0D2B98F9-5DA1-7E20-F332-432DB5D0E65D}"/>
              </a:ext>
            </a:extLst>
          </p:cNvPr>
          <p:cNvGrpSpPr/>
          <p:nvPr/>
        </p:nvGrpSpPr>
        <p:grpSpPr>
          <a:xfrm>
            <a:off x="2031655" y="2253891"/>
            <a:ext cx="8128690" cy="3539239"/>
            <a:chOff x="1719138" y="2315115"/>
            <a:chExt cx="8128690" cy="3539239"/>
          </a:xfrm>
        </p:grpSpPr>
        <p:grpSp>
          <p:nvGrpSpPr>
            <p:cNvPr id="22" name="Group 21">
              <a:extLst>
                <a:ext uri="{FF2B5EF4-FFF2-40B4-BE49-F238E27FC236}">
                  <a16:creationId xmlns:a16="http://schemas.microsoft.com/office/drawing/2014/main" id="{8454F28D-1FF9-B850-24B6-B2C649271111}"/>
                </a:ext>
              </a:extLst>
            </p:cNvPr>
            <p:cNvGrpSpPr/>
            <p:nvPr/>
          </p:nvGrpSpPr>
          <p:grpSpPr>
            <a:xfrm>
              <a:off x="1719138" y="2315115"/>
              <a:ext cx="3992971" cy="995563"/>
              <a:chOff x="1719138" y="2372670"/>
              <a:chExt cx="3992971" cy="995563"/>
            </a:xfrm>
          </p:grpSpPr>
          <p:sp>
            <p:nvSpPr>
              <p:cNvPr id="136" name="Oval 135">
                <a:extLst>
                  <a:ext uri="{FF2B5EF4-FFF2-40B4-BE49-F238E27FC236}">
                    <a16:creationId xmlns:a16="http://schemas.microsoft.com/office/drawing/2014/main" id="{6F5199F1-EBC6-74C1-2B5D-20C61B13A3FA}"/>
                  </a:ext>
                </a:extLst>
              </p:cNvPr>
              <p:cNvSpPr/>
              <p:nvPr/>
            </p:nvSpPr>
            <p:spPr>
              <a:xfrm>
                <a:off x="1719138" y="2372670"/>
                <a:ext cx="995563" cy="9955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Georgia" panose="02040502050405020303" pitchFamily="18" charset="0"/>
                </a:endParaRPr>
              </a:p>
            </p:txBody>
          </p:sp>
          <p:grpSp>
            <p:nvGrpSpPr>
              <p:cNvPr id="21" name="Group 20">
                <a:extLst>
                  <a:ext uri="{FF2B5EF4-FFF2-40B4-BE49-F238E27FC236}">
                    <a16:creationId xmlns:a16="http://schemas.microsoft.com/office/drawing/2014/main" id="{CA7EBC9F-5200-A4E6-4607-97AA4CC1E518}"/>
                  </a:ext>
                </a:extLst>
              </p:cNvPr>
              <p:cNvGrpSpPr/>
              <p:nvPr/>
            </p:nvGrpSpPr>
            <p:grpSpPr>
              <a:xfrm>
                <a:off x="1946734" y="2516508"/>
                <a:ext cx="3765375" cy="707886"/>
                <a:chOff x="1946734" y="2516508"/>
                <a:chExt cx="3765375" cy="707886"/>
              </a:xfrm>
            </p:grpSpPr>
            <p:grpSp>
              <p:nvGrpSpPr>
                <p:cNvPr id="137" name="Google Shape;9813;p84">
                  <a:extLst>
                    <a:ext uri="{FF2B5EF4-FFF2-40B4-BE49-F238E27FC236}">
                      <a16:creationId xmlns:a16="http://schemas.microsoft.com/office/drawing/2014/main" id="{2941EFF6-7E6B-3D7F-AE21-B178C5895A3F}"/>
                    </a:ext>
                  </a:extLst>
                </p:cNvPr>
                <p:cNvGrpSpPr>
                  <a:grpSpLocks noChangeAspect="1"/>
                </p:cNvGrpSpPr>
                <p:nvPr/>
              </p:nvGrpSpPr>
              <p:grpSpPr>
                <a:xfrm>
                  <a:off x="1946734" y="2600451"/>
                  <a:ext cx="540370" cy="540000"/>
                  <a:chOff x="-34004625" y="3585850"/>
                  <a:chExt cx="292225" cy="292025"/>
                </a:xfrm>
                <a:solidFill>
                  <a:srgbClr val="2D5A95"/>
                </a:solidFill>
              </p:grpSpPr>
              <p:sp>
                <p:nvSpPr>
                  <p:cNvPr id="138" name="Google Shape;9814;p84">
                    <a:extLst>
                      <a:ext uri="{FF2B5EF4-FFF2-40B4-BE49-F238E27FC236}">
                        <a16:creationId xmlns:a16="http://schemas.microsoft.com/office/drawing/2014/main" id="{B3E59B65-0715-A541-69AF-20DE14798BD8}"/>
                      </a:ext>
                    </a:extLst>
                  </p:cNvPr>
                  <p:cNvSpPr/>
                  <p:nvPr/>
                </p:nvSpPr>
                <p:spPr>
                  <a:xfrm>
                    <a:off x="-33832150" y="3585850"/>
                    <a:ext cx="103200" cy="154200"/>
                  </a:xfrm>
                  <a:custGeom>
                    <a:avLst/>
                    <a:gdLst/>
                    <a:ahLst/>
                    <a:cxnLst/>
                    <a:rect l="l" t="t" r="r" b="b"/>
                    <a:pathLst>
                      <a:path w="4128" h="6168" extrusionOk="0">
                        <a:moveTo>
                          <a:pt x="2426" y="1"/>
                        </a:moveTo>
                        <a:cubicBezTo>
                          <a:pt x="2286" y="1"/>
                          <a:pt x="2136" y="77"/>
                          <a:pt x="2112" y="244"/>
                        </a:cubicBezTo>
                        <a:lnTo>
                          <a:pt x="64" y="5064"/>
                        </a:lnTo>
                        <a:cubicBezTo>
                          <a:pt x="1" y="5222"/>
                          <a:pt x="64" y="5474"/>
                          <a:pt x="253" y="5506"/>
                        </a:cubicBezTo>
                        <a:cubicBezTo>
                          <a:pt x="295" y="5531"/>
                          <a:pt x="342" y="5543"/>
                          <a:pt x="389" y="5543"/>
                        </a:cubicBezTo>
                        <a:cubicBezTo>
                          <a:pt x="517" y="5543"/>
                          <a:pt x="648" y="5455"/>
                          <a:pt x="694" y="5317"/>
                        </a:cubicBezTo>
                        <a:lnTo>
                          <a:pt x="1261" y="4025"/>
                        </a:lnTo>
                        <a:cubicBezTo>
                          <a:pt x="1419" y="4088"/>
                          <a:pt x="1576" y="4119"/>
                          <a:pt x="1765" y="4119"/>
                        </a:cubicBezTo>
                        <a:cubicBezTo>
                          <a:pt x="1891" y="4119"/>
                          <a:pt x="1986" y="4088"/>
                          <a:pt x="2112" y="4056"/>
                        </a:cubicBezTo>
                        <a:lnTo>
                          <a:pt x="2112" y="4844"/>
                        </a:lnTo>
                        <a:cubicBezTo>
                          <a:pt x="1450" y="4970"/>
                          <a:pt x="946" y="5506"/>
                          <a:pt x="789" y="6167"/>
                        </a:cubicBezTo>
                        <a:lnTo>
                          <a:pt x="4128" y="6167"/>
                        </a:lnTo>
                        <a:cubicBezTo>
                          <a:pt x="4002" y="5506"/>
                          <a:pt x="3466" y="5001"/>
                          <a:pt x="2773" y="4844"/>
                        </a:cubicBezTo>
                        <a:lnTo>
                          <a:pt x="2773" y="3143"/>
                        </a:lnTo>
                        <a:cubicBezTo>
                          <a:pt x="2773" y="2670"/>
                          <a:pt x="2458" y="2324"/>
                          <a:pt x="2080" y="2166"/>
                        </a:cubicBezTo>
                        <a:lnTo>
                          <a:pt x="2773" y="496"/>
                        </a:lnTo>
                        <a:cubicBezTo>
                          <a:pt x="2773" y="307"/>
                          <a:pt x="2710" y="118"/>
                          <a:pt x="2553" y="24"/>
                        </a:cubicBezTo>
                        <a:cubicBezTo>
                          <a:pt x="2515" y="8"/>
                          <a:pt x="2471" y="1"/>
                          <a:pt x="2426" y="1"/>
                        </a:cubicBezTo>
                        <a:close/>
                      </a:path>
                    </a:pathLst>
                  </a:custGeom>
                  <a:grpFill/>
                  <a:ln>
                    <a:noFill/>
                  </a:ln>
                </p:spPr>
                <p:txBody>
                  <a:bodyPr spcFirstLastPara="1" wrap="square" lIns="121900" tIns="121900" rIns="121900" bIns="121900" anchor="ctr" anchorCtr="0">
                    <a:noAutofit/>
                  </a:bodyPr>
                  <a:lstStyle/>
                  <a:p>
                    <a:endParaRPr sz="2400">
                      <a:solidFill>
                        <a:schemeClr val="bg1"/>
                      </a:solidFill>
                      <a:latin typeface="Georgia" panose="02040502050405020303" pitchFamily="18" charset="0"/>
                    </a:endParaRPr>
                  </a:p>
                </p:txBody>
              </p:sp>
              <p:sp>
                <p:nvSpPr>
                  <p:cNvPr id="139" name="Google Shape;9815;p84">
                    <a:extLst>
                      <a:ext uri="{FF2B5EF4-FFF2-40B4-BE49-F238E27FC236}">
                        <a16:creationId xmlns:a16="http://schemas.microsoft.com/office/drawing/2014/main" id="{3A27C281-370C-5C42-7C5D-DF3B38ED156F}"/>
                      </a:ext>
                    </a:extLst>
                  </p:cNvPr>
                  <p:cNvSpPr/>
                  <p:nvPr/>
                </p:nvSpPr>
                <p:spPr>
                  <a:xfrm>
                    <a:off x="-34004625" y="3690400"/>
                    <a:ext cx="155175" cy="187475"/>
                  </a:xfrm>
                  <a:custGeom>
                    <a:avLst/>
                    <a:gdLst/>
                    <a:ahLst/>
                    <a:cxnLst/>
                    <a:rect l="l" t="t" r="r" b="b"/>
                    <a:pathLst>
                      <a:path w="6207" h="7499" extrusionOk="0">
                        <a:moveTo>
                          <a:pt x="693" y="0"/>
                        </a:moveTo>
                        <a:cubicBezTo>
                          <a:pt x="315" y="0"/>
                          <a:pt x="0" y="315"/>
                          <a:pt x="0" y="662"/>
                        </a:cubicBezTo>
                        <a:lnTo>
                          <a:pt x="0" y="6490"/>
                        </a:lnTo>
                        <a:cubicBezTo>
                          <a:pt x="32" y="7026"/>
                          <a:pt x="504" y="7498"/>
                          <a:pt x="1103" y="7498"/>
                        </a:cubicBezTo>
                        <a:lnTo>
                          <a:pt x="6207" y="7498"/>
                        </a:lnTo>
                        <a:lnTo>
                          <a:pt x="6207" y="5797"/>
                        </a:lnTo>
                        <a:cubicBezTo>
                          <a:pt x="6207" y="5608"/>
                          <a:pt x="6049" y="5451"/>
                          <a:pt x="5860" y="5451"/>
                        </a:cubicBezTo>
                        <a:lnTo>
                          <a:pt x="1765" y="5451"/>
                        </a:lnTo>
                        <a:cubicBezTo>
                          <a:pt x="1576" y="5451"/>
                          <a:pt x="1418" y="5293"/>
                          <a:pt x="1418" y="5104"/>
                        </a:cubicBezTo>
                        <a:lnTo>
                          <a:pt x="1418" y="662"/>
                        </a:lnTo>
                        <a:cubicBezTo>
                          <a:pt x="1418" y="252"/>
                          <a:pt x="1103" y="0"/>
                          <a:pt x="693" y="0"/>
                        </a:cubicBezTo>
                        <a:close/>
                      </a:path>
                    </a:pathLst>
                  </a:custGeom>
                  <a:grpFill/>
                  <a:ln>
                    <a:noFill/>
                  </a:ln>
                </p:spPr>
                <p:txBody>
                  <a:bodyPr spcFirstLastPara="1" wrap="square" lIns="121900" tIns="121900" rIns="121900" bIns="121900" anchor="ctr" anchorCtr="0">
                    <a:noAutofit/>
                  </a:bodyPr>
                  <a:lstStyle/>
                  <a:p>
                    <a:endParaRPr sz="2400">
                      <a:solidFill>
                        <a:schemeClr val="bg1"/>
                      </a:solidFill>
                      <a:latin typeface="Georgia" panose="02040502050405020303" pitchFamily="18" charset="0"/>
                    </a:endParaRPr>
                  </a:p>
                </p:txBody>
              </p:sp>
              <p:sp>
                <p:nvSpPr>
                  <p:cNvPr id="140" name="Google Shape;9816;p84">
                    <a:extLst>
                      <a:ext uri="{FF2B5EF4-FFF2-40B4-BE49-F238E27FC236}">
                        <a16:creationId xmlns:a16="http://schemas.microsoft.com/office/drawing/2014/main" id="{33ECFCD0-C488-08F8-8584-06B534CF1A56}"/>
                      </a:ext>
                    </a:extLst>
                  </p:cNvPr>
                  <p:cNvSpPr/>
                  <p:nvPr/>
                </p:nvSpPr>
                <p:spPr>
                  <a:xfrm>
                    <a:off x="-33936100" y="3621075"/>
                    <a:ext cx="51200" cy="51225"/>
                  </a:xfrm>
                  <a:custGeom>
                    <a:avLst/>
                    <a:gdLst/>
                    <a:ahLst/>
                    <a:cxnLst/>
                    <a:rect l="l" t="t" r="r" b="b"/>
                    <a:pathLst>
                      <a:path w="2048" h="2049" extrusionOk="0">
                        <a:moveTo>
                          <a:pt x="1040" y="1"/>
                        </a:moveTo>
                        <a:cubicBezTo>
                          <a:pt x="473" y="1"/>
                          <a:pt x="0" y="473"/>
                          <a:pt x="0" y="1041"/>
                        </a:cubicBezTo>
                        <a:cubicBezTo>
                          <a:pt x="0" y="1576"/>
                          <a:pt x="473" y="2049"/>
                          <a:pt x="1040" y="2049"/>
                        </a:cubicBezTo>
                        <a:cubicBezTo>
                          <a:pt x="1576" y="2049"/>
                          <a:pt x="2048" y="1576"/>
                          <a:pt x="2048" y="1041"/>
                        </a:cubicBezTo>
                        <a:cubicBezTo>
                          <a:pt x="2048" y="473"/>
                          <a:pt x="1607" y="1"/>
                          <a:pt x="1040" y="1"/>
                        </a:cubicBezTo>
                        <a:close/>
                      </a:path>
                    </a:pathLst>
                  </a:custGeom>
                  <a:grpFill/>
                  <a:ln>
                    <a:noFill/>
                  </a:ln>
                </p:spPr>
                <p:txBody>
                  <a:bodyPr spcFirstLastPara="1" wrap="square" lIns="121900" tIns="121900" rIns="121900" bIns="121900" anchor="ctr" anchorCtr="0">
                    <a:noAutofit/>
                  </a:bodyPr>
                  <a:lstStyle/>
                  <a:p>
                    <a:endParaRPr sz="2400">
                      <a:solidFill>
                        <a:schemeClr val="bg1"/>
                      </a:solidFill>
                      <a:latin typeface="Georgia" panose="02040502050405020303" pitchFamily="18" charset="0"/>
                    </a:endParaRPr>
                  </a:p>
                </p:txBody>
              </p:sp>
              <p:sp>
                <p:nvSpPr>
                  <p:cNvPr id="141" name="Google Shape;9817;p84">
                    <a:extLst>
                      <a:ext uri="{FF2B5EF4-FFF2-40B4-BE49-F238E27FC236}">
                        <a16:creationId xmlns:a16="http://schemas.microsoft.com/office/drawing/2014/main" id="{92A42C2A-560A-E699-6241-97889E86A19B}"/>
                      </a:ext>
                    </a:extLst>
                  </p:cNvPr>
                  <p:cNvSpPr/>
                  <p:nvPr/>
                </p:nvSpPr>
                <p:spPr>
                  <a:xfrm>
                    <a:off x="-33952650" y="3690125"/>
                    <a:ext cx="155975" cy="186950"/>
                  </a:xfrm>
                  <a:custGeom>
                    <a:avLst/>
                    <a:gdLst/>
                    <a:ahLst/>
                    <a:cxnLst/>
                    <a:rect l="l" t="t" r="r" b="b"/>
                    <a:pathLst>
                      <a:path w="6239" h="7478" extrusionOk="0">
                        <a:moveTo>
                          <a:pt x="1641" y="1"/>
                        </a:moveTo>
                        <a:cubicBezTo>
                          <a:pt x="1242" y="1"/>
                          <a:pt x="819" y="205"/>
                          <a:pt x="568" y="484"/>
                        </a:cubicBezTo>
                        <a:cubicBezTo>
                          <a:pt x="190" y="799"/>
                          <a:pt x="1" y="1209"/>
                          <a:pt x="1" y="1681"/>
                        </a:cubicBezTo>
                        <a:lnTo>
                          <a:pt x="1" y="4769"/>
                        </a:lnTo>
                        <a:lnTo>
                          <a:pt x="2679" y="4769"/>
                        </a:lnTo>
                        <a:cubicBezTo>
                          <a:pt x="2521" y="4359"/>
                          <a:pt x="2175" y="4107"/>
                          <a:pt x="1702" y="4107"/>
                        </a:cubicBezTo>
                        <a:lnTo>
                          <a:pt x="1040" y="4107"/>
                        </a:lnTo>
                        <a:cubicBezTo>
                          <a:pt x="820" y="4107"/>
                          <a:pt x="662" y="3949"/>
                          <a:pt x="662" y="3729"/>
                        </a:cubicBezTo>
                        <a:lnTo>
                          <a:pt x="662" y="2374"/>
                        </a:lnTo>
                        <a:cubicBezTo>
                          <a:pt x="662" y="2154"/>
                          <a:pt x="820" y="1996"/>
                          <a:pt x="1040" y="1996"/>
                        </a:cubicBezTo>
                        <a:cubicBezTo>
                          <a:pt x="1229" y="1996"/>
                          <a:pt x="1387" y="2154"/>
                          <a:pt x="1387" y="2374"/>
                        </a:cubicBezTo>
                        <a:lnTo>
                          <a:pt x="1387" y="3382"/>
                        </a:lnTo>
                        <a:lnTo>
                          <a:pt x="1733" y="3382"/>
                        </a:lnTo>
                        <a:cubicBezTo>
                          <a:pt x="2553" y="3382"/>
                          <a:pt x="3277" y="3981"/>
                          <a:pt x="3435" y="4769"/>
                        </a:cubicBezTo>
                        <a:lnTo>
                          <a:pt x="3813" y="4769"/>
                        </a:lnTo>
                        <a:cubicBezTo>
                          <a:pt x="4380" y="4769"/>
                          <a:pt x="4852" y="5241"/>
                          <a:pt x="4852" y="5777"/>
                        </a:cubicBezTo>
                        <a:lnTo>
                          <a:pt x="4852" y="7478"/>
                        </a:lnTo>
                        <a:lnTo>
                          <a:pt x="6239" y="7478"/>
                        </a:lnTo>
                        <a:lnTo>
                          <a:pt x="6239" y="5084"/>
                        </a:lnTo>
                        <a:cubicBezTo>
                          <a:pt x="6176" y="4580"/>
                          <a:pt x="5703" y="4107"/>
                          <a:pt x="5168" y="4107"/>
                        </a:cubicBezTo>
                        <a:lnTo>
                          <a:pt x="3781" y="4107"/>
                        </a:lnTo>
                        <a:cubicBezTo>
                          <a:pt x="3592" y="4107"/>
                          <a:pt x="3435" y="3949"/>
                          <a:pt x="3435" y="3729"/>
                        </a:cubicBezTo>
                        <a:lnTo>
                          <a:pt x="3435" y="1807"/>
                        </a:lnTo>
                        <a:cubicBezTo>
                          <a:pt x="3435" y="862"/>
                          <a:pt x="2710" y="43"/>
                          <a:pt x="1796" y="11"/>
                        </a:cubicBezTo>
                        <a:cubicBezTo>
                          <a:pt x="1745" y="4"/>
                          <a:pt x="1694" y="1"/>
                          <a:pt x="1641" y="1"/>
                        </a:cubicBezTo>
                        <a:close/>
                      </a:path>
                    </a:pathLst>
                  </a:custGeom>
                  <a:grpFill/>
                  <a:ln>
                    <a:noFill/>
                  </a:ln>
                </p:spPr>
                <p:txBody>
                  <a:bodyPr spcFirstLastPara="1" wrap="square" lIns="121900" tIns="121900" rIns="121900" bIns="121900" anchor="ctr" anchorCtr="0">
                    <a:noAutofit/>
                  </a:bodyPr>
                  <a:lstStyle/>
                  <a:p>
                    <a:endParaRPr sz="2400">
                      <a:solidFill>
                        <a:schemeClr val="bg1"/>
                      </a:solidFill>
                      <a:latin typeface="Georgia" panose="02040502050405020303" pitchFamily="18" charset="0"/>
                    </a:endParaRPr>
                  </a:p>
                </p:txBody>
              </p:sp>
              <p:sp>
                <p:nvSpPr>
                  <p:cNvPr id="142" name="Google Shape;9818;p84">
                    <a:extLst>
                      <a:ext uri="{FF2B5EF4-FFF2-40B4-BE49-F238E27FC236}">
                        <a16:creationId xmlns:a16="http://schemas.microsoft.com/office/drawing/2014/main" id="{62FF32BD-04C5-EF52-631B-C65C308AFAF2}"/>
                      </a:ext>
                    </a:extLst>
                  </p:cNvPr>
                  <p:cNvSpPr/>
                  <p:nvPr/>
                </p:nvSpPr>
                <p:spPr>
                  <a:xfrm>
                    <a:off x="-33849475" y="3758125"/>
                    <a:ext cx="137075" cy="33100"/>
                  </a:xfrm>
                  <a:custGeom>
                    <a:avLst/>
                    <a:gdLst/>
                    <a:ahLst/>
                    <a:cxnLst/>
                    <a:rect l="l" t="t" r="r" b="b"/>
                    <a:pathLst>
                      <a:path w="5483" h="1324" extrusionOk="0">
                        <a:moveTo>
                          <a:pt x="1" y="1"/>
                        </a:moveTo>
                        <a:lnTo>
                          <a:pt x="1" y="662"/>
                        </a:lnTo>
                        <a:lnTo>
                          <a:pt x="1041" y="662"/>
                        </a:lnTo>
                        <a:cubicBezTo>
                          <a:pt x="1576" y="662"/>
                          <a:pt x="2080" y="946"/>
                          <a:pt x="2395" y="1324"/>
                        </a:cubicBezTo>
                        <a:lnTo>
                          <a:pt x="5136" y="1324"/>
                        </a:lnTo>
                        <a:cubicBezTo>
                          <a:pt x="5325" y="1324"/>
                          <a:pt x="5483" y="1166"/>
                          <a:pt x="5483" y="977"/>
                        </a:cubicBezTo>
                        <a:lnTo>
                          <a:pt x="5483" y="316"/>
                        </a:lnTo>
                        <a:cubicBezTo>
                          <a:pt x="5483" y="158"/>
                          <a:pt x="5325" y="1"/>
                          <a:pt x="5136" y="1"/>
                        </a:cubicBezTo>
                        <a:close/>
                      </a:path>
                    </a:pathLst>
                  </a:custGeom>
                  <a:grpFill/>
                  <a:ln>
                    <a:noFill/>
                  </a:ln>
                </p:spPr>
                <p:txBody>
                  <a:bodyPr spcFirstLastPara="1" wrap="square" lIns="121900" tIns="121900" rIns="121900" bIns="121900" anchor="ctr" anchorCtr="0">
                    <a:noAutofit/>
                  </a:bodyPr>
                  <a:lstStyle/>
                  <a:p>
                    <a:endParaRPr sz="2400">
                      <a:solidFill>
                        <a:schemeClr val="bg1"/>
                      </a:solidFill>
                      <a:latin typeface="Georgia" panose="02040502050405020303" pitchFamily="18" charset="0"/>
                    </a:endParaRPr>
                  </a:p>
                </p:txBody>
              </p:sp>
            </p:grpSp>
            <p:sp>
              <p:nvSpPr>
                <p:cNvPr id="164" name="TextBox 163">
                  <a:extLst>
                    <a:ext uri="{FF2B5EF4-FFF2-40B4-BE49-F238E27FC236}">
                      <a16:creationId xmlns:a16="http://schemas.microsoft.com/office/drawing/2014/main" id="{4995D0DB-2BE5-C426-9D34-6A33DAF41761}"/>
                    </a:ext>
                  </a:extLst>
                </p:cNvPr>
                <p:cNvSpPr txBox="1"/>
                <p:nvPr/>
              </p:nvSpPr>
              <p:spPr>
                <a:xfrm>
                  <a:off x="2905488" y="2516508"/>
                  <a:ext cx="2806621" cy="707886"/>
                </a:xfrm>
                <a:prstGeom prst="rect">
                  <a:avLst/>
                </a:prstGeom>
                <a:noFill/>
              </p:spPr>
              <p:txBody>
                <a:bodyPr wrap="square" rtlCol="0">
                  <a:spAutoFit/>
                </a:bodyPr>
                <a:lstStyle/>
                <a:p>
                  <a:r>
                    <a:rPr lang="en-US" sz="2000" b="1">
                      <a:solidFill>
                        <a:schemeClr val="bg1"/>
                      </a:solidFill>
                      <a:latin typeface="Tahoma" panose="020B0604030504040204" pitchFamily="34" charset="0"/>
                      <a:ea typeface="Tahoma" panose="020B0604030504040204" pitchFamily="34" charset="0"/>
                      <a:cs typeface="Tahoma" panose="020B0604030504040204" pitchFamily="34" charset="0"/>
                    </a:rPr>
                    <a:t>Essential systems </a:t>
                  </a:r>
                </a:p>
                <a:p>
                  <a:r>
                    <a:rPr lang="en-US" sz="2000" b="1">
                      <a:solidFill>
                        <a:schemeClr val="bg1"/>
                      </a:solidFill>
                      <a:latin typeface="Tahoma" panose="020B0604030504040204" pitchFamily="34" charset="0"/>
                      <a:ea typeface="Tahoma" panose="020B0604030504040204" pitchFamily="34" charset="0"/>
                      <a:cs typeface="Tahoma" panose="020B0604030504040204" pitchFamily="34" charset="0"/>
                    </a:rPr>
                    <a:t>and software </a:t>
                  </a:r>
                </a:p>
              </p:txBody>
            </p:sp>
          </p:grpSp>
        </p:grpSp>
        <p:grpSp>
          <p:nvGrpSpPr>
            <p:cNvPr id="23" name="Group 22">
              <a:extLst>
                <a:ext uri="{FF2B5EF4-FFF2-40B4-BE49-F238E27FC236}">
                  <a16:creationId xmlns:a16="http://schemas.microsoft.com/office/drawing/2014/main" id="{6B48A531-CE37-B17D-2F0D-AAC3C9E30F84}"/>
                </a:ext>
              </a:extLst>
            </p:cNvPr>
            <p:cNvGrpSpPr/>
            <p:nvPr/>
          </p:nvGrpSpPr>
          <p:grpSpPr>
            <a:xfrm>
              <a:off x="6133093" y="2315115"/>
              <a:ext cx="3714735" cy="995563"/>
              <a:chOff x="1719138" y="3527454"/>
              <a:chExt cx="3714735" cy="995563"/>
            </a:xfrm>
          </p:grpSpPr>
          <p:sp>
            <p:nvSpPr>
              <p:cNvPr id="143" name="Oval 142">
                <a:extLst>
                  <a:ext uri="{FF2B5EF4-FFF2-40B4-BE49-F238E27FC236}">
                    <a16:creationId xmlns:a16="http://schemas.microsoft.com/office/drawing/2014/main" id="{F2C43C46-9AE0-5234-648B-2C23F0D83F67}"/>
                  </a:ext>
                </a:extLst>
              </p:cNvPr>
              <p:cNvSpPr/>
              <p:nvPr/>
            </p:nvSpPr>
            <p:spPr>
              <a:xfrm>
                <a:off x="1719138" y="3527454"/>
                <a:ext cx="995563" cy="9955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Georgia" panose="02040502050405020303" pitchFamily="18" charset="0"/>
                </a:endParaRPr>
              </a:p>
            </p:txBody>
          </p:sp>
          <p:grpSp>
            <p:nvGrpSpPr>
              <p:cNvPr id="16" name="Group 15">
                <a:extLst>
                  <a:ext uri="{FF2B5EF4-FFF2-40B4-BE49-F238E27FC236}">
                    <a16:creationId xmlns:a16="http://schemas.microsoft.com/office/drawing/2014/main" id="{DC58BCDE-DCEC-3D6B-344D-9B1ABA0E736A}"/>
                  </a:ext>
                </a:extLst>
              </p:cNvPr>
              <p:cNvGrpSpPr/>
              <p:nvPr/>
            </p:nvGrpSpPr>
            <p:grpSpPr>
              <a:xfrm>
                <a:off x="1980712" y="3671292"/>
                <a:ext cx="3453161" cy="707886"/>
                <a:chOff x="1980712" y="3671292"/>
                <a:chExt cx="3453161" cy="707886"/>
              </a:xfrm>
            </p:grpSpPr>
            <p:sp>
              <p:nvSpPr>
                <p:cNvPr id="165" name="TextBox 164">
                  <a:extLst>
                    <a:ext uri="{FF2B5EF4-FFF2-40B4-BE49-F238E27FC236}">
                      <a16:creationId xmlns:a16="http://schemas.microsoft.com/office/drawing/2014/main" id="{DF36C77D-174F-47C5-BC09-B212DB4B316D}"/>
                    </a:ext>
                  </a:extLst>
                </p:cNvPr>
                <p:cNvSpPr txBox="1"/>
                <p:nvPr/>
              </p:nvSpPr>
              <p:spPr>
                <a:xfrm>
                  <a:off x="2905488" y="3671292"/>
                  <a:ext cx="2528385" cy="707886"/>
                </a:xfrm>
                <a:prstGeom prst="rect">
                  <a:avLst/>
                </a:prstGeom>
                <a:noFill/>
              </p:spPr>
              <p:txBody>
                <a:bodyPr wrap="square" rtlCol="0">
                  <a:spAutoFit/>
                </a:bodyPr>
                <a:lstStyle/>
                <a:p>
                  <a:r>
                    <a:rPr lang="en-US" sz="2000" b="1">
                      <a:solidFill>
                        <a:schemeClr val="bg1"/>
                      </a:solidFill>
                      <a:latin typeface="Tahoma" panose="020B0604030504040204" pitchFamily="34" charset="0"/>
                      <a:ea typeface="Tahoma" panose="020B0604030504040204" pitchFamily="34" charset="0"/>
                      <a:cs typeface="Tahoma" panose="020B0604030504040204" pitchFamily="34" charset="0"/>
                    </a:rPr>
                    <a:t>Computing and </a:t>
                  </a:r>
                </a:p>
                <a:p>
                  <a:r>
                    <a:rPr lang="en-US" sz="2000" b="1">
                      <a:solidFill>
                        <a:schemeClr val="bg1"/>
                      </a:solidFill>
                      <a:latin typeface="Tahoma" panose="020B0604030504040204" pitchFamily="34" charset="0"/>
                      <a:ea typeface="Tahoma" panose="020B0604030504040204" pitchFamily="34" charset="0"/>
                      <a:cs typeface="Tahoma" panose="020B0604030504040204" pitchFamily="34" charset="0"/>
                    </a:rPr>
                    <a:t>printing services</a:t>
                  </a:r>
                </a:p>
              </p:txBody>
            </p:sp>
            <p:grpSp>
              <p:nvGrpSpPr>
                <p:cNvPr id="173" name="Google Shape;10712;p85">
                  <a:extLst>
                    <a:ext uri="{FF2B5EF4-FFF2-40B4-BE49-F238E27FC236}">
                      <a16:creationId xmlns:a16="http://schemas.microsoft.com/office/drawing/2014/main" id="{545AECFB-7BCC-404F-7E9C-17F928721DB5}"/>
                    </a:ext>
                  </a:extLst>
                </p:cNvPr>
                <p:cNvGrpSpPr/>
                <p:nvPr/>
              </p:nvGrpSpPr>
              <p:grpSpPr>
                <a:xfrm>
                  <a:off x="1980712" y="3789620"/>
                  <a:ext cx="472415" cy="471231"/>
                  <a:chOff x="-47154000" y="3939275"/>
                  <a:chExt cx="299300" cy="298550"/>
                </a:xfrm>
                <a:solidFill>
                  <a:srgbClr val="2D5A95"/>
                </a:solidFill>
              </p:grpSpPr>
              <p:sp>
                <p:nvSpPr>
                  <p:cNvPr id="174" name="Google Shape;10713;p85">
                    <a:extLst>
                      <a:ext uri="{FF2B5EF4-FFF2-40B4-BE49-F238E27FC236}">
                        <a16:creationId xmlns:a16="http://schemas.microsoft.com/office/drawing/2014/main" id="{1F1956DD-3B54-A374-35D0-16860844C4D5}"/>
                      </a:ext>
                    </a:extLst>
                  </p:cNvPr>
                  <p:cNvSpPr/>
                  <p:nvPr/>
                </p:nvSpPr>
                <p:spPr>
                  <a:xfrm>
                    <a:off x="-47084700" y="4131475"/>
                    <a:ext cx="159125" cy="106350"/>
                  </a:xfrm>
                  <a:custGeom>
                    <a:avLst/>
                    <a:gdLst/>
                    <a:ahLst/>
                    <a:cxnLst/>
                    <a:rect l="l" t="t" r="r" b="b"/>
                    <a:pathLst>
                      <a:path w="6365" h="4254" extrusionOk="0">
                        <a:moveTo>
                          <a:pt x="4569" y="693"/>
                        </a:moveTo>
                        <a:cubicBezTo>
                          <a:pt x="4789" y="693"/>
                          <a:pt x="4947" y="851"/>
                          <a:pt x="4947" y="1040"/>
                        </a:cubicBezTo>
                        <a:cubicBezTo>
                          <a:pt x="4947" y="1260"/>
                          <a:pt x="4789" y="1418"/>
                          <a:pt x="4569" y="1418"/>
                        </a:cubicBezTo>
                        <a:lnTo>
                          <a:pt x="1796" y="1418"/>
                        </a:lnTo>
                        <a:cubicBezTo>
                          <a:pt x="1576" y="1418"/>
                          <a:pt x="1418" y="1260"/>
                          <a:pt x="1418" y="1040"/>
                        </a:cubicBezTo>
                        <a:cubicBezTo>
                          <a:pt x="1418" y="851"/>
                          <a:pt x="1576" y="693"/>
                          <a:pt x="1796" y="693"/>
                        </a:cubicBezTo>
                        <a:close/>
                        <a:moveTo>
                          <a:pt x="4569" y="2111"/>
                        </a:moveTo>
                        <a:cubicBezTo>
                          <a:pt x="4789" y="2111"/>
                          <a:pt x="4947" y="2268"/>
                          <a:pt x="4947" y="2457"/>
                        </a:cubicBezTo>
                        <a:cubicBezTo>
                          <a:pt x="4947" y="2678"/>
                          <a:pt x="4789" y="2835"/>
                          <a:pt x="4569" y="2835"/>
                        </a:cubicBezTo>
                        <a:lnTo>
                          <a:pt x="1796" y="2835"/>
                        </a:lnTo>
                        <a:cubicBezTo>
                          <a:pt x="1576" y="2835"/>
                          <a:pt x="1418" y="2678"/>
                          <a:pt x="1418" y="2457"/>
                        </a:cubicBezTo>
                        <a:cubicBezTo>
                          <a:pt x="1418" y="2268"/>
                          <a:pt x="1576" y="2111"/>
                          <a:pt x="1796" y="2111"/>
                        </a:cubicBezTo>
                        <a:close/>
                        <a:moveTo>
                          <a:pt x="0" y="0"/>
                        </a:moveTo>
                        <a:lnTo>
                          <a:pt x="0" y="1418"/>
                        </a:lnTo>
                        <a:lnTo>
                          <a:pt x="0" y="3875"/>
                        </a:lnTo>
                        <a:cubicBezTo>
                          <a:pt x="0" y="4096"/>
                          <a:pt x="158" y="4253"/>
                          <a:pt x="379" y="4253"/>
                        </a:cubicBezTo>
                        <a:lnTo>
                          <a:pt x="5986" y="4253"/>
                        </a:lnTo>
                        <a:cubicBezTo>
                          <a:pt x="6207" y="4253"/>
                          <a:pt x="6364" y="4096"/>
                          <a:pt x="6364" y="3875"/>
                        </a:cubicBezTo>
                        <a:lnTo>
                          <a:pt x="6364" y="1418"/>
                        </a:lnTo>
                        <a:lnTo>
                          <a:pt x="6364" y="0"/>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75" name="Google Shape;10714;p85">
                    <a:extLst>
                      <a:ext uri="{FF2B5EF4-FFF2-40B4-BE49-F238E27FC236}">
                        <a16:creationId xmlns:a16="http://schemas.microsoft.com/office/drawing/2014/main" id="{7D5FBCB7-DA72-95A9-39CC-8FB9F951F24E}"/>
                      </a:ext>
                    </a:extLst>
                  </p:cNvPr>
                  <p:cNvSpPr/>
                  <p:nvPr/>
                </p:nvSpPr>
                <p:spPr>
                  <a:xfrm>
                    <a:off x="-46979150" y="3943225"/>
                    <a:ext cx="48050" cy="47275"/>
                  </a:xfrm>
                  <a:custGeom>
                    <a:avLst/>
                    <a:gdLst/>
                    <a:ahLst/>
                    <a:cxnLst/>
                    <a:rect l="l" t="t" r="r" b="b"/>
                    <a:pathLst>
                      <a:path w="1922" h="1891" extrusionOk="0">
                        <a:moveTo>
                          <a:pt x="0" y="0"/>
                        </a:moveTo>
                        <a:lnTo>
                          <a:pt x="0" y="1891"/>
                        </a:lnTo>
                        <a:lnTo>
                          <a:pt x="1922" y="1891"/>
                        </a:lnTo>
                        <a:lnTo>
                          <a:pt x="0" y="0"/>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76" name="Google Shape;10715;p85">
                    <a:extLst>
                      <a:ext uri="{FF2B5EF4-FFF2-40B4-BE49-F238E27FC236}">
                        <a16:creationId xmlns:a16="http://schemas.microsoft.com/office/drawing/2014/main" id="{FF838B83-C545-9E02-8EB4-3AA47A12CCF7}"/>
                      </a:ext>
                    </a:extLst>
                  </p:cNvPr>
                  <p:cNvSpPr/>
                  <p:nvPr/>
                </p:nvSpPr>
                <p:spPr>
                  <a:xfrm>
                    <a:off x="-47154000" y="4026700"/>
                    <a:ext cx="299300" cy="141025"/>
                  </a:xfrm>
                  <a:custGeom>
                    <a:avLst/>
                    <a:gdLst/>
                    <a:ahLst/>
                    <a:cxnLst/>
                    <a:rect l="l" t="t" r="r" b="b"/>
                    <a:pathLst>
                      <a:path w="11972" h="5641" extrusionOk="0">
                        <a:moveTo>
                          <a:pt x="3151" y="2080"/>
                        </a:moveTo>
                        <a:cubicBezTo>
                          <a:pt x="3340" y="2080"/>
                          <a:pt x="3497" y="2238"/>
                          <a:pt x="3497" y="2458"/>
                        </a:cubicBezTo>
                        <a:cubicBezTo>
                          <a:pt x="3497" y="2647"/>
                          <a:pt x="3340" y="2805"/>
                          <a:pt x="3151" y="2805"/>
                        </a:cubicBezTo>
                        <a:cubicBezTo>
                          <a:pt x="2930" y="2805"/>
                          <a:pt x="2804" y="2647"/>
                          <a:pt x="2804" y="2458"/>
                        </a:cubicBezTo>
                        <a:cubicBezTo>
                          <a:pt x="2804" y="2238"/>
                          <a:pt x="2930" y="2080"/>
                          <a:pt x="3151" y="2080"/>
                        </a:cubicBezTo>
                        <a:close/>
                        <a:moveTo>
                          <a:pt x="4568" y="2080"/>
                        </a:moveTo>
                        <a:cubicBezTo>
                          <a:pt x="4757" y="2080"/>
                          <a:pt x="4915" y="2238"/>
                          <a:pt x="4915" y="2458"/>
                        </a:cubicBezTo>
                        <a:cubicBezTo>
                          <a:pt x="4915" y="2647"/>
                          <a:pt x="4757" y="2805"/>
                          <a:pt x="4568" y="2805"/>
                        </a:cubicBezTo>
                        <a:cubicBezTo>
                          <a:pt x="4348" y="2805"/>
                          <a:pt x="4190" y="2647"/>
                          <a:pt x="4190" y="2458"/>
                        </a:cubicBezTo>
                        <a:cubicBezTo>
                          <a:pt x="4190" y="2238"/>
                          <a:pt x="4348" y="2080"/>
                          <a:pt x="4568" y="2080"/>
                        </a:cubicBezTo>
                        <a:close/>
                        <a:moveTo>
                          <a:pt x="6648" y="2080"/>
                        </a:moveTo>
                        <a:cubicBezTo>
                          <a:pt x="6837" y="2080"/>
                          <a:pt x="6994" y="2238"/>
                          <a:pt x="6994" y="2458"/>
                        </a:cubicBezTo>
                        <a:cubicBezTo>
                          <a:pt x="6994" y="2647"/>
                          <a:pt x="6837" y="2805"/>
                          <a:pt x="6648" y="2805"/>
                        </a:cubicBezTo>
                        <a:lnTo>
                          <a:pt x="5923" y="2805"/>
                        </a:lnTo>
                        <a:cubicBezTo>
                          <a:pt x="5734" y="2805"/>
                          <a:pt x="5576" y="2647"/>
                          <a:pt x="5576" y="2458"/>
                        </a:cubicBezTo>
                        <a:cubicBezTo>
                          <a:pt x="5576" y="2238"/>
                          <a:pt x="5734" y="2080"/>
                          <a:pt x="5923" y="2080"/>
                        </a:cubicBezTo>
                        <a:close/>
                        <a:moveTo>
                          <a:pt x="8790" y="2080"/>
                        </a:moveTo>
                        <a:cubicBezTo>
                          <a:pt x="8979" y="2080"/>
                          <a:pt x="9136" y="2238"/>
                          <a:pt x="9136" y="2458"/>
                        </a:cubicBezTo>
                        <a:cubicBezTo>
                          <a:pt x="9136" y="2647"/>
                          <a:pt x="8979" y="2805"/>
                          <a:pt x="8790" y="2805"/>
                        </a:cubicBezTo>
                        <a:lnTo>
                          <a:pt x="8065" y="2805"/>
                        </a:lnTo>
                        <a:cubicBezTo>
                          <a:pt x="7876" y="2805"/>
                          <a:pt x="7719" y="2647"/>
                          <a:pt x="7719" y="2458"/>
                        </a:cubicBezTo>
                        <a:cubicBezTo>
                          <a:pt x="7719" y="2238"/>
                          <a:pt x="7876" y="2080"/>
                          <a:pt x="8065" y="2080"/>
                        </a:cubicBezTo>
                        <a:close/>
                        <a:moveTo>
                          <a:pt x="1071" y="1"/>
                        </a:moveTo>
                        <a:cubicBezTo>
                          <a:pt x="473" y="1"/>
                          <a:pt x="0" y="473"/>
                          <a:pt x="0" y="1072"/>
                        </a:cubicBezTo>
                        <a:lnTo>
                          <a:pt x="0" y="4569"/>
                        </a:lnTo>
                        <a:cubicBezTo>
                          <a:pt x="0" y="5168"/>
                          <a:pt x="473" y="5640"/>
                          <a:pt x="1071" y="5640"/>
                        </a:cubicBezTo>
                        <a:lnTo>
                          <a:pt x="2111" y="5640"/>
                        </a:lnTo>
                        <a:lnTo>
                          <a:pt x="2111" y="4223"/>
                        </a:lnTo>
                        <a:lnTo>
                          <a:pt x="1764" y="4223"/>
                        </a:lnTo>
                        <a:cubicBezTo>
                          <a:pt x="1575" y="4223"/>
                          <a:pt x="1418" y="4065"/>
                          <a:pt x="1418" y="3876"/>
                        </a:cubicBezTo>
                        <a:cubicBezTo>
                          <a:pt x="1418" y="3655"/>
                          <a:pt x="1575" y="3498"/>
                          <a:pt x="1764" y="3498"/>
                        </a:cubicBezTo>
                        <a:lnTo>
                          <a:pt x="10208" y="3498"/>
                        </a:lnTo>
                        <a:cubicBezTo>
                          <a:pt x="10397" y="3498"/>
                          <a:pt x="10554" y="3655"/>
                          <a:pt x="10554" y="3876"/>
                        </a:cubicBezTo>
                        <a:cubicBezTo>
                          <a:pt x="10554" y="4065"/>
                          <a:pt x="10397" y="4223"/>
                          <a:pt x="10208" y="4223"/>
                        </a:cubicBezTo>
                        <a:lnTo>
                          <a:pt x="9830" y="4223"/>
                        </a:lnTo>
                        <a:lnTo>
                          <a:pt x="9830" y="5640"/>
                        </a:lnTo>
                        <a:lnTo>
                          <a:pt x="10901" y="5640"/>
                        </a:lnTo>
                        <a:cubicBezTo>
                          <a:pt x="11499" y="5640"/>
                          <a:pt x="11972" y="5168"/>
                          <a:pt x="11972" y="4569"/>
                        </a:cubicBezTo>
                        <a:lnTo>
                          <a:pt x="11972" y="1072"/>
                        </a:lnTo>
                        <a:cubicBezTo>
                          <a:pt x="11972" y="473"/>
                          <a:pt x="11499" y="1"/>
                          <a:pt x="10901" y="1"/>
                        </a:cubicBezTo>
                        <a:lnTo>
                          <a:pt x="9830" y="1"/>
                        </a:lnTo>
                        <a:lnTo>
                          <a:pt x="9830" y="1072"/>
                        </a:lnTo>
                        <a:cubicBezTo>
                          <a:pt x="9830" y="1261"/>
                          <a:pt x="9672" y="1419"/>
                          <a:pt x="9483" y="1419"/>
                        </a:cubicBezTo>
                        <a:lnTo>
                          <a:pt x="2489" y="1419"/>
                        </a:lnTo>
                        <a:cubicBezTo>
                          <a:pt x="2268" y="1419"/>
                          <a:pt x="2111" y="1261"/>
                          <a:pt x="2111" y="1072"/>
                        </a:cubicBezTo>
                        <a:lnTo>
                          <a:pt x="2111" y="1"/>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77" name="Google Shape;10716;p85">
                    <a:extLst>
                      <a:ext uri="{FF2B5EF4-FFF2-40B4-BE49-F238E27FC236}">
                        <a16:creationId xmlns:a16="http://schemas.microsoft.com/office/drawing/2014/main" id="{D9A59251-9DBA-C0E5-9CF5-C8099AF92629}"/>
                      </a:ext>
                    </a:extLst>
                  </p:cNvPr>
                  <p:cNvSpPr/>
                  <p:nvPr/>
                </p:nvSpPr>
                <p:spPr>
                  <a:xfrm>
                    <a:off x="-47083125" y="3939275"/>
                    <a:ext cx="158325" cy="106350"/>
                  </a:xfrm>
                  <a:custGeom>
                    <a:avLst/>
                    <a:gdLst/>
                    <a:ahLst/>
                    <a:cxnLst/>
                    <a:rect l="l" t="t" r="r" b="b"/>
                    <a:pathLst>
                      <a:path w="6333" h="4254" extrusionOk="0">
                        <a:moveTo>
                          <a:pt x="347" y="1"/>
                        </a:moveTo>
                        <a:cubicBezTo>
                          <a:pt x="158" y="1"/>
                          <a:pt x="0" y="158"/>
                          <a:pt x="0" y="347"/>
                        </a:cubicBezTo>
                        <a:lnTo>
                          <a:pt x="0" y="3529"/>
                        </a:lnTo>
                        <a:lnTo>
                          <a:pt x="0" y="4254"/>
                        </a:lnTo>
                        <a:lnTo>
                          <a:pt x="6333" y="4254"/>
                        </a:lnTo>
                        <a:lnTo>
                          <a:pt x="6333" y="3498"/>
                        </a:lnTo>
                        <a:lnTo>
                          <a:pt x="6301" y="3498"/>
                        </a:lnTo>
                        <a:lnTo>
                          <a:pt x="6301" y="2805"/>
                        </a:lnTo>
                        <a:lnTo>
                          <a:pt x="3844" y="2805"/>
                        </a:lnTo>
                        <a:cubicBezTo>
                          <a:pt x="3655" y="2805"/>
                          <a:pt x="3498" y="2647"/>
                          <a:pt x="3498" y="2427"/>
                        </a:cubicBezTo>
                        <a:lnTo>
                          <a:pt x="3498" y="1"/>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grpSp>
        <p:grpSp>
          <p:nvGrpSpPr>
            <p:cNvPr id="18" name="Group 17">
              <a:extLst>
                <a:ext uri="{FF2B5EF4-FFF2-40B4-BE49-F238E27FC236}">
                  <a16:creationId xmlns:a16="http://schemas.microsoft.com/office/drawing/2014/main" id="{F12BA93D-C80F-2CEE-7344-EE151D7729E5}"/>
                </a:ext>
              </a:extLst>
            </p:cNvPr>
            <p:cNvGrpSpPr/>
            <p:nvPr/>
          </p:nvGrpSpPr>
          <p:grpSpPr>
            <a:xfrm>
              <a:off x="6133093" y="3586953"/>
              <a:ext cx="2848757" cy="995563"/>
              <a:chOff x="6780904" y="2372670"/>
              <a:chExt cx="2848757" cy="995563"/>
            </a:xfrm>
          </p:grpSpPr>
          <p:grpSp>
            <p:nvGrpSpPr>
              <p:cNvPr id="2" name="Group 1">
                <a:extLst>
                  <a:ext uri="{FF2B5EF4-FFF2-40B4-BE49-F238E27FC236}">
                    <a16:creationId xmlns:a16="http://schemas.microsoft.com/office/drawing/2014/main" id="{FA1FF8EF-F06C-6574-5151-9F28924D0B7B}"/>
                  </a:ext>
                </a:extLst>
              </p:cNvPr>
              <p:cNvGrpSpPr/>
              <p:nvPr/>
            </p:nvGrpSpPr>
            <p:grpSpPr>
              <a:xfrm>
                <a:off x="6780904" y="2372670"/>
                <a:ext cx="2848757" cy="995563"/>
                <a:chOff x="6780904" y="2372670"/>
                <a:chExt cx="2848757" cy="995563"/>
              </a:xfrm>
            </p:grpSpPr>
            <p:sp>
              <p:nvSpPr>
                <p:cNvPr id="167" name="Oval 166">
                  <a:extLst>
                    <a:ext uri="{FF2B5EF4-FFF2-40B4-BE49-F238E27FC236}">
                      <a16:creationId xmlns:a16="http://schemas.microsoft.com/office/drawing/2014/main" id="{2906BEF2-59FB-EAA8-5B02-B424C5B25D6F}"/>
                    </a:ext>
                  </a:extLst>
                </p:cNvPr>
                <p:cNvSpPr/>
                <p:nvPr/>
              </p:nvSpPr>
              <p:spPr>
                <a:xfrm>
                  <a:off x="6780904" y="2372670"/>
                  <a:ext cx="995563" cy="9955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Georgia" panose="02040502050405020303" pitchFamily="18" charset="0"/>
                  </a:endParaRPr>
                </a:p>
              </p:txBody>
            </p:sp>
            <p:sp>
              <p:nvSpPr>
                <p:cNvPr id="168" name="TextBox 167">
                  <a:extLst>
                    <a:ext uri="{FF2B5EF4-FFF2-40B4-BE49-F238E27FC236}">
                      <a16:creationId xmlns:a16="http://schemas.microsoft.com/office/drawing/2014/main" id="{578EEFD3-C86B-E6D2-EFE7-B9F180DCBE52}"/>
                    </a:ext>
                  </a:extLst>
                </p:cNvPr>
                <p:cNvSpPr txBox="1"/>
                <p:nvPr/>
              </p:nvSpPr>
              <p:spPr>
                <a:xfrm>
                  <a:off x="7967253" y="2516508"/>
                  <a:ext cx="1662408" cy="707886"/>
                </a:xfrm>
                <a:prstGeom prst="rect">
                  <a:avLst/>
                </a:prstGeom>
                <a:noFill/>
              </p:spPr>
              <p:txBody>
                <a:bodyPr wrap="square" rtlCol="0">
                  <a:spAutoFit/>
                </a:bodyPr>
                <a:lstStyle/>
                <a:p>
                  <a:r>
                    <a:rPr lang="en-US" sz="2000" b="1">
                      <a:solidFill>
                        <a:schemeClr val="bg1"/>
                      </a:solidFill>
                      <a:latin typeface="Tahoma" panose="020B0604030504040204" pitchFamily="34" charset="0"/>
                      <a:ea typeface="Tahoma" panose="020B0604030504040204" pitchFamily="34" charset="0"/>
                      <a:cs typeface="Tahoma" panose="020B0604030504040204" pitchFamily="34" charset="0"/>
                    </a:rPr>
                    <a:t>Library</a:t>
                  </a:r>
                </a:p>
                <a:p>
                  <a:r>
                    <a:rPr lang="en-US" sz="2000" b="1">
                      <a:solidFill>
                        <a:schemeClr val="bg1"/>
                      </a:solidFill>
                      <a:latin typeface="Tahoma" panose="020B0604030504040204" pitchFamily="34" charset="0"/>
                      <a:ea typeface="Tahoma" panose="020B0604030504040204" pitchFamily="34" charset="0"/>
                      <a:cs typeface="Tahoma" panose="020B0604030504040204" pitchFamily="34" charset="0"/>
                    </a:rPr>
                    <a:t>services</a:t>
                  </a:r>
                </a:p>
              </p:txBody>
            </p:sp>
          </p:grpSp>
          <p:grpSp>
            <p:nvGrpSpPr>
              <p:cNvPr id="178" name="Google Shape;8994;p82">
                <a:extLst>
                  <a:ext uri="{FF2B5EF4-FFF2-40B4-BE49-F238E27FC236}">
                    <a16:creationId xmlns:a16="http://schemas.microsoft.com/office/drawing/2014/main" id="{8D7367F3-4AC7-B3F6-758D-E4458646AD4E}"/>
                  </a:ext>
                </a:extLst>
              </p:cNvPr>
              <p:cNvGrpSpPr/>
              <p:nvPr/>
            </p:nvGrpSpPr>
            <p:grpSpPr>
              <a:xfrm>
                <a:off x="7031433" y="2645281"/>
                <a:ext cx="494505" cy="450340"/>
                <a:chOff x="-40378075" y="3267450"/>
                <a:chExt cx="317425" cy="289075"/>
              </a:xfrm>
              <a:solidFill>
                <a:srgbClr val="2D5A95"/>
              </a:solidFill>
            </p:grpSpPr>
            <p:sp>
              <p:nvSpPr>
                <p:cNvPr id="179" name="Google Shape;8995;p82">
                  <a:extLst>
                    <a:ext uri="{FF2B5EF4-FFF2-40B4-BE49-F238E27FC236}">
                      <a16:creationId xmlns:a16="http://schemas.microsoft.com/office/drawing/2014/main" id="{AAF2BC01-E64A-1EB9-D5EF-ED0307CAA662}"/>
                    </a:ext>
                  </a:extLst>
                </p:cNvPr>
                <p:cNvSpPr/>
                <p:nvPr/>
              </p:nvSpPr>
              <p:spPr>
                <a:xfrm>
                  <a:off x="-40218975" y="3308400"/>
                  <a:ext cx="158325" cy="248125"/>
                </a:xfrm>
                <a:custGeom>
                  <a:avLst/>
                  <a:gdLst/>
                  <a:ahLst/>
                  <a:cxnLst/>
                  <a:rect l="l" t="t" r="r" b="b"/>
                  <a:pathLst>
                    <a:path w="6333" h="9925" extrusionOk="0">
                      <a:moveTo>
                        <a:pt x="4694" y="1"/>
                      </a:moveTo>
                      <a:lnTo>
                        <a:pt x="4694" y="7877"/>
                      </a:lnTo>
                      <a:cubicBezTo>
                        <a:pt x="4694" y="8097"/>
                        <a:pt x="4474" y="8255"/>
                        <a:pt x="4253" y="8255"/>
                      </a:cubicBezTo>
                      <a:cubicBezTo>
                        <a:pt x="2993" y="8255"/>
                        <a:pt x="1638" y="8696"/>
                        <a:pt x="693" y="9452"/>
                      </a:cubicBezTo>
                      <a:cubicBezTo>
                        <a:pt x="536" y="9546"/>
                        <a:pt x="189" y="9925"/>
                        <a:pt x="0" y="9925"/>
                      </a:cubicBezTo>
                      <a:lnTo>
                        <a:pt x="5073" y="9925"/>
                      </a:lnTo>
                      <a:cubicBezTo>
                        <a:pt x="5734" y="9925"/>
                        <a:pt x="6333" y="9357"/>
                        <a:pt x="6333" y="8696"/>
                      </a:cubicBezTo>
                      <a:lnTo>
                        <a:pt x="6333" y="1229"/>
                      </a:lnTo>
                      <a:cubicBezTo>
                        <a:pt x="6333" y="536"/>
                        <a:pt x="5766" y="1"/>
                        <a:pt x="5073"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80" name="Google Shape;8996;p82">
                  <a:extLst>
                    <a:ext uri="{FF2B5EF4-FFF2-40B4-BE49-F238E27FC236}">
                      <a16:creationId xmlns:a16="http://schemas.microsoft.com/office/drawing/2014/main" id="{CD628BB7-165A-094F-BD10-FFA4C3BFAED5}"/>
                    </a:ext>
                  </a:extLst>
                </p:cNvPr>
                <p:cNvSpPr/>
                <p:nvPr/>
              </p:nvSpPr>
              <p:spPr>
                <a:xfrm>
                  <a:off x="-40316650" y="3267450"/>
                  <a:ext cx="86675" cy="257575"/>
                </a:xfrm>
                <a:custGeom>
                  <a:avLst/>
                  <a:gdLst/>
                  <a:ahLst/>
                  <a:cxnLst/>
                  <a:rect l="l" t="t" r="r" b="b"/>
                  <a:pathLst>
                    <a:path w="3467" h="10303" extrusionOk="0">
                      <a:moveTo>
                        <a:pt x="1" y="0"/>
                      </a:moveTo>
                      <a:lnTo>
                        <a:pt x="1" y="9105"/>
                      </a:lnTo>
                      <a:cubicBezTo>
                        <a:pt x="1166" y="9200"/>
                        <a:pt x="2489" y="9578"/>
                        <a:pt x="3466" y="10302"/>
                      </a:cubicBezTo>
                      <a:lnTo>
                        <a:pt x="3466" y="1197"/>
                      </a:lnTo>
                      <a:cubicBezTo>
                        <a:pt x="2489" y="473"/>
                        <a:pt x="1229" y="95"/>
                        <a:pt x="1" y="0"/>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81" name="Google Shape;8997;p82">
                  <a:extLst>
                    <a:ext uri="{FF2B5EF4-FFF2-40B4-BE49-F238E27FC236}">
                      <a16:creationId xmlns:a16="http://schemas.microsoft.com/office/drawing/2014/main" id="{70610191-7970-4703-BAE7-83CC414E4AB1}"/>
                    </a:ext>
                  </a:extLst>
                </p:cNvPr>
                <p:cNvSpPr/>
                <p:nvPr/>
              </p:nvSpPr>
              <p:spPr>
                <a:xfrm>
                  <a:off x="-40209525" y="3267450"/>
                  <a:ext cx="86650" cy="257575"/>
                </a:xfrm>
                <a:custGeom>
                  <a:avLst/>
                  <a:gdLst/>
                  <a:ahLst/>
                  <a:cxnLst/>
                  <a:rect l="l" t="t" r="r" b="b"/>
                  <a:pathLst>
                    <a:path w="3466" h="10303" extrusionOk="0">
                      <a:moveTo>
                        <a:pt x="3466" y="0"/>
                      </a:moveTo>
                      <a:cubicBezTo>
                        <a:pt x="2300" y="95"/>
                        <a:pt x="977" y="473"/>
                        <a:pt x="0" y="1197"/>
                      </a:cubicBezTo>
                      <a:lnTo>
                        <a:pt x="0" y="10302"/>
                      </a:lnTo>
                      <a:cubicBezTo>
                        <a:pt x="977" y="9578"/>
                        <a:pt x="2237" y="9200"/>
                        <a:pt x="3466" y="9105"/>
                      </a:cubicBezTo>
                      <a:lnTo>
                        <a:pt x="3466" y="0"/>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82" name="Google Shape;8998;p82">
                  <a:extLst>
                    <a:ext uri="{FF2B5EF4-FFF2-40B4-BE49-F238E27FC236}">
                      <a16:creationId xmlns:a16="http://schemas.microsoft.com/office/drawing/2014/main" id="{B3E67124-9FF6-5254-2F46-735D314EC5DE}"/>
                    </a:ext>
                  </a:extLst>
                </p:cNvPr>
                <p:cNvSpPr/>
                <p:nvPr/>
              </p:nvSpPr>
              <p:spPr>
                <a:xfrm>
                  <a:off x="-40378075" y="3308400"/>
                  <a:ext cx="157550" cy="248125"/>
                </a:xfrm>
                <a:custGeom>
                  <a:avLst/>
                  <a:gdLst/>
                  <a:ahLst/>
                  <a:cxnLst/>
                  <a:rect l="l" t="t" r="r" b="b"/>
                  <a:pathLst>
                    <a:path w="6302" h="9925" extrusionOk="0">
                      <a:moveTo>
                        <a:pt x="1229" y="1"/>
                      </a:moveTo>
                      <a:cubicBezTo>
                        <a:pt x="567" y="1"/>
                        <a:pt x="0" y="536"/>
                        <a:pt x="0" y="1198"/>
                      </a:cubicBezTo>
                      <a:lnTo>
                        <a:pt x="0" y="8664"/>
                      </a:lnTo>
                      <a:cubicBezTo>
                        <a:pt x="32" y="9357"/>
                        <a:pt x="567" y="9925"/>
                        <a:pt x="1229" y="9925"/>
                      </a:cubicBezTo>
                      <a:lnTo>
                        <a:pt x="6301" y="9925"/>
                      </a:lnTo>
                      <a:cubicBezTo>
                        <a:pt x="6112" y="9925"/>
                        <a:pt x="5766" y="9609"/>
                        <a:pt x="5608" y="9452"/>
                      </a:cubicBezTo>
                      <a:cubicBezTo>
                        <a:pt x="4631" y="8664"/>
                        <a:pt x="3277" y="8255"/>
                        <a:pt x="2048" y="8255"/>
                      </a:cubicBezTo>
                      <a:cubicBezTo>
                        <a:pt x="1828" y="8255"/>
                        <a:pt x="1638" y="8066"/>
                        <a:pt x="1638" y="7877"/>
                      </a:cubicBezTo>
                      <a:lnTo>
                        <a:pt x="1638" y="1"/>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grpSp>
          <p:nvGrpSpPr>
            <p:cNvPr id="24" name="Group 23">
              <a:extLst>
                <a:ext uri="{FF2B5EF4-FFF2-40B4-BE49-F238E27FC236}">
                  <a16:creationId xmlns:a16="http://schemas.microsoft.com/office/drawing/2014/main" id="{7972F699-BA92-D5A8-3090-50092D3326CA}"/>
                </a:ext>
              </a:extLst>
            </p:cNvPr>
            <p:cNvGrpSpPr/>
            <p:nvPr/>
          </p:nvGrpSpPr>
          <p:grpSpPr>
            <a:xfrm>
              <a:off x="1719138" y="3586953"/>
              <a:ext cx="3441128" cy="995563"/>
              <a:chOff x="1719138" y="4682237"/>
              <a:chExt cx="3441128" cy="995563"/>
            </a:xfrm>
          </p:grpSpPr>
          <p:grpSp>
            <p:nvGrpSpPr>
              <p:cNvPr id="17" name="Group 16">
                <a:extLst>
                  <a:ext uri="{FF2B5EF4-FFF2-40B4-BE49-F238E27FC236}">
                    <a16:creationId xmlns:a16="http://schemas.microsoft.com/office/drawing/2014/main" id="{BE24BE33-D995-4CBA-21E5-B409F4345486}"/>
                  </a:ext>
                </a:extLst>
              </p:cNvPr>
              <p:cNvGrpSpPr/>
              <p:nvPr/>
            </p:nvGrpSpPr>
            <p:grpSpPr>
              <a:xfrm>
                <a:off x="1719138" y="4682237"/>
                <a:ext cx="3441128" cy="995563"/>
                <a:chOff x="1719138" y="4682237"/>
                <a:chExt cx="3441128" cy="995563"/>
              </a:xfrm>
            </p:grpSpPr>
            <p:sp>
              <p:nvSpPr>
                <p:cNvPr id="150" name="Oval 149">
                  <a:extLst>
                    <a:ext uri="{FF2B5EF4-FFF2-40B4-BE49-F238E27FC236}">
                      <a16:creationId xmlns:a16="http://schemas.microsoft.com/office/drawing/2014/main" id="{606FFBB5-47D6-E0BC-B36A-F2F11CA25890}"/>
                    </a:ext>
                  </a:extLst>
                </p:cNvPr>
                <p:cNvSpPr/>
                <p:nvPr/>
              </p:nvSpPr>
              <p:spPr>
                <a:xfrm>
                  <a:off x="1719138" y="4682237"/>
                  <a:ext cx="995563" cy="9955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Georgia" panose="02040502050405020303" pitchFamily="18" charset="0"/>
                  </a:endParaRPr>
                </a:p>
              </p:txBody>
            </p:sp>
            <p:sp>
              <p:nvSpPr>
                <p:cNvPr id="166" name="TextBox 165">
                  <a:extLst>
                    <a:ext uri="{FF2B5EF4-FFF2-40B4-BE49-F238E27FC236}">
                      <a16:creationId xmlns:a16="http://schemas.microsoft.com/office/drawing/2014/main" id="{1BF75BB8-B1F4-78D1-35BB-98CC2D1310A3}"/>
                    </a:ext>
                  </a:extLst>
                </p:cNvPr>
                <p:cNvSpPr txBox="1"/>
                <p:nvPr/>
              </p:nvSpPr>
              <p:spPr>
                <a:xfrm>
                  <a:off x="2905488" y="4826075"/>
                  <a:ext cx="2254778" cy="707886"/>
                </a:xfrm>
                <a:prstGeom prst="rect">
                  <a:avLst/>
                </a:prstGeom>
                <a:noFill/>
              </p:spPr>
              <p:txBody>
                <a:bodyPr wrap="square" rtlCol="0">
                  <a:spAutoFit/>
                </a:bodyPr>
                <a:lstStyle/>
                <a:p>
                  <a:r>
                    <a:rPr lang="en-US" sz="2000" b="1">
                      <a:solidFill>
                        <a:schemeClr val="bg1"/>
                      </a:solidFill>
                      <a:latin typeface="Tahoma" panose="020B0604030504040204" pitchFamily="34" charset="0"/>
                      <a:ea typeface="Tahoma" panose="020B0604030504040204" pitchFamily="34" charset="0"/>
                      <a:cs typeface="Tahoma" panose="020B0604030504040204" pitchFamily="34" charset="0"/>
                    </a:rPr>
                    <a:t>Mobile</a:t>
                  </a:r>
                </a:p>
                <a:p>
                  <a:r>
                    <a:rPr lang="en-US" sz="2000" b="1">
                      <a:solidFill>
                        <a:schemeClr val="bg1"/>
                      </a:solidFill>
                      <a:latin typeface="Tahoma" panose="020B0604030504040204" pitchFamily="34" charset="0"/>
                      <a:ea typeface="Tahoma" panose="020B0604030504040204" pitchFamily="34" charset="0"/>
                      <a:cs typeface="Tahoma" panose="020B0604030504040204" pitchFamily="34" charset="0"/>
                    </a:rPr>
                    <a:t>computing</a:t>
                  </a:r>
                </a:p>
              </p:txBody>
            </p:sp>
          </p:grpSp>
          <p:grpSp>
            <p:nvGrpSpPr>
              <p:cNvPr id="183" name="Google Shape;9057;p82">
                <a:extLst>
                  <a:ext uri="{FF2B5EF4-FFF2-40B4-BE49-F238E27FC236}">
                    <a16:creationId xmlns:a16="http://schemas.microsoft.com/office/drawing/2014/main" id="{6B113143-718F-BFA8-1298-983B10FCBE65}"/>
                  </a:ext>
                </a:extLst>
              </p:cNvPr>
              <p:cNvGrpSpPr/>
              <p:nvPr/>
            </p:nvGrpSpPr>
            <p:grpSpPr>
              <a:xfrm>
                <a:off x="1970874" y="4987349"/>
                <a:ext cx="492091" cy="385339"/>
                <a:chOff x="-41526450" y="3653375"/>
                <a:chExt cx="315875" cy="247350"/>
              </a:xfrm>
              <a:solidFill>
                <a:srgbClr val="2D5A95"/>
              </a:solidFill>
            </p:grpSpPr>
            <p:sp>
              <p:nvSpPr>
                <p:cNvPr id="184" name="Google Shape;9058;p82">
                  <a:extLst>
                    <a:ext uri="{FF2B5EF4-FFF2-40B4-BE49-F238E27FC236}">
                      <a16:creationId xmlns:a16="http://schemas.microsoft.com/office/drawing/2014/main" id="{2F51DA0D-71E4-CE25-BE27-6271E8D54749}"/>
                    </a:ext>
                  </a:extLst>
                </p:cNvPr>
                <p:cNvSpPr/>
                <p:nvPr/>
              </p:nvSpPr>
              <p:spPr>
                <a:xfrm>
                  <a:off x="-41526450" y="3860525"/>
                  <a:ext cx="315875" cy="40200"/>
                </a:xfrm>
                <a:custGeom>
                  <a:avLst/>
                  <a:gdLst/>
                  <a:ahLst/>
                  <a:cxnLst/>
                  <a:rect l="l" t="t" r="r" b="b"/>
                  <a:pathLst>
                    <a:path w="12635" h="1608" extrusionOk="0">
                      <a:moveTo>
                        <a:pt x="379" y="0"/>
                      </a:moveTo>
                      <a:cubicBezTo>
                        <a:pt x="159" y="0"/>
                        <a:pt x="1" y="189"/>
                        <a:pt x="1" y="378"/>
                      </a:cubicBezTo>
                      <a:cubicBezTo>
                        <a:pt x="1" y="1040"/>
                        <a:pt x="537" y="1607"/>
                        <a:pt x="1198" y="1607"/>
                      </a:cubicBezTo>
                      <a:lnTo>
                        <a:pt x="11406" y="1607"/>
                      </a:lnTo>
                      <a:cubicBezTo>
                        <a:pt x="12067" y="1607"/>
                        <a:pt x="12634" y="1072"/>
                        <a:pt x="12634" y="378"/>
                      </a:cubicBezTo>
                      <a:cubicBezTo>
                        <a:pt x="12603" y="158"/>
                        <a:pt x="12445" y="0"/>
                        <a:pt x="12193" y="0"/>
                      </a:cubicBezTo>
                      <a:lnTo>
                        <a:pt x="10965" y="0"/>
                      </a:lnTo>
                      <a:lnTo>
                        <a:pt x="10965" y="378"/>
                      </a:lnTo>
                      <a:cubicBezTo>
                        <a:pt x="10965" y="630"/>
                        <a:pt x="10776" y="819"/>
                        <a:pt x="10555" y="819"/>
                      </a:cubicBezTo>
                      <a:cubicBezTo>
                        <a:pt x="10303" y="819"/>
                        <a:pt x="10146" y="630"/>
                        <a:pt x="10146" y="378"/>
                      </a:cubicBezTo>
                      <a:lnTo>
                        <a:pt x="10146" y="0"/>
                      </a:lnTo>
                      <a:lnTo>
                        <a:pt x="9326" y="0"/>
                      </a:lnTo>
                      <a:lnTo>
                        <a:pt x="9326" y="378"/>
                      </a:lnTo>
                      <a:cubicBezTo>
                        <a:pt x="9326" y="630"/>
                        <a:pt x="9137" y="819"/>
                        <a:pt x="8917" y="819"/>
                      </a:cubicBezTo>
                      <a:cubicBezTo>
                        <a:pt x="8696" y="819"/>
                        <a:pt x="8507" y="630"/>
                        <a:pt x="8507" y="378"/>
                      </a:cubicBezTo>
                      <a:lnTo>
                        <a:pt x="8507" y="0"/>
                      </a:lnTo>
                      <a:close/>
                    </a:path>
                  </a:pathLst>
                </a:custGeom>
                <a:grpFill/>
                <a:ln>
                  <a:noFill/>
                </a:ln>
              </p:spPr>
              <p:txBody>
                <a:bodyPr spcFirstLastPara="1" wrap="square" lIns="121900" tIns="121900" rIns="121900" bIns="121900" anchor="ctr" anchorCtr="0">
                  <a:noAutofit/>
                </a:bodyPr>
                <a:lstStyle/>
                <a:p>
                  <a:endParaRPr lang="en-GB" sz="2400">
                    <a:latin typeface="Georgia" panose="02040502050405020303" pitchFamily="18" charset="0"/>
                  </a:endParaRPr>
                </a:p>
              </p:txBody>
            </p:sp>
            <p:sp>
              <p:nvSpPr>
                <p:cNvPr id="185" name="Google Shape;9059;p82">
                  <a:extLst>
                    <a:ext uri="{FF2B5EF4-FFF2-40B4-BE49-F238E27FC236}">
                      <a16:creationId xmlns:a16="http://schemas.microsoft.com/office/drawing/2014/main" id="{3C296711-9F60-D75B-01CE-75F1E21063A5}"/>
                    </a:ext>
                  </a:extLst>
                </p:cNvPr>
                <p:cNvSpPr/>
                <p:nvPr/>
              </p:nvSpPr>
              <p:spPr>
                <a:xfrm>
                  <a:off x="-41506750" y="3653375"/>
                  <a:ext cx="275700" cy="186700"/>
                </a:xfrm>
                <a:custGeom>
                  <a:avLst/>
                  <a:gdLst/>
                  <a:ahLst/>
                  <a:cxnLst/>
                  <a:rect l="l" t="t" r="r" b="b"/>
                  <a:pathLst>
                    <a:path w="11028" h="7468" extrusionOk="0">
                      <a:moveTo>
                        <a:pt x="3794" y="1673"/>
                      </a:moveTo>
                      <a:cubicBezTo>
                        <a:pt x="3841" y="1673"/>
                        <a:pt x="3890" y="1682"/>
                        <a:pt x="3939" y="1702"/>
                      </a:cubicBezTo>
                      <a:lnTo>
                        <a:pt x="6428" y="2521"/>
                      </a:lnTo>
                      <a:cubicBezTo>
                        <a:pt x="6680" y="2616"/>
                        <a:pt x="6806" y="2994"/>
                        <a:pt x="6585" y="3214"/>
                      </a:cubicBezTo>
                      <a:lnTo>
                        <a:pt x="6018" y="3750"/>
                      </a:lnTo>
                      <a:lnTo>
                        <a:pt x="7404" y="5136"/>
                      </a:lnTo>
                      <a:cubicBezTo>
                        <a:pt x="7593" y="5262"/>
                        <a:pt x="7593" y="5514"/>
                        <a:pt x="7436" y="5671"/>
                      </a:cubicBezTo>
                      <a:cubicBezTo>
                        <a:pt x="7357" y="5750"/>
                        <a:pt x="7247" y="5790"/>
                        <a:pt x="7136" y="5790"/>
                      </a:cubicBezTo>
                      <a:cubicBezTo>
                        <a:pt x="7026" y="5790"/>
                        <a:pt x="6916" y="5750"/>
                        <a:pt x="6837" y="5671"/>
                      </a:cubicBezTo>
                      <a:lnTo>
                        <a:pt x="5451" y="4317"/>
                      </a:lnTo>
                      <a:lnTo>
                        <a:pt x="4915" y="4852"/>
                      </a:lnTo>
                      <a:cubicBezTo>
                        <a:pt x="4821" y="4947"/>
                        <a:pt x="4714" y="4988"/>
                        <a:pt x="4613" y="4988"/>
                      </a:cubicBezTo>
                      <a:cubicBezTo>
                        <a:pt x="4444" y="4988"/>
                        <a:pt x="4293" y="4872"/>
                        <a:pt x="4254" y="4695"/>
                      </a:cubicBezTo>
                      <a:lnTo>
                        <a:pt x="3435" y="2206"/>
                      </a:lnTo>
                      <a:cubicBezTo>
                        <a:pt x="3328" y="1940"/>
                        <a:pt x="3537" y="1673"/>
                        <a:pt x="3794" y="1673"/>
                      </a:cubicBezTo>
                      <a:close/>
                      <a:moveTo>
                        <a:pt x="1198" y="1"/>
                      </a:moveTo>
                      <a:cubicBezTo>
                        <a:pt x="536" y="1"/>
                        <a:pt x="1" y="568"/>
                        <a:pt x="1" y="1229"/>
                      </a:cubicBezTo>
                      <a:lnTo>
                        <a:pt x="1" y="7467"/>
                      </a:lnTo>
                      <a:lnTo>
                        <a:pt x="11027" y="7467"/>
                      </a:lnTo>
                      <a:lnTo>
                        <a:pt x="11027" y="1229"/>
                      </a:lnTo>
                      <a:cubicBezTo>
                        <a:pt x="11027" y="568"/>
                        <a:pt x="10460" y="1"/>
                        <a:pt x="9767" y="1"/>
                      </a:cubicBezTo>
                      <a:close/>
                    </a:path>
                  </a:pathLst>
                </a:custGeom>
                <a:grpFill/>
                <a:ln>
                  <a:noFill/>
                </a:ln>
              </p:spPr>
              <p:txBody>
                <a:bodyPr spcFirstLastPara="1" wrap="square" lIns="121900" tIns="121900" rIns="121900" bIns="121900" anchor="ctr" anchorCtr="0">
                  <a:noAutofit/>
                </a:bodyPr>
                <a:lstStyle/>
                <a:p>
                  <a:endParaRPr lang="en-GB" sz="2400">
                    <a:latin typeface="Georgia" panose="02040502050405020303" pitchFamily="18" charset="0"/>
                  </a:endParaRPr>
                </a:p>
              </p:txBody>
            </p:sp>
          </p:grpSp>
        </p:grpSp>
        <p:grpSp>
          <p:nvGrpSpPr>
            <p:cNvPr id="20" name="Group 19">
              <a:extLst>
                <a:ext uri="{FF2B5EF4-FFF2-40B4-BE49-F238E27FC236}">
                  <a16:creationId xmlns:a16="http://schemas.microsoft.com/office/drawing/2014/main" id="{0DA391C9-97E1-4A57-88FE-DCC19B1F889C}"/>
                </a:ext>
              </a:extLst>
            </p:cNvPr>
            <p:cNvGrpSpPr/>
            <p:nvPr/>
          </p:nvGrpSpPr>
          <p:grpSpPr>
            <a:xfrm>
              <a:off x="6133093" y="4858791"/>
              <a:ext cx="3691958" cy="995563"/>
              <a:chOff x="6780904" y="4682237"/>
              <a:chExt cx="3691958" cy="995563"/>
            </a:xfrm>
          </p:grpSpPr>
          <p:grpSp>
            <p:nvGrpSpPr>
              <p:cNvPr id="12" name="Group 11">
                <a:extLst>
                  <a:ext uri="{FF2B5EF4-FFF2-40B4-BE49-F238E27FC236}">
                    <a16:creationId xmlns:a16="http://schemas.microsoft.com/office/drawing/2014/main" id="{BEC974BA-B608-2ABF-F25A-CAF1B6AB1A39}"/>
                  </a:ext>
                </a:extLst>
              </p:cNvPr>
              <p:cNvGrpSpPr/>
              <p:nvPr/>
            </p:nvGrpSpPr>
            <p:grpSpPr>
              <a:xfrm>
                <a:off x="6780904" y="4682237"/>
                <a:ext cx="3691958" cy="995563"/>
                <a:chOff x="6780904" y="4682237"/>
                <a:chExt cx="3691958" cy="995563"/>
              </a:xfrm>
            </p:grpSpPr>
            <p:sp>
              <p:nvSpPr>
                <p:cNvPr id="171" name="Oval 170">
                  <a:extLst>
                    <a:ext uri="{FF2B5EF4-FFF2-40B4-BE49-F238E27FC236}">
                      <a16:creationId xmlns:a16="http://schemas.microsoft.com/office/drawing/2014/main" id="{6CD759AF-4D10-4555-3B3A-8E7F632ACAC3}"/>
                    </a:ext>
                  </a:extLst>
                </p:cNvPr>
                <p:cNvSpPr/>
                <p:nvPr/>
              </p:nvSpPr>
              <p:spPr>
                <a:xfrm>
                  <a:off x="6780904" y="4682237"/>
                  <a:ext cx="995563" cy="9955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Georgia" panose="02040502050405020303" pitchFamily="18" charset="0"/>
                  </a:endParaRPr>
                </a:p>
              </p:txBody>
            </p:sp>
            <p:sp>
              <p:nvSpPr>
                <p:cNvPr id="172" name="TextBox 171">
                  <a:extLst>
                    <a:ext uri="{FF2B5EF4-FFF2-40B4-BE49-F238E27FC236}">
                      <a16:creationId xmlns:a16="http://schemas.microsoft.com/office/drawing/2014/main" id="{C6E3071D-0B62-E7B9-A738-3FA75C179F77}"/>
                    </a:ext>
                  </a:extLst>
                </p:cNvPr>
                <p:cNvSpPr txBox="1"/>
                <p:nvPr/>
              </p:nvSpPr>
              <p:spPr>
                <a:xfrm>
                  <a:off x="7967253" y="4826075"/>
                  <a:ext cx="2505609" cy="707886"/>
                </a:xfrm>
                <a:prstGeom prst="rect">
                  <a:avLst/>
                </a:prstGeom>
                <a:noFill/>
              </p:spPr>
              <p:txBody>
                <a:bodyPr wrap="square" rtlCol="0">
                  <a:spAutoFit/>
                </a:bodyPr>
                <a:lstStyle/>
                <a:p>
                  <a:r>
                    <a:rPr lang="en-US" sz="2000" b="1">
                      <a:solidFill>
                        <a:schemeClr val="bg1"/>
                      </a:solidFill>
                      <a:latin typeface="Tahoma" panose="020B0604030504040204" pitchFamily="34" charset="0"/>
                      <a:ea typeface="Tahoma" panose="020B0604030504040204" pitchFamily="34" charset="0"/>
                      <a:cs typeface="Tahoma" panose="020B0604030504040204" pitchFamily="34" charset="0"/>
                    </a:rPr>
                    <a:t>Help and</a:t>
                  </a:r>
                </a:p>
                <a:p>
                  <a:r>
                    <a:rPr lang="en-US" sz="2000" b="1">
                      <a:solidFill>
                        <a:schemeClr val="bg1"/>
                      </a:solidFill>
                      <a:latin typeface="Tahoma" panose="020B0604030504040204" pitchFamily="34" charset="0"/>
                      <a:ea typeface="Tahoma" panose="020B0604030504040204" pitchFamily="34" charset="0"/>
                      <a:cs typeface="Tahoma" panose="020B0604030504040204" pitchFamily="34" charset="0"/>
                    </a:rPr>
                    <a:t>support</a:t>
                  </a:r>
                </a:p>
              </p:txBody>
            </p:sp>
          </p:grpSp>
          <p:grpSp>
            <p:nvGrpSpPr>
              <p:cNvPr id="186" name="Google Shape;9903;p84">
                <a:extLst>
                  <a:ext uri="{FF2B5EF4-FFF2-40B4-BE49-F238E27FC236}">
                    <a16:creationId xmlns:a16="http://schemas.microsoft.com/office/drawing/2014/main" id="{404A5A96-6069-A43B-16D6-6726CC97A37F}"/>
                  </a:ext>
                </a:extLst>
              </p:cNvPr>
              <p:cNvGrpSpPr/>
              <p:nvPr/>
            </p:nvGrpSpPr>
            <p:grpSpPr>
              <a:xfrm>
                <a:off x="7050587" y="4944255"/>
                <a:ext cx="456197" cy="471527"/>
                <a:chOff x="-35118325" y="3202075"/>
                <a:chExt cx="281975" cy="291450"/>
              </a:xfrm>
              <a:solidFill>
                <a:srgbClr val="2D5A95"/>
              </a:solidFill>
            </p:grpSpPr>
            <p:sp>
              <p:nvSpPr>
                <p:cNvPr id="187" name="Google Shape;9904;p84">
                  <a:extLst>
                    <a:ext uri="{FF2B5EF4-FFF2-40B4-BE49-F238E27FC236}">
                      <a16:creationId xmlns:a16="http://schemas.microsoft.com/office/drawing/2014/main" id="{3C2A5DC9-5C27-284E-81C9-04C263BFCF8A}"/>
                    </a:ext>
                  </a:extLst>
                </p:cNvPr>
                <p:cNvSpPr/>
                <p:nvPr/>
              </p:nvSpPr>
              <p:spPr>
                <a:xfrm>
                  <a:off x="-35008050" y="3202075"/>
                  <a:ext cx="171700" cy="171250"/>
                </a:xfrm>
                <a:custGeom>
                  <a:avLst/>
                  <a:gdLst/>
                  <a:ahLst/>
                  <a:cxnLst/>
                  <a:rect l="l" t="t" r="r" b="b"/>
                  <a:pathLst>
                    <a:path w="6868" h="6850" extrusionOk="0">
                      <a:moveTo>
                        <a:pt x="3466" y="1355"/>
                      </a:moveTo>
                      <a:cubicBezTo>
                        <a:pt x="4222" y="1355"/>
                        <a:pt x="4852" y="1985"/>
                        <a:pt x="4852" y="2741"/>
                      </a:cubicBezTo>
                      <a:lnTo>
                        <a:pt x="4852" y="4127"/>
                      </a:lnTo>
                      <a:cubicBezTo>
                        <a:pt x="4852" y="4348"/>
                        <a:pt x="4757" y="4600"/>
                        <a:pt x="4631" y="4821"/>
                      </a:cubicBezTo>
                      <a:lnTo>
                        <a:pt x="4726" y="4915"/>
                      </a:lnTo>
                      <a:cubicBezTo>
                        <a:pt x="4852" y="5041"/>
                        <a:pt x="4852" y="5262"/>
                        <a:pt x="4726" y="5388"/>
                      </a:cubicBezTo>
                      <a:cubicBezTo>
                        <a:pt x="4663" y="5451"/>
                        <a:pt x="4576" y="5482"/>
                        <a:pt x="4489" y="5482"/>
                      </a:cubicBezTo>
                      <a:cubicBezTo>
                        <a:pt x="4403" y="5482"/>
                        <a:pt x="4316" y="5451"/>
                        <a:pt x="4253" y="5388"/>
                      </a:cubicBezTo>
                      <a:lnTo>
                        <a:pt x="4190" y="5293"/>
                      </a:lnTo>
                      <a:cubicBezTo>
                        <a:pt x="3970" y="5419"/>
                        <a:pt x="3749" y="5514"/>
                        <a:pt x="3466" y="5514"/>
                      </a:cubicBezTo>
                      <a:cubicBezTo>
                        <a:pt x="2709" y="5514"/>
                        <a:pt x="2079" y="4884"/>
                        <a:pt x="2079" y="4127"/>
                      </a:cubicBezTo>
                      <a:lnTo>
                        <a:pt x="2079" y="2741"/>
                      </a:lnTo>
                      <a:cubicBezTo>
                        <a:pt x="2079" y="1985"/>
                        <a:pt x="2709" y="1355"/>
                        <a:pt x="3466" y="1355"/>
                      </a:cubicBezTo>
                      <a:close/>
                      <a:moveTo>
                        <a:pt x="3466" y="0"/>
                      </a:moveTo>
                      <a:cubicBezTo>
                        <a:pt x="1575" y="0"/>
                        <a:pt x="32" y="1576"/>
                        <a:pt x="32" y="3403"/>
                      </a:cubicBezTo>
                      <a:cubicBezTo>
                        <a:pt x="32" y="4001"/>
                        <a:pt x="189" y="4569"/>
                        <a:pt x="473" y="5104"/>
                      </a:cubicBezTo>
                      <a:lnTo>
                        <a:pt x="32" y="6396"/>
                      </a:lnTo>
                      <a:cubicBezTo>
                        <a:pt x="0" y="6522"/>
                        <a:pt x="32" y="6679"/>
                        <a:pt x="126" y="6774"/>
                      </a:cubicBezTo>
                      <a:cubicBezTo>
                        <a:pt x="172" y="6820"/>
                        <a:pt x="269" y="6849"/>
                        <a:pt x="367" y="6849"/>
                      </a:cubicBezTo>
                      <a:cubicBezTo>
                        <a:pt x="403" y="6849"/>
                        <a:pt x="439" y="6845"/>
                        <a:pt x="473" y="6837"/>
                      </a:cubicBezTo>
                      <a:lnTo>
                        <a:pt x="1764" y="6396"/>
                      </a:lnTo>
                      <a:cubicBezTo>
                        <a:pt x="2300" y="6679"/>
                        <a:pt x="2867" y="6837"/>
                        <a:pt x="3466" y="6837"/>
                      </a:cubicBezTo>
                      <a:cubicBezTo>
                        <a:pt x="5356" y="6837"/>
                        <a:pt x="6868" y="5293"/>
                        <a:pt x="6868" y="3403"/>
                      </a:cubicBezTo>
                      <a:cubicBezTo>
                        <a:pt x="6868" y="1513"/>
                        <a:pt x="5356" y="0"/>
                        <a:pt x="3466" y="0"/>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88" name="Google Shape;9905;p84">
                  <a:extLst>
                    <a:ext uri="{FF2B5EF4-FFF2-40B4-BE49-F238E27FC236}">
                      <a16:creationId xmlns:a16="http://schemas.microsoft.com/office/drawing/2014/main" id="{6C190B0D-F17F-0C46-B421-49FA38A25BE6}"/>
                    </a:ext>
                  </a:extLst>
                </p:cNvPr>
                <p:cNvSpPr/>
                <p:nvPr/>
              </p:nvSpPr>
              <p:spPr>
                <a:xfrm>
                  <a:off x="-34937975" y="3254050"/>
                  <a:ext cx="33125" cy="67775"/>
                </a:xfrm>
                <a:custGeom>
                  <a:avLst/>
                  <a:gdLst/>
                  <a:ahLst/>
                  <a:cxnLst/>
                  <a:rect l="l" t="t" r="r" b="b"/>
                  <a:pathLst>
                    <a:path w="1325" h="2711" extrusionOk="0">
                      <a:moveTo>
                        <a:pt x="663" y="1"/>
                      </a:moveTo>
                      <a:cubicBezTo>
                        <a:pt x="253" y="1"/>
                        <a:pt x="1" y="316"/>
                        <a:pt x="1" y="662"/>
                      </a:cubicBezTo>
                      <a:lnTo>
                        <a:pt x="1" y="2048"/>
                      </a:lnTo>
                      <a:cubicBezTo>
                        <a:pt x="1" y="2427"/>
                        <a:pt x="316" y="2710"/>
                        <a:pt x="663" y="2710"/>
                      </a:cubicBezTo>
                      <a:cubicBezTo>
                        <a:pt x="694" y="2710"/>
                        <a:pt x="789" y="2710"/>
                        <a:pt x="820" y="2679"/>
                      </a:cubicBezTo>
                      <a:lnTo>
                        <a:pt x="757" y="2584"/>
                      </a:lnTo>
                      <a:cubicBezTo>
                        <a:pt x="631" y="2490"/>
                        <a:pt x="631" y="2238"/>
                        <a:pt x="757" y="2111"/>
                      </a:cubicBezTo>
                      <a:cubicBezTo>
                        <a:pt x="804" y="2064"/>
                        <a:pt x="891" y="2041"/>
                        <a:pt x="978" y="2041"/>
                      </a:cubicBezTo>
                      <a:cubicBezTo>
                        <a:pt x="1064" y="2041"/>
                        <a:pt x="1151" y="2064"/>
                        <a:pt x="1198" y="2111"/>
                      </a:cubicBezTo>
                      <a:lnTo>
                        <a:pt x="1293" y="2206"/>
                      </a:lnTo>
                      <a:cubicBezTo>
                        <a:pt x="1293" y="2175"/>
                        <a:pt x="1324" y="2080"/>
                        <a:pt x="1324" y="2048"/>
                      </a:cubicBezTo>
                      <a:lnTo>
                        <a:pt x="1324" y="662"/>
                      </a:lnTo>
                      <a:cubicBezTo>
                        <a:pt x="1324" y="284"/>
                        <a:pt x="1041" y="1"/>
                        <a:pt x="663"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89" name="Google Shape;9906;p84">
                  <a:extLst>
                    <a:ext uri="{FF2B5EF4-FFF2-40B4-BE49-F238E27FC236}">
                      <a16:creationId xmlns:a16="http://schemas.microsoft.com/office/drawing/2014/main" id="{FD7CF2E9-FDED-5471-5D54-36EA8BB412EB}"/>
                    </a:ext>
                  </a:extLst>
                </p:cNvPr>
                <p:cNvSpPr/>
                <p:nvPr/>
              </p:nvSpPr>
              <p:spPr>
                <a:xfrm>
                  <a:off x="-35085250" y="3338325"/>
                  <a:ext cx="69325" cy="69350"/>
                </a:xfrm>
                <a:custGeom>
                  <a:avLst/>
                  <a:gdLst/>
                  <a:ahLst/>
                  <a:cxnLst/>
                  <a:rect l="l" t="t" r="r" b="b"/>
                  <a:pathLst>
                    <a:path w="2773" h="2774" extrusionOk="0">
                      <a:moveTo>
                        <a:pt x="1387" y="1"/>
                      </a:moveTo>
                      <a:cubicBezTo>
                        <a:pt x="631" y="1"/>
                        <a:pt x="1" y="631"/>
                        <a:pt x="1" y="1387"/>
                      </a:cubicBezTo>
                      <a:cubicBezTo>
                        <a:pt x="64" y="2143"/>
                        <a:pt x="631" y="2773"/>
                        <a:pt x="1387" y="2773"/>
                      </a:cubicBezTo>
                      <a:cubicBezTo>
                        <a:pt x="2143" y="2773"/>
                        <a:pt x="2773" y="2143"/>
                        <a:pt x="2773" y="1387"/>
                      </a:cubicBezTo>
                      <a:cubicBezTo>
                        <a:pt x="2773" y="631"/>
                        <a:pt x="2143" y="1"/>
                        <a:pt x="1387"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90" name="Google Shape;9907;p84">
                  <a:extLst>
                    <a:ext uri="{FF2B5EF4-FFF2-40B4-BE49-F238E27FC236}">
                      <a16:creationId xmlns:a16="http://schemas.microsoft.com/office/drawing/2014/main" id="{07A1FC47-8876-5262-11F9-53BC31322302}"/>
                    </a:ext>
                  </a:extLst>
                </p:cNvPr>
                <p:cNvSpPr/>
                <p:nvPr/>
              </p:nvSpPr>
              <p:spPr>
                <a:xfrm>
                  <a:off x="-35118325" y="3424175"/>
                  <a:ext cx="137075" cy="69350"/>
                </a:xfrm>
                <a:custGeom>
                  <a:avLst/>
                  <a:gdLst/>
                  <a:ahLst/>
                  <a:cxnLst/>
                  <a:rect l="l" t="t" r="r" b="b"/>
                  <a:pathLst>
                    <a:path w="5483" h="2774" extrusionOk="0">
                      <a:moveTo>
                        <a:pt x="2741" y="1"/>
                      </a:moveTo>
                      <a:cubicBezTo>
                        <a:pt x="1387" y="1"/>
                        <a:pt x="221" y="1040"/>
                        <a:pt x="32" y="2364"/>
                      </a:cubicBezTo>
                      <a:cubicBezTo>
                        <a:pt x="0" y="2553"/>
                        <a:pt x="158" y="2773"/>
                        <a:pt x="347" y="2773"/>
                      </a:cubicBezTo>
                      <a:lnTo>
                        <a:pt x="5104" y="2773"/>
                      </a:lnTo>
                      <a:cubicBezTo>
                        <a:pt x="5325" y="2773"/>
                        <a:pt x="5482" y="2553"/>
                        <a:pt x="5482" y="2364"/>
                      </a:cubicBezTo>
                      <a:cubicBezTo>
                        <a:pt x="5262" y="1040"/>
                        <a:pt x="4127" y="1"/>
                        <a:pt x="2741"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grpSp>
          <p:nvGrpSpPr>
            <p:cNvPr id="19" name="Group 18">
              <a:extLst>
                <a:ext uri="{FF2B5EF4-FFF2-40B4-BE49-F238E27FC236}">
                  <a16:creationId xmlns:a16="http://schemas.microsoft.com/office/drawing/2014/main" id="{6684FB5A-3311-AA95-397B-30416420A258}"/>
                </a:ext>
              </a:extLst>
            </p:cNvPr>
            <p:cNvGrpSpPr/>
            <p:nvPr/>
          </p:nvGrpSpPr>
          <p:grpSpPr>
            <a:xfrm>
              <a:off x="1719138" y="4858791"/>
              <a:ext cx="3691958" cy="995563"/>
              <a:chOff x="6780904" y="3555545"/>
              <a:chExt cx="3691958" cy="995563"/>
            </a:xfrm>
          </p:grpSpPr>
          <p:grpSp>
            <p:nvGrpSpPr>
              <p:cNvPr id="11" name="Group 10">
                <a:extLst>
                  <a:ext uri="{FF2B5EF4-FFF2-40B4-BE49-F238E27FC236}">
                    <a16:creationId xmlns:a16="http://schemas.microsoft.com/office/drawing/2014/main" id="{8BFDB369-32FA-22A6-9E7E-D82A080AFDD9}"/>
                  </a:ext>
                </a:extLst>
              </p:cNvPr>
              <p:cNvGrpSpPr/>
              <p:nvPr/>
            </p:nvGrpSpPr>
            <p:grpSpPr>
              <a:xfrm>
                <a:off x="6780904" y="3555545"/>
                <a:ext cx="3691958" cy="995563"/>
                <a:chOff x="6780904" y="3555545"/>
                <a:chExt cx="3691958" cy="995563"/>
              </a:xfrm>
            </p:grpSpPr>
            <p:sp>
              <p:nvSpPr>
                <p:cNvPr id="169" name="Oval 168">
                  <a:extLst>
                    <a:ext uri="{FF2B5EF4-FFF2-40B4-BE49-F238E27FC236}">
                      <a16:creationId xmlns:a16="http://schemas.microsoft.com/office/drawing/2014/main" id="{4ADCF7B7-D3E6-1C69-1738-411FA74E3FF3}"/>
                    </a:ext>
                  </a:extLst>
                </p:cNvPr>
                <p:cNvSpPr/>
                <p:nvPr/>
              </p:nvSpPr>
              <p:spPr>
                <a:xfrm>
                  <a:off x="6780904" y="3555545"/>
                  <a:ext cx="995563" cy="9955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Georgia" panose="02040502050405020303" pitchFamily="18" charset="0"/>
                  </a:endParaRPr>
                </a:p>
              </p:txBody>
            </p:sp>
            <p:sp>
              <p:nvSpPr>
                <p:cNvPr id="170" name="TextBox 169">
                  <a:extLst>
                    <a:ext uri="{FF2B5EF4-FFF2-40B4-BE49-F238E27FC236}">
                      <a16:creationId xmlns:a16="http://schemas.microsoft.com/office/drawing/2014/main" id="{661C6C41-114A-13C4-100A-EA448BB325FC}"/>
                    </a:ext>
                  </a:extLst>
                </p:cNvPr>
                <p:cNvSpPr txBox="1"/>
                <p:nvPr/>
              </p:nvSpPr>
              <p:spPr>
                <a:xfrm>
                  <a:off x="7967253" y="3699383"/>
                  <a:ext cx="2505609" cy="707886"/>
                </a:xfrm>
                <a:prstGeom prst="rect">
                  <a:avLst/>
                </a:prstGeom>
                <a:noFill/>
              </p:spPr>
              <p:txBody>
                <a:bodyPr wrap="square" rtlCol="0">
                  <a:spAutoFit/>
                </a:bodyPr>
                <a:lstStyle/>
                <a:p>
                  <a:r>
                    <a:rPr lang="en-US" sz="2000" b="1">
                      <a:solidFill>
                        <a:schemeClr val="bg1"/>
                      </a:solidFill>
                      <a:latin typeface="Tahoma" panose="020B0604030504040204" pitchFamily="34" charset="0"/>
                      <a:ea typeface="Tahoma" panose="020B0604030504040204" pitchFamily="34" charset="0"/>
                      <a:cs typeface="Tahoma" panose="020B0604030504040204" pitchFamily="34" charset="0"/>
                    </a:rPr>
                    <a:t>Digital Skills Programme</a:t>
                  </a:r>
                </a:p>
              </p:txBody>
            </p:sp>
          </p:grpSp>
          <p:grpSp>
            <p:nvGrpSpPr>
              <p:cNvPr id="191" name="Google Shape;10459;p85">
                <a:extLst>
                  <a:ext uri="{FF2B5EF4-FFF2-40B4-BE49-F238E27FC236}">
                    <a16:creationId xmlns:a16="http://schemas.microsoft.com/office/drawing/2014/main" id="{2278DDDD-F36C-2EC7-6514-E59E811E6FB4}"/>
                  </a:ext>
                </a:extLst>
              </p:cNvPr>
              <p:cNvGrpSpPr/>
              <p:nvPr/>
            </p:nvGrpSpPr>
            <p:grpSpPr>
              <a:xfrm>
                <a:off x="7041847" y="3816468"/>
                <a:ext cx="473677" cy="473717"/>
                <a:chOff x="-44924250" y="3206000"/>
                <a:chExt cx="300100" cy="300125"/>
              </a:xfrm>
              <a:solidFill>
                <a:srgbClr val="2D5A95"/>
              </a:solidFill>
            </p:grpSpPr>
            <p:sp>
              <p:nvSpPr>
                <p:cNvPr id="192" name="Google Shape;10460;p85">
                  <a:extLst>
                    <a:ext uri="{FF2B5EF4-FFF2-40B4-BE49-F238E27FC236}">
                      <a16:creationId xmlns:a16="http://schemas.microsoft.com/office/drawing/2014/main" id="{67B82F79-20BC-A42E-F302-3DCB3DAB6462}"/>
                    </a:ext>
                  </a:extLst>
                </p:cNvPr>
                <p:cNvSpPr/>
                <p:nvPr/>
              </p:nvSpPr>
              <p:spPr>
                <a:xfrm>
                  <a:off x="-44747025" y="3365100"/>
                  <a:ext cx="122875" cy="87450"/>
                </a:xfrm>
                <a:custGeom>
                  <a:avLst/>
                  <a:gdLst/>
                  <a:ahLst/>
                  <a:cxnLst/>
                  <a:rect l="l" t="t" r="r" b="b"/>
                  <a:pathLst>
                    <a:path w="4915" h="3498" extrusionOk="0">
                      <a:moveTo>
                        <a:pt x="0" y="1"/>
                      </a:moveTo>
                      <a:lnTo>
                        <a:pt x="0" y="3498"/>
                      </a:lnTo>
                      <a:lnTo>
                        <a:pt x="4915" y="3498"/>
                      </a:lnTo>
                      <a:lnTo>
                        <a:pt x="4915" y="1"/>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93" name="Google Shape;10461;p85">
                  <a:extLst>
                    <a:ext uri="{FF2B5EF4-FFF2-40B4-BE49-F238E27FC236}">
                      <a16:creationId xmlns:a16="http://schemas.microsoft.com/office/drawing/2014/main" id="{1D764EBB-C9CF-10A2-37E6-01C704C8A1B7}"/>
                    </a:ext>
                  </a:extLst>
                </p:cNvPr>
                <p:cNvSpPr/>
                <p:nvPr/>
              </p:nvSpPr>
              <p:spPr>
                <a:xfrm>
                  <a:off x="-44747025" y="3470650"/>
                  <a:ext cx="122875" cy="35475"/>
                </a:xfrm>
                <a:custGeom>
                  <a:avLst/>
                  <a:gdLst/>
                  <a:ahLst/>
                  <a:cxnLst/>
                  <a:rect l="l" t="t" r="r" b="b"/>
                  <a:pathLst>
                    <a:path w="4915" h="1419" extrusionOk="0">
                      <a:moveTo>
                        <a:pt x="0" y="0"/>
                      </a:moveTo>
                      <a:lnTo>
                        <a:pt x="0" y="347"/>
                      </a:lnTo>
                      <a:cubicBezTo>
                        <a:pt x="0" y="946"/>
                        <a:pt x="473" y="1418"/>
                        <a:pt x="1071" y="1418"/>
                      </a:cubicBezTo>
                      <a:lnTo>
                        <a:pt x="3875" y="1418"/>
                      </a:lnTo>
                      <a:cubicBezTo>
                        <a:pt x="4442" y="1418"/>
                        <a:pt x="4915" y="946"/>
                        <a:pt x="4915" y="347"/>
                      </a:cubicBezTo>
                      <a:lnTo>
                        <a:pt x="4915" y="0"/>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94" name="Google Shape;10462;p85">
                  <a:extLst>
                    <a:ext uri="{FF2B5EF4-FFF2-40B4-BE49-F238E27FC236}">
                      <a16:creationId xmlns:a16="http://schemas.microsoft.com/office/drawing/2014/main" id="{AE78E077-9A7F-25FA-1BBC-1BC78329095C}"/>
                    </a:ext>
                  </a:extLst>
                </p:cNvPr>
                <p:cNvSpPr/>
                <p:nvPr/>
              </p:nvSpPr>
              <p:spPr>
                <a:xfrm>
                  <a:off x="-44747025" y="3313125"/>
                  <a:ext cx="122875" cy="35475"/>
                </a:xfrm>
                <a:custGeom>
                  <a:avLst/>
                  <a:gdLst/>
                  <a:ahLst/>
                  <a:cxnLst/>
                  <a:rect l="l" t="t" r="r" b="b"/>
                  <a:pathLst>
                    <a:path w="4915" h="1419" extrusionOk="0">
                      <a:moveTo>
                        <a:pt x="1071" y="1"/>
                      </a:moveTo>
                      <a:cubicBezTo>
                        <a:pt x="473" y="1"/>
                        <a:pt x="0" y="473"/>
                        <a:pt x="0" y="1072"/>
                      </a:cubicBezTo>
                      <a:lnTo>
                        <a:pt x="0" y="1418"/>
                      </a:lnTo>
                      <a:lnTo>
                        <a:pt x="4915" y="1418"/>
                      </a:lnTo>
                      <a:lnTo>
                        <a:pt x="4915" y="1072"/>
                      </a:lnTo>
                      <a:cubicBezTo>
                        <a:pt x="4915" y="473"/>
                        <a:pt x="4442" y="1"/>
                        <a:pt x="3875"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95" name="Google Shape;10463;p85">
                  <a:extLst>
                    <a:ext uri="{FF2B5EF4-FFF2-40B4-BE49-F238E27FC236}">
                      <a16:creationId xmlns:a16="http://schemas.microsoft.com/office/drawing/2014/main" id="{BB679BB4-44C4-387E-48FF-F66C22B21680}"/>
                    </a:ext>
                  </a:extLst>
                </p:cNvPr>
                <p:cNvSpPr/>
                <p:nvPr/>
              </p:nvSpPr>
              <p:spPr>
                <a:xfrm>
                  <a:off x="-44924250" y="3384000"/>
                  <a:ext cx="159125" cy="69350"/>
                </a:xfrm>
                <a:custGeom>
                  <a:avLst/>
                  <a:gdLst/>
                  <a:ahLst/>
                  <a:cxnLst/>
                  <a:rect l="l" t="t" r="r" b="b"/>
                  <a:pathLst>
                    <a:path w="6365" h="2774" extrusionOk="0">
                      <a:moveTo>
                        <a:pt x="1" y="1"/>
                      </a:moveTo>
                      <a:lnTo>
                        <a:pt x="1" y="316"/>
                      </a:lnTo>
                      <a:lnTo>
                        <a:pt x="32" y="316"/>
                      </a:lnTo>
                      <a:cubicBezTo>
                        <a:pt x="32" y="915"/>
                        <a:pt x="505" y="1387"/>
                        <a:pt x="1103" y="1387"/>
                      </a:cubicBezTo>
                      <a:lnTo>
                        <a:pt x="4254" y="1387"/>
                      </a:lnTo>
                      <a:lnTo>
                        <a:pt x="4254" y="2080"/>
                      </a:lnTo>
                      <a:lnTo>
                        <a:pt x="3183" y="2080"/>
                      </a:lnTo>
                      <a:cubicBezTo>
                        <a:pt x="2994" y="2080"/>
                        <a:pt x="2836" y="2238"/>
                        <a:pt x="2836" y="2427"/>
                      </a:cubicBezTo>
                      <a:cubicBezTo>
                        <a:pt x="2836" y="2647"/>
                        <a:pt x="2994" y="2773"/>
                        <a:pt x="3183" y="2773"/>
                      </a:cubicBezTo>
                      <a:lnTo>
                        <a:pt x="6365" y="2773"/>
                      </a:lnTo>
                      <a:lnTo>
                        <a:pt x="6365" y="1"/>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96" name="Google Shape;10464;p85">
                  <a:extLst>
                    <a:ext uri="{FF2B5EF4-FFF2-40B4-BE49-F238E27FC236}">
                      <a16:creationId xmlns:a16="http://schemas.microsoft.com/office/drawing/2014/main" id="{B9157686-A67C-B81E-CA25-D944256A3F14}"/>
                    </a:ext>
                  </a:extLst>
                </p:cNvPr>
                <p:cNvSpPr/>
                <p:nvPr/>
              </p:nvSpPr>
              <p:spPr>
                <a:xfrm>
                  <a:off x="-44924250" y="3206000"/>
                  <a:ext cx="264675" cy="159125"/>
                </a:xfrm>
                <a:custGeom>
                  <a:avLst/>
                  <a:gdLst/>
                  <a:ahLst/>
                  <a:cxnLst/>
                  <a:rect l="l" t="t" r="r" b="b"/>
                  <a:pathLst>
                    <a:path w="10587" h="6365" extrusionOk="0">
                      <a:moveTo>
                        <a:pt x="1072" y="1"/>
                      </a:moveTo>
                      <a:cubicBezTo>
                        <a:pt x="473" y="1"/>
                        <a:pt x="1" y="473"/>
                        <a:pt x="1" y="1041"/>
                      </a:cubicBezTo>
                      <a:lnTo>
                        <a:pt x="1" y="6365"/>
                      </a:lnTo>
                      <a:lnTo>
                        <a:pt x="6365" y="6365"/>
                      </a:lnTo>
                      <a:lnTo>
                        <a:pt x="6365" y="5357"/>
                      </a:lnTo>
                      <a:cubicBezTo>
                        <a:pt x="6365" y="4349"/>
                        <a:pt x="7152" y="3561"/>
                        <a:pt x="8160" y="3561"/>
                      </a:cubicBezTo>
                      <a:lnTo>
                        <a:pt x="10586" y="3561"/>
                      </a:lnTo>
                      <a:lnTo>
                        <a:pt x="10586" y="1041"/>
                      </a:lnTo>
                      <a:cubicBezTo>
                        <a:pt x="10586" y="473"/>
                        <a:pt x="10114" y="1"/>
                        <a:pt x="9515"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grpSp>
      <p:sp>
        <p:nvSpPr>
          <p:cNvPr id="198" name="Oval 197">
            <a:extLst>
              <a:ext uri="{FF2B5EF4-FFF2-40B4-BE49-F238E27FC236}">
                <a16:creationId xmlns:a16="http://schemas.microsoft.com/office/drawing/2014/main" id="{5FEFB0B2-31BB-7F9C-53ED-72701C7998AA}"/>
              </a:ext>
            </a:extLst>
          </p:cNvPr>
          <p:cNvSpPr/>
          <p:nvPr/>
        </p:nvSpPr>
        <p:spPr>
          <a:xfrm>
            <a:off x="9696090" y="5011510"/>
            <a:ext cx="3603812" cy="3603812"/>
          </a:xfrm>
          <a:prstGeom prst="ellipse">
            <a:avLst/>
          </a:prstGeom>
          <a:noFill/>
          <a:ln w="508000">
            <a:solidFill>
              <a:srgbClr val="FAC748">
                <a:alpha val="2472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Tree>
    <p:extLst>
      <p:ext uri="{BB962C8B-B14F-4D97-AF65-F5344CB8AC3E}">
        <p14:creationId xmlns:p14="http://schemas.microsoft.com/office/powerpoint/2010/main" val="1435592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44E8B"/>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71E5E17E-6F16-2761-EFE0-2ECC0355BD95}"/>
              </a:ext>
            </a:extLst>
          </p:cNvPr>
          <p:cNvGrpSpPr/>
          <p:nvPr/>
        </p:nvGrpSpPr>
        <p:grpSpPr>
          <a:xfrm>
            <a:off x="241482" y="874454"/>
            <a:ext cx="8356981" cy="5109091"/>
            <a:chOff x="485805" y="695983"/>
            <a:chExt cx="8356981" cy="5109091"/>
          </a:xfrm>
        </p:grpSpPr>
        <p:sp>
          <p:nvSpPr>
            <p:cNvPr id="12" name="TextBox 11">
              <a:extLst>
                <a:ext uri="{FF2B5EF4-FFF2-40B4-BE49-F238E27FC236}">
                  <a16:creationId xmlns:a16="http://schemas.microsoft.com/office/drawing/2014/main" id="{3548A0C3-747F-E0BB-B7BF-327050877CD7}"/>
                </a:ext>
              </a:extLst>
            </p:cNvPr>
            <p:cNvSpPr txBox="1"/>
            <p:nvPr/>
          </p:nvSpPr>
          <p:spPr>
            <a:xfrm>
              <a:off x="485805" y="695983"/>
              <a:ext cx="1492716" cy="1323439"/>
            </a:xfrm>
            <a:prstGeom prst="rect">
              <a:avLst/>
            </a:prstGeom>
            <a:noFill/>
          </p:spPr>
          <p:txBody>
            <a:bodyPr wrap="none" rtlCol="0">
              <a:spAutoFit/>
            </a:bodyPr>
            <a:lstStyle/>
            <a:p>
              <a:r>
                <a:rPr lang="en-US" sz="8000" b="1">
                  <a:solidFill>
                    <a:srgbClr val="3E3E4D"/>
                  </a:solidFill>
                  <a:latin typeface="Tahoma" panose="020B0604030504040204" pitchFamily="34" charset="0"/>
                  <a:ea typeface="Tahoma" panose="020B0604030504040204" pitchFamily="34" charset="0"/>
                  <a:cs typeface="Tahoma" panose="020B0604030504040204" pitchFamily="34" charset="0"/>
                </a:rPr>
                <a:t>01</a:t>
              </a:r>
            </a:p>
          </p:txBody>
        </p:sp>
        <p:sp>
          <p:nvSpPr>
            <p:cNvPr id="2" name="TextBox 1">
              <a:extLst>
                <a:ext uri="{FF2B5EF4-FFF2-40B4-BE49-F238E27FC236}">
                  <a16:creationId xmlns:a16="http://schemas.microsoft.com/office/drawing/2014/main" id="{1541AC69-A0FC-B95A-C35B-1EB0372CE461}"/>
                </a:ext>
              </a:extLst>
            </p:cNvPr>
            <p:cNvSpPr txBox="1"/>
            <p:nvPr/>
          </p:nvSpPr>
          <p:spPr>
            <a:xfrm>
              <a:off x="485806" y="2019422"/>
              <a:ext cx="8356980" cy="3785652"/>
            </a:xfrm>
            <a:prstGeom prst="rect">
              <a:avLst/>
            </a:prstGeom>
            <a:noFill/>
          </p:spPr>
          <p:txBody>
            <a:bodyPr wrap="square" rtlCol="0">
              <a:spAutoFit/>
            </a:bodyPr>
            <a:lstStyle/>
            <a:p>
              <a:r>
                <a:rPr lang="en-US" sz="8000" b="1">
                  <a:solidFill>
                    <a:schemeClr val="bg1"/>
                  </a:solidFill>
                  <a:latin typeface="Tahoma" panose="020B0604030504040204" pitchFamily="34" charset="0"/>
                  <a:ea typeface="Tahoma" panose="020B0604030504040204" pitchFamily="34" charset="0"/>
                  <a:cs typeface="Tahoma" panose="020B0604030504040204" pitchFamily="34" charset="0"/>
                </a:rPr>
                <a:t>Essential systems</a:t>
              </a:r>
            </a:p>
            <a:p>
              <a:r>
                <a:rPr lang="en-US" sz="8000" b="1">
                  <a:solidFill>
                    <a:schemeClr val="bg1"/>
                  </a:solidFill>
                  <a:latin typeface="Tahoma" panose="020B0604030504040204" pitchFamily="34" charset="0"/>
                  <a:ea typeface="Tahoma" panose="020B0604030504040204" pitchFamily="34" charset="0"/>
                  <a:cs typeface="Tahoma" panose="020B0604030504040204" pitchFamily="34" charset="0"/>
                </a:rPr>
                <a:t>and software</a:t>
              </a:r>
            </a:p>
          </p:txBody>
        </p:sp>
      </p:grpSp>
      <p:sp>
        <p:nvSpPr>
          <p:cNvPr id="3" name="Oval 2">
            <a:extLst>
              <a:ext uri="{FF2B5EF4-FFF2-40B4-BE49-F238E27FC236}">
                <a16:creationId xmlns:a16="http://schemas.microsoft.com/office/drawing/2014/main" id="{B08660C4-AC3F-9458-0B11-D8679385F8D7}"/>
              </a:ext>
            </a:extLst>
          </p:cNvPr>
          <p:cNvSpPr/>
          <p:nvPr/>
        </p:nvSpPr>
        <p:spPr>
          <a:xfrm>
            <a:off x="0" y="-990096"/>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4" name="Oval 3">
            <a:extLst>
              <a:ext uri="{FF2B5EF4-FFF2-40B4-BE49-F238E27FC236}">
                <a16:creationId xmlns:a16="http://schemas.microsoft.com/office/drawing/2014/main" id="{6AC47B09-FEBC-1878-A3CB-07DD476C7CB7}"/>
              </a:ext>
            </a:extLst>
          </p:cNvPr>
          <p:cNvSpPr/>
          <p:nvPr/>
        </p:nvSpPr>
        <p:spPr>
          <a:xfrm>
            <a:off x="723418" y="-978522"/>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5" name="Oval 4">
            <a:extLst>
              <a:ext uri="{FF2B5EF4-FFF2-40B4-BE49-F238E27FC236}">
                <a16:creationId xmlns:a16="http://schemas.microsoft.com/office/drawing/2014/main" id="{A2B1225E-FDBB-1230-AA23-5CA4B0677716}"/>
              </a:ext>
            </a:extLst>
          </p:cNvPr>
          <p:cNvSpPr/>
          <p:nvPr/>
        </p:nvSpPr>
        <p:spPr>
          <a:xfrm>
            <a:off x="1446836" y="-1013246"/>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6" name="Oval 5">
            <a:extLst>
              <a:ext uri="{FF2B5EF4-FFF2-40B4-BE49-F238E27FC236}">
                <a16:creationId xmlns:a16="http://schemas.microsoft.com/office/drawing/2014/main" id="{51709B03-0D63-4F1F-8CD8-C071989C263B}"/>
              </a:ext>
            </a:extLst>
          </p:cNvPr>
          <p:cNvSpPr/>
          <p:nvPr/>
        </p:nvSpPr>
        <p:spPr>
          <a:xfrm>
            <a:off x="2170254" y="-1013246"/>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7" name="Oval 6">
            <a:extLst>
              <a:ext uri="{FF2B5EF4-FFF2-40B4-BE49-F238E27FC236}">
                <a16:creationId xmlns:a16="http://schemas.microsoft.com/office/drawing/2014/main" id="{A7FE35BA-A211-37B1-3D5F-A33EE674FA81}"/>
              </a:ext>
            </a:extLst>
          </p:cNvPr>
          <p:cNvSpPr/>
          <p:nvPr/>
        </p:nvSpPr>
        <p:spPr>
          <a:xfrm>
            <a:off x="2893672" y="-1001672"/>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8" name="Oval 7">
            <a:extLst>
              <a:ext uri="{FF2B5EF4-FFF2-40B4-BE49-F238E27FC236}">
                <a16:creationId xmlns:a16="http://schemas.microsoft.com/office/drawing/2014/main" id="{9EBC8EDF-6753-CFE7-723C-F3CC42BB9914}"/>
              </a:ext>
            </a:extLst>
          </p:cNvPr>
          <p:cNvSpPr/>
          <p:nvPr/>
        </p:nvSpPr>
        <p:spPr>
          <a:xfrm>
            <a:off x="3617090" y="-1001672"/>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9" name="Oval 8">
            <a:extLst>
              <a:ext uri="{FF2B5EF4-FFF2-40B4-BE49-F238E27FC236}">
                <a16:creationId xmlns:a16="http://schemas.microsoft.com/office/drawing/2014/main" id="{06A59251-0B7F-3531-98E1-8A8E935AAC0F}"/>
              </a:ext>
            </a:extLst>
          </p:cNvPr>
          <p:cNvSpPr/>
          <p:nvPr/>
        </p:nvSpPr>
        <p:spPr>
          <a:xfrm>
            <a:off x="4340508" y="-1047970"/>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0" name="Oval 9">
            <a:extLst>
              <a:ext uri="{FF2B5EF4-FFF2-40B4-BE49-F238E27FC236}">
                <a16:creationId xmlns:a16="http://schemas.microsoft.com/office/drawing/2014/main" id="{1D70368B-8B77-7CF6-6EA2-C6366E4FB0E8}"/>
              </a:ext>
            </a:extLst>
          </p:cNvPr>
          <p:cNvSpPr/>
          <p:nvPr/>
        </p:nvSpPr>
        <p:spPr>
          <a:xfrm>
            <a:off x="5063926" y="-1059545"/>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3" name="Oval 12">
            <a:extLst>
              <a:ext uri="{FF2B5EF4-FFF2-40B4-BE49-F238E27FC236}">
                <a16:creationId xmlns:a16="http://schemas.microsoft.com/office/drawing/2014/main" id="{F6244403-11F6-428E-29AB-B2ACDDC4E191}"/>
              </a:ext>
            </a:extLst>
          </p:cNvPr>
          <p:cNvSpPr/>
          <p:nvPr/>
        </p:nvSpPr>
        <p:spPr>
          <a:xfrm>
            <a:off x="5787344" y="-1047970"/>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4" name="Oval 13">
            <a:extLst>
              <a:ext uri="{FF2B5EF4-FFF2-40B4-BE49-F238E27FC236}">
                <a16:creationId xmlns:a16="http://schemas.microsoft.com/office/drawing/2014/main" id="{93941274-8846-9F31-F3D2-0BCD46BDA3BD}"/>
              </a:ext>
            </a:extLst>
          </p:cNvPr>
          <p:cNvSpPr/>
          <p:nvPr/>
        </p:nvSpPr>
        <p:spPr>
          <a:xfrm>
            <a:off x="6510762" y="-1059544"/>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A6C15F53-6377-DBEA-106B-1DDC1E87BB69}"/>
              </a:ext>
            </a:extLst>
          </p:cNvPr>
          <p:cNvSpPr/>
          <p:nvPr/>
        </p:nvSpPr>
        <p:spPr>
          <a:xfrm>
            <a:off x="7234177" y="-1059544"/>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pic>
        <p:nvPicPr>
          <p:cNvPr id="18" name="Picture 17" descr="Image of a male student sitting on a couch browsing his laptop.">
            <a:extLst>
              <a:ext uri="{FF2B5EF4-FFF2-40B4-BE49-F238E27FC236}">
                <a16:creationId xmlns:a16="http://schemas.microsoft.com/office/drawing/2014/main" id="{4FC2CF73-09CB-7BD1-5ADF-89145B88CEB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598463" y="-1"/>
            <a:ext cx="3593537" cy="6858001"/>
          </a:xfrm>
          <a:prstGeom prst="rect">
            <a:avLst/>
          </a:prstGeom>
        </p:spPr>
      </p:pic>
    </p:spTree>
    <p:extLst>
      <p:ext uri="{BB962C8B-B14F-4D97-AF65-F5344CB8AC3E}">
        <p14:creationId xmlns:p14="http://schemas.microsoft.com/office/powerpoint/2010/main" val="3039520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41AC69-A0FC-B95A-C35B-1EB0372CE461}"/>
              </a:ext>
            </a:extLst>
          </p:cNvPr>
          <p:cNvSpPr txBox="1"/>
          <p:nvPr/>
        </p:nvSpPr>
        <p:spPr>
          <a:xfrm>
            <a:off x="472558" y="773139"/>
            <a:ext cx="6013185" cy="1015663"/>
          </a:xfrm>
          <a:prstGeom prst="rect">
            <a:avLst/>
          </a:prstGeom>
          <a:noFill/>
        </p:spPr>
        <p:txBody>
          <a:bodyPr wrap="none" rtlCol="0">
            <a:spAutoFit/>
          </a:bodyPr>
          <a:lstStyle/>
          <a:p>
            <a:r>
              <a:rPr lang="en-US" sz="6000" b="1" dirty="0">
                <a:solidFill>
                  <a:srgbClr val="E44E8B"/>
                </a:solidFill>
                <a:latin typeface="Tahoma" panose="020B0604030504040204" pitchFamily="34" charset="0"/>
                <a:ea typeface="Tahoma" panose="020B0604030504040204" pitchFamily="34" charset="0"/>
                <a:cs typeface="Tahoma" panose="020B0604030504040204" pitchFamily="34" charset="0"/>
              </a:rPr>
              <a:t>University card</a:t>
            </a:r>
          </a:p>
        </p:txBody>
      </p:sp>
      <p:sp>
        <p:nvSpPr>
          <p:cNvPr id="5" name="TextBox 4">
            <a:extLst>
              <a:ext uri="{FF2B5EF4-FFF2-40B4-BE49-F238E27FC236}">
                <a16:creationId xmlns:a16="http://schemas.microsoft.com/office/drawing/2014/main" id="{0342A95F-3761-76F9-B10D-342458AE0E6D}"/>
              </a:ext>
            </a:extLst>
          </p:cNvPr>
          <p:cNvSpPr txBox="1"/>
          <p:nvPr/>
        </p:nvSpPr>
        <p:spPr>
          <a:xfrm>
            <a:off x="505218" y="1835319"/>
            <a:ext cx="5980525" cy="769441"/>
          </a:xfrm>
          <a:prstGeom prst="rect">
            <a:avLst/>
          </a:prstGeom>
          <a:noFill/>
        </p:spPr>
        <p:txBody>
          <a:bodyPr wrap="square" rtlCol="0">
            <a:spAutoFit/>
          </a:bodyPr>
          <a:lstStyle/>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Keep your University card on you at all times. </a:t>
            </a:r>
          </a:p>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It’s used for:</a:t>
            </a:r>
          </a:p>
        </p:txBody>
      </p:sp>
      <p:grpSp>
        <p:nvGrpSpPr>
          <p:cNvPr id="29" name="Group 28">
            <a:extLst>
              <a:ext uri="{FF2B5EF4-FFF2-40B4-BE49-F238E27FC236}">
                <a16:creationId xmlns:a16="http://schemas.microsoft.com/office/drawing/2014/main" id="{6E8301EE-D959-90C2-1E16-0ECFAE15488D}"/>
              </a:ext>
            </a:extLst>
          </p:cNvPr>
          <p:cNvGrpSpPr/>
          <p:nvPr/>
        </p:nvGrpSpPr>
        <p:grpSpPr>
          <a:xfrm>
            <a:off x="9144000" y="3950011"/>
            <a:ext cx="2507326" cy="2662019"/>
            <a:chOff x="7131466" y="987742"/>
            <a:chExt cx="6557613" cy="6472215"/>
          </a:xfrm>
        </p:grpSpPr>
        <p:sp>
          <p:nvSpPr>
            <p:cNvPr id="14" name="Oval 13">
              <a:extLst>
                <a:ext uri="{FF2B5EF4-FFF2-40B4-BE49-F238E27FC236}">
                  <a16:creationId xmlns:a16="http://schemas.microsoft.com/office/drawing/2014/main" id="{57AF9D69-EBEE-20D8-ABEE-3583A851B639}"/>
                </a:ext>
              </a:extLst>
            </p:cNvPr>
            <p:cNvSpPr/>
            <p:nvPr/>
          </p:nvSpPr>
          <p:spPr>
            <a:xfrm rot="16432972">
              <a:off x="7174165" y="945043"/>
              <a:ext cx="6472215" cy="6557613"/>
            </a:xfrm>
            <a:custGeom>
              <a:avLst/>
              <a:gdLst>
                <a:gd name="connsiteX0" fmla="*/ 0 w 5266358"/>
                <a:gd name="connsiteY0" fmla="*/ 2633179 h 5266358"/>
                <a:gd name="connsiteX1" fmla="*/ 2633179 w 5266358"/>
                <a:gd name="connsiteY1" fmla="*/ 0 h 5266358"/>
                <a:gd name="connsiteX2" fmla="*/ 5266358 w 5266358"/>
                <a:gd name="connsiteY2" fmla="*/ 2633179 h 5266358"/>
                <a:gd name="connsiteX3" fmla="*/ 2633179 w 5266358"/>
                <a:gd name="connsiteY3" fmla="*/ 5266358 h 5266358"/>
                <a:gd name="connsiteX4" fmla="*/ 0 w 5266358"/>
                <a:gd name="connsiteY4" fmla="*/ 2633179 h 5266358"/>
                <a:gd name="connsiteX0" fmla="*/ 0 w 4225349"/>
                <a:gd name="connsiteY0" fmla="*/ 2548905 h 5266613"/>
                <a:gd name="connsiteX1" fmla="*/ 1592170 w 4225349"/>
                <a:gd name="connsiteY1" fmla="*/ 132 h 5266613"/>
                <a:gd name="connsiteX2" fmla="*/ 4225349 w 4225349"/>
                <a:gd name="connsiteY2" fmla="*/ 2633311 h 5266613"/>
                <a:gd name="connsiteX3" fmla="*/ 1592170 w 4225349"/>
                <a:gd name="connsiteY3" fmla="*/ 5266490 h 5266613"/>
                <a:gd name="connsiteX4" fmla="*/ 0 w 4225349"/>
                <a:gd name="connsiteY4" fmla="*/ 2548905 h 5266613"/>
                <a:gd name="connsiteX0" fmla="*/ 0 w 4506703"/>
                <a:gd name="connsiteY0" fmla="*/ 2632343 h 5369001"/>
                <a:gd name="connsiteX1" fmla="*/ 1592170 w 4506703"/>
                <a:gd name="connsiteY1" fmla="*/ 83570 h 5369001"/>
                <a:gd name="connsiteX2" fmla="*/ 4506703 w 4506703"/>
                <a:gd name="connsiteY2" fmla="*/ 1408454 h 5369001"/>
                <a:gd name="connsiteX3" fmla="*/ 1592170 w 4506703"/>
                <a:gd name="connsiteY3" fmla="*/ 5349928 h 5369001"/>
                <a:gd name="connsiteX4" fmla="*/ 0 w 4506703"/>
                <a:gd name="connsiteY4" fmla="*/ 2632343 h 5369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6703" h="5369001">
                  <a:moveTo>
                    <a:pt x="0" y="2632343"/>
                  </a:moveTo>
                  <a:cubicBezTo>
                    <a:pt x="0" y="1178078"/>
                    <a:pt x="841053" y="287552"/>
                    <a:pt x="1592170" y="83570"/>
                  </a:cubicBezTo>
                  <a:cubicBezTo>
                    <a:pt x="2343287" y="-120412"/>
                    <a:pt x="4506703" y="-45811"/>
                    <a:pt x="4506703" y="1408454"/>
                  </a:cubicBezTo>
                  <a:cubicBezTo>
                    <a:pt x="4506703" y="2862719"/>
                    <a:pt x="2343287" y="5145947"/>
                    <a:pt x="1592170" y="5349928"/>
                  </a:cubicBezTo>
                  <a:cubicBezTo>
                    <a:pt x="841053" y="5553910"/>
                    <a:pt x="0" y="4086608"/>
                    <a:pt x="0" y="2632343"/>
                  </a:cubicBezTo>
                  <a:close/>
                </a:path>
              </a:pathLst>
            </a:custGeom>
            <a:solidFill>
              <a:srgbClr val="E44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B6376"/>
                </a:solidFill>
                <a:latin typeface="Georgia" panose="02040502050405020303" pitchFamily="18" charset="0"/>
              </a:endParaRPr>
            </a:p>
          </p:txBody>
        </p:sp>
        <p:grpSp>
          <p:nvGrpSpPr>
            <p:cNvPr id="6" name="Google Shape;9364;p83" descr="Icon - student ID badge">
              <a:extLst>
                <a:ext uri="{FF2B5EF4-FFF2-40B4-BE49-F238E27FC236}">
                  <a16:creationId xmlns:a16="http://schemas.microsoft.com/office/drawing/2014/main" id="{A8A19283-9EA1-9EA4-A515-8AC753F56F7D}"/>
                </a:ext>
              </a:extLst>
            </p:cNvPr>
            <p:cNvGrpSpPr/>
            <p:nvPr/>
          </p:nvGrpSpPr>
          <p:grpSpPr>
            <a:xfrm>
              <a:off x="8118289" y="2307926"/>
              <a:ext cx="3156567" cy="3055387"/>
              <a:chOff x="-59447250" y="3706150"/>
              <a:chExt cx="319000" cy="308775"/>
            </a:xfrm>
            <a:solidFill>
              <a:schemeClr val="bg1"/>
            </a:solidFill>
          </p:grpSpPr>
          <p:sp>
            <p:nvSpPr>
              <p:cNvPr id="10" name="Google Shape;9365;p83">
                <a:extLst>
                  <a:ext uri="{FF2B5EF4-FFF2-40B4-BE49-F238E27FC236}">
                    <a16:creationId xmlns:a16="http://schemas.microsoft.com/office/drawing/2014/main" id="{13B6EFE2-355C-DDA8-4343-E1BE0D50862F}"/>
                  </a:ext>
                </a:extLst>
              </p:cNvPr>
              <p:cNvSpPr/>
              <p:nvPr/>
            </p:nvSpPr>
            <p:spPr>
              <a:xfrm>
                <a:off x="-59381875" y="3922750"/>
                <a:ext cx="79575" cy="29950"/>
              </a:xfrm>
              <a:custGeom>
                <a:avLst/>
                <a:gdLst/>
                <a:ahLst/>
                <a:cxnLst/>
                <a:rect l="l" t="t" r="r" b="b"/>
                <a:pathLst>
                  <a:path w="3183" h="1198" extrusionOk="0">
                    <a:moveTo>
                      <a:pt x="1607" y="0"/>
                    </a:moveTo>
                    <a:cubicBezTo>
                      <a:pt x="820" y="0"/>
                      <a:pt x="190" y="504"/>
                      <a:pt x="1" y="1197"/>
                    </a:cubicBezTo>
                    <a:lnTo>
                      <a:pt x="3183" y="1197"/>
                    </a:lnTo>
                    <a:cubicBezTo>
                      <a:pt x="3025" y="536"/>
                      <a:pt x="2363" y="0"/>
                      <a:pt x="1607" y="0"/>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2" name="Google Shape;9366;p83">
                <a:extLst>
                  <a:ext uri="{FF2B5EF4-FFF2-40B4-BE49-F238E27FC236}">
                    <a16:creationId xmlns:a16="http://schemas.microsoft.com/office/drawing/2014/main" id="{4073B763-33BA-9134-E08D-027B3456FCC0}"/>
                  </a:ext>
                </a:extLst>
              </p:cNvPr>
              <p:cNvSpPr/>
              <p:nvPr/>
            </p:nvSpPr>
            <p:spPr>
              <a:xfrm>
                <a:off x="-59364550" y="3861525"/>
                <a:ext cx="43350" cy="40900"/>
              </a:xfrm>
              <a:custGeom>
                <a:avLst/>
                <a:gdLst/>
                <a:ahLst/>
                <a:cxnLst/>
                <a:rect l="l" t="t" r="r" b="b"/>
                <a:pathLst>
                  <a:path w="1734" h="1636" extrusionOk="0">
                    <a:moveTo>
                      <a:pt x="858" y="0"/>
                    </a:moveTo>
                    <a:cubicBezTo>
                      <a:pt x="784" y="0"/>
                      <a:pt x="707" y="8"/>
                      <a:pt x="631" y="23"/>
                    </a:cubicBezTo>
                    <a:cubicBezTo>
                      <a:pt x="347" y="118"/>
                      <a:pt x="127" y="307"/>
                      <a:pt x="95" y="590"/>
                    </a:cubicBezTo>
                    <a:cubicBezTo>
                      <a:pt x="1" y="906"/>
                      <a:pt x="95" y="1189"/>
                      <a:pt x="284" y="1410"/>
                    </a:cubicBezTo>
                    <a:cubicBezTo>
                      <a:pt x="446" y="1548"/>
                      <a:pt x="658" y="1636"/>
                      <a:pt x="871" y="1636"/>
                    </a:cubicBezTo>
                    <a:cubicBezTo>
                      <a:pt x="949" y="1636"/>
                      <a:pt x="1027" y="1624"/>
                      <a:pt x="1103" y="1599"/>
                    </a:cubicBezTo>
                    <a:cubicBezTo>
                      <a:pt x="1387" y="1536"/>
                      <a:pt x="1607" y="1347"/>
                      <a:pt x="1670" y="1063"/>
                    </a:cubicBezTo>
                    <a:cubicBezTo>
                      <a:pt x="1733" y="748"/>
                      <a:pt x="1670" y="464"/>
                      <a:pt x="1450" y="244"/>
                    </a:cubicBezTo>
                    <a:cubicBezTo>
                      <a:pt x="1307" y="77"/>
                      <a:pt x="1091" y="0"/>
                      <a:pt x="858" y="0"/>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3" name="Google Shape;9367;p83">
                <a:extLst>
                  <a:ext uri="{FF2B5EF4-FFF2-40B4-BE49-F238E27FC236}">
                    <a16:creationId xmlns:a16="http://schemas.microsoft.com/office/drawing/2014/main" id="{A81E6B6B-62FF-AA57-4519-2DDD455FF7C3}"/>
                  </a:ext>
                </a:extLst>
              </p:cNvPr>
              <p:cNvSpPr/>
              <p:nvPr/>
            </p:nvSpPr>
            <p:spPr>
              <a:xfrm>
                <a:off x="-59447250" y="3706150"/>
                <a:ext cx="319000" cy="308775"/>
              </a:xfrm>
              <a:custGeom>
                <a:avLst/>
                <a:gdLst/>
                <a:ahLst/>
                <a:cxnLst/>
                <a:rect l="l" t="t" r="r" b="b"/>
                <a:pathLst>
                  <a:path w="12760" h="12351" extrusionOk="0">
                    <a:moveTo>
                      <a:pt x="6428" y="820"/>
                    </a:moveTo>
                    <a:cubicBezTo>
                      <a:pt x="6900" y="820"/>
                      <a:pt x="7247" y="1166"/>
                      <a:pt x="7247" y="1639"/>
                    </a:cubicBezTo>
                    <a:lnTo>
                      <a:pt x="7247" y="4128"/>
                    </a:lnTo>
                    <a:lnTo>
                      <a:pt x="5609" y="4128"/>
                    </a:lnTo>
                    <a:lnTo>
                      <a:pt x="5609" y="1639"/>
                    </a:lnTo>
                    <a:cubicBezTo>
                      <a:pt x="5609" y="1166"/>
                      <a:pt x="5955" y="820"/>
                      <a:pt x="6428" y="820"/>
                    </a:cubicBezTo>
                    <a:close/>
                    <a:moveTo>
                      <a:pt x="10681" y="6616"/>
                    </a:moveTo>
                    <a:cubicBezTo>
                      <a:pt x="10901" y="6616"/>
                      <a:pt x="11059" y="6805"/>
                      <a:pt x="11059" y="6994"/>
                    </a:cubicBezTo>
                    <a:cubicBezTo>
                      <a:pt x="11122" y="7247"/>
                      <a:pt x="10901" y="7436"/>
                      <a:pt x="10681" y="7436"/>
                    </a:cubicBezTo>
                    <a:lnTo>
                      <a:pt x="8192" y="7436"/>
                    </a:lnTo>
                    <a:cubicBezTo>
                      <a:pt x="7971" y="7436"/>
                      <a:pt x="7751" y="7247"/>
                      <a:pt x="7751" y="6994"/>
                    </a:cubicBezTo>
                    <a:cubicBezTo>
                      <a:pt x="7751" y="6742"/>
                      <a:pt x="7971" y="6616"/>
                      <a:pt x="8192" y="6616"/>
                    </a:cubicBezTo>
                    <a:close/>
                    <a:moveTo>
                      <a:pt x="10681" y="8255"/>
                    </a:moveTo>
                    <a:cubicBezTo>
                      <a:pt x="10901" y="8255"/>
                      <a:pt x="11059" y="8444"/>
                      <a:pt x="11059" y="8696"/>
                    </a:cubicBezTo>
                    <a:cubicBezTo>
                      <a:pt x="11122" y="8885"/>
                      <a:pt x="10901" y="9074"/>
                      <a:pt x="10681" y="9074"/>
                    </a:cubicBezTo>
                    <a:lnTo>
                      <a:pt x="8192" y="9074"/>
                    </a:lnTo>
                    <a:cubicBezTo>
                      <a:pt x="7971" y="9074"/>
                      <a:pt x="7751" y="8885"/>
                      <a:pt x="7751" y="8696"/>
                    </a:cubicBezTo>
                    <a:cubicBezTo>
                      <a:pt x="7751" y="8444"/>
                      <a:pt x="7971" y="8255"/>
                      <a:pt x="8192" y="8255"/>
                    </a:cubicBezTo>
                    <a:close/>
                    <a:moveTo>
                      <a:pt x="4233" y="5360"/>
                    </a:moveTo>
                    <a:cubicBezTo>
                      <a:pt x="4671" y="5360"/>
                      <a:pt x="5082" y="5531"/>
                      <a:pt x="5388" y="5860"/>
                    </a:cubicBezTo>
                    <a:cubicBezTo>
                      <a:pt x="5829" y="6301"/>
                      <a:pt x="5987" y="6868"/>
                      <a:pt x="5829" y="7467"/>
                    </a:cubicBezTo>
                    <a:cubicBezTo>
                      <a:pt x="5766" y="7751"/>
                      <a:pt x="5640" y="7971"/>
                      <a:pt x="5451" y="8192"/>
                    </a:cubicBezTo>
                    <a:cubicBezTo>
                      <a:pt x="6176" y="8601"/>
                      <a:pt x="6711" y="9389"/>
                      <a:pt x="6711" y="10334"/>
                    </a:cubicBezTo>
                    <a:cubicBezTo>
                      <a:pt x="6711" y="10555"/>
                      <a:pt x="6491" y="10744"/>
                      <a:pt x="6270" y="10744"/>
                    </a:cubicBezTo>
                    <a:lnTo>
                      <a:pt x="2143" y="10744"/>
                    </a:lnTo>
                    <a:cubicBezTo>
                      <a:pt x="1891" y="10744"/>
                      <a:pt x="1733" y="10555"/>
                      <a:pt x="1733" y="10303"/>
                    </a:cubicBezTo>
                    <a:cubicBezTo>
                      <a:pt x="1733" y="9357"/>
                      <a:pt x="2238" y="8570"/>
                      <a:pt x="3025" y="8129"/>
                    </a:cubicBezTo>
                    <a:cubicBezTo>
                      <a:pt x="2647" y="7688"/>
                      <a:pt x="2490" y="7121"/>
                      <a:pt x="2647" y="6553"/>
                    </a:cubicBezTo>
                    <a:cubicBezTo>
                      <a:pt x="2805" y="6018"/>
                      <a:pt x="3246" y="5577"/>
                      <a:pt x="3781" y="5419"/>
                    </a:cubicBezTo>
                    <a:cubicBezTo>
                      <a:pt x="3933" y="5379"/>
                      <a:pt x="4084" y="5360"/>
                      <a:pt x="4233" y="5360"/>
                    </a:cubicBezTo>
                    <a:close/>
                    <a:moveTo>
                      <a:pt x="10681" y="9893"/>
                    </a:moveTo>
                    <a:cubicBezTo>
                      <a:pt x="10901" y="9893"/>
                      <a:pt x="11059" y="10113"/>
                      <a:pt x="11059" y="10303"/>
                    </a:cubicBezTo>
                    <a:cubicBezTo>
                      <a:pt x="11122" y="10555"/>
                      <a:pt x="10901" y="10744"/>
                      <a:pt x="10681" y="10744"/>
                    </a:cubicBezTo>
                    <a:lnTo>
                      <a:pt x="8192" y="10744"/>
                    </a:lnTo>
                    <a:cubicBezTo>
                      <a:pt x="7971" y="10744"/>
                      <a:pt x="7751" y="10555"/>
                      <a:pt x="7751" y="10303"/>
                    </a:cubicBezTo>
                    <a:cubicBezTo>
                      <a:pt x="7751" y="10050"/>
                      <a:pt x="7971" y="9893"/>
                      <a:pt x="8192" y="9893"/>
                    </a:cubicBezTo>
                    <a:close/>
                    <a:moveTo>
                      <a:pt x="6396" y="0"/>
                    </a:moveTo>
                    <a:cubicBezTo>
                      <a:pt x="5483" y="0"/>
                      <a:pt x="4726" y="725"/>
                      <a:pt x="4726" y="1639"/>
                    </a:cubicBezTo>
                    <a:lnTo>
                      <a:pt x="4726" y="2458"/>
                    </a:lnTo>
                    <a:lnTo>
                      <a:pt x="1261" y="2458"/>
                    </a:lnTo>
                    <a:cubicBezTo>
                      <a:pt x="599" y="2458"/>
                      <a:pt x="1" y="3025"/>
                      <a:pt x="1" y="3686"/>
                    </a:cubicBezTo>
                    <a:lnTo>
                      <a:pt x="1" y="11122"/>
                    </a:lnTo>
                    <a:cubicBezTo>
                      <a:pt x="1" y="11815"/>
                      <a:pt x="568" y="12350"/>
                      <a:pt x="1261" y="12350"/>
                    </a:cubicBezTo>
                    <a:lnTo>
                      <a:pt x="11468" y="12350"/>
                    </a:lnTo>
                    <a:cubicBezTo>
                      <a:pt x="12130" y="12350"/>
                      <a:pt x="12697" y="11815"/>
                      <a:pt x="12697" y="11122"/>
                    </a:cubicBezTo>
                    <a:lnTo>
                      <a:pt x="12697" y="3686"/>
                    </a:lnTo>
                    <a:cubicBezTo>
                      <a:pt x="12760" y="3025"/>
                      <a:pt x="12162" y="2458"/>
                      <a:pt x="11500" y="2458"/>
                    </a:cubicBezTo>
                    <a:lnTo>
                      <a:pt x="8034" y="2458"/>
                    </a:lnTo>
                    <a:lnTo>
                      <a:pt x="8034" y="1639"/>
                    </a:lnTo>
                    <a:cubicBezTo>
                      <a:pt x="8034" y="725"/>
                      <a:pt x="7278" y="0"/>
                      <a:pt x="6396" y="0"/>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5" name="Google Shape;9368;p83">
                <a:extLst>
                  <a:ext uri="{FF2B5EF4-FFF2-40B4-BE49-F238E27FC236}">
                    <a16:creationId xmlns:a16="http://schemas.microsoft.com/office/drawing/2014/main" id="{4B868F68-C737-5E8C-FCFA-B047AF2DCF6A}"/>
                  </a:ext>
                </a:extLst>
              </p:cNvPr>
              <p:cNvSpPr/>
              <p:nvPr/>
            </p:nvSpPr>
            <p:spPr>
              <a:xfrm>
                <a:off x="-59293650" y="3740025"/>
                <a:ext cx="14175" cy="14200"/>
              </a:xfrm>
              <a:custGeom>
                <a:avLst/>
                <a:gdLst/>
                <a:ahLst/>
                <a:cxnLst/>
                <a:rect l="l" t="t" r="r" b="b"/>
                <a:pathLst>
                  <a:path w="567" h="568" extrusionOk="0">
                    <a:moveTo>
                      <a:pt x="284" y="0"/>
                    </a:moveTo>
                    <a:cubicBezTo>
                      <a:pt x="126" y="0"/>
                      <a:pt x="0" y="126"/>
                      <a:pt x="0" y="284"/>
                    </a:cubicBezTo>
                    <a:cubicBezTo>
                      <a:pt x="0" y="441"/>
                      <a:pt x="126" y="567"/>
                      <a:pt x="284" y="567"/>
                    </a:cubicBezTo>
                    <a:cubicBezTo>
                      <a:pt x="441" y="567"/>
                      <a:pt x="567" y="441"/>
                      <a:pt x="567" y="284"/>
                    </a:cubicBezTo>
                    <a:cubicBezTo>
                      <a:pt x="567" y="126"/>
                      <a:pt x="441" y="0"/>
                      <a:pt x="284" y="0"/>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grpSp>
        <p:nvGrpSpPr>
          <p:cNvPr id="27" name="Group 26">
            <a:extLst>
              <a:ext uri="{FF2B5EF4-FFF2-40B4-BE49-F238E27FC236}">
                <a16:creationId xmlns:a16="http://schemas.microsoft.com/office/drawing/2014/main" id="{35B9C46E-B711-F661-3179-474335DC28EA}"/>
              </a:ext>
            </a:extLst>
          </p:cNvPr>
          <p:cNvGrpSpPr/>
          <p:nvPr/>
        </p:nvGrpSpPr>
        <p:grpSpPr>
          <a:xfrm>
            <a:off x="993428" y="4864701"/>
            <a:ext cx="4746150" cy="498612"/>
            <a:chOff x="1231739" y="4953792"/>
            <a:chExt cx="4746150" cy="498612"/>
          </a:xfrm>
        </p:grpSpPr>
        <p:sp>
          <p:nvSpPr>
            <p:cNvPr id="50" name="TextBox 49">
              <a:extLst>
                <a:ext uri="{FF2B5EF4-FFF2-40B4-BE49-F238E27FC236}">
                  <a16:creationId xmlns:a16="http://schemas.microsoft.com/office/drawing/2014/main" id="{FB996034-C45E-4C78-333B-641BEE0D4F60}"/>
                </a:ext>
              </a:extLst>
            </p:cNvPr>
            <p:cNvSpPr txBox="1"/>
            <p:nvPr/>
          </p:nvSpPr>
          <p:spPr>
            <a:xfrm>
              <a:off x="1822246" y="5003043"/>
              <a:ext cx="4155643" cy="400110"/>
            </a:xfrm>
            <a:prstGeom prst="rect">
              <a:avLst/>
            </a:prstGeom>
            <a:noFill/>
          </p:spPr>
          <p:txBody>
            <a:bodyPr wrap="square" rtlCol="0">
              <a:spAutoFit/>
            </a:bodyPr>
            <a:lstStyle/>
            <a:p>
              <a:r>
                <a:rPr lang="en-US" sz="2000" dirty="0">
                  <a:solidFill>
                    <a:srgbClr val="3E3E4D"/>
                  </a:solidFill>
                  <a:latin typeface="Tahoma" panose="020B0604030504040204" pitchFamily="34" charset="0"/>
                  <a:ea typeface="Tahoma" panose="020B0604030504040204" pitchFamily="34" charset="0"/>
                  <a:cs typeface="Tahoma" panose="020B0604030504040204" pitchFamily="34" charset="0"/>
                </a:rPr>
                <a:t>Book loans and library services</a:t>
              </a:r>
            </a:p>
          </p:txBody>
        </p:sp>
        <p:sp>
          <p:nvSpPr>
            <p:cNvPr id="45" name="Google Shape;8990;p82" descr="Icon - Pink icon of a book">
              <a:extLst>
                <a:ext uri="{FF2B5EF4-FFF2-40B4-BE49-F238E27FC236}">
                  <a16:creationId xmlns:a16="http://schemas.microsoft.com/office/drawing/2014/main" id="{5F0821EA-3DC3-ED4D-65A5-87D47757A1B9}"/>
                </a:ext>
              </a:extLst>
            </p:cNvPr>
            <p:cNvSpPr>
              <a:spLocks noChangeAspect="1"/>
            </p:cNvSpPr>
            <p:nvPr/>
          </p:nvSpPr>
          <p:spPr>
            <a:xfrm>
              <a:off x="1231739" y="4953792"/>
              <a:ext cx="422110" cy="498612"/>
            </a:xfrm>
            <a:custGeom>
              <a:avLst/>
              <a:gdLst/>
              <a:ahLst/>
              <a:cxnLst/>
              <a:rect l="l" t="t" r="r" b="b"/>
              <a:pathLst>
                <a:path w="10776" h="12729" extrusionOk="0">
                  <a:moveTo>
                    <a:pt x="1670" y="851"/>
                  </a:moveTo>
                  <a:lnTo>
                    <a:pt x="1670" y="9326"/>
                  </a:lnTo>
                  <a:cubicBezTo>
                    <a:pt x="1355" y="9326"/>
                    <a:pt x="1072" y="9421"/>
                    <a:pt x="851" y="9578"/>
                  </a:cubicBezTo>
                  <a:lnTo>
                    <a:pt x="851" y="2049"/>
                  </a:lnTo>
                  <a:cubicBezTo>
                    <a:pt x="851" y="1481"/>
                    <a:pt x="1198" y="1072"/>
                    <a:pt x="1670" y="851"/>
                  </a:cubicBezTo>
                  <a:close/>
                  <a:moveTo>
                    <a:pt x="9925" y="10177"/>
                  </a:moveTo>
                  <a:lnTo>
                    <a:pt x="9925" y="10208"/>
                  </a:lnTo>
                  <a:lnTo>
                    <a:pt x="9925" y="11846"/>
                  </a:lnTo>
                  <a:lnTo>
                    <a:pt x="1670" y="11846"/>
                  </a:lnTo>
                  <a:cubicBezTo>
                    <a:pt x="1229" y="11846"/>
                    <a:pt x="851" y="11468"/>
                    <a:pt x="851" y="11027"/>
                  </a:cubicBezTo>
                  <a:cubicBezTo>
                    <a:pt x="851" y="10586"/>
                    <a:pt x="1229" y="10177"/>
                    <a:pt x="1670" y="10177"/>
                  </a:cubicBezTo>
                  <a:close/>
                  <a:moveTo>
                    <a:pt x="2111" y="1"/>
                  </a:moveTo>
                  <a:cubicBezTo>
                    <a:pt x="914" y="1"/>
                    <a:pt x="1" y="946"/>
                    <a:pt x="1" y="2080"/>
                  </a:cubicBezTo>
                  <a:lnTo>
                    <a:pt x="1" y="11059"/>
                  </a:lnTo>
                  <a:cubicBezTo>
                    <a:pt x="1" y="11973"/>
                    <a:pt x="757" y="12729"/>
                    <a:pt x="1670" y="12729"/>
                  </a:cubicBezTo>
                  <a:lnTo>
                    <a:pt x="10334" y="12729"/>
                  </a:lnTo>
                  <a:cubicBezTo>
                    <a:pt x="10586" y="12729"/>
                    <a:pt x="10775" y="12508"/>
                    <a:pt x="10775" y="12319"/>
                  </a:cubicBezTo>
                  <a:lnTo>
                    <a:pt x="10775" y="473"/>
                  </a:lnTo>
                  <a:cubicBezTo>
                    <a:pt x="10775" y="221"/>
                    <a:pt x="10586" y="64"/>
                    <a:pt x="10334" y="64"/>
                  </a:cubicBezTo>
                  <a:lnTo>
                    <a:pt x="9105" y="64"/>
                  </a:lnTo>
                  <a:lnTo>
                    <a:pt x="9105" y="3781"/>
                  </a:lnTo>
                  <a:cubicBezTo>
                    <a:pt x="9105" y="4011"/>
                    <a:pt x="8912" y="4171"/>
                    <a:pt x="8708" y="4171"/>
                  </a:cubicBezTo>
                  <a:cubicBezTo>
                    <a:pt x="8604" y="4171"/>
                    <a:pt x="8498" y="4129"/>
                    <a:pt x="8412" y="4033"/>
                  </a:cubicBezTo>
                  <a:lnTo>
                    <a:pt x="7845" y="3498"/>
                  </a:lnTo>
                  <a:lnTo>
                    <a:pt x="7310" y="4033"/>
                  </a:lnTo>
                  <a:cubicBezTo>
                    <a:pt x="7214" y="4129"/>
                    <a:pt x="7100" y="4171"/>
                    <a:pt x="6991" y="4171"/>
                  </a:cubicBezTo>
                  <a:cubicBezTo>
                    <a:pt x="6778" y="4171"/>
                    <a:pt x="6585" y="4011"/>
                    <a:pt x="6585" y="3781"/>
                  </a:cubicBezTo>
                  <a:lnTo>
                    <a:pt x="6585" y="64"/>
                  </a:lnTo>
                  <a:lnTo>
                    <a:pt x="2111" y="64"/>
                  </a:lnTo>
                  <a:lnTo>
                    <a:pt x="2111" y="1"/>
                  </a:lnTo>
                  <a:close/>
                </a:path>
              </a:pathLst>
            </a:custGeom>
            <a:solidFill>
              <a:srgbClr val="E44E8B"/>
            </a:solidFill>
            <a:ln>
              <a:noFill/>
            </a:ln>
          </p:spPr>
          <p:txBody>
            <a:bodyPr spcFirstLastPara="1" wrap="square" lIns="121900" tIns="121900" rIns="121900" bIns="121900" anchor="ctr" anchorCtr="0">
              <a:noAutofit/>
            </a:bodyPr>
            <a:lstStyle/>
            <a:p>
              <a:endParaRPr sz="2400">
                <a:solidFill>
                  <a:srgbClr val="3E3E4D"/>
                </a:solidFill>
                <a:latin typeface="Georgia" panose="02040502050405020303" pitchFamily="18" charset="0"/>
              </a:endParaRPr>
            </a:p>
          </p:txBody>
        </p:sp>
      </p:grpSp>
      <p:grpSp>
        <p:nvGrpSpPr>
          <p:cNvPr id="24" name="Group 23">
            <a:extLst>
              <a:ext uri="{FF2B5EF4-FFF2-40B4-BE49-F238E27FC236}">
                <a16:creationId xmlns:a16="http://schemas.microsoft.com/office/drawing/2014/main" id="{40418AC8-D9FF-A5E6-F3FD-01E956964654}"/>
              </a:ext>
            </a:extLst>
          </p:cNvPr>
          <p:cNvGrpSpPr/>
          <p:nvPr/>
        </p:nvGrpSpPr>
        <p:grpSpPr>
          <a:xfrm>
            <a:off x="957610" y="2817886"/>
            <a:ext cx="2518828" cy="488434"/>
            <a:chOff x="1195921" y="2906975"/>
            <a:chExt cx="2518828" cy="488434"/>
          </a:xfrm>
        </p:grpSpPr>
        <p:grpSp>
          <p:nvGrpSpPr>
            <p:cNvPr id="35" name="Google Shape;9369;p83" descr="Icon - pink icon of a person's head and shoulders ">
              <a:extLst>
                <a:ext uri="{FF2B5EF4-FFF2-40B4-BE49-F238E27FC236}">
                  <a16:creationId xmlns:a16="http://schemas.microsoft.com/office/drawing/2014/main" id="{344F3C60-B9FA-24DD-45AB-D248A793BD88}"/>
                </a:ext>
              </a:extLst>
            </p:cNvPr>
            <p:cNvGrpSpPr>
              <a:grpSpLocks noChangeAspect="1"/>
            </p:cNvGrpSpPr>
            <p:nvPr/>
          </p:nvGrpSpPr>
          <p:grpSpPr>
            <a:xfrm>
              <a:off x="1195921" y="2906975"/>
              <a:ext cx="493746" cy="488434"/>
              <a:chOff x="-64406125" y="3362225"/>
              <a:chExt cx="318225" cy="314800"/>
            </a:xfrm>
            <a:solidFill>
              <a:srgbClr val="EB7EAA"/>
            </a:solidFill>
          </p:grpSpPr>
          <p:sp>
            <p:nvSpPr>
              <p:cNvPr id="36" name="Google Shape;9370;p83">
                <a:extLst>
                  <a:ext uri="{FF2B5EF4-FFF2-40B4-BE49-F238E27FC236}">
                    <a16:creationId xmlns:a16="http://schemas.microsoft.com/office/drawing/2014/main" id="{09027B86-E2C9-D3D8-AAA7-31AFB240D60F}"/>
                  </a:ext>
                </a:extLst>
              </p:cNvPr>
              <p:cNvSpPr/>
              <p:nvPr/>
            </p:nvSpPr>
            <p:spPr>
              <a:xfrm>
                <a:off x="-64332100" y="3362225"/>
                <a:ext cx="170150" cy="199025"/>
              </a:xfrm>
              <a:custGeom>
                <a:avLst/>
                <a:gdLst/>
                <a:ahLst/>
                <a:cxnLst/>
                <a:rect l="l" t="t" r="r" b="b"/>
                <a:pathLst>
                  <a:path w="6806" h="7961" extrusionOk="0">
                    <a:moveTo>
                      <a:pt x="4506" y="3266"/>
                    </a:moveTo>
                    <a:cubicBezTo>
                      <a:pt x="4569" y="3266"/>
                      <a:pt x="4601" y="3298"/>
                      <a:pt x="4632" y="3298"/>
                    </a:cubicBezTo>
                    <a:lnTo>
                      <a:pt x="5577" y="4621"/>
                    </a:lnTo>
                    <a:cubicBezTo>
                      <a:pt x="5420" y="5881"/>
                      <a:pt x="4664" y="7110"/>
                      <a:pt x="3403" y="7110"/>
                    </a:cubicBezTo>
                    <a:cubicBezTo>
                      <a:pt x="2206" y="7110"/>
                      <a:pt x="1419" y="5944"/>
                      <a:pt x="1261" y="4621"/>
                    </a:cubicBezTo>
                    <a:lnTo>
                      <a:pt x="2206" y="3298"/>
                    </a:lnTo>
                    <a:cubicBezTo>
                      <a:pt x="2238" y="3266"/>
                      <a:pt x="2269" y="3266"/>
                      <a:pt x="2301" y="3266"/>
                    </a:cubicBezTo>
                    <a:close/>
                    <a:moveTo>
                      <a:pt x="4055" y="1"/>
                    </a:moveTo>
                    <a:cubicBezTo>
                      <a:pt x="3400" y="1"/>
                      <a:pt x="2703" y="167"/>
                      <a:pt x="2049" y="494"/>
                    </a:cubicBezTo>
                    <a:cubicBezTo>
                      <a:pt x="1957" y="483"/>
                      <a:pt x="1867" y="478"/>
                      <a:pt x="1779" y="478"/>
                    </a:cubicBezTo>
                    <a:cubicBezTo>
                      <a:pt x="1354" y="478"/>
                      <a:pt x="976" y="600"/>
                      <a:pt x="662" y="809"/>
                    </a:cubicBezTo>
                    <a:cubicBezTo>
                      <a:pt x="347" y="1061"/>
                      <a:pt x="1" y="1534"/>
                      <a:pt x="1" y="2384"/>
                    </a:cubicBezTo>
                    <a:cubicBezTo>
                      <a:pt x="1" y="2857"/>
                      <a:pt x="95" y="3613"/>
                      <a:pt x="347" y="4621"/>
                    </a:cubicBezTo>
                    <a:cubicBezTo>
                      <a:pt x="473" y="4810"/>
                      <a:pt x="536" y="6070"/>
                      <a:pt x="1482" y="7078"/>
                    </a:cubicBezTo>
                    <a:cubicBezTo>
                      <a:pt x="2049" y="7646"/>
                      <a:pt x="2710" y="7961"/>
                      <a:pt x="3403" y="7961"/>
                    </a:cubicBezTo>
                    <a:cubicBezTo>
                      <a:pt x="5136" y="7961"/>
                      <a:pt x="6207" y="6417"/>
                      <a:pt x="6396" y="4621"/>
                    </a:cubicBezTo>
                    <a:cubicBezTo>
                      <a:pt x="6554" y="4085"/>
                      <a:pt x="6774" y="3046"/>
                      <a:pt x="6806" y="2447"/>
                    </a:cubicBezTo>
                    <a:cubicBezTo>
                      <a:pt x="6806" y="1565"/>
                      <a:pt x="6459" y="872"/>
                      <a:pt x="5703" y="431"/>
                    </a:cubicBezTo>
                    <a:cubicBezTo>
                      <a:pt x="5234" y="143"/>
                      <a:pt x="4662" y="1"/>
                      <a:pt x="4055" y="1"/>
                    </a:cubicBezTo>
                    <a:close/>
                  </a:path>
                </a:pathLst>
              </a:custGeom>
              <a:solidFill>
                <a:srgbClr val="E44E8B"/>
              </a:solidFill>
              <a:ln>
                <a:noFill/>
              </a:ln>
            </p:spPr>
            <p:txBody>
              <a:bodyPr spcFirstLastPara="1" wrap="square" lIns="121900" tIns="121900" rIns="121900" bIns="121900" anchor="ctr" anchorCtr="0">
                <a:noAutofit/>
              </a:bodyPr>
              <a:lstStyle/>
              <a:p>
                <a:endParaRPr sz="2400">
                  <a:solidFill>
                    <a:srgbClr val="3E3E4D"/>
                  </a:solidFill>
                  <a:latin typeface="Georgia" panose="02040502050405020303" pitchFamily="18" charset="0"/>
                </a:endParaRPr>
              </a:p>
            </p:txBody>
          </p:sp>
          <p:sp>
            <p:nvSpPr>
              <p:cNvPr id="37" name="Google Shape;9371;p83">
                <a:extLst>
                  <a:ext uri="{FF2B5EF4-FFF2-40B4-BE49-F238E27FC236}">
                    <a16:creationId xmlns:a16="http://schemas.microsoft.com/office/drawing/2014/main" id="{BCDAD32B-FB2D-EF90-20A9-638783261A5A}"/>
                  </a:ext>
                </a:extLst>
              </p:cNvPr>
              <p:cNvSpPr/>
              <p:nvPr/>
            </p:nvSpPr>
            <p:spPr>
              <a:xfrm>
                <a:off x="-64406125" y="3559050"/>
                <a:ext cx="318225" cy="117975"/>
              </a:xfrm>
              <a:custGeom>
                <a:avLst/>
                <a:gdLst/>
                <a:ahLst/>
                <a:cxnLst/>
                <a:rect l="l" t="t" r="r" b="b"/>
                <a:pathLst>
                  <a:path w="12729" h="4719" extrusionOk="0">
                    <a:moveTo>
                      <a:pt x="4474" y="1001"/>
                    </a:moveTo>
                    <a:lnTo>
                      <a:pt x="5797" y="2293"/>
                    </a:lnTo>
                    <a:lnTo>
                      <a:pt x="5199" y="2891"/>
                    </a:lnTo>
                    <a:lnTo>
                      <a:pt x="4002" y="1159"/>
                    </a:lnTo>
                    <a:cubicBezTo>
                      <a:pt x="4159" y="1096"/>
                      <a:pt x="4380" y="1064"/>
                      <a:pt x="4474" y="1001"/>
                    </a:cubicBezTo>
                    <a:close/>
                    <a:moveTo>
                      <a:pt x="8318" y="1001"/>
                    </a:moveTo>
                    <a:cubicBezTo>
                      <a:pt x="8475" y="1064"/>
                      <a:pt x="8633" y="1159"/>
                      <a:pt x="8790" y="1190"/>
                    </a:cubicBezTo>
                    <a:lnTo>
                      <a:pt x="7593" y="2891"/>
                    </a:lnTo>
                    <a:lnTo>
                      <a:pt x="6995" y="2293"/>
                    </a:lnTo>
                    <a:lnTo>
                      <a:pt x="8318" y="1001"/>
                    </a:lnTo>
                    <a:close/>
                    <a:moveTo>
                      <a:pt x="10681" y="3112"/>
                    </a:moveTo>
                    <a:cubicBezTo>
                      <a:pt x="10901" y="3112"/>
                      <a:pt x="11059" y="3301"/>
                      <a:pt x="11059" y="3553"/>
                    </a:cubicBezTo>
                    <a:cubicBezTo>
                      <a:pt x="11059" y="3742"/>
                      <a:pt x="10870" y="3931"/>
                      <a:pt x="10681" y="3931"/>
                    </a:cubicBezTo>
                    <a:lnTo>
                      <a:pt x="9578" y="3931"/>
                    </a:lnTo>
                    <a:cubicBezTo>
                      <a:pt x="9326" y="3931"/>
                      <a:pt x="9137" y="3742"/>
                      <a:pt x="9137" y="3553"/>
                    </a:cubicBezTo>
                    <a:cubicBezTo>
                      <a:pt x="9137" y="3301"/>
                      <a:pt x="9326" y="3112"/>
                      <a:pt x="9578" y="3112"/>
                    </a:cubicBezTo>
                    <a:close/>
                    <a:moveTo>
                      <a:pt x="4458" y="1"/>
                    </a:moveTo>
                    <a:cubicBezTo>
                      <a:pt x="4348" y="1"/>
                      <a:pt x="4238" y="40"/>
                      <a:pt x="4159" y="119"/>
                    </a:cubicBezTo>
                    <a:cubicBezTo>
                      <a:pt x="4065" y="245"/>
                      <a:pt x="3939" y="308"/>
                      <a:pt x="3781" y="308"/>
                    </a:cubicBezTo>
                    <a:lnTo>
                      <a:pt x="2395" y="308"/>
                    </a:lnTo>
                    <a:cubicBezTo>
                      <a:pt x="914" y="308"/>
                      <a:pt x="0" y="1442"/>
                      <a:pt x="0" y="2639"/>
                    </a:cubicBezTo>
                    <a:lnTo>
                      <a:pt x="0" y="4341"/>
                    </a:lnTo>
                    <a:cubicBezTo>
                      <a:pt x="0" y="4561"/>
                      <a:pt x="189" y="4719"/>
                      <a:pt x="441" y="4719"/>
                    </a:cubicBezTo>
                    <a:lnTo>
                      <a:pt x="12287" y="4719"/>
                    </a:lnTo>
                    <a:cubicBezTo>
                      <a:pt x="12508" y="4719"/>
                      <a:pt x="12665" y="4530"/>
                      <a:pt x="12665" y="4341"/>
                    </a:cubicBezTo>
                    <a:lnTo>
                      <a:pt x="12665" y="2639"/>
                    </a:lnTo>
                    <a:cubicBezTo>
                      <a:pt x="12728" y="1474"/>
                      <a:pt x="11783" y="371"/>
                      <a:pt x="10303" y="371"/>
                    </a:cubicBezTo>
                    <a:lnTo>
                      <a:pt x="8948" y="371"/>
                    </a:lnTo>
                    <a:cubicBezTo>
                      <a:pt x="8727" y="371"/>
                      <a:pt x="8664" y="277"/>
                      <a:pt x="8538" y="151"/>
                    </a:cubicBezTo>
                    <a:cubicBezTo>
                      <a:pt x="8456" y="52"/>
                      <a:pt x="8339" y="5"/>
                      <a:pt x="8219" y="5"/>
                    </a:cubicBezTo>
                    <a:cubicBezTo>
                      <a:pt x="8110" y="5"/>
                      <a:pt x="7998" y="44"/>
                      <a:pt x="7908" y="119"/>
                    </a:cubicBezTo>
                    <a:lnTo>
                      <a:pt x="6333" y="1694"/>
                    </a:lnTo>
                    <a:lnTo>
                      <a:pt x="4758" y="119"/>
                    </a:lnTo>
                    <a:cubicBezTo>
                      <a:pt x="4679" y="40"/>
                      <a:pt x="4569" y="1"/>
                      <a:pt x="4458" y="1"/>
                    </a:cubicBezTo>
                    <a:close/>
                  </a:path>
                </a:pathLst>
              </a:custGeom>
              <a:solidFill>
                <a:srgbClr val="E44E8B"/>
              </a:solidFill>
              <a:ln>
                <a:noFill/>
              </a:ln>
            </p:spPr>
            <p:txBody>
              <a:bodyPr spcFirstLastPara="1" wrap="square" lIns="121900" tIns="121900" rIns="121900" bIns="121900" anchor="ctr" anchorCtr="0">
                <a:noAutofit/>
              </a:bodyPr>
              <a:lstStyle/>
              <a:p>
                <a:endParaRPr sz="2400">
                  <a:solidFill>
                    <a:srgbClr val="3E3E4D"/>
                  </a:solidFill>
                  <a:latin typeface="Georgia" panose="02040502050405020303" pitchFamily="18" charset="0"/>
                </a:endParaRPr>
              </a:p>
            </p:txBody>
          </p:sp>
        </p:grpSp>
        <p:sp>
          <p:nvSpPr>
            <p:cNvPr id="47" name="TextBox 46">
              <a:extLst>
                <a:ext uri="{FF2B5EF4-FFF2-40B4-BE49-F238E27FC236}">
                  <a16:creationId xmlns:a16="http://schemas.microsoft.com/office/drawing/2014/main" id="{056FFC2D-E98F-3C3B-4334-797EF3A329AE}"/>
                </a:ext>
              </a:extLst>
            </p:cNvPr>
            <p:cNvSpPr txBox="1"/>
            <p:nvPr/>
          </p:nvSpPr>
          <p:spPr>
            <a:xfrm>
              <a:off x="1822246" y="2951137"/>
              <a:ext cx="1892503" cy="400110"/>
            </a:xfrm>
            <a:prstGeom prst="rect">
              <a:avLst/>
            </a:prstGeom>
            <a:noFill/>
          </p:spPr>
          <p:txBody>
            <a:bodyPr wrap="square" rtlCol="0">
              <a:spAutoFit/>
            </a:bodyPr>
            <a:lstStyle/>
            <a:p>
              <a:r>
                <a:rPr lang="en-US" sz="2000" dirty="0">
                  <a:solidFill>
                    <a:srgbClr val="3E3E4D"/>
                  </a:solidFill>
                  <a:latin typeface="Tahoma" panose="020B0604030504040204" pitchFamily="34" charset="0"/>
                  <a:ea typeface="Tahoma" panose="020B0604030504040204" pitchFamily="34" charset="0"/>
                  <a:cs typeface="Tahoma" panose="020B0604030504040204" pitchFamily="34" charset="0"/>
                </a:rPr>
                <a:t>Identification</a:t>
              </a:r>
            </a:p>
          </p:txBody>
        </p:sp>
      </p:grpSp>
      <p:grpSp>
        <p:nvGrpSpPr>
          <p:cNvPr id="25" name="Group 24">
            <a:extLst>
              <a:ext uri="{FF2B5EF4-FFF2-40B4-BE49-F238E27FC236}">
                <a16:creationId xmlns:a16="http://schemas.microsoft.com/office/drawing/2014/main" id="{FE7FBE95-7954-B6DE-83BF-8D7116606413}"/>
              </a:ext>
            </a:extLst>
          </p:cNvPr>
          <p:cNvGrpSpPr/>
          <p:nvPr/>
        </p:nvGrpSpPr>
        <p:grpSpPr>
          <a:xfrm>
            <a:off x="977010" y="3522483"/>
            <a:ext cx="3125187" cy="454946"/>
            <a:chOff x="1215321" y="3611572"/>
            <a:chExt cx="3125187" cy="454946"/>
          </a:xfrm>
        </p:grpSpPr>
        <p:grpSp>
          <p:nvGrpSpPr>
            <p:cNvPr id="38" name="Google Shape;8890;p81" descr="Icon - pink icon of a knife and fork">
              <a:extLst>
                <a:ext uri="{FF2B5EF4-FFF2-40B4-BE49-F238E27FC236}">
                  <a16:creationId xmlns:a16="http://schemas.microsoft.com/office/drawing/2014/main" id="{A87EBD94-1279-0AA7-6A3E-6F67BD6D3749}"/>
                </a:ext>
              </a:extLst>
            </p:cNvPr>
            <p:cNvGrpSpPr>
              <a:grpSpLocks noChangeAspect="1"/>
            </p:cNvGrpSpPr>
            <p:nvPr/>
          </p:nvGrpSpPr>
          <p:grpSpPr>
            <a:xfrm>
              <a:off x="1215321" y="3611572"/>
              <a:ext cx="454946" cy="454946"/>
              <a:chOff x="2678350" y="4992125"/>
              <a:chExt cx="481825" cy="481825"/>
            </a:xfrm>
            <a:solidFill>
              <a:srgbClr val="EB7EAA"/>
            </a:solidFill>
          </p:grpSpPr>
          <p:sp>
            <p:nvSpPr>
              <p:cNvPr id="39" name="Google Shape;8891;p81">
                <a:extLst>
                  <a:ext uri="{FF2B5EF4-FFF2-40B4-BE49-F238E27FC236}">
                    <a16:creationId xmlns:a16="http://schemas.microsoft.com/office/drawing/2014/main" id="{B5B5A132-8F13-A18F-95D9-6D7243DB1424}"/>
                  </a:ext>
                </a:extLst>
              </p:cNvPr>
              <p:cNvSpPr/>
              <p:nvPr/>
            </p:nvSpPr>
            <p:spPr>
              <a:xfrm>
                <a:off x="2975725" y="5079150"/>
                <a:ext cx="56475" cy="309125"/>
              </a:xfrm>
              <a:custGeom>
                <a:avLst/>
                <a:gdLst/>
                <a:ahLst/>
                <a:cxnLst/>
                <a:rect l="l" t="t" r="r" b="b"/>
                <a:pathLst>
                  <a:path w="2259" h="12365" extrusionOk="0">
                    <a:moveTo>
                      <a:pt x="2259" y="1"/>
                    </a:moveTo>
                    <a:cubicBezTo>
                      <a:pt x="943" y="272"/>
                      <a:pt x="0" y="1428"/>
                      <a:pt x="0" y="2768"/>
                    </a:cubicBezTo>
                    <a:lnTo>
                      <a:pt x="0" y="6722"/>
                    </a:lnTo>
                    <a:lnTo>
                      <a:pt x="563" y="6722"/>
                    </a:lnTo>
                    <a:cubicBezTo>
                      <a:pt x="877" y="6722"/>
                      <a:pt x="1130" y="6972"/>
                      <a:pt x="1130" y="7285"/>
                    </a:cubicBezTo>
                    <a:lnTo>
                      <a:pt x="1130" y="11802"/>
                    </a:lnTo>
                    <a:cubicBezTo>
                      <a:pt x="1130" y="12115"/>
                      <a:pt x="1379" y="12365"/>
                      <a:pt x="1693" y="12365"/>
                    </a:cubicBezTo>
                    <a:cubicBezTo>
                      <a:pt x="2006" y="12365"/>
                      <a:pt x="2259" y="12115"/>
                      <a:pt x="2259" y="11802"/>
                    </a:cubicBezTo>
                    <a:lnTo>
                      <a:pt x="2259" y="1"/>
                    </a:lnTo>
                    <a:close/>
                  </a:path>
                </a:pathLst>
              </a:custGeom>
              <a:grpFill/>
              <a:ln>
                <a:noFill/>
              </a:ln>
            </p:spPr>
            <p:txBody>
              <a:bodyPr spcFirstLastPara="1" wrap="square" lIns="121900" tIns="121900" rIns="121900" bIns="121900" anchor="ctr" anchorCtr="0">
                <a:noAutofit/>
              </a:bodyPr>
              <a:lstStyle/>
              <a:p>
                <a:endParaRPr sz="2400">
                  <a:solidFill>
                    <a:srgbClr val="3E3E4D"/>
                  </a:solidFill>
                  <a:latin typeface="Georgia" panose="02040502050405020303" pitchFamily="18" charset="0"/>
                </a:endParaRPr>
              </a:p>
            </p:txBody>
          </p:sp>
          <p:sp>
            <p:nvSpPr>
              <p:cNvPr id="40" name="Google Shape;8892;p81">
                <a:extLst>
                  <a:ext uri="{FF2B5EF4-FFF2-40B4-BE49-F238E27FC236}">
                    <a16:creationId xmlns:a16="http://schemas.microsoft.com/office/drawing/2014/main" id="{452309AD-484E-1BD1-2304-C314D54F310A}"/>
                  </a:ext>
                </a:extLst>
              </p:cNvPr>
              <p:cNvSpPr/>
              <p:nvPr/>
            </p:nvSpPr>
            <p:spPr>
              <a:xfrm>
                <a:off x="2806350" y="5162500"/>
                <a:ext cx="84700" cy="225775"/>
              </a:xfrm>
              <a:custGeom>
                <a:avLst/>
                <a:gdLst/>
                <a:ahLst/>
                <a:cxnLst/>
                <a:rect l="l" t="t" r="r" b="b"/>
                <a:pathLst>
                  <a:path w="3388" h="9031" extrusionOk="0">
                    <a:moveTo>
                      <a:pt x="0" y="0"/>
                    </a:moveTo>
                    <a:lnTo>
                      <a:pt x="0" y="563"/>
                    </a:lnTo>
                    <a:cubicBezTo>
                      <a:pt x="0" y="876"/>
                      <a:pt x="250" y="1129"/>
                      <a:pt x="563" y="1129"/>
                    </a:cubicBezTo>
                    <a:cubicBezTo>
                      <a:pt x="876" y="1129"/>
                      <a:pt x="1129" y="1379"/>
                      <a:pt x="1129" y="1692"/>
                    </a:cubicBezTo>
                    <a:lnTo>
                      <a:pt x="1129" y="8468"/>
                    </a:lnTo>
                    <a:cubicBezTo>
                      <a:pt x="1129" y="8781"/>
                      <a:pt x="1379" y="9031"/>
                      <a:pt x="1692" y="9031"/>
                    </a:cubicBezTo>
                    <a:cubicBezTo>
                      <a:pt x="2006" y="9031"/>
                      <a:pt x="2258" y="8781"/>
                      <a:pt x="2258" y="8468"/>
                    </a:cubicBezTo>
                    <a:lnTo>
                      <a:pt x="2258" y="1692"/>
                    </a:lnTo>
                    <a:cubicBezTo>
                      <a:pt x="2258" y="1379"/>
                      <a:pt x="2508" y="1129"/>
                      <a:pt x="2822" y="1129"/>
                    </a:cubicBezTo>
                    <a:cubicBezTo>
                      <a:pt x="3135" y="1129"/>
                      <a:pt x="3388" y="876"/>
                      <a:pt x="3388" y="563"/>
                    </a:cubicBezTo>
                    <a:lnTo>
                      <a:pt x="3388" y="0"/>
                    </a:lnTo>
                    <a:close/>
                  </a:path>
                </a:pathLst>
              </a:custGeom>
              <a:grpFill/>
              <a:ln>
                <a:noFill/>
              </a:ln>
            </p:spPr>
            <p:txBody>
              <a:bodyPr spcFirstLastPara="1" wrap="square" lIns="121900" tIns="121900" rIns="121900" bIns="121900" anchor="ctr" anchorCtr="0">
                <a:noAutofit/>
              </a:bodyPr>
              <a:lstStyle/>
              <a:p>
                <a:endParaRPr sz="2400">
                  <a:solidFill>
                    <a:srgbClr val="3E3E4D"/>
                  </a:solidFill>
                  <a:latin typeface="Georgia" panose="02040502050405020303" pitchFamily="18" charset="0"/>
                </a:endParaRPr>
              </a:p>
            </p:txBody>
          </p:sp>
          <p:sp>
            <p:nvSpPr>
              <p:cNvPr id="41" name="Google Shape;8893;p81">
                <a:extLst>
                  <a:ext uri="{FF2B5EF4-FFF2-40B4-BE49-F238E27FC236}">
                    <a16:creationId xmlns:a16="http://schemas.microsoft.com/office/drawing/2014/main" id="{0A982026-89DE-083F-518D-249E9257CC5B}"/>
                  </a:ext>
                </a:extLst>
              </p:cNvPr>
              <p:cNvSpPr/>
              <p:nvPr/>
            </p:nvSpPr>
            <p:spPr>
              <a:xfrm>
                <a:off x="2678350" y="4992125"/>
                <a:ext cx="481825" cy="481825"/>
              </a:xfrm>
              <a:custGeom>
                <a:avLst/>
                <a:gdLst/>
                <a:ahLst/>
                <a:cxnLst/>
                <a:rect l="l" t="t" r="r" b="b"/>
                <a:pathLst>
                  <a:path w="19273" h="19273" extrusionOk="0">
                    <a:moveTo>
                      <a:pt x="9071" y="2298"/>
                    </a:moveTo>
                    <a:cubicBezTo>
                      <a:pt x="9384" y="2298"/>
                      <a:pt x="9637" y="2548"/>
                      <a:pt x="9637" y="2861"/>
                    </a:cubicBezTo>
                    <a:lnTo>
                      <a:pt x="9637" y="6249"/>
                    </a:lnTo>
                    <a:lnTo>
                      <a:pt x="9637" y="7378"/>
                    </a:lnTo>
                    <a:cubicBezTo>
                      <a:pt x="9634" y="8095"/>
                      <a:pt x="9182" y="8736"/>
                      <a:pt x="8508" y="8977"/>
                    </a:cubicBezTo>
                    <a:lnTo>
                      <a:pt x="8508" y="15283"/>
                    </a:lnTo>
                    <a:cubicBezTo>
                      <a:pt x="8508" y="16219"/>
                      <a:pt x="7749" y="16975"/>
                      <a:pt x="6812" y="16975"/>
                    </a:cubicBezTo>
                    <a:cubicBezTo>
                      <a:pt x="5876" y="16975"/>
                      <a:pt x="5120" y="16219"/>
                      <a:pt x="5120" y="15283"/>
                    </a:cubicBezTo>
                    <a:lnTo>
                      <a:pt x="5120" y="8977"/>
                    </a:lnTo>
                    <a:cubicBezTo>
                      <a:pt x="4443" y="8736"/>
                      <a:pt x="3991" y="8095"/>
                      <a:pt x="3991" y="7378"/>
                    </a:cubicBezTo>
                    <a:lnTo>
                      <a:pt x="3991" y="2861"/>
                    </a:lnTo>
                    <a:cubicBezTo>
                      <a:pt x="3991" y="2548"/>
                      <a:pt x="4241" y="2298"/>
                      <a:pt x="4554" y="2298"/>
                    </a:cubicBezTo>
                    <a:cubicBezTo>
                      <a:pt x="4867" y="2298"/>
                      <a:pt x="5120" y="2548"/>
                      <a:pt x="5120" y="2861"/>
                    </a:cubicBezTo>
                    <a:lnTo>
                      <a:pt x="5120" y="5686"/>
                    </a:lnTo>
                    <a:lnTo>
                      <a:pt x="6249" y="5686"/>
                    </a:lnTo>
                    <a:lnTo>
                      <a:pt x="6249" y="2861"/>
                    </a:lnTo>
                    <a:cubicBezTo>
                      <a:pt x="6249" y="2548"/>
                      <a:pt x="6499" y="2298"/>
                      <a:pt x="6812" y="2298"/>
                    </a:cubicBezTo>
                    <a:cubicBezTo>
                      <a:pt x="7126" y="2298"/>
                      <a:pt x="7378" y="2548"/>
                      <a:pt x="7378" y="2861"/>
                    </a:cubicBezTo>
                    <a:lnTo>
                      <a:pt x="7378" y="5686"/>
                    </a:lnTo>
                    <a:lnTo>
                      <a:pt x="8508" y="5686"/>
                    </a:lnTo>
                    <a:lnTo>
                      <a:pt x="8508" y="2861"/>
                    </a:lnTo>
                    <a:cubicBezTo>
                      <a:pt x="8508" y="2548"/>
                      <a:pt x="8758" y="2298"/>
                      <a:pt x="9071" y="2298"/>
                    </a:cubicBezTo>
                    <a:close/>
                    <a:moveTo>
                      <a:pt x="14717" y="2298"/>
                    </a:moveTo>
                    <a:cubicBezTo>
                      <a:pt x="15030" y="2298"/>
                      <a:pt x="15283" y="2548"/>
                      <a:pt x="15283" y="2861"/>
                    </a:cubicBezTo>
                    <a:lnTo>
                      <a:pt x="15283" y="15283"/>
                    </a:lnTo>
                    <a:cubicBezTo>
                      <a:pt x="15283" y="16219"/>
                      <a:pt x="14524" y="16975"/>
                      <a:pt x="13588" y="16975"/>
                    </a:cubicBezTo>
                    <a:cubicBezTo>
                      <a:pt x="12651" y="16975"/>
                      <a:pt x="11895" y="16219"/>
                      <a:pt x="11895" y="15283"/>
                    </a:cubicBezTo>
                    <a:lnTo>
                      <a:pt x="11895" y="11332"/>
                    </a:lnTo>
                    <a:lnTo>
                      <a:pt x="11329" y="11332"/>
                    </a:lnTo>
                    <a:cubicBezTo>
                      <a:pt x="11016" y="11332"/>
                      <a:pt x="10766" y="11079"/>
                      <a:pt x="10766" y="10766"/>
                    </a:cubicBezTo>
                    <a:lnTo>
                      <a:pt x="10766" y="6249"/>
                    </a:lnTo>
                    <a:cubicBezTo>
                      <a:pt x="10766" y="4066"/>
                      <a:pt x="12534" y="2298"/>
                      <a:pt x="14717" y="2298"/>
                    </a:cubicBezTo>
                    <a:close/>
                    <a:moveTo>
                      <a:pt x="1693" y="1"/>
                    </a:moveTo>
                    <a:cubicBezTo>
                      <a:pt x="757" y="1"/>
                      <a:pt x="1" y="759"/>
                      <a:pt x="1" y="1696"/>
                    </a:cubicBezTo>
                    <a:lnTo>
                      <a:pt x="1" y="17580"/>
                    </a:lnTo>
                    <a:cubicBezTo>
                      <a:pt x="1" y="18514"/>
                      <a:pt x="757" y="19273"/>
                      <a:pt x="1693" y="19273"/>
                    </a:cubicBezTo>
                    <a:lnTo>
                      <a:pt x="17578" y="19273"/>
                    </a:lnTo>
                    <a:cubicBezTo>
                      <a:pt x="18514" y="19273"/>
                      <a:pt x="19270" y="18514"/>
                      <a:pt x="19273" y="17580"/>
                    </a:cubicBezTo>
                    <a:lnTo>
                      <a:pt x="19273" y="1696"/>
                    </a:lnTo>
                    <a:cubicBezTo>
                      <a:pt x="19270" y="759"/>
                      <a:pt x="18514" y="1"/>
                      <a:pt x="17578" y="1"/>
                    </a:cubicBezTo>
                    <a:close/>
                  </a:path>
                </a:pathLst>
              </a:custGeom>
              <a:solidFill>
                <a:srgbClr val="E44E8B"/>
              </a:solidFill>
              <a:ln>
                <a:noFill/>
              </a:ln>
            </p:spPr>
            <p:txBody>
              <a:bodyPr spcFirstLastPara="1" wrap="square" lIns="121900" tIns="121900" rIns="121900" bIns="121900" anchor="ctr" anchorCtr="0">
                <a:noAutofit/>
              </a:bodyPr>
              <a:lstStyle/>
              <a:p>
                <a:endParaRPr sz="2400">
                  <a:solidFill>
                    <a:srgbClr val="3E3E4D"/>
                  </a:solidFill>
                  <a:latin typeface="Georgia" panose="02040502050405020303" pitchFamily="18" charset="0"/>
                </a:endParaRPr>
              </a:p>
            </p:txBody>
          </p:sp>
        </p:grpSp>
        <p:sp>
          <p:nvSpPr>
            <p:cNvPr id="48" name="TextBox 47">
              <a:extLst>
                <a:ext uri="{FF2B5EF4-FFF2-40B4-BE49-F238E27FC236}">
                  <a16:creationId xmlns:a16="http://schemas.microsoft.com/office/drawing/2014/main" id="{F844D84F-0E54-BC40-823F-744C7D29489C}"/>
                </a:ext>
              </a:extLst>
            </p:cNvPr>
            <p:cNvSpPr txBox="1"/>
            <p:nvPr/>
          </p:nvSpPr>
          <p:spPr>
            <a:xfrm>
              <a:off x="1822246" y="3638990"/>
              <a:ext cx="2518262" cy="400110"/>
            </a:xfrm>
            <a:prstGeom prst="rect">
              <a:avLst/>
            </a:prstGeom>
            <a:noFill/>
          </p:spPr>
          <p:txBody>
            <a:bodyPr wrap="square" rtlCol="0">
              <a:spAutoFit/>
            </a:bodyPr>
            <a:lstStyle/>
            <a:p>
              <a:r>
                <a:rPr lang="en-US" sz="2000" dirty="0">
                  <a:solidFill>
                    <a:srgbClr val="3E3E4D"/>
                  </a:solidFill>
                  <a:latin typeface="Tahoma" panose="020B0604030504040204" pitchFamily="34" charset="0"/>
                  <a:ea typeface="Tahoma" panose="020B0604030504040204" pitchFamily="34" charset="0"/>
                  <a:cs typeface="Tahoma" panose="020B0604030504040204" pitchFamily="34" charset="0"/>
                </a:rPr>
                <a:t>Cashless catering</a:t>
              </a:r>
            </a:p>
          </p:txBody>
        </p:sp>
      </p:grpSp>
      <p:grpSp>
        <p:nvGrpSpPr>
          <p:cNvPr id="26" name="Group 25">
            <a:extLst>
              <a:ext uri="{FF2B5EF4-FFF2-40B4-BE49-F238E27FC236}">
                <a16:creationId xmlns:a16="http://schemas.microsoft.com/office/drawing/2014/main" id="{F514A31F-2ECE-4DFC-EF63-6D3BA4EF42CF}"/>
              </a:ext>
            </a:extLst>
          </p:cNvPr>
          <p:cNvGrpSpPr/>
          <p:nvPr/>
        </p:nvGrpSpPr>
        <p:grpSpPr>
          <a:xfrm>
            <a:off x="977010" y="4193592"/>
            <a:ext cx="2301987" cy="454946"/>
            <a:chOff x="1215321" y="4282682"/>
            <a:chExt cx="2301987" cy="454946"/>
          </a:xfrm>
        </p:grpSpPr>
        <p:grpSp>
          <p:nvGrpSpPr>
            <p:cNvPr id="42" name="Google Shape;8540;p81" descr="Icon - Pink icon of a computer printer">
              <a:extLst>
                <a:ext uri="{FF2B5EF4-FFF2-40B4-BE49-F238E27FC236}">
                  <a16:creationId xmlns:a16="http://schemas.microsoft.com/office/drawing/2014/main" id="{026076E3-AAF1-66CF-0474-B7D2F4C9F3CF}"/>
                </a:ext>
              </a:extLst>
            </p:cNvPr>
            <p:cNvGrpSpPr>
              <a:grpSpLocks noChangeAspect="1"/>
            </p:cNvGrpSpPr>
            <p:nvPr/>
          </p:nvGrpSpPr>
          <p:grpSpPr>
            <a:xfrm>
              <a:off x="1215321" y="4282682"/>
              <a:ext cx="454946" cy="454946"/>
              <a:chOff x="5049725" y="249400"/>
              <a:chExt cx="481825" cy="481825"/>
            </a:xfrm>
            <a:solidFill>
              <a:srgbClr val="EB7EAA"/>
            </a:solidFill>
          </p:grpSpPr>
          <p:sp>
            <p:nvSpPr>
              <p:cNvPr id="43" name="Google Shape;8541;p81">
                <a:extLst>
                  <a:ext uri="{FF2B5EF4-FFF2-40B4-BE49-F238E27FC236}">
                    <a16:creationId xmlns:a16="http://schemas.microsoft.com/office/drawing/2014/main" id="{51FBD8C1-5FEB-1F87-220A-B7E84D0F1D8D}"/>
                  </a:ext>
                </a:extLst>
              </p:cNvPr>
              <p:cNvSpPr/>
              <p:nvPr/>
            </p:nvSpPr>
            <p:spPr>
              <a:xfrm>
                <a:off x="5191775" y="560925"/>
                <a:ext cx="197625" cy="170300"/>
              </a:xfrm>
              <a:custGeom>
                <a:avLst/>
                <a:gdLst/>
                <a:ahLst/>
                <a:cxnLst/>
                <a:rect l="l" t="t" r="r" b="b"/>
                <a:pathLst>
                  <a:path w="7905" h="6812" extrusionOk="0">
                    <a:moveTo>
                      <a:pt x="6213" y="1129"/>
                    </a:moveTo>
                    <a:cubicBezTo>
                      <a:pt x="6523" y="1129"/>
                      <a:pt x="6776" y="1379"/>
                      <a:pt x="6776" y="1693"/>
                    </a:cubicBezTo>
                    <a:cubicBezTo>
                      <a:pt x="6776" y="2006"/>
                      <a:pt x="6523" y="2259"/>
                      <a:pt x="6213" y="2259"/>
                    </a:cubicBezTo>
                    <a:lnTo>
                      <a:pt x="1696" y="2259"/>
                    </a:lnTo>
                    <a:cubicBezTo>
                      <a:pt x="1383" y="2259"/>
                      <a:pt x="1130" y="2006"/>
                      <a:pt x="1130" y="1693"/>
                    </a:cubicBezTo>
                    <a:cubicBezTo>
                      <a:pt x="1130" y="1379"/>
                      <a:pt x="1383" y="1129"/>
                      <a:pt x="1696" y="1129"/>
                    </a:cubicBezTo>
                    <a:close/>
                    <a:moveTo>
                      <a:pt x="6213" y="3388"/>
                    </a:moveTo>
                    <a:cubicBezTo>
                      <a:pt x="6523" y="3388"/>
                      <a:pt x="6776" y="3638"/>
                      <a:pt x="6776" y="3951"/>
                    </a:cubicBezTo>
                    <a:cubicBezTo>
                      <a:pt x="6776" y="4264"/>
                      <a:pt x="6523" y="4517"/>
                      <a:pt x="6213" y="4517"/>
                    </a:cubicBezTo>
                    <a:lnTo>
                      <a:pt x="1696" y="4517"/>
                    </a:lnTo>
                    <a:cubicBezTo>
                      <a:pt x="1383" y="4517"/>
                      <a:pt x="1130" y="4264"/>
                      <a:pt x="1130" y="3951"/>
                    </a:cubicBezTo>
                    <a:cubicBezTo>
                      <a:pt x="1130" y="3638"/>
                      <a:pt x="1383" y="3388"/>
                      <a:pt x="1696" y="3388"/>
                    </a:cubicBezTo>
                    <a:close/>
                    <a:moveTo>
                      <a:pt x="0" y="0"/>
                    </a:moveTo>
                    <a:lnTo>
                      <a:pt x="0" y="6249"/>
                    </a:lnTo>
                    <a:cubicBezTo>
                      <a:pt x="0" y="6559"/>
                      <a:pt x="253" y="6812"/>
                      <a:pt x="567" y="6812"/>
                    </a:cubicBezTo>
                    <a:lnTo>
                      <a:pt x="7342" y="6812"/>
                    </a:lnTo>
                    <a:cubicBezTo>
                      <a:pt x="7652" y="6812"/>
                      <a:pt x="7905" y="6559"/>
                      <a:pt x="7905" y="6249"/>
                    </a:cubicBezTo>
                    <a:lnTo>
                      <a:pt x="7905" y="0"/>
                    </a:lnTo>
                    <a:close/>
                  </a:path>
                </a:pathLst>
              </a:custGeom>
              <a:grpFill/>
              <a:ln>
                <a:noFill/>
              </a:ln>
            </p:spPr>
            <p:txBody>
              <a:bodyPr spcFirstLastPara="1" wrap="square" lIns="121900" tIns="121900" rIns="121900" bIns="121900" anchor="ctr" anchorCtr="0">
                <a:noAutofit/>
              </a:bodyPr>
              <a:lstStyle/>
              <a:p>
                <a:endParaRPr sz="2400">
                  <a:solidFill>
                    <a:srgbClr val="3E3E4D"/>
                  </a:solidFill>
                  <a:latin typeface="Georgia" panose="02040502050405020303" pitchFamily="18" charset="0"/>
                </a:endParaRPr>
              </a:p>
            </p:txBody>
          </p:sp>
          <p:sp>
            <p:nvSpPr>
              <p:cNvPr id="44" name="Google Shape;8542;p81">
                <a:extLst>
                  <a:ext uri="{FF2B5EF4-FFF2-40B4-BE49-F238E27FC236}">
                    <a16:creationId xmlns:a16="http://schemas.microsoft.com/office/drawing/2014/main" id="{8E3D40AD-86E7-8586-8FF8-38359CA242F9}"/>
                  </a:ext>
                </a:extLst>
              </p:cNvPr>
              <p:cNvSpPr/>
              <p:nvPr/>
            </p:nvSpPr>
            <p:spPr>
              <a:xfrm>
                <a:off x="5049725" y="249400"/>
                <a:ext cx="481825" cy="396225"/>
              </a:xfrm>
              <a:custGeom>
                <a:avLst/>
                <a:gdLst/>
                <a:ahLst/>
                <a:cxnLst/>
                <a:rect l="l" t="t" r="r" b="b"/>
                <a:pathLst>
                  <a:path w="19273" h="15849" extrusionOk="0">
                    <a:moveTo>
                      <a:pt x="4553" y="4518"/>
                    </a:moveTo>
                    <a:lnTo>
                      <a:pt x="4553" y="5686"/>
                    </a:lnTo>
                    <a:lnTo>
                      <a:pt x="3424" y="5686"/>
                    </a:lnTo>
                    <a:lnTo>
                      <a:pt x="3424" y="4948"/>
                    </a:lnTo>
                    <a:cubicBezTo>
                      <a:pt x="3424" y="4710"/>
                      <a:pt x="3617" y="4518"/>
                      <a:pt x="3852" y="4518"/>
                    </a:cubicBezTo>
                    <a:close/>
                    <a:moveTo>
                      <a:pt x="15418" y="4518"/>
                    </a:moveTo>
                    <a:cubicBezTo>
                      <a:pt x="15653" y="4518"/>
                      <a:pt x="15845" y="4710"/>
                      <a:pt x="15845" y="4948"/>
                    </a:cubicBezTo>
                    <a:lnTo>
                      <a:pt x="15845" y="5686"/>
                    </a:lnTo>
                    <a:lnTo>
                      <a:pt x="14716" y="5686"/>
                    </a:lnTo>
                    <a:lnTo>
                      <a:pt x="14716" y="4518"/>
                    </a:lnTo>
                    <a:close/>
                    <a:moveTo>
                      <a:pt x="10199" y="1130"/>
                    </a:moveTo>
                    <a:lnTo>
                      <a:pt x="10199" y="3954"/>
                    </a:lnTo>
                    <a:cubicBezTo>
                      <a:pt x="10199" y="4265"/>
                      <a:pt x="10452" y="4518"/>
                      <a:pt x="10765" y="4518"/>
                    </a:cubicBezTo>
                    <a:lnTo>
                      <a:pt x="13587" y="4518"/>
                    </a:lnTo>
                    <a:lnTo>
                      <a:pt x="13587" y="6815"/>
                    </a:lnTo>
                    <a:lnTo>
                      <a:pt x="5682" y="6815"/>
                    </a:lnTo>
                    <a:lnTo>
                      <a:pt x="5682" y="1130"/>
                    </a:lnTo>
                    <a:close/>
                    <a:moveTo>
                      <a:pt x="16412" y="9074"/>
                    </a:moveTo>
                    <a:cubicBezTo>
                      <a:pt x="16722" y="9074"/>
                      <a:pt x="16975" y="9324"/>
                      <a:pt x="16975" y="9637"/>
                    </a:cubicBezTo>
                    <a:cubicBezTo>
                      <a:pt x="16975" y="9950"/>
                      <a:pt x="16722" y="10203"/>
                      <a:pt x="16412" y="10203"/>
                    </a:cubicBezTo>
                    <a:lnTo>
                      <a:pt x="15282" y="10203"/>
                    </a:lnTo>
                    <a:cubicBezTo>
                      <a:pt x="14969" y="10203"/>
                      <a:pt x="14716" y="9950"/>
                      <a:pt x="14716" y="9637"/>
                    </a:cubicBezTo>
                    <a:cubicBezTo>
                      <a:pt x="14716" y="9324"/>
                      <a:pt x="14969" y="9074"/>
                      <a:pt x="15282" y="9074"/>
                    </a:cubicBezTo>
                    <a:close/>
                    <a:moveTo>
                      <a:pt x="10782" y="1"/>
                    </a:moveTo>
                    <a:cubicBezTo>
                      <a:pt x="10776" y="1"/>
                      <a:pt x="10771" y="1"/>
                      <a:pt x="10765" y="1"/>
                    </a:cubicBezTo>
                    <a:lnTo>
                      <a:pt x="5119" y="1"/>
                    </a:lnTo>
                    <a:cubicBezTo>
                      <a:pt x="4806" y="1"/>
                      <a:pt x="4553" y="254"/>
                      <a:pt x="4553" y="567"/>
                    </a:cubicBezTo>
                    <a:lnTo>
                      <a:pt x="4553" y="3388"/>
                    </a:lnTo>
                    <a:lnTo>
                      <a:pt x="3852" y="3388"/>
                    </a:lnTo>
                    <a:cubicBezTo>
                      <a:pt x="2993" y="3388"/>
                      <a:pt x="2295" y="4087"/>
                      <a:pt x="2295" y="4948"/>
                    </a:cubicBezTo>
                    <a:lnTo>
                      <a:pt x="2295" y="5686"/>
                    </a:lnTo>
                    <a:lnTo>
                      <a:pt x="1693" y="5686"/>
                    </a:lnTo>
                    <a:cubicBezTo>
                      <a:pt x="756" y="5686"/>
                      <a:pt x="0" y="6442"/>
                      <a:pt x="0" y="7378"/>
                    </a:cubicBezTo>
                    <a:lnTo>
                      <a:pt x="0" y="14154"/>
                    </a:lnTo>
                    <a:cubicBezTo>
                      <a:pt x="0" y="15090"/>
                      <a:pt x="756" y="15846"/>
                      <a:pt x="1693" y="15849"/>
                    </a:cubicBezTo>
                    <a:lnTo>
                      <a:pt x="4553" y="15849"/>
                    </a:lnTo>
                    <a:lnTo>
                      <a:pt x="4553" y="12461"/>
                    </a:lnTo>
                    <a:lnTo>
                      <a:pt x="3990" y="12461"/>
                    </a:lnTo>
                    <a:cubicBezTo>
                      <a:pt x="3677" y="12461"/>
                      <a:pt x="3424" y="12208"/>
                      <a:pt x="3424" y="11895"/>
                    </a:cubicBezTo>
                    <a:cubicBezTo>
                      <a:pt x="3424" y="11582"/>
                      <a:pt x="3677" y="11332"/>
                      <a:pt x="3990" y="11332"/>
                    </a:cubicBezTo>
                    <a:lnTo>
                      <a:pt x="15282" y="11332"/>
                    </a:lnTo>
                    <a:cubicBezTo>
                      <a:pt x="15593" y="11332"/>
                      <a:pt x="15845" y="11582"/>
                      <a:pt x="15845" y="11895"/>
                    </a:cubicBezTo>
                    <a:cubicBezTo>
                      <a:pt x="15845" y="12208"/>
                      <a:pt x="15593" y="12461"/>
                      <a:pt x="15282" y="12461"/>
                    </a:cubicBezTo>
                    <a:lnTo>
                      <a:pt x="14716" y="12461"/>
                    </a:lnTo>
                    <a:lnTo>
                      <a:pt x="14716" y="15849"/>
                    </a:lnTo>
                    <a:lnTo>
                      <a:pt x="17541" y="15849"/>
                    </a:lnTo>
                    <a:cubicBezTo>
                      <a:pt x="18474" y="15849"/>
                      <a:pt x="19272" y="15087"/>
                      <a:pt x="19272" y="14154"/>
                    </a:cubicBezTo>
                    <a:lnTo>
                      <a:pt x="19272" y="7378"/>
                    </a:lnTo>
                    <a:cubicBezTo>
                      <a:pt x="19272" y="6445"/>
                      <a:pt x="18474" y="5686"/>
                      <a:pt x="17541" y="5686"/>
                    </a:cubicBezTo>
                    <a:lnTo>
                      <a:pt x="16975" y="5686"/>
                    </a:lnTo>
                    <a:lnTo>
                      <a:pt x="16975" y="4948"/>
                    </a:lnTo>
                    <a:cubicBezTo>
                      <a:pt x="16975" y="4087"/>
                      <a:pt x="16276" y="3388"/>
                      <a:pt x="15418" y="3388"/>
                    </a:cubicBezTo>
                    <a:lnTo>
                      <a:pt x="14385" y="3388"/>
                    </a:lnTo>
                    <a:cubicBezTo>
                      <a:pt x="11026" y="30"/>
                      <a:pt x="11079" y="1"/>
                      <a:pt x="10782" y="1"/>
                    </a:cubicBezTo>
                    <a:close/>
                  </a:path>
                </a:pathLst>
              </a:custGeom>
              <a:solidFill>
                <a:srgbClr val="E44E8B"/>
              </a:solidFill>
              <a:ln>
                <a:noFill/>
              </a:ln>
            </p:spPr>
            <p:txBody>
              <a:bodyPr spcFirstLastPara="1" wrap="square" lIns="121900" tIns="121900" rIns="121900" bIns="121900" anchor="ctr" anchorCtr="0">
                <a:noAutofit/>
              </a:bodyPr>
              <a:lstStyle/>
              <a:p>
                <a:endParaRPr sz="2400">
                  <a:solidFill>
                    <a:srgbClr val="3E3E4D"/>
                  </a:solidFill>
                  <a:latin typeface="Georgia" panose="02040502050405020303" pitchFamily="18" charset="0"/>
                </a:endParaRPr>
              </a:p>
            </p:txBody>
          </p:sp>
        </p:grpSp>
        <p:sp>
          <p:nvSpPr>
            <p:cNvPr id="49" name="TextBox 48">
              <a:extLst>
                <a:ext uri="{FF2B5EF4-FFF2-40B4-BE49-F238E27FC236}">
                  <a16:creationId xmlns:a16="http://schemas.microsoft.com/office/drawing/2014/main" id="{88D02DAA-B07E-9AAB-76C4-B05B575ECD1A}"/>
                </a:ext>
              </a:extLst>
            </p:cNvPr>
            <p:cNvSpPr txBox="1"/>
            <p:nvPr/>
          </p:nvSpPr>
          <p:spPr>
            <a:xfrm>
              <a:off x="1822246" y="4310100"/>
              <a:ext cx="1695062" cy="400110"/>
            </a:xfrm>
            <a:prstGeom prst="rect">
              <a:avLst/>
            </a:prstGeom>
            <a:noFill/>
          </p:spPr>
          <p:txBody>
            <a:bodyPr wrap="square" rtlCol="0">
              <a:spAutoFit/>
            </a:bodyPr>
            <a:lstStyle/>
            <a:p>
              <a:r>
                <a:rPr lang="en-US" sz="2000" dirty="0">
                  <a:solidFill>
                    <a:srgbClr val="3E3E4D"/>
                  </a:solidFill>
                  <a:latin typeface="Tahoma" panose="020B0604030504040204" pitchFamily="34" charset="0"/>
                  <a:ea typeface="Tahoma" panose="020B0604030504040204" pitchFamily="34" charset="0"/>
                  <a:cs typeface="Tahoma" panose="020B0604030504040204" pitchFamily="34" charset="0"/>
                </a:rPr>
                <a:t>Printing</a:t>
              </a:r>
              <a:r>
                <a:rPr lang="en-US" sz="2000" dirty="0">
                  <a:solidFill>
                    <a:srgbClr val="3E3E4D"/>
                  </a:solidFill>
                  <a:latin typeface="Georgia" panose="02040502050405020303" pitchFamily="18" charset="0"/>
                  <a:cs typeface="Segoe UI Light" panose="020B0502040204020203" pitchFamily="34" charset="0"/>
                </a:rPr>
                <a:t> </a:t>
              </a:r>
            </a:p>
          </p:txBody>
        </p:sp>
      </p:grpSp>
      <p:grpSp>
        <p:nvGrpSpPr>
          <p:cNvPr id="28" name="Group 27">
            <a:extLst>
              <a:ext uri="{FF2B5EF4-FFF2-40B4-BE49-F238E27FC236}">
                <a16:creationId xmlns:a16="http://schemas.microsoft.com/office/drawing/2014/main" id="{59A08D82-51BF-3D07-35C2-E5066B010291}"/>
              </a:ext>
            </a:extLst>
          </p:cNvPr>
          <p:cNvGrpSpPr/>
          <p:nvPr/>
        </p:nvGrpSpPr>
        <p:grpSpPr>
          <a:xfrm>
            <a:off x="958851" y="5579477"/>
            <a:ext cx="4271818" cy="492545"/>
            <a:chOff x="1197162" y="5668566"/>
            <a:chExt cx="4271818" cy="492545"/>
          </a:xfrm>
        </p:grpSpPr>
        <p:sp>
          <p:nvSpPr>
            <p:cNvPr id="46" name="Google Shape;9445;p83" descr="Icon - Pink icon of a building">
              <a:extLst>
                <a:ext uri="{FF2B5EF4-FFF2-40B4-BE49-F238E27FC236}">
                  <a16:creationId xmlns:a16="http://schemas.microsoft.com/office/drawing/2014/main" id="{461F5AEB-E00E-7F73-BE1A-1E52A68E5B5C}"/>
                </a:ext>
              </a:extLst>
            </p:cNvPr>
            <p:cNvSpPr>
              <a:spLocks noChangeAspect="1"/>
            </p:cNvSpPr>
            <p:nvPr/>
          </p:nvSpPr>
          <p:spPr>
            <a:xfrm>
              <a:off x="1197162" y="5668566"/>
              <a:ext cx="491265" cy="492545"/>
            </a:xfrm>
            <a:custGeom>
              <a:avLst/>
              <a:gdLst/>
              <a:ahLst/>
              <a:cxnLst/>
              <a:rect l="l" t="t" r="r" b="b"/>
              <a:pathLst>
                <a:path w="12665" h="12698" extrusionOk="0">
                  <a:moveTo>
                    <a:pt x="9200" y="883"/>
                  </a:moveTo>
                  <a:lnTo>
                    <a:pt x="9200" y="1702"/>
                  </a:lnTo>
                  <a:lnTo>
                    <a:pt x="3403" y="1702"/>
                  </a:lnTo>
                  <a:lnTo>
                    <a:pt x="3403" y="883"/>
                  </a:lnTo>
                  <a:close/>
                  <a:moveTo>
                    <a:pt x="4222" y="3340"/>
                  </a:moveTo>
                  <a:lnTo>
                    <a:pt x="4222" y="4191"/>
                  </a:lnTo>
                  <a:lnTo>
                    <a:pt x="3403" y="4191"/>
                  </a:lnTo>
                  <a:lnTo>
                    <a:pt x="3403" y="3340"/>
                  </a:lnTo>
                  <a:close/>
                  <a:moveTo>
                    <a:pt x="6711" y="3340"/>
                  </a:moveTo>
                  <a:lnTo>
                    <a:pt x="6711" y="4191"/>
                  </a:lnTo>
                  <a:lnTo>
                    <a:pt x="5892" y="4191"/>
                  </a:lnTo>
                  <a:lnTo>
                    <a:pt x="5892" y="3340"/>
                  </a:lnTo>
                  <a:close/>
                  <a:moveTo>
                    <a:pt x="9200" y="3340"/>
                  </a:moveTo>
                  <a:lnTo>
                    <a:pt x="9200" y="4191"/>
                  </a:lnTo>
                  <a:lnTo>
                    <a:pt x="8349" y="4191"/>
                  </a:lnTo>
                  <a:lnTo>
                    <a:pt x="8349" y="3340"/>
                  </a:lnTo>
                  <a:close/>
                  <a:moveTo>
                    <a:pt x="4222" y="5010"/>
                  </a:moveTo>
                  <a:lnTo>
                    <a:pt x="4222" y="5829"/>
                  </a:lnTo>
                  <a:lnTo>
                    <a:pt x="3403" y="5829"/>
                  </a:lnTo>
                  <a:lnTo>
                    <a:pt x="3403" y="5010"/>
                  </a:lnTo>
                  <a:close/>
                  <a:moveTo>
                    <a:pt x="6711" y="5010"/>
                  </a:moveTo>
                  <a:lnTo>
                    <a:pt x="6711" y="5829"/>
                  </a:lnTo>
                  <a:lnTo>
                    <a:pt x="5892" y="5829"/>
                  </a:lnTo>
                  <a:lnTo>
                    <a:pt x="5892" y="5010"/>
                  </a:lnTo>
                  <a:close/>
                  <a:moveTo>
                    <a:pt x="9200" y="5010"/>
                  </a:moveTo>
                  <a:lnTo>
                    <a:pt x="9200" y="5829"/>
                  </a:lnTo>
                  <a:lnTo>
                    <a:pt x="8349" y="5829"/>
                  </a:lnTo>
                  <a:lnTo>
                    <a:pt x="8349" y="5010"/>
                  </a:lnTo>
                  <a:close/>
                  <a:moveTo>
                    <a:pt x="4222" y="6648"/>
                  </a:moveTo>
                  <a:lnTo>
                    <a:pt x="4222" y="7499"/>
                  </a:lnTo>
                  <a:lnTo>
                    <a:pt x="3403" y="7499"/>
                  </a:lnTo>
                  <a:lnTo>
                    <a:pt x="3403" y="6648"/>
                  </a:lnTo>
                  <a:close/>
                  <a:moveTo>
                    <a:pt x="6711" y="6648"/>
                  </a:moveTo>
                  <a:lnTo>
                    <a:pt x="6711" y="7499"/>
                  </a:lnTo>
                  <a:lnTo>
                    <a:pt x="5892" y="7499"/>
                  </a:lnTo>
                  <a:lnTo>
                    <a:pt x="5892" y="6648"/>
                  </a:lnTo>
                  <a:close/>
                  <a:moveTo>
                    <a:pt x="9200" y="6648"/>
                  </a:moveTo>
                  <a:lnTo>
                    <a:pt x="9200" y="7499"/>
                  </a:lnTo>
                  <a:lnTo>
                    <a:pt x="8349" y="7499"/>
                  </a:lnTo>
                  <a:lnTo>
                    <a:pt x="8349" y="6648"/>
                  </a:lnTo>
                  <a:close/>
                  <a:moveTo>
                    <a:pt x="1733" y="9137"/>
                  </a:moveTo>
                  <a:lnTo>
                    <a:pt x="1733" y="11909"/>
                  </a:lnTo>
                  <a:lnTo>
                    <a:pt x="819" y="11909"/>
                  </a:lnTo>
                  <a:lnTo>
                    <a:pt x="819" y="9137"/>
                  </a:lnTo>
                  <a:close/>
                  <a:moveTo>
                    <a:pt x="5892" y="9137"/>
                  </a:moveTo>
                  <a:lnTo>
                    <a:pt x="5892" y="11909"/>
                  </a:lnTo>
                  <a:lnTo>
                    <a:pt x="4222" y="11909"/>
                  </a:lnTo>
                  <a:lnTo>
                    <a:pt x="4222" y="9137"/>
                  </a:lnTo>
                  <a:close/>
                  <a:moveTo>
                    <a:pt x="8349" y="9137"/>
                  </a:moveTo>
                  <a:lnTo>
                    <a:pt x="8349" y="11909"/>
                  </a:lnTo>
                  <a:lnTo>
                    <a:pt x="6711" y="11909"/>
                  </a:lnTo>
                  <a:lnTo>
                    <a:pt x="6711" y="9137"/>
                  </a:lnTo>
                  <a:close/>
                  <a:moveTo>
                    <a:pt x="11783" y="9137"/>
                  </a:moveTo>
                  <a:lnTo>
                    <a:pt x="11783" y="11909"/>
                  </a:lnTo>
                  <a:lnTo>
                    <a:pt x="10806" y="11909"/>
                  </a:lnTo>
                  <a:lnTo>
                    <a:pt x="10806" y="9137"/>
                  </a:lnTo>
                  <a:close/>
                  <a:moveTo>
                    <a:pt x="2993" y="1"/>
                  </a:moveTo>
                  <a:cubicBezTo>
                    <a:pt x="2773" y="1"/>
                    <a:pt x="2615" y="190"/>
                    <a:pt x="2615" y="410"/>
                  </a:cubicBezTo>
                  <a:lnTo>
                    <a:pt x="2615" y="1670"/>
                  </a:lnTo>
                  <a:lnTo>
                    <a:pt x="2206" y="1670"/>
                  </a:lnTo>
                  <a:cubicBezTo>
                    <a:pt x="1985" y="1670"/>
                    <a:pt x="1796" y="1859"/>
                    <a:pt x="1796" y="2080"/>
                  </a:cubicBezTo>
                  <a:lnTo>
                    <a:pt x="1796" y="8318"/>
                  </a:lnTo>
                  <a:lnTo>
                    <a:pt x="410" y="8318"/>
                  </a:lnTo>
                  <a:cubicBezTo>
                    <a:pt x="158" y="8318"/>
                    <a:pt x="0" y="8507"/>
                    <a:pt x="0" y="8696"/>
                  </a:cubicBezTo>
                  <a:lnTo>
                    <a:pt x="0" y="12287"/>
                  </a:lnTo>
                  <a:cubicBezTo>
                    <a:pt x="0" y="12540"/>
                    <a:pt x="221" y="12697"/>
                    <a:pt x="410" y="12697"/>
                  </a:cubicBezTo>
                  <a:lnTo>
                    <a:pt x="12256" y="12697"/>
                  </a:lnTo>
                  <a:cubicBezTo>
                    <a:pt x="12508" y="12697"/>
                    <a:pt x="12665" y="12477"/>
                    <a:pt x="12665" y="12287"/>
                  </a:cubicBezTo>
                  <a:lnTo>
                    <a:pt x="12665" y="8696"/>
                  </a:lnTo>
                  <a:cubicBezTo>
                    <a:pt x="12602" y="8475"/>
                    <a:pt x="12445" y="8318"/>
                    <a:pt x="12224" y="8318"/>
                  </a:cubicBezTo>
                  <a:lnTo>
                    <a:pt x="10838" y="8318"/>
                  </a:lnTo>
                  <a:lnTo>
                    <a:pt x="10838" y="2080"/>
                  </a:lnTo>
                  <a:cubicBezTo>
                    <a:pt x="10838" y="1859"/>
                    <a:pt x="10649" y="1670"/>
                    <a:pt x="10460" y="1670"/>
                  </a:cubicBezTo>
                  <a:lnTo>
                    <a:pt x="10019" y="1670"/>
                  </a:lnTo>
                  <a:lnTo>
                    <a:pt x="10019" y="410"/>
                  </a:lnTo>
                  <a:cubicBezTo>
                    <a:pt x="10019" y="158"/>
                    <a:pt x="9830" y="1"/>
                    <a:pt x="9609" y="1"/>
                  </a:cubicBezTo>
                  <a:close/>
                </a:path>
              </a:pathLst>
            </a:custGeom>
            <a:solidFill>
              <a:srgbClr val="E44E8B"/>
            </a:solidFill>
            <a:ln>
              <a:noFill/>
            </a:ln>
          </p:spPr>
          <p:txBody>
            <a:bodyPr spcFirstLastPara="1" wrap="square" lIns="121900" tIns="121900" rIns="121900" bIns="121900" anchor="ctr" anchorCtr="0">
              <a:noAutofit/>
            </a:bodyPr>
            <a:lstStyle/>
            <a:p>
              <a:endParaRPr sz="2400">
                <a:solidFill>
                  <a:srgbClr val="3E3E4D"/>
                </a:solidFill>
                <a:latin typeface="Georgia" panose="02040502050405020303" pitchFamily="18" charset="0"/>
              </a:endParaRPr>
            </a:p>
          </p:txBody>
        </p:sp>
        <p:sp>
          <p:nvSpPr>
            <p:cNvPr id="51" name="TextBox 50">
              <a:extLst>
                <a:ext uri="{FF2B5EF4-FFF2-40B4-BE49-F238E27FC236}">
                  <a16:creationId xmlns:a16="http://schemas.microsoft.com/office/drawing/2014/main" id="{56546043-3979-164B-F129-B3092815506F}"/>
                </a:ext>
              </a:extLst>
            </p:cNvPr>
            <p:cNvSpPr txBox="1"/>
            <p:nvPr/>
          </p:nvSpPr>
          <p:spPr>
            <a:xfrm>
              <a:off x="1822246" y="5714783"/>
              <a:ext cx="3646734" cy="400110"/>
            </a:xfrm>
            <a:prstGeom prst="rect">
              <a:avLst/>
            </a:prstGeom>
            <a:noFill/>
          </p:spPr>
          <p:txBody>
            <a:bodyPr wrap="square" rtlCol="0">
              <a:spAutoFit/>
            </a:bodyPr>
            <a:lstStyle/>
            <a:p>
              <a:r>
                <a:rPr lang="en-US" sz="2000" dirty="0">
                  <a:solidFill>
                    <a:srgbClr val="3E3E4D"/>
                  </a:solidFill>
                  <a:latin typeface="Tahoma" panose="020B0604030504040204" pitchFamily="34" charset="0"/>
                  <a:ea typeface="Tahoma" panose="020B0604030504040204" pitchFamily="34" charset="0"/>
                  <a:cs typeface="Tahoma" panose="020B0604030504040204" pitchFamily="34" charset="0"/>
                </a:rPr>
                <a:t>Accessing controlled areas</a:t>
              </a:r>
            </a:p>
          </p:txBody>
        </p:sp>
      </p:grpSp>
      <p:grpSp>
        <p:nvGrpSpPr>
          <p:cNvPr id="11" name="Group 10">
            <a:extLst>
              <a:ext uri="{FF2B5EF4-FFF2-40B4-BE49-F238E27FC236}">
                <a16:creationId xmlns:a16="http://schemas.microsoft.com/office/drawing/2014/main" id="{63918C38-4D22-2EF9-B4DD-E21353D019DD}"/>
              </a:ext>
            </a:extLst>
          </p:cNvPr>
          <p:cNvGrpSpPr/>
          <p:nvPr/>
        </p:nvGrpSpPr>
        <p:grpSpPr>
          <a:xfrm>
            <a:off x="11112000" y="0"/>
            <a:ext cx="1080000" cy="1394308"/>
            <a:chOff x="10958289" y="50113"/>
            <a:chExt cx="1080000" cy="1394308"/>
          </a:xfrm>
          <a:solidFill>
            <a:srgbClr val="EB7EAA"/>
          </a:solidFill>
        </p:grpSpPr>
        <p:sp>
          <p:nvSpPr>
            <p:cNvPr id="8" name="Rectangle 7">
              <a:extLst>
                <a:ext uri="{FF2B5EF4-FFF2-40B4-BE49-F238E27FC236}">
                  <a16:creationId xmlns:a16="http://schemas.microsoft.com/office/drawing/2014/main" id="{1607FA92-2F00-0FB6-D098-31872FD45F08}"/>
                </a:ext>
              </a:extLst>
            </p:cNvPr>
            <p:cNvSpPr/>
            <p:nvPr/>
          </p:nvSpPr>
          <p:spPr>
            <a:xfrm>
              <a:off x="10958289" y="50113"/>
              <a:ext cx="1080000" cy="1080000"/>
            </a:xfrm>
            <a:prstGeom prst="rect">
              <a:avLst/>
            </a:prstGeom>
            <a:solidFill>
              <a:srgbClr val="E44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9" name="Rectangle 8">
              <a:extLst>
                <a:ext uri="{FF2B5EF4-FFF2-40B4-BE49-F238E27FC236}">
                  <a16:creationId xmlns:a16="http://schemas.microsoft.com/office/drawing/2014/main" id="{849122C0-3A53-CEE0-A0E0-E8666CB07E9E}"/>
                </a:ext>
              </a:extLst>
            </p:cNvPr>
            <p:cNvSpPr/>
            <p:nvPr/>
          </p:nvSpPr>
          <p:spPr>
            <a:xfrm>
              <a:off x="10958289" y="1152662"/>
              <a:ext cx="1080000" cy="291759"/>
            </a:xfrm>
            <a:prstGeom prst="rect">
              <a:avLst/>
            </a:prstGeom>
            <a:solidFill>
              <a:srgbClr val="E44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latin typeface="Tahoma" panose="020B0604030504040204" pitchFamily="34" charset="0"/>
                  <a:ea typeface="Tahoma" panose="020B0604030504040204" pitchFamily="34" charset="0"/>
                  <a:cs typeface="Tahoma" panose="020B0604030504040204" pitchFamily="34" charset="0"/>
                </a:rPr>
                <a:t>CLICK OR SCAN</a:t>
              </a:r>
            </a:p>
          </p:txBody>
        </p:sp>
        <p:pic>
          <p:nvPicPr>
            <p:cNvPr id="54" name="Picture 53" descr="QR code linking to further information for students about their University card.">
              <a:hlinkClick r:id="rId3"/>
              <a:extLst>
                <a:ext uri="{FF2B5EF4-FFF2-40B4-BE49-F238E27FC236}">
                  <a16:creationId xmlns:a16="http://schemas.microsoft.com/office/drawing/2014/main" id="{FA0C40A0-D4F0-C5A4-20F2-4CC39D8EC5D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49415" y="140958"/>
              <a:ext cx="896400" cy="896400"/>
            </a:xfrm>
            <a:prstGeom prst="rect">
              <a:avLst/>
            </a:prstGeom>
            <a:grpFill/>
          </p:spPr>
        </p:pic>
      </p:grpSp>
      <p:sp>
        <p:nvSpPr>
          <p:cNvPr id="3" name="Oval 2">
            <a:extLst>
              <a:ext uri="{FF2B5EF4-FFF2-40B4-BE49-F238E27FC236}">
                <a16:creationId xmlns:a16="http://schemas.microsoft.com/office/drawing/2014/main" id="{79962599-8B66-C3B4-405F-835E54C5CE87}"/>
              </a:ext>
            </a:extLst>
          </p:cNvPr>
          <p:cNvSpPr/>
          <p:nvPr/>
        </p:nvSpPr>
        <p:spPr>
          <a:xfrm>
            <a:off x="0" y="-1035586"/>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4" name="Oval 3">
            <a:extLst>
              <a:ext uri="{FF2B5EF4-FFF2-40B4-BE49-F238E27FC236}">
                <a16:creationId xmlns:a16="http://schemas.microsoft.com/office/drawing/2014/main" id="{3EE33C50-4F77-C363-4B26-8769759A42BA}"/>
              </a:ext>
            </a:extLst>
          </p:cNvPr>
          <p:cNvSpPr/>
          <p:nvPr/>
        </p:nvSpPr>
        <p:spPr>
          <a:xfrm>
            <a:off x="723418" y="-1024012"/>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7" name="Oval 6">
            <a:extLst>
              <a:ext uri="{FF2B5EF4-FFF2-40B4-BE49-F238E27FC236}">
                <a16:creationId xmlns:a16="http://schemas.microsoft.com/office/drawing/2014/main" id="{8E51A1DA-2067-C99F-4FAD-3731CA042E7C}"/>
              </a:ext>
            </a:extLst>
          </p:cNvPr>
          <p:cNvSpPr/>
          <p:nvPr/>
        </p:nvSpPr>
        <p:spPr>
          <a:xfrm>
            <a:off x="1446836" y="-1058736"/>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6" name="Oval 15">
            <a:extLst>
              <a:ext uri="{FF2B5EF4-FFF2-40B4-BE49-F238E27FC236}">
                <a16:creationId xmlns:a16="http://schemas.microsoft.com/office/drawing/2014/main" id="{414C82C0-8DF6-5878-C0D6-2960752279D0}"/>
              </a:ext>
            </a:extLst>
          </p:cNvPr>
          <p:cNvSpPr/>
          <p:nvPr/>
        </p:nvSpPr>
        <p:spPr>
          <a:xfrm>
            <a:off x="2170254" y="-1058736"/>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7" name="Oval 16">
            <a:extLst>
              <a:ext uri="{FF2B5EF4-FFF2-40B4-BE49-F238E27FC236}">
                <a16:creationId xmlns:a16="http://schemas.microsoft.com/office/drawing/2014/main" id="{16B0FF09-F033-128F-F5FC-9BE05FC8089B}"/>
              </a:ext>
            </a:extLst>
          </p:cNvPr>
          <p:cNvSpPr/>
          <p:nvPr/>
        </p:nvSpPr>
        <p:spPr>
          <a:xfrm>
            <a:off x="2893672" y="-1047162"/>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8" name="Oval 17">
            <a:extLst>
              <a:ext uri="{FF2B5EF4-FFF2-40B4-BE49-F238E27FC236}">
                <a16:creationId xmlns:a16="http://schemas.microsoft.com/office/drawing/2014/main" id="{7C964D69-B7FF-0D1E-6A19-F7FA17D1FFC6}"/>
              </a:ext>
            </a:extLst>
          </p:cNvPr>
          <p:cNvSpPr/>
          <p:nvPr/>
        </p:nvSpPr>
        <p:spPr>
          <a:xfrm>
            <a:off x="3617090" y="-1047162"/>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9" name="Oval 18">
            <a:extLst>
              <a:ext uri="{FF2B5EF4-FFF2-40B4-BE49-F238E27FC236}">
                <a16:creationId xmlns:a16="http://schemas.microsoft.com/office/drawing/2014/main" id="{701E11FE-4C3A-65A5-EFA3-830D7A3C74A8}"/>
              </a:ext>
            </a:extLst>
          </p:cNvPr>
          <p:cNvSpPr/>
          <p:nvPr/>
        </p:nvSpPr>
        <p:spPr>
          <a:xfrm>
            <a:off x="4340508" y="-1093460"/>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0" name="Oval 19">
            <a:extLst>
              <a:ext uri="{FF2B5EF4-FFF2-40B4-BE49-F238E27FC236}">
                <a16:creationId xmlns:a16="http://schemas.microsoft.com/office/drawing/2014/main" id="{3AD4CFE1-3A53-9046-6AED-F1A2FF6A107A}"/>
              </a:ext>
            </a:extLst>
          </p:cNvPr>
          <p:cNvSpPr/>
          <p:nvPr/>
        </p:nvSpPr>
        <p:spPr>
          <a:xfrm>
            <a:off x="5063926" y="-1105035"/>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1" name="Oval 20">
            <a:extLst>
              <a:ext uri="{FF2B5EF4-FFF2-40B4-BE49-F238E27FC236}">
                <a16:creationId xmlns:a16="http://schemas.microsoft.com/office/drawing/2014/main" id="{9504D009-0224-497E-78FA-DE31DFB0CFE3}"/>
              </a:ext>
            </a:extLst>
          </p:cNvPr>
          <p:cNvSpPr/>
          <p:nvPr/>
        </p:nvSpPr>
        <p:spPr>
          <a:xfrm>
            <a:off x="5787344" y="-1093460"/>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2" name="Oval 21">
            <a:extLst>
              <a:ext uri="{FF2B5EF4-FFF2-40B4-BE49-F238E27FC236}">
                <a16:creationId xmlns:a16="http://schemas.microsoft.com/office/drawing/2014/main" id="{B456D002-BB3E-055A-B062-10C7AE47DDD0}"/>
              </a:ext>
            </a:extLst>
          </p:cNvPr>
          <p:cNvSpPr/>
          <p:nvPr/>
        </p:nvSpPr>
        <p:spPr>
          <a:xfrm>
            <a:off x="6510762" y="-1105034"/>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3" name="Oval 22">
            <a:extLst>
              <a:ext uri="{FF2B5EF4-FFF2-40B4-BE49-F238E27FC236}">
                <a16:creationId xmlns:a16="http://schemas.microsoft.com/office/drawing/2014/main" id="{E1FA30BC-812C-16C3-D72D-012C6457BCEC}"/>
              </a:ext>
            </a:extLst>
          </p:cNvPr>
          <p:cNvSpPr/>
          <p:nvPr/>
        </p:nvSpPr>
        <p:spPr>
          <a:xfrm>
            <a:off x="7234177" y="-1105034"/>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Tree>
    <p:extLst>
      <p:ext uri="{BB962C8B-B14F-4D97-AF65-F5344CB8AC3E}">
        <p14:creationId xmlns:p14="http://schemas.microsoft.com/office/powerpoint/2010/main" val="24742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CA7105F5-D876-7F5D-13F6-3D602D6B9112}"/>
              </a:ext>
            </a:extLst>
          </p:cNvPr>
          <p:cNvGrpSpPr/>
          <p:nvPr/>
        </p:nvGrpSpPr>
        <p:grpSpPr>
          <a:xfrm>
            <a:off x="11112000" y="0"/>
            <a:ext cx="1080000" cy="1394308"/>
            <a:chOff x="10889673" y="138545"/>
            <a:chExt cx="1080000" cy="1394308"/>
          </a:xfrm>
          <a:solidFill>
            <a:srgbClr val="EB7EAA"/>
          </a:solidFill>
        </p:grpSpPr>
        <p:sp>
          <p:nvSpPr>
            <p:cNvPr id="8" name="Rectangle 7">
              <a:extLst>
                <a:ext uri="{FF2B5EF4-FFF2-40B4-BE49-F238E27FC236}">
                  <a16:creationId xmlns:a16="http://schemas.microsoft.com/office/drawing/2014/main" id="{1607FA92-2F00-0FB6-D098-31872FD45F08}"/>
                </a:ext>
              </a:extLst>
            </p:cNvPr>
            <p:cNvSpPr/>
            <p:nvPr/>
          </p:nvSpPr>
          <p:spPr>
            <a:xfrm>
              <a:off x="10889673" y="138545"/>
              <a:ext cx="1080000" cy="1080000"/>
            </a:xfrm>
            <a:prstGeom prst="rect">
              <a:avLst/>
            </a:prstGeom>
            <a:solidFill>
              <a:srgbClr val="E44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9" name="Rectangle 8">
              <a:extLst>
                <a:ext uri="{FF2B5EF4-FFF2-40B4-BE49-F238E27FC236}">
                  <a16:creationId xmlns:a16="http://schemas.microsoft.com/office/drawing/2014/main" id="{849122C0-3A53-CEE0-A0E0-E8666CB07E9E}"/>
                </a:ext>
              </a:extLst>
            </p:cNvPr>
            <p:cNvSpPr/>
            <p:nvPr/>
          </p:nvSpPr>
          <p:spPr>
            <a:xfrm>
              <a:off x="10889673" y="1241094"/>
              <a:ext cx="1080000" cy="291759"/>
            </a:xfrm>
            <a:prstGeom prst="rect">
              <a:avLst/>
            </a:prstGeom>
            <a:solidFill>
              <a:srgbClr val="E44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latin typeface="Tahoma" panose="020B0604030504040204" pitchFamily="34" charset="0"/>
                  <a:ea typeface="Tahoma" panose="020B0604030504040204" pitchFamily="34" charset="0"/>
                  <a:cs typeface="Tahoma" panose="020B0604030504040204" pitchFamily="34" charset="0"/>
                </a:rPr>
                <a:t>CLICK OR SCAN</a:t>
              </a:r>
            </a:p>
          </p:txBody>
        </p:sp>
        <p:pic>
          <p:nvPicPr>
            <p:cNvPr id="16" name="Picture 15" descr="QR code linking to further information about the University's MyEd web portal">
              <a:hlinkClick r:id="rId3"/>
              <a:extLst>
                <a:ext uri="{FF2B5EF4-FFF2-40B4-BE49-F238E27FC236}">
                  <a16:creationId xmlns:a16="http://schemas.microsoft.com/office/drawing/2014/main" id="{0F4FBBD0-48DC-6DA3-D856-30AEB1BA29D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81473" y="230345"/>
              <a:ext cx="896400" cy="896400"/>
            </a:xfrm>
            <a:prstGeom prst="rect">
              <a:avLst/>
            </a:prstGeom>
            <a:grpFill/>
          </p:spPr>
        </p:pic>
      </p:grpSp>
      <p:sp>
        <p:nvSpPr>
          <p:cNvPr id="3" name="Oval 2">
            <a:extLst>
              <a:ext uri="{FF2B5EF4-FFF2-40B4-BE49-F238E27FC236}">
                <a16:creationId xmlns:a16="http://schemas.microsoft.com/office/drawing/2014/main" id="{C51142C2-5068-BD96-5353-BD93D857A4D8}"/>
              </a:ext>
            </a:extLst>
          </p:cNvPr>
          <p:cNvSpPr/>
          <p:nvPr/>
        </p:nvSpPr>
        <p:spPr>
          <a:xfrm>
            <a:off x="7370618" y="-1938001"/>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6" name="Oval 5">
            <a:extLst>
              <a:ext uri="{FF2B5EF4-FFF2-40B4-BE49-F238E27FC236}">
                <a16:creationId xmlns:a16="http://schemas.microsoft.com/office/drawing/2014/main" id="{AF6D5A68-5B83-1006-E19C-CF98E3F22398}"/>
              </a:ext>
            </a:extLst>
          </p:cNvPr>
          <p:cNvSpPr/>
          <p:nvPr/>
        </p:nvSpPr>
        <p:spPr>
          <a:xfrm>
            <a:off x="8094036" y="-1926427"/>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7" name="Oval 6">
            <a:extLst>
              <a:ext uri="{FF2B5EF4-FFF2-40B4-BE49-F238E27FC236}">
                <a16:creationId xmlns:a16="http://schemas.microsoft.com/office/drawing/2014/main" id="{5FAAA343-1846-536D-D9D4-1DCA3235FEE0}"/>
              </a:ext>
            </a:extLst>
          </p:cNvPr>
          <p:cNvSpPr/>
          <p:nvPr/>
        </p:nvSpPr>
        <p:spPr>
          <a:xfrm>
            <a:off x="8817454" y="-1961151"/>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0" name="Oval 9">
            <a:extLst>
              <a:ext uri="{FF2B5EF4-FFF2-40B4-BE49-F238E27FC236}">
                <a16:creationId xmlns:a16="http://schemas.microsoft.com/office/drawing/2014/main" id="{53A5C876-0005-52A3-31C2-C86BCD61873F}"/>
              </a:ext>
            </a:extLst>
          </p:cNvPr>
          <p:cNvSpPr/>
          <p:nvPr/>
        </p:nvSpPr>
        <p:spPr>
          <a:xfrm>
            <a:off x="9540872" y="-1961151"/>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2" name="Oval 11">
            <a:extLst>
              <a:ext uri="{FF2B5EF4-FFF2-40B4-BE49-F238E27FC236}">
                <a16:creationId xmlns:a16="http://schemas.microsoft.com/office/drawing/2014/main" id="{30822F1D-E152-1A82-87D0-8DE9AC1B3573}"/>
              </a:ext>
            </a:extLst>
          </p:cNvPr>
          <p:cNvSpPr/>
          <p:nvPr/>
        </p:nvSpPr>
        <p:spPr>
          <a:xfrm>
            <a:off x="10264290" y="-1949577"/>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3" name="Oval 12">
            <a:extLst>
              <a:ext uri="{FF2B5EF4-FFF2-40B4-BE49-F238E27FC236}">
                <a16:creationId xmlns:a16="http://schemas.microsoft.com/office/drawing/2014/main" id="{3EB8643C-7AF0-5DBF-574A-EE1827E7C66B}"/>
              </a:ext>
            </a:extLst>
          </p:cNvPr>
          <p:cNvSpPr/>
          <p:nvPr/>
        </p:nvSpPr>
        <p:spPr>
          <a:xfrm>
            <a:off x="10987708" y="-1949577"/>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9D73D429-4F24-4D7C-EBCD-0304CCB858DC}"/>
              </a:ext>
            </a:extLst>
          </p:cNvPr>
          <p:cNvSpPr/>
          <p:nvPr/>
        </p:nvSpPr>
        <p:spPr>
          <a:xfrm>
            <a:off x="11711126" y="-1995875"/>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7" name="Oval 16">
            <a:extLst>
              <a:ext uri="{FF2B5EF4-FFF2-40B4-BE49-F238E27FC236}">
                <a16:creationId xmlns:a16="http://schemas.microsoft.com/office/drawing/2014/main" id="{418B536C-BC39-9D00-92AC-B327A8E46028}"/>
              </a:ext>
            </a:extLst>
          </p:cNvPr>
          <p:cNvSpPr/>
          <p:nvPr/>
        </p:nvSpPr>
        <p:spPr>
          <a:xfrm>
            <a:off x="12434544" y="-2007450"/>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9" name="Oval 18">
            <a:extLst>
              <a:ext uri="{FF2B5EF4-FFF2-40B4-BE49-F238E27FC236}">
                <a16:creationId xmlns:a16="http://schemas.microsoft.com/office/drawing/2014/main" id="{E33F0C85-D041-6292-F5F1-E861E9C10123}"/>
              </a:ext>
            </a:extLst>
          </p:cNvPr>
          <p:cNvSpPr/>
          <p:nvPr/>
        </p:nvSpPr>
        <p:spPr>
          <a:xfrm>
            <a:off x="13157962" y="-1995875"/>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0" name="Oval 19">
            <a:extLst>
              <a:ext uri="{FF2B5EF4-FFF2-40B4-BE49-F238E27FC236}">
                <a16:creationId xmlns:a16="http://schemas.microsoft.com/office/drawing/2014/main" id="{95F1DB16-AE25-ED01-5479-1D86551CAF78}"/>
              </a:ext>
            </a:extLst>
          </p:cNvPr>
          <p:cNvSpPr/>
          <p:nvPr/>
        </p:nvSpPr>
        <p:spPr>
          <a:xfrm>
            <a:off x="13881380" y="-2007449"/>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1" name="Oval 20">
            <a:extLst>
              <a:ext uri="{FF2B5EF4-FFF2-40B4-BE49-F238E27FC236}">
                <a16:creationId xmlns:a16="http://schemas.microsoft.com/office/drawing/2014/main" id="{0C23D6D5-1A36-50F2-F345-A6BFE6C602A2}"/>
              </a:ext>
            </a:extLst>
          </p:cNvPr>
          <p:cNvSpPr/>
          <p:nvPr/>
        </p:nvSpPr>
        <p:spPr>
          <a:xfrm>
            <a:off x="14604795" y="-2007449"/>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5" name="Rectangle 24">
            <a:extLst>
              <a:ext uri="{FF2B5EF4-FFF2-40B4-BE49-F238E27FC236}">
                <a16:creationId xmlns:a16="http://schemas.microsoft.com/office/drawing/2014/main" id="{5CEB4EE7-B72C-A5A7-31D7-9ECBC2011403}"/>
              </a:ext>
            </a:extLst>
          </p:cNvPr>
          <p:cNvSpPr/>
          <p:nvPr/>
        </p:nvSpPr>
        <p:spPr>
          <a:xfrm>
            <a:off x="-1" y="668976"/>
            <a:ext cx="9171709" cy="5520048"/>
          </a:xfrm>
          <a:prstGeom prst="rect">
            <a:avLst/>
          </a:prstGeom>
          <a:solidFill>
            <a:srgbClr val="E44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44E8B"/>
              </a:solidFill>
              <a:highlight>
                <a:srgbClr val="EB7EAA"/>
              </a:highlight>
              <a:latin typeface="Georgia" panose="02040502050405020303" pitchFamily="18" charset="0"/>
            </a:endParaRPr>
          </a:p>
        </p:txBody>
      </p:sp>
      <p:grpSp>
        <p:nvGrpSpPr>
          <p:cNvPr id="26" name="Group 25">
            <a:extLst>
              <a:ext uri="{FF2B5EF4-FFF2-40B4-BE49-F238E27FC236}">
                <a16:creationId xmlns:a16="http://schemas.microsoft.com/office/drawing/2014/main" id="{94637531-CC6B-64CB-D2A1-0C8C71DE8C28}"/>
              </a:ext>
            </a:extLst>
          </p:cNvPr>
          <p:cNvGrpSpPr/>
          <p:nvPr/>
        </p:nvGrpSpPr>
        <p:grpSpPr>
          <a:xfrm>
            <a:off x="129800" y="961600"/>
            <a:ext cx="5250017" cy="4622322"/>
            <a:chOff x="-340027" y="1087266"/>
            <a:chExt cx="5250017" cy="4622322"/>
          </a:xfrm>
        </p:grpSpPr>
        <p:sp>
          <p:nvSpPr>
            <p:cNvPr id="2" name="TextBox 1">
              <a:extLst>
                <a:ext uri="{FF2B5EF4-FFF2-40B4-BE49-F238E27FC236}">
                  <a16:creationId xmlns:a16="http://schemas.microsoft.com/office/drawing/2014/main" id="{1541AC69-A0FC-B95A-C35B-1EB0372CE461}"/>
                </a:ext>
              </a:extLst>
            </p:cNvPr>
            <p:cNvSpPr txBox="1"/>
            <p:nvPr/>
          </p:nvSpPr>
          <p:spPr>
            <a:xfrm>
              <a:off x="-340027" y="1087266"/>
              <a:ext cx="4822154" cy="1015663"/>
            </a:xfrm>
            <a:prstGeom prst="rect">
              <a:avLst/>
            </a:prstGeom>
            <a:noFill/>
          </p:spPr>
          <p:txBody>
            <a:bodyPr wrap="none" rtlCol="0">
              <a:spAutoFit/>
            </a:bodyPr>
            <a:lstStyle/>
            <a:p>
              <a:r>
                <a:rPr lang="en-US" sz="6000" b="1">
                  <a:solidFill>
                    <a:schemeClr val="bg1"/>
                  </a:solidFill>
                  <a:latin typeface="Tahoma" panose="020B0604030504040204" pitchFamily="34" charset="0"/>
                  <a:ea typeface="Tahoma" panose="020B0604030504040204" pitchFamily="34" charset="0"/>
                  <a:cs typeface="Tahoma" panose="020B0604030504040204" pitchFamily="34" charset="0"/>
                </a:rPr>
                <a:t>MyEd Portal</a:t>
              </a:r>
            </a:p>
          </p:txBody>
        </p:sp>
        <p:sp>
          <p:nvSpPr>
            <p:cNvPr id="5" name="TextBox 4">
              <a:extLst>
                <a:ext uri="{FF2B5EF4-FFF2-40B4-BE49-F238E27FC236}">
                  <a16:creationId xmlns:a16="http://schemas.microsoft.com/office/drawing/2014/main" id="{0342A95F-3761-76F9-B10D-342458AE0E6D}"/>
                </a:ext>
              </a:extLst>
            </p:cNvPr>
            <p:cNvSpPr txBox="1"/>
            <p:nvPr/>
          </p:nvSpPr>
          <p:spPr>
            <a:xfrm>
              <a:off x="-292018" y="2281094"/>
              <a:ext cx="5202008" cy="1107996"/>
            </a:xfrm>
            <a:prstGeom prst="rect">
              <a:avLst/>
            </a:prstGeom>
            <a:noFill/>
          </p:spPr>
          <p:txBody>
            <a:bodyPr wrap="square" rtlCol="0">
              <a:spAutoFit/>
            </a:bodyPr>
            <a:lstStyle/>
            <a:p>
              <a:r>
                <a:rPr 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The University’s main web portal allows</a:t>
              </a:r>
            </a:p>
            <a:p>
              <a:r>
                <a:rPr 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quick and easy access to many systems including:</a:t>
              </a:r>
            </a:p>
          </p:txBody>
        </p:sp>
        <p:sp>
          <p:nvSpPr>
            <p:cNvPr id="18" name="TextBox 17">
              <a:extLst>
                <a:ext uri="{FF2B5EF4-FFF2-40B4-BE49-F238E27FC236}">
                  <a16:creationId xmlns:a16="http://schemas.microsoft.com/office/drawing/2014/main" id="{3A1BD770-D9A0-E044-1A13-EFADBE534B79}"/>
                </a:ext>
              </a:extLst>
            </p:cNvPr>
            <p:cNvSpPr txBox="1"/>
            <p:nvPr/>
          </p:nvSpPr>
          <p:spPr>
            <a:xfrm>
              <a:off x="-340027" y="3770596"/>
              <a:ext cx="4619261" cy="1938992"/>
            </a:xfrm>
            <a:prstGeom prst="rect">
              <a:avLst/>
            </a:prstGeom>
            <a:noFill/>
          </p:spPr>
          <p:txBody>
            <a:bodyPr wrap="square" rtlCol="0">
              <a:spAutoFit/>
            </a:bodyPr>
            <a:lstStyle/>
            <a:p>
              <a:pPr marL="342900" indent="-342900">
                <a:buFont typeface="Arial" panose="020B0604020202020204" pitchFamily="34" charset="0"/>
                <a:buChar char="•"/>
              </a:pPr>
              <a:r>
                <a:rPr lang="en-US" sz="2000" dirty="0">
                  <a:solidFill>
                    <a:schemeClr val="bg1"/>
                  </a:solidFill>
                  <a:latin typeface="Tahoma" panose="020B0604030504040204" pitchFamily="34" charset="0"/>
                  <a:ea typeface="Tahoma" panose="020B0604030504040204" pitchFamily="34" charset="0"/>
                  <a:cs typeface="Tahoma" panose="020B0604030504040204" pitchFamily="34" charset="0"/>
                </a:rPr>
                <a:t>Virtual Learning Environments</a:t>
              </a:r>
            </a:p>
            <a:p>
              <a:pPr marL="342900" indent="-342900">
                <a:buFont typeface="Arial" panose="020B0604020202020204" pitchFamily="34" charset="0"/>
                <a:buChar char="•"/>
              </a:pPr>
              <a:r>
                <a:rPr lang="en-US" sz="2000" dirty="0">
                  <a:solidFill>
                    <a:schemeClr val="bg1"/>
                  </a:solidFill>
                  <a:latin typeface="Tahoma" panose="020B0604030504040204" pitchFamily="34" charset="0"/>
                  <a:ea typeface="Tahoma" panose="020B0604030504040204" pitchFamily="34" charset="0"/>
                  <a:cs typeface="Tahoma" panose="020B0604030504040204" pitchFamily="34" charset="0"/>
                </a:rPr>
                <a:t>Office 365</a:t>
              </a:r>
            </a:p>
            <a:p>
              <a:pPr marL="342900" indent="-342900">
                <a:buFont typeface="Arial" panose="020B0604020202020204" pitchFamily="34" charset="0"/>
                <a:buChar char="•"/>
              </a:pPr>
              <a:r>
                <a:rPr lang="en-US" sz="2000" dirty="0">
                  <a:solidFill>
                    <a:schemeClr val="bg1"/>
                  </a:solidFill>
                  <a:latin typeface="Tahoma" panose="020B0604030504040204" pitchFamily="34" charset="0"/>
                  <a:ea typeface="Tahoma" panose="020B0604030504040204" pitchFamily="34" charset="0"/>
                  <a:cs typeface="Tahoma" panose="020B0604030504040204" pitchFamily="34" charset="0"/>
                </a:rPr>
                <a:t>Library </a:t>
              </a:r>
            </a:p>
            <a:p>
              <a:pPr marL="342900" indent="-342900">
                <a:buFont typeface="Arial" panose="020B0604020202020204" pitchFamily="34" charset="0"/>
                <a:buChar char="•"/>
              </a:pPr>
              <a:r>
                <a:rPr lang="en-US" sz="2000" dirty="0">
                  <a:solidFill>
                    <a:schemeClr val="bg1"/>
                  </a:solidFill>
                  <a:latin typeface="Tahoma" panose="020B0604030504040204" pitchFamily="34" charset="0"/>
                  <a:ea typeface="Tahoma" panose="020B0604030504040204" pitchFamily="34" charset="0"/>
                  <a:cs typeface="Tahoma" panose="020B0604030504040204" pitchFamily="34" charset="0"/>
                </a:rPr>
                <a:t>Timetables</a:t>
              </a:r>
            </a:p>
            <a:p>
              <a:pPr marL="342900" indent="-342900">
                <a:buFont typeface="Arial" panose="020B0604020202020204" pitchFamily="34" charset="0"/>
                <a:buChar char="•"/>
              </a:pPr>
              <a:r>
                <a:rPr lang="en-US" sz="2000" dirty="0">
                  <a:solidFill>
                    <a:schemeClr val="bg1"/>
                  </a:solidFill>
                  <a:latin typeface="Tahoma" panose="020B0604030504040204" pitchFamily="34" charset="0"/>
                  <a:ea typeface="Tahoma" panose="020B0604030504040204" pitchFamily="34" charset="0"/>
                  <a:cs typeface="Tahoma" panose="020B0604030504040204" pitchFamily="34" charset="0"/>
                </a:rPr>
                <a:t>Accounts </a:t>
              </a:r>
            </a:p>
            <a:p>
              <a:pPr marL="342900" indent="-342900">
                <a:buFont typeface="Arial" panose="020B0604020202020204" pitchFamily="34" charset="0"/>
                <a:buChar char="•"/>
              </a:pPr>
              <a:r>
                <a:rPr lang="en-US" sz="2000" dirty="0">
                  <a:solidFill>
                    <a:schemeClr val="bg1"/>
                  </a:solidFill>
                  <a:latin typeface="Tahoma" panose="020B0604030504040204" pitchFamily="34" charset="0"/>
                  <a:ea typeface="Tahoma" panose="020B0604030504040204" pitchFamily="34" charset="0"/>
                  <a:cs typeface="Tahoma" panose="020B0604030504040204" pitchFamily="34" charset="0"/>
                </a:rPr>
                <a:t>Student support </a:t>
              </a:r>
            </a:p>
          </p:txBody>
        </p:sp>
      </p:grpSp>
      <p:pic>
        <p:nvPicPr>
          <p:cNvPr id="23" name="Picture 22" descr="MacBook laptop showing MyEd on the screen.">
            <a:extLst>
              <a:ext uri="{FF2B5EF4-FFF2-40B4-BE49-F238E27FC236}">
                <a16:creationId xmlns:a16="http://schemas.microsoft.com/office/drawing/2014/main" id="{FC2F5F29-0185-484D-093E-57F903F567F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585853" y="1394308"/>
            <a:ext cx="9733482" cy="5759054"/>
          </a:xfrm>
          <a:prstGeom prst="rect">
            <a:avLst/>
          </a:prstGeom>
        </p:spPr>
      </p:pic>
    </p:spTree>
    <p:extLst>
      <p:ext uri="{BB962C8B-B14F-4D97-AF65-F5344CB8AC3E}">
        <p14:creationId xmlns:p14="http://schemas.microsoft.com/office/powerpoint/2010/main" val="342210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57AF9D69-EBEE-20D8-ABEE-3583A851B639}"/>
              </a:ext>
            </a:extLst>
          </p:cNvPr>
          <p:cNvSpPr/>
          <p:nvPr/>
        </p:nvSpPr>
        <p:spPr>
          <a:xfrm rot="10800000">
            <a:off x="5927889" y="0"/>
            <a:ext cx="6830078" cy="6858000"/>
          </a:xfrm>
          <a:prstGeom prst="rect">
            <a:avLst/>
          </a:prstGeom>
          <a:solidFill>
            <a:srgbClr val="E44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B6376"/>
              </a:solidFill>
              <a:latin typeface="Georgia" panose="02040502050405020303" pitchFamily="18" charset="0"/>
            </a:endParaRPr>
          </a:p>
        </p:txBody>
      </p:sp>
      <p:grpSp>
        <p:nvGrpSpPr>
          <p:cNvPr id="11" name="Group 10">
            <a:extLst>
              <a:ext uri="{FF2B5EF4-FFF2-40B4-BE49-F238E27FC236}">
                <a16:creationId xmlns:a16="http://schemas.microsoft.com/office/drawing/2014/main" id="{0F86372E-9544-8A12-C88D-C79397263913}"/>
              </a:ext>
            </a:extLst>
          </p:cNvPr>
          <p:cNvGrpSpPr/>
          <p:nvPr/>
        </p:nvGrpSpPr>
        <p:grpSpPr>
          <a:xfrm>
            <a:off x="383028" y="1416857"/>
            <a:ext cx="5269091" cy="4774874"/>
            <a:chOff x="443017" y="2105560"/>
            <a:chExt cx="5269091" cy="4774874"/>
          </a:xfrm>
        </p:grpSpPr>
        <p:sp>
          <p:nvSpPr>
            <p:cNvPr id="2" name="TextBox 1">
              <a:extLst>
                <a:ext uri="{FF2B5EF4-FFF2-40B4-BE49-F238E27FC236}">
                  <a16:creationId xmlns:a16="http://schemas.microsoft.com/office/drawing/2014/main" id="{1541AC69-A0FC-B95A-C35B-1EB0372CE461}"/>
                </a:ext>
              </a:extLst>
            </p:cNvPr>
            <p:cNvSpPr txBox="1"/>
            <p:nvPr/>
          </p:nvSpPr>
          <p:spPr>
            <a:xfrm>
              <a:off x="1672860" y="2105560"/>
              <a:ext cx="2593980" cy="1015663"/>
            </a:xfrm>
            <a:prstGeom prst="rect">
              <a:avLst/>
            </a:prstGeom>
            <a:solidFill>
              <a:srgbClr val="E44E8B"/>
            </a:solidFill>
          </p:spPr>
          <p:txBody>
            <a:bodyPr wrap="none" lIns="91440" tIns="45720" rIns="91440" bIns="45720" rtlCol="0" anchor="t">
              <a:spAutoFit/>
            </a:bodyPr>
            <a:lstStyle/>
            <a:p>
              <a:pPr algn="ctr"/>
              <a:r>
                <a:rPr lang="en-US" sz="6000" b="1" dirty="0">
                  <a:solidFill>
                    <a:schemeClr val="bg1"/>
                  </a:solidFill>
                  <a:latin typeface="Tahoma"/>
                  <a:ea typeface="Tahoma"/>
                  <a:cs typeface="Tahoma"/>
                </a:rPr>
                <a:t>Learn </a:t>
              </a:r>
            </a:p>
          </p:txBody>
        </p:sp>
        <p:sp>
          <p:nvSpPr>
            <p:cNvPr id="5" name="TextBox 4">
              <a:extLst>
                <a:ext uri="{FF2B5EF4-FFF2-40B4-BE49-F238E27FC236}">
                  <a16:creationId xmlns:a16="http://schemas.microsoft.com/office/drawing/2014/main" id="{0342A95F-3761-76F9-B10D-342458AE0E6D}"/>
                </a:ext>
              </a:extLst>
            </p:cNvPr>
            <p:cNvSpPr txBox="1"/>
            <p:nvPr/>
          </p:nvSpPr>
          <p:spPr>
            <a:xfrm>
              <a:off x="443017" y="3402559"/>
              <a:ext cx="5269091" cy="3477875"/>
            </a:xfrm>
            <a:prstGeom prst="rect">
              <a:avLst/>
            </a:prstGeom>
            <a:noFill/>
          </p:spPr>
          <p:txBody>
            <a:bodyPr wrap="square" lIns="91440" tIns="45720" rIns="91440" bIns="45720" rtlCol="0" anchor="t">
              <a:spAutoFit/>
            </a:bodyPr>
            <a:lstStyle/>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The University’s main Virtual Learning Environment (VLE)</a:t>
              </a:r>
            </a:p>
            <a:p>
              <a:endPar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endParaRPr>
            </a:p>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Used to access course materials and course activities such as </a:t>
              </a:r>
            </a:p>
            <a:p>
              <a:pPr marL="800100" lvl="1" indent="-342900">
                <a:buFont typeface="Arial" panose="020B0604020202020204" pitchFamily="34" charset="0"/>
                <a:buChar char="•"/>
              </a:pPr>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lecture slides</a:t>
              </a:r>
            </a:p>
            <a:p>
              <a:pPr marL="800100" lvl="1" indent="-342900">
                <a:buFont typeface="Arial" panose="020B0604020202020204" pitchFamily="34" charset="0"/>
                <a:buChar char="•"/>
              </a:pPr>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lecture recordings</a:t>
              </a:r>
            </a:p>
            <a:p>
              <a:pPr marL="800100" lvl="1" indent="-342900">
                <a:buFont typeface="Arial" panose="020B0604020202020204" pitchFamily="34" charset="0"/>
                <a:buChar char="•"/>
              </a:pPr>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discussion boards </a:t>
              </a:r>
              <a:endParaRPr lang="en-US" dirty="0">
                <a:latin typeface="Tahoma" panose="020B0604030504040204" pitchFamily="34" charset="0"/>
                <a:ea typeface="Tahoma" panose="020B0604030504040204" pitchFamily="34" charset="0"/>
                <a:cs typeface="Tahoma" panose="020B0604030504040204" pitchFamily="34" charset="0"/>
              </a:endParaRPr>
            </a:p>
            <a:p>
              <a:pPr marL="800100" lvl="1" indent="-342900">
                <a:buFont typeface="Arial" panose="020B0604020202020204" pitchFamily="34" charset="0"/>
                <a:buChar char="•"/>
              </a:pPr>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blogs </a:t>
              </a:r>
            </a:p>
            <a:p>
              <a:pPr marL="800100" lvl="1" indent="-342900">
                <a:buFont typeface="Arial" panose="020B0604020202020204" pitchFamily="34" charset="0"/>
                <a:buChar char="•"/>
              </a:pPr>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assignments and assessments </a:t>
              </a:r>
            </a:p>
          </p:txBody>
        </p:sp>
      </p:grpSp>
      <p:grpSp>
        <p:nvGrpSpPr>
          <p:cNvPr id="21" name="Group 20">
            <a:extLst>
              <a:ext uri="{FF2B5EF4-FFF2-40B4-BE49-F238E27FC236}">
                <a16:creationId xmlns:a16="http://schemas.microsoft.com/office/drawing/2014/main" id="{991594A8-C167-CD00-700F-C4AEB7BBB994}"/>
              </a:ext>
            </a:extLst>
          </p:cNvPr>
          <p:cNvGrpSpPr/>
          <p:nvPr/>
        </p:nvGrpSpPr>
        <p:grpSpPr>
          <a:xfrm>
            <a:off x="0" y="0"/>
            <a:ext cx="1080000" cy="1394308"/>
            <a:chOff x="0" y="0"/>
            <a:chExt cx="1080000" cy="1394308"/>
          </a:xfrm>
        </p:grpSpPr>
        <p:sp>
          <p:nvSpPr>
            <p:cNvPr id="8" name="Rectangle 7">
              <a:extLst>
                <a:ext uri="{FF2B5EF4-FFF2-40B4-BE49-F238E27FC236}">
                  <a16:creationId xmlns:a16="http://schemas.microsoft.com/office/drawing/2014/main" id="{1607FA92-2F00-0FB6-D098-31872FD45F08}"/>
                </a:ext>
              </a:extLst>
            </p:cNvPr>
            <p:cNvSpPr/>
            <p:nvPr/>
          </p:nvSpPr>
          <p:spPr>
            <a:xfrm>
              <a:off x="0" y="0"/>
              <a:ext cx="1080000" cy="1080000"/>
            </a:xfrm>
            <a:prstGeom prst="rect">
              <a:avLst/>
            </a:prstGeom>
            <a:solidFill>
              <a:srgbClr val="E44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44E8B"/>
                </a:solidFill>
                <a:latin typeface="Georgia" panose="02040502050405020303" pitchFamily="18" charset="0"/>
              </a:endParaRPr>
            </a:p>
          </p:txBody>
        </p:sp>
        <p:sp>
          <p:nvSpPr>
            <p:cNvPr id="9" name="Rectangle 8">
              <a:extLst>
                <a:ext uri="{FF2B5EF4-FFF2-40B4-BE49-F238E27FC236}">
                  <a16:creationId xmlns:a16="http://schemas.microsoft.com/office/drawing/2014/main" id="{849122C0-3A53-CEE0-A0E0-E8666CB07E9E}"/>
                </a:ext>
              </a:extLst>
            </p:cNvPr>
            <p:cNvSpPr/>
            <p:nvPr/>
          </p:nvSpPr>
          <p:spPr>
            <a:xfrm>
              <a:off x="0" y="1102549"/>
              <a:ext cx="1080000" cy="291759"/>
            </a:xfrm>
            <a:prstGeom prst="rect">
              <a:avLst/>
            </a:prstGeom>
            <a:solidFill>
              <a:srgbClr val="E44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latin typeface="Tahoma" panose="020B0604030504040204" pitchFamily="34" charset="0"/>
                  <a:ea typeface="Tahoma" panose="020B0604030504040204" pitchFamily="34" charset="0"/>
                  <a:cs typeface="Tahoma" panose="020B0604030504040204" pitchFamily="34" charset="0"/>
                </a:rPr>
                <a:t>CLICK OR SCAN</a:t>
              </a:r>
            </a:p>
          </p:txBody>
        </p:sp>
        <p:pic>
          <p:nvPicPr>
            <p:cNvPr id="6" name="Picture 5" descr="QR code linking to further information about the University's main Virtual Learning Environment (VLE), Learn">
              <a:hlinkClick r:id="rId3"/>
              <a:extLst>
                <a:ext uri="{FF2B5EF4-FFF2-40B4-BE49-F238E27FC236}">
                  <a16:creationId xmlns:a16="http://schemas.microsoft.com/office/drawing/2014/main" id="{4995FDAD-70F4-00CB-EBCA-A1FCDC05AB7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1800" y="91800"/>
              <a:ext cx="896400" cy="896400"/>
            </a:xfrm>
            <a:prstGeom prst="rect">
              <a:avLst/>
            </a:prstGeom>
          </p:spPr>
        </p:pic>
      </p:grpSp>
      <p:sp>
        <p:nvSpPr>
          <p:cNvPr id="3" name="Oval 2">
            <a:extLst>
              <a:ext uri="{FF2B5EF4-FFF2-40B4-BE49-F238E27FC236}">
                <a16:creationId xmlns:a16="http://schemas.microsoft.com/office/drawing/2014/main" id="{B65EDCAD-9667-CE02-EA92-34C52BC412B4}"/>
              </a:ext>
            </a:extLst>
          </p:cNvPr>
          <p:cNvSpPr/>
          <p:nvPr/>
        </p:nvSpPr>
        <p:spPr>
          <a:xfrm>
            <a:off x="0" y="-978460"/>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4" name="Oval 3">
            <a:extLst>
              <a:ext uri="{FF2B5EF4-FFF2-40B4-BE49-F238E27FC236}">
                <a16:creationId xmlns:a16="http://schemas.microsoft.com/office/drawing/2014/main" id="{3194B8AC-AD7E-F0D4-C7B2-4C356D296EE6}"/>
              </a:ext>
            </a:extLst>
          </p:cNvPr>
          <p:cNvSpPr/>
          <p:nvPr/>
        </p:nvSpPr>
        <p:spPr>
          <a:xfrm>
            <a:off x="723418" y="-966886"/>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7" name="Oval 6">
            <a:extLst>
              <a:ext uri="{FF2B5EF4-FFF2-40B4-BE49-F238E27FC236}">
                <a16:creationId xmlns:a16="http://schemas.microsoft.com/office/drawing/2014/main" id="{213AC527-5333-A17C-B67F-135662F28CD5}"/>
              </a:ext>
            </a:extLst>
          </p:cNvPr>
          <p:cNvSpPr/>
          <p:nvPr/>
        </p:nvSpPr>
        <p:spPr>
          <a:xfrm>
            <a:off x="1446836" y="-1001610"/>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0" name="Oval 9">
            <a:extLst>
              <a:ext uri="{FF2B5EF4-FFF2-40B4-BE49-F238E27FC236}">
                <a16:creationId xmlns:a16="http://schemas.microsoft.com/office/drawing/2014/main" id="{4784018A-0A3D-3E32-F96D-68C28AF81358}"/>
              </a:ext>
            </a:extLst>
          </p:cNvPr>
          <p:cNvSpPr/>
          <p:nvPr/>
        </p:nvSpPr>
        <p:spPr>
          <a:xfrm>
            <a:off x="2170254" y="-1001610"/>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3" name="Oval 12">
            <a:extLst>
              <a:ext uri="{FF2B5EF4-FFF2-40B4-BE49-F238E27FC236}">
                <a16:creationId xmlns:a16="http://schemas.microsoft.com/office/drawing/2014/main" id="{D0D65468-98A6-03A0-1CED-0BC96DF14749}"/>
              </a:ext>
            </a:extLst>
          </p:cNvPr>
          <p:cNvSpPr/>
          <p:nvPr/>
        </p:nvSpPr>
        <p:spPr>
          <a:xfrm>
            <a:off x="2893672" y="-990036"/>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DEECFA86-CFA1-E23A-A42F-3221EDF3AE0A}"/>
              </a:ext>
            </a:extLst>
          </p:cNvPr>
          <p:cNvSpPr/>
          <p:nvPr/>
        </p:nvSpPr>
        <p:spPr>
          <a:xfrm>
            <a:off x="3617090" y="-990036"/>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6" name="Oval 15">
            <a:extLst>
              <a:ext uri="{FF2B5EF4-FFF2-40B4-BE49-F238E27FC236}">
                <a16:creationId xmlns:a16="http://schemas.microsoft.com/office/drawing/2014/main" id="{A84621D6-638C-8099-6970-78F6C7B550C7}"/>
              </a:ext>
            </a:extLst>
          </p:cNvPr>
          <p:cNvSpPr/>
          <p:nvPr/>
        </p:nvSpPr>
        <p:spPr>
          <a:xfrm>
            <a:off x="4340508" y="-1036334"/>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7" name="Oval 16">
            <a:extLst>
              <a:ext uri="{FF2B5EF4-FFF2-40B4-BE49-F238E27FC236}">
                <a16:creationId xmlns:a16="http://schemas.microsoft.com/office/drawing/2014/main" id="{D891DF96-D6E8-BF2B-10E2-188C1C45E8FE}"/>
              </a:ext>
            </a:extLst>
          </p:cNvPr>
          <p:cNvSpPr/>
          <p:nvPr/>
        </p:nvSpPr>
        <p:spPr>
          <a:xfrm>
            <a:off x="5063926" y="-1047909"/>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8" name="Oval 17">
            <a:extLst>
              <a:ext uri="{FF2B5EF4-FFF2-40B4-BE49-F238E27FC236}">
                <a16:creationId xmlns:a16="http://schemas.microsoft.com/office/drawing/2014/main" id="{4E20F72B-FE2A-8F07-6885-A22E6F1E40C4}"/>
              </a:ext>
            </a:extLst>
          </p:cNvPr>
          <p:cNvSpPr/>
          <p:nvPr/>
        </p:nvSpPr>
        <p:spPr>
          <a:xfrm>
            <a:off x="5787344" y="-1036334"/>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9" name="Oval 18">
            <a:extLst>
              <a:ext uri="{FF2B5EF4-FFF2-40B4-BE49-F238E27FC236}">
                <a16:creationId xmlns:a16="http://schemas.microsoft.com/office/drawing/2014/main" id="{02FBF8A6-AF2A-C302-7285-214996B8CB97}"/>
              </a:ext>
            </a:extLst>
          </p:cNvPr>
          <p:cNvSpPr/>
          <p:nvPr/>
        </p:nvSpPr>
        <p:spPr>
          <a:xfrm>
            <a:off x="6510762" y="-1047908"/>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0" name="Oval 19">
            <a:extLst>
              <a:ext uri="{FF2B5EF4-FFF2-40B4-BE49-F238E27FC236}">
                <a16:creationId xmlns:a16="http://schemas.microsoft.com/office/drawing/2014/main" id="{A4912601-7ECC-45EC-9482-DAD563A3FC22}"/>
              </a:ext>
            </a:extLst>
          </p:cNvPr>
          <p:cNvSpPr/>
          <p:nvPr/>
        </p:nvSpPr>
        <p:spPr>
          <a:xfrm>
            <a:off x="7234177" y="-1047908"/>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pic>
        <p:nvPicPr>
          <p:cNvPr id="12" name="Picture 11" descr="MacBook showing a screenshot of the main Learn (Virtual Learning Environment) view after login.">
            <a:extLst>
              <a:ext uri="{FF2B5EF4-FFF2-40B4-BE49-F238E27FC236}">
                <a16:creationId xmlns:a16="http://schemas.microsoft.com/office/drawing/2014/main" id="{59313B48-AC0F-9D9B-EDCD-EC5BA94903F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25789" y="-2179314"/>
            <a:ext cx="11216628" cy="11216628"/>
          </a:xfrm>
          <a:prstGeom prst="rect">
            <a:avLst/>
          </a:prstGeom>
        </p:spPr>
      </p:pic>
    </p:spTree>
    <p:extLst>
      <p:ext uri="{BB962C8B-B14F-4D97-AF65-F5344CB8AC3E}">
        <p14:creationId xmlns:p14="http://schemas.microsoft.com/office/powerpoint/2010/main" val="369450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57AF9D69-EBEE-20D8-ABEE-3583A851B639}"/>
              </a:ext>
            </a:extLst>
          </p:cNvPr>
          <p:cNvSpPr/>
          <p:nvPr/>
        </p:nvSpPr>
        <p:spPr>
          <a:xfrm rot="10800000">
            <a:off x="5787344" y="-3835"/>
            <a:ext cx="6830078" cy="6858000"/>
          </a:xfrm>
          <a:prstGeom prst="rect">
            <a:avLst/>
          </a:prstGeom>
          <a:solidFill>
            <a:srgbClr val="E44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a:p>
        </p:txBody>
      </p:sp>
      <p:grpSp>
        <p:nvGrpSpPr>
          <p:cNvPr id="11" name="Group 10">
            <a:extLst>
              <a:ext uri="{FF2B5EF4-FFF2-40B4-BE49-F238E27FC236}">
                <a16:creationId xmlns:a16="http://schemas.microsoft.com/office/drawing/2014/main" id="{0F86372E-9544-8A12-C88D-C79397263913}"/>
              </a:ext>
            </a:extLst>
          </p:cNvPr>
          <p:cNvGrpSpPr/>
          <p:nvPr/>
        </p:nvGrpSpPr>
        <p:grpSpPr>
          <a:xfrm>
            <a:off x="3389" y="1398703"/>
            <a:ext cx="5783955" cy="5363773"/>
            <a:chOff x="122315" y="1616314"/>
            <a:chExt cx="5783955" cy="5363773"/>
          </a:xfrm>
        </p:grpSpPr>
        <p:sp>
          <p:nvSpPr>
            <p:cNvPr id="2" name="TextBox 1">
              <a:extLst>
                <a:ext uri="{FF2B5EF4-FFF2-40B4-BE49-F238E27FC236}">
                  <a16:creationId xmlns:a16="http://schemas.microsoft.com/office/drawing/2014/main" id="{1541AC69-A0FC-B95A-C35B-1EB0372CE461}"/>
                </a:ext>
              </a:extLst>
            </p:cNvPr>
            <p:cNvSpPr txBox="1"/>
            <p:nvPr/>
          </p:nvSpPr>
          <p:spPr>
            <a:xfrm>
              <a:off x="122315" y="1616314"/>
              <a:ext cx="5783955" cy="1015663"/>
            </a:xfrm>
            <a:prstGeom prst="rect">
              <a:avLst/>
            </a:prstGeom>
            <a:solidFill>
              <a:srgbClr val="E44E8B"/>
            </a:solidFill>
          </p:spPr>
          <p:txBody>
            <a:bodyPr wrap="none" rtlCol="0">
              <a:spAutoFit/>
            </a:bodyPr>
            <a:lstStyle/>
            <a:p>
              <a:pPr algn="ctr"/>
              <a:r>
                <a:rPr lang="en-US" sz="6000" b="1" dirty="0">
                  <a:solidFill>
                    <a:schemeClr val="bg1"/>
                  </a:solidFill>
                  <a:latin typeface="Tahoma" panose="020B0604030504040204" pitchFamily="34" charset="0"/>
                  <a:ea typeface="Tahoma" panose="020B0604030504040204" pitchFamily="34" charset="0"/>
                  <a:cs typeface="Tahoma" panose="020B0604030504040204" pitchFamily="34" charset="0"/>
                </a:rPr>
                <a:t>Anthology Ally</a:t>
              </a:r>
            </a:p>
          </p:txBody>
        </p:sp>
        <p:sp>
          <p:nvSpPr>
            <p:cNvPr id="5" name="TextBox 4">
              <a:extLst>
                <a:ext uri="{FF2B5EF4-FFF2-40B4-BE49-F238E27FC236}">
                  <a16:creationId xmlns:a16="http://schemas.microsoft.com/office/drawing/2014/main" id="{0342A95F-3761-76F9-B10D-342458AE0E6D}"/>
                </a:ext>
              </a:extLst>
            </p:cNvPr>
            <p:cNvSpPr txBox="1"/>
            <p:nvPr/>
          </p:nvSpPr>
          <p:spPr>
            <a:xfrm>
              <a:off x="378052" y="2825103"/>
              <a:ext cx="5269091" cy="4154984"/>
            </a:xfrm>
            <a:prstGeom prst="rect">
              <a:avLst/>
            </a:prstGeom>
            <a:noFill/>
          </p:spPr>
          <p:txBody>
            <a:bodyPr wrap="square" lIns="91440" tIns="45720" rIns="91440" bIns="45720" rtlCol="0" anchor="t">
              <a:spAutoFit/>
            </a:bodyPr>
            <a:lstStyle/>
            <a:p>
              <a:r>
                <a:rPr lang="en-GB" sz="2200" dirty="0">
                  <a:solidFill>
                    <a:srgbClr val="3E3E4D"/>
                  </a:solidFill>
                  <a:latin typeface="Tahoma" panose="020B0604030504040204" pitchFamily="34" charset="0"/>
                  <a:ea typeface="Tahoma" panose="020B0604030504040204" pitchFamily="34" charset="0"/>
                  <a:cs typeface="Tahoma" panose="020B0604030504040204" pitchFamily="34" charset="0"/>
                </a:rPr>
                <a:t>Ally is a new tool embedded in your Learn Ultra courses that provides accessibility assistance</a:t>
              </a:r>
            </a:p>
            <a:p>
              <a:endPar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endParaRPr>
            </a:p>
            <a:p>
              <a:r>
                <a:rPr lang="en-GB" sz="2200" dirty="0">
                  <a:solidFill>
                    <a:srgbClr val="3E3E4D"/>
                  </a:solidFill>
                  <a:latin typeface="Tahoma" panose="020B0604030504040204" pitchFamily="34" charset="0"/>
                  <a:ea typeface="Tahoma" panose="020B0604030504040204" pitchFamily="34" charset="0"/>
                  <a:cs typeface="Tahoma" panose="020B0604030504040204" pitchFamily="34" charset="0"/>
                </a:rPr>
                <a:t>With the click of a button, you can easily choose an alternative format in which to access your course content</a:t>
              </a:r>
            </a:p>
            <a:p>
              <a:pPr marL="342900" indent="-342900">
                <a:buFont typeface="Arial" panose="020B0604020202020204" pitchFamily="34" charset="0"/>
                <a:buChar char="•"/>
              </a:pPr>
              <a:r>
                <a:rPr lang="en-GB" sz="2200" dirty="0" err="1">
                  <a:solidFill>
                    <a:srgbClr val="3E3E4D"/>
                  </a:solidFill>
                  <a:latin typeface="Tahoma" panose="020B0604030504040204" pitchFamily="34" charset="0"/>
                  <a:ea typeface="Tahoma" panose="020B0604030504040204" pitchFamily="34" charset="0"/>
                  <a:cs typeface="Tahoma" panose="020B0604030504040204" pitchFamily="34" charset="0"/>
                </a:rPr>
                <a:t>EPub</a:t>
              </a:r>
              <a:r>
                <a:rPr lang="en-GB" sz="2200" dirty="0">
                  <a:solidFill>
                    <a:srgbClr val="3E3E4D"/>
                  </a:solidFill>
                  <a:latin typeface="Tahoma" panose="020B0604030504040204" pitchFamily="34" charset="0"/>
                  <a:ea typeface="Tahoma" panose="020B0604030504040204" pitchFamily="34" charset="0"/>
                  <a:cs typeface="Tahoma" panose="020B0604030504040204" pitchFamily="34" charset="0"/>
                </a:rPr>
                <a:t>.</a:t>
              </a:r>
            </a:p>
            <a:p>
              <a:pPr marL="342900" indent="-342900">
                <a:buFont typeface="Arial" panose="020B0604020202020204" pitchFamily="34" charset="0"/>
                <a:buChar char="•"/>
              </a:pPr>
              <a:r>
                <a:rPr lang="en-GB" sz="2200" dirty="0">
                  <a:solidFill>
                    <a:srgbClr val="3E3E4D"/>
                  </a:solidFill>
                  <a:latin typeface="Tahoma" panose="020B0604030504040204" pitchFamily="34" charset="0"/>
                  <a:ea typeface="Tahoma" panose="020B0604030504040204" pitchFamily="34" charset="0"/>
                  <a:cs typeface="Tahoma" panose="020B0604030504040204" pitchFamily="34" charset="0"/>
                </a:rPr>
                <a:t>Electronic braille.</a:t>
              </a:r>
            </a:p>
            <a:p>
              <a:pPr marL="342900" indent="-342900">
                <a:buFont typeface="Arial" panose="020B0604020202020204" pitchFamily="34" charset="0"/>
                <a:buChar char="•"/>
              </a:pPr>
              <a:r>
                <a:rPr lang="en-GB" sz="2200" dirty="0">
                  <a:solidFill>
                    <a:srgbClr val="3E3E4D"/>
                  </a:solidFill>
                  <a:latin typeface="Tahoma" panose="020B0604030504040204" pitchFamily="34" charset="0"/>
                  <a:ea typeface="Tahoma" panose="020B0604030504040204" pitchFamily="34" charset="0"/>
                  <a:cs typeface="Tahoma" panose="020B0604030504040204" pitchFamily="34" charset="0"/>
                </a:rPr>
                <a:t>Audio.</a:t>
              </a:r>
            </a:p>
            <a:p>
              <a:pPr marL="342900" indent="-342900">
                <a:buFont typeface="Arial" panose="020B0604020202020204" pitchFamily="34" charset="0"/>
                <a:buChar char="•"/>
              </a:pPr>
              <a:r>
                <a:rPr lang="en-GB" sz="2200" dirty="0" err="1">
                  <a:solidFill>
                    <a:srgbClr val="3E3E4D"/>
                  </a:solidFill>
                  <a:latin typeface="Tahoma" panose="020B0604030504040204" pitchFamily="34" charset="0"/>
                  <a:ea typeface="Tahoma" panose="020B0604030504040204" pitchFamily="34" charset="0"/>
                  <a:cs typeface="Tahoma" panose="020B0604030504040204" pitchFamily="34" charset="0"/>
                </a:rPr>
                <a:t>BeeLine</a:t>
              </a:r>
              <a:r>
                <a:rPr lang="en-GB" sz="2200" dirty="0">
                  <a:solidFill>
                    <a:srgbClr val="3E3E4D"/>
                  </a:solidFill>
                  <a:latin typeface="Tahoma" panose="020B0604030504040204" pitchFamily="34" charset="0"/>
                  <a:ea typeface="Tahoma" panose="020B0604030504040204" pitchFamily="34" charset="0"/>
                  <a:cs typeface="Tahoma" panose="020B0604030504040204" pitchFamily="34" charset="0"/>
                </a:rPr>
                <a:t> Reader.</a:t>
              </a:r>
            </a:p>
            <a:p>
              <a:pPr marL="342900" indent="-342900">
                <a:buFont typeface="Arial" panose="020B0604020202020204" pitchFamily="34" charset="0"/>
                <a:buChar char="•"/>
              </a:pPr>
              <a:r>
                <a:rPr lang="en-GB" sz="2200" dirty="0">
                  <a:solidFill>
                    <a:srgbClr val="3E3E4D"/>
                  </a:solidFill>
                  <a:latin typeface="Tahoma" panose="020B0604030504040204" pitchFamily="34" charset="0"/>
                  <a:ea typeface="Tahoma" panose="020B0604030504040204" pitchFamily="34" charset="0"/>
                  <a:cs typeface="Tahoma" panose="020B0604030504040204" pitchFamily="34" charset="0"/>
                </a:rPr>
                <a:t>Immersive Reader.</a:t>
              </a:r>
            </a:p>
          </p:txBody>
        </p:sp>
      </p:grpSp>
      <p:grpSp>
        <p:nvGrpSpPr>
          <p:cNvPr id="21" name="Group 20">
            <a:extLst>
              <a:ext uri="{FF2B5EF4-FFF2-40B4-BE49-F238E27FC236}">
                <a16:creationId xmlns:a16="http://schemas.microsoft.com/office/drawing/2014/main" id="{991594A8-C167-CD00-700F-C4AEB7BBB994}"/>
              </a:ext>
            </a:extLst>
          </p:cNvPr>
          <p:cNvGrpSpPr/>
          <p:nvPr/>
        </p:nvGrpSpPr>
        <p:grpSpPr>
          <a:xfrm>
            <a:off x="0" y="0"/>
            <a:ext cx="1080000" cy="1394308"/>
            <a:chOff x="0" y="0"/>
            <a:chExt cx="1080000" cy="1394308"/>
          </a:xfrm>
        </p:grpSpPr>
        <p:sp>
          <p:nvSpPr>
            <p:cNvPr id="8" name="Rectangle 7">
              <a:extLst>
                <a:ext uri="{FF2B5EF4-FFF2-40B4-BE49-F238E27FC236}">
                  <a16:creationId xmlns:a16="http://schemas.microsoft.com/office/drawing/2014/main" id="{1607FA92-2F00-0FB6-D098-31872FD45F08}"/>
                </a:ext>
              </a:extLst>
            </p:cNvPr>
            <p:cNvSpPr/>
            <p:nvPr/>
          </p:nvSpPr>
          <p:spPr>
            <a:xfrm>
              <a:off x="0" y="0"/>
              <a:ext cx="1080000" cy="1080000"/>
            </a:xfrm>
            <a:prstGeom prst="rect">
              <a:avLst/>
            </a:prstGeom>
            <a:solidFill>
              <a:srgbClr val="E44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9" name="Rectangle 8">
              <a:extLst>
                <a:ext uri="{FF2B5EF4-FFF2-40B4-BE49-F238E27FC236}">
                  <a16:creationId xmlns:a16="http://schemas.microsoft.com/office/drawing/2014/main" id="{849122C0-3A53-CEE0-A0E0-E8666CB07E9E}"/>
                </a:ext>
              </a:extLst>
            </p:cNvPr>
            <p:cNvSpPr/>
            <p:nvPr/>
          </p:nvSpPr>
          <p:spPr>
            <a:xfrm>
              <a:off x="0" y="1102549"/>
              <a:ext cx="1080000" cy="291759"/>
            </a:xfrm>
            <a:prstGeom prst="rect">
              <a:avLst/>
            </a:prstGeom>
            <a:solidFill>
              <a:srgbClr val="E44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latin typeface="Tahoma" panose="020B0604030504040204" pitchFamily="34" charset="0"/>
                  <a:ea typeface="Tahoma" panose="020B0604030504040204" pitchFamily="34" charset="0"/>
                  <a:cs typeface="Tahoma" panose="020B0604030504040204" pitchFamily="34" charset="0"/>
                </a:rPr>
                <a:t>CLICK OR SCAN</a:t>
              </a:r>
            </a:p>
          </p:txBody>
        </p:sp>
      </p:grpSp>
      <p:sp>
        <p:nvSpPr>
          <p:cNvPr id="3" name="Oval 2">
            <a:extLst>
              <a:ext uri="{FF2B5EF4-FFF2-40B4-BE49-F238E27FC236}">
                <a16:creationId xmlns:a16="http://schemas.microsoft.com/office/drawing/2014/main" id="{B65EDCAD-9667-CE02-EA92-34C52BC412B4}"/>
              </a:ext>
            </a:extLst>
          </p:cNvPr>
          <p:cNvSpPr/>
          <p:nvPr/>
        </p:nvSpPr>
        <p:spPr>
          <a:xfrm>
            <a:off x="0" y="-978460"/>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4" name="Oval 3">
            <a:extLst>
              <a:ext uri="{FF2B5EF4-FFF2-40B4-BE49-F238E27FC236}">
                <a16:creationId xmlns:a16="http://schemas.microsoft.com/office/drawing/2014/main" id="{3194B8AC-AD7E-F0D4-C7B2-4C356D296EE6}"/>
              </a:ext>
            </a:extLst>
          </p:cNvPr>
          <p:cNvSpPr/>
          <p:nvPr/>
        </p:nvSpPr>
        <p:spPr>
          <a:xfrm>
            <a:off x="723418" y="-966886"/>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7" name="Oval 6">
            <a:extLst>
              <a:ext uri="{FF2B5EF4-FFF2-40B4-BE49-F238E27FC236}">
                <a16:creationId xmlns:a16="http://schemas.microsoft.com/office/drawing/2014/main" id="{213AC527-5333-A17C-B67F-135662F28CD5}"/>
              </a:ext>
            </a:extLst>
          </p:cNvPr>
          <p:cNvSpPr/>
          <p:nvPr/>
        </p:nvSpPr>
        <p:spPr>
          <a:xfrm>
            <a:off x="1446836" y="-1001610"/>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0" name="Oval 9">
            <a:extLst>
              <a:ext uri="{FF2B5EF4-FFF2-40B4-BE49-F238E27FC236}">
                <a16:creationId xmlns:a16="http://schemas.microsoft.com/office/drawing/2014/main" id="{4784018A-0A3D-3E32-F96D-68C28AF81358}"/>
              </a:ext>
            </a:extLst>
          </p:cNvPr>
          <p:cNvSpPr/>
          <p:nvPr/>
        </p:nvSpPr>
        <p:spPr>
          <a:xfrm>
            <a:off x="2170254" y="-1001610"/>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3" name="Oval 12">
            <a:extLst>
              <a:ext uri="{FF2B5EF4-FFF2-40B4-BE49-F238E27FC236}">
                <a16:creationId xmlns:a16="http://schemas.microsoft.com/office/drawing/2014/main" id="{D0D65468-98A6-03A0-1CED-0BC96DF14749}"/>
              </a:ext>
            </a:extLst>
          </p:cNvPr>
          <p:cNvSpPr/>
          <p:nvPr/>
        </p:nvSpPr>
        <p:spPr>
          <a:xfrm>
            <a:off x="2893672" y="-990036"/>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DEECFA86-CFA1-E23A-A42F-3221EDF3AE0A}"/>
              </a:ext>
            </a:extLst>
          </p:cNvPr>
          <p:cNvSpPr/>
          <p:nvPr/>
        </p:nvSpPr>
        <p:spPr>
          <a:xfrm>
            <a:off x="3617090" y="-990036"/>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6" name="Oval 15">
            <a:extLst>
              <a:ext uri="{FF2B5EF4-FFF2-40B4-BE49-F238E27FC236}">
                <a16:creationId xmlns:a16="http://schemas.microsoft.com/office/drawing/2014/main" id="{A84621D6-638C-8099-6970-78F6C7B550C7}"/>
              </a:ext>
            </a:extLst>
          </p:cNvPr>
          <p:cNvSpPr/>
          <p:nvPr/>
        </p:nvSpPr>
        <p:spPr>
          <a:xfrm>
            <a:off x="4340508" y="-1036334"/>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7" name="Oval 16">
            <a:extLst>
              <a:ext uri="{FF2B5EF4-FFF2-40B4-BE49-F238E27FC236}">
                <a16:creationId xmlns:a16="http://schemas.microsoft.com/office/drawing/2014/main" id="{D891DF96-D6E8-BF2B-10E2-188C1C45E8FE}"/>
              </a:ext>
            </a:extLst>
          </p:cNvPr>
          <p:cNvSpPr/>
          <p:nvPr/>
        </p:nvSpPr>
        <p:spPr>
          <a:xfrm>
            <a:off x="5063926" y="-1047909"/>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8" name="Oval 17">
            <a:extLst>
              <a:ext uri="{FF2B5EF4-FFF2-40B4-BE49-F238E27FC236}">
                <a16:creationId xmlns:a16="http://schemas.microsoft.com/office/drawing/2014/main" id="{4E20F72B-FE2A-8F07-6885-A22E6F1E40C4}"/>
              </a:ext>
            </a:extLst>
          </p:cNvPr>
          <p:cNvSpPr/>
          <p:nvPr/>
        </p:nvSpPr>
        <p:spPr>
          <a:xfrm>
            <a:off x="5787344" y="-1036334"/>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9" name="Oval 18">
            <a:extLst>
              <a:ext uri="{FF2B5EF4-FFF2-40B4-BE49-F238E27FC236}">
                <a16:creationId xmlns:a16="http://schemas.microsoft.com/office/drawing/2014/main" id="{02FBF8A6-AF2A-C302-7285-214996B8CB97}"/>
              </a:ext>
            </a:extLst>
          </p:cNvPr>
          <p:cNvSpPr/>
          <p:nvPr/>
        </p:nvSpPr>
        <p:spPr>
          <a:xfrm>
            <a:off x="6510762" y="-1047908"/>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0" name="Oval 19">
            <a:extLst>
              <a:ext uri="{FF2B5EF4-FFF2-40B4-BE49-F238E27FC236}">
                <a16:creationId xmlns:a16="http://schemas.microsoft.com/office/drawing/2014/main" id="{A4912601-7ECC-45EC-9482-DAD563A3FC22}"/>
              </a:ext>
            </a:extLst>
          </p:cNvPr>
          <p:cNvSpPr/>
          <p:nvPr/>
        </p:nvSpPr>
        <p:spPr>
          <a:xfrm>
            <a:off x="7234177" y="-1047908"/>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pic>
        <p:nvPicPr>
          <p:cNvPr id="12" name="Picture 11" descr="Screenshot showing the alternative formats of files available such as ePub, electronic braille, HTML, audio, beeline reader and Microsoft Immersive Reader." title="Alternative formats of files available with Ally"/>
          <p:cNvPicPr>
            <a:picLocks noChangeAspect="1"/>
          </p:cNvPicPr>
          <p:nvPr/>
        </p:nvPicPr>
        <p:blipFill rotWithShape="1">
          <a:blip r:embed="rId3" cstate="screen">
            <a:extLst>
              <a:ext uri="{28A0092B-C50C-407E-A947-70E740481C1C}">
                <a14:useLocalDpi xmlns:a14="http://schemas.microsoft.com/office/drawing/2010/main"/>
              </a:ext>
            </a:extLst>
          </a:blip>
          <a:srcRect l="782" t="-1" r="1238" b="1183"/>
          <a:stretch/>
        </p:blipFill>
        <p:spPr>
          <a:xfrm>
            <a:off x="6096000" y="1130001"/>
            <a:ext cx="6204154" cy="4590328"/>
          </a:xfrm>
          <a:prstGeom prst="roundRect">
            <a:avLst>
              <a:gd name="adj" fmla="val 8594"/>
            </a:avLst>
          </a:prstGeom>
          <a:solidFill>
            <a:srgbClr val="FFFFFF">
              <a:shade val="85000"/>
            </a:srgbClr>
          </a:solidFill>
          <a:ln>
            <a:noFill/>
          </a:ln>
          <a:effectLst/>
        </p:spPr>
      </p:pic>
      <p:pic>
        <p:nvPicPr>
          <p:cNvPr id="23" name="Picture 22" descr="Visit https://edin.ac/ally for more infoarmation" title="QR code">
            <a:hlinkClick r:id="rId4"/>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914" y="54553"/>
            <a:ext cx="936171" cy="936171"/>
          </a:xfrm>
          <a:prstGeom prst="rect">
            <a:avLst/>
          </a:prstGeom>
        </p:spPr>
      </p:pic>
    </p:spTree>
    <p:extLst>
      <p:ext uri="{BB962C8B-B14F-4D97-AF65-F5344CB8AC3E}">
        <p14:creationId xmlns:p14="http://schemas.microsoft.com/office/powerpoint/2010/main" val="2772059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CCA2095-7B70-B00E-1BB4-81BCC6864802}"/>
              </a:ext>
            </a:extLst>
          </p:cNvPr>
          <p:cNvGrpSpPr/>
          <p:nvPr/>
        </p:nvGrpSpPr>
        <p:grpSpPr>
          <a:xfrm>
            <a:off x="0" y="0"/>
            <a:ext cx="1080000" cy="1394308"/>
            <a:chOff x="0" y="0"/>
            <a:chExt cx="1080000" cy="1394308"/>
          </a:xfrm>
        </p:grpSpPr>
        <p:sp>
          <p:nvSpPr>
            <p:cNvPr id="8" name="Rectangle 7">
              <a:extLst>
                <a:ext uri="{FF2B5EF4-FFF2-40B4-BE49-F238E27FC236}">
                  <a16:creationId xmlns:a16="http://schemas.microsoft.com/office/drawing/2014/main" id="{1607FA92-2F00-0FB6-D098-31872FD45F08}"/>
                </a:ext>
              </a:extLst>
            </p:cNvPr>
            <p:cNvSpPr/>
            <p:nvPr/>
          </p:nvSpPr>
          <p:spPr>
            <a:xfrm>
              <a:off x="0" y="0"/>
              <a:ext cx="1080000" cy="1080000"/>
            </a:xfrm>
            <a:prstGeom prst="rect">
              <a:avLst/>
            </a:prstGeom>
            <a:solidFill>
              <a:srgbClr val="E44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44E8B"/>
                </a:solidFill>
                <a:latin typeface="Georgia" panose="02040502050405020303" pitchFamily="18" charset="0"/>
              </a:endParaRPr>
            </a:p>
          </p:txBody>
        </p:sp>
        <p:sp>
          <p:nvSpPr>
            <p:cNvPr id="9" name="Rectangle 8">
              <a:extLst>
                <a:ext uri="{FF2B5EF4-FFF2-40B4-BE49-F238E27FC236}">
                  <a16:creationId xmlns:a16="http://schemas.microsoft.com/office/drawing/2014/main" id="{849122C0-3A53-CEE0-A0E0-E8666CB07E9E}"/>
                </a:ext>
              </a:extLst>
            </p:cNvPr>
            <p:cNvSpPr/>
            <p:nvPr/>
          </p:nvSpPr>
          <p:spPr>
            <a:xfrm>
              <a:off x="0" y="1102549"/>
              <a:ext cx="1080000" cy="291759"/>
            </a:xfrm>
            <a:prstGeom prst="rect">
              <a:avLst/>
            </a:prstGeom>
            <a:solidFill>
              <a:srgbClr val="E44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tx1"/>
                  </a:solidFill>
                  <a:latin typeface="Tahoma" panose="020B0604030504040204" pitchFamily="34" charset="0"/>
                  <a:ea typeface="Tahoma" panose="020B0604030504040204" pitchFamily="34" charset="0"/>
                  <a:cs typeface="Tahoma" panose="020B0604030504040204" pitchFamily="34" charset="0"/>
                </a:rPr>
                <a:t>CLICK OR SCAN</a:t>
              </a:r>
            </a:p>
          </p:txBody>
        </p:sp>
        <p:pic>
          <p:nvPicPr>
            <p:cNvPr id="4" name="Picture 3" descr="QR code linking to further information about the University's Office 365 service for email, calendar and other apps. ">
              <a:hlinkClick r:id="rId3"/>
              <a:extLst>
                <a:ext uri="{FF2B5EF4-FFF2-40B4-BE49-F238E27FC236}">
                  <a16:creationId xmlns:a16="http://schemas.microsoft.com/office/drawing/2014/main" id="{E0E9365F-8FD4-23D0-50F6-48E1D711B79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1800" y="90275"/>
              <a:ext cx="896400" cy="896400"/>
            </a:xfrm>
            <a:prstGeom prst="rect">
              <a:avLst/>
            </a:prstGeom>
          </p:spPr>
        </p:pic>
      </p:grpSp>
      <p:sp>
        <p:nvSpPr>
          <p:cNvPr id="3" name="Oval 2">
            <a:extLst>
              <a:ext uri="{FF2B5EF4-FFF2-40B4-BE49-F238E27FC236}">
                <a16:creationId xmlns:a16="http://schemas.microsoft.com/office/drawing/2014/main" id="{6718E0CA-F592-B2F5-3E73-F68A98273817}"/>
              </a:ext>
            </a:extLst>
          </p:cNvPr>
          <p:cNvSpPr/>
          <p:nvPr/>
        </p:nvSpPr>
        <p:spPr>
          <a:xfrm>
            <a:off x="0" y="-922978"/>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2" name="Oval 11">
            <a:extLst>
              <a:ext uri="{FF2B5EF4-FFF2-40B4-BE49-F238E27FC236}">
                <a16:creationId xmlns:a16="http://schemas.microsoft.com/office/drawing/2014/main" id="{0AA09F66-6AED-D351-9D0B-9FB6F91381E3}"/>
              </a:ext>
            </a:extLst>
          </p:cNvPr>
          <p:cNvSpPr/>
          <p:nvPr/>
        </p:nvSpPr>
        <p:spPr>
          <a:xfrm>
            <a:off x="723418" y="-911404"/>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5F437869-5BEB-42B5-744C-7689EEA4AC63}"/>
              </a:ext>
            </a:extLst>
          </p:cNvPr>
          <p:cNvSpPr/>
          <p:nvPr/>
        </p:nvSpPr>
        <p:spPr>
          <a:xfrm>
            <a:off x="1446836" y="-946128"/>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6" name="Oval 15">
            <a:extLst>
              <a:ext uri="{FF2B5EF4-FFF2-40B4-BE49-F238E27FC236}">
                <a16:creationId xmlns:a16="http://schemas.microsoft.com/office/drawing/2014/main" id="{464417CC-F3E5-3C51-3CDC-7EABE44F106D}"/>
              </a:ext>
            </a:extLst>
          </p:cNvPr>
          <p:cNvSpPr/>
          <p:nvPr/>
        </p:nvSpPr>
        <p:spPr>
          <a:xfrm>
            <a:off x="2170254" y="-946128"/>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7" name="Oval 16">
            <a:extLst>
              <a:ext uri="{FF2B5EF4-FFF2-40B4-BE49-F238E27FC236}">
                <a16:creationId xmlns:a16="http://schemas.microsoft.com/office/drawing/2014/main" id="{E9DAC964-AF24-1B9D-D55C-DE13020CD508}"/>
              </a:ext>
            </a:extLst>
          </p:cNvPr>
          <p:cNvSpPr/>
          <p:nvPr/>
        </p:nvSpPr>
        <p:spPr>
          <a:xfrm>
            <a:off x="2893672" y="-934554"/>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8" name="Oval 17">
            <a:extLst>
              <a:ext uri="{FF2B5EF4-FFF2-40B4-BE49-F238E27FC236}">
                <a16:creationId xmlns:a16="http://schemas.microsoft.com/office/drawing/2014/main" id="{5059A2BF-6617-4ADB-040E-C14C302F7BA2}"/>
              </a:ext>
            </a:extLst>
          </p:cNvPr>
          <p:cNvSpPr/>
          <p:nvPr/>
        </p:nvSpPr>
        <p:spPr>
          <a:xfrm>
            <a:off x="3617090" y="-934554"/>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9" name="Oval 18">
            <a:extLst>
              <a:ext uri="{FF2B5EF4-FFF2-40B4-BE49-F238E27FC236}">
                <a16:creationId xmlns:a16="http://schemas.microsoft.com/office/drawing/2014/main" id="{250ED9EF-4D6C-A76A-E5E5-AB18FCA58AC7}"/>
              </a:ext>
            </a:extLst>
          </p:cNvPr>
          <p:cNvSpPr/>
          <p:nvPr/>
        </p:nvSpPr>
        <p:spPr>
          <a:xfrm>
            <a:off x="4340508" y="-980852"/>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0" name="Oval 19">
            <a:extLst>
              <a:ext uri="{FF2B5EF4-FFF2-40B4-BE49-F238E27FC236}">
                <a16:creationId xmlns:a16="http://schemas.microsoft.com/office/drawing/2014/main" id="{FC5BE355-6D0D-19E5-29F3-B1DC58C9FC2D}"/>
              </a:ext>
            </a:extLst>
          </p:cNvPr>
          <p:cNvSpPr/>
          <p:nvPr/>
        </p:nvSpPr>
        <p:spPr>
          <a:xfrm>
            <a:off x="5063926" y="-992427"/>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1" name="Oval 20">
            <a:extLst>
              <a:ext uri="{FF2B5EF4-FFF2-40B4-BE49-F238E27FC236}">
                <a16:creationId xmlns:a16="http://schemas.microsoft.com/office/drawing/2014/main" id="{2945D537-53C5-A3F3-EC0B-EE9D4BED556D}"/>
              </a:ext>
            </a:extLst>
          </p:cNvPr>
          <p:cNvSpPr/>
          <p:nvPr/>
        </p:nvSpPr>
        <p:spPr>
          <a:xfrm>
            <a:off x="5787344" y="-980852"/>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2" name="Oval 21">
            <a:extLst>
              <a:ext uri="{FF2B5EF4-FFF2-40B4-BE49-F238E27FC236}">
                <a16:creationId xmlns:a16="http://schemas.microsoft.com/office/drawing/2014/main" id="{DBC94AB3-AB7E-F328-8E25-40DF21252842}"/>
              </a:ext>
            </a:extLst>
          </p:cNvPr>
          <p:cNvSpPr/>
          <p:nvPr/>
        </p:nvSpPr>
        <p:spPr>
          <a:xfrm>
            <a:off x="6510762" y="-992426"/>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3" name="Oval 22">
            <a:extLst>
              <a:ext uri="{FF2B5EF4-FFF2-40B4-BE49-F238E27FC236}">
                <a16:creationId xmlns:a16="http://schemas.microsoft.com/office/drawing/2014/main" id="{010AE802-937B-14A6-F96E-C160A59C16E4}"/>
              </a:ext>
            </a:extLst>
          </p:cNvPr>
          <p:cNvSpPr/>
          <p:nvPr/>
        </p:nvSpPr>
        <p:spPr>
          <a:xfrm>
            <a:off x="7234177" y="-992426"/>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mc:AlternateContent xmlns:mc="http://schemas.openxmlformats.org/markup-compatibility/2006" xmlns:p14="http://schemas.microsoft.com/office/powerpoint/2010/main">
        <mc:Choice Requires="p14">
          <p:contentPart p14:bwMode="auto" r:id="rId5">
            <p14:nvContentPartPr>
              <p14:cNvPr id="30" name="Ink 29">
                <a:extLst>
                  <a:ext uri="{FF2B5EF4-FFF2-40B4-BE49-F238E27FC236}">
                    <a16:creationId xmlns:a16="http://schemas.microsoft.com/office/drawing/2014/main" id="{B395E698-F5B7-954E-B32B-7E103F6E6727}"/>
                  </a:ext>
                </a:extLst>
              </p14:cNvPr>
              <p14:cNvContentPartPr/>
              <p14:nvPr/>
            </p14:nvContentPartPr>
            <p14:xfrm>
              <a:off x="2182674" y="3368264"/>
              <a:ext cx="360" cy="360"/>
            </p14:xfrm>
          </p:contentPart>
        </mc:Choice>
        <mc:Fallback xmlns="">
          <p:pic>
            <p:nvPicPr>
              <p:cNvPr id="30" name="Ink 29">
                <a:extLst>
                  <a:ext uri="{FF2B5EF4-FFF2-40B4-BE49-F238E27FC236}">
                    <a16:creationId xmlns:a16="http://schemas.microsoft.com/office/drawing/2014/main" id="{B395E698-F5B7-954E-B32B-7E103F6E6727}"/>
                  </a:ext>
                </a:extLst>
              </p:cNvPr>
              <p:cNvPicPr/>
              <p:nvPr/>
            </p:nvPicPr>
            <p:blipFill>
              <a:blip r:embed="rId6"/>
              <a:stretch>
                <a:fillRect/>
              </a:stretch>
            </p:blipFill>
            <p:spPr>
              <a:xfrm>
                <a:off x="2173674" y="3359264"/>
                <a:ext cx="18000" cy="18000"/>
              </a:xfrm>
              <a:prstGeom prst="rect">
                <a:avLst/>
              </a:prstGeom>
            </p:spPr>
          </p:pic>
        </mc:Fallback>
      </mc:AlternateContent>
      <p:pic>
        <p:nvPicPr>
          <p:cNvPr id="10" name="Picture 9" descr="MacBook laptop showing Office 365 and Outlook with other web apps visible in main menu.">
            <a:extLst>
              <a:ext uri="{FF2B5EF4-FFF2-40B4-BE49-F238E27FC236}">
                <a16:creationId xmlns:a16="http://schemas.microsoft.com/office/drawing/2014/main" id="{5727AC29-4B43-584E-B3DF-DF51BED03DA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10762" y="-975009"/>
            <a:ext cx="8808018" cy="8808018"/>
          </a:xfrm>
          <a:prstGeom prst="rect">
            <a:avLst/>
          </a:prstGeom>
        </p:spPr>
      </p:pic>
      <p:grpSp>
        <p:nvGrpSpPr>
          <p:cNvPr id="7" name="Group 6">
            <a:extLst>
              <a:ext uri="{FF2B5EF4-FFF2-40B4-BE49-F238E27FC236}">
                <a16:creationId xmlns:a16="http://schemas.microsoft.com/office/drawing/2014/main" id="{3F0A75B5-24A6-F23C-5FF5-8FBE4FBF9566}"/>
              </a:ext>
            </a:extLst>
          </p:cNvPr>
          <p:cNvGrpSpPr/>
          <p:nvPr/>
        </p:nvGrpSpPr>
        <p:grpSpPr>
          <a:xfrm>
            <a:off x="523684" y="1584505"/>
            <a:ext cx="6710493" cy="4319754"/>
            <a:chOff x="521977" y="1411725"/>
            <a:chExt cx="6710493" cy="4319754"/>
          </a:xfrm>
        </p:grpSpPr>
        <p:sp>
          <p:nvSpPr>
            <p:cNvPr id="2" name="TextBox 1">
              <a:extLst>
                <a:ext uri="{FF2B5EF4-FFF2-40B4-BE49-F238E27FC236}">
                  <a16:creationId xmlns:a16="http://schemas.microsoft.com/office/drawing/2014/main" id="{1541AC69-A0FC-B95A-C35B-1EB0372CE461}"/>
                </a:ext>
              </a:extLst>
            </p:cNvPr>
            <p:cNvSpPr txBox="1"/>
            <p:nvPr/>
          </p:nvSpPr>
          <p:spPr>
            <a:xfrm>
              <a:off x="521977" y="1411725"/>
              <a:ext cx="5263660" cy="1015663"/>
            </a:xfrm>
            <a:prstGeom prst="rect">
              <a:avLst/>
            </a:prstGeom>
            <a:noFill/>
          </p:spPr>
          <p:txBody>
            <a:bodyPr wrap="square" rtlCol="0">
              <a:spAutoFit/>
            </a:bodyPr>
            <a:lstStyle/>
            <a:p>
              <a:r>
                <a:rPr lang="en-US" sz="6000" b="1" dirty="0">
                  <a:solidFill>
                    <a:srgbClr val="E44E8B"/>
                  </a:solidFill>
                  <a:latin typeface="Tahoma" panose="020B0604030504040204" pitchFamily="34" charset="0"/>
                  <a:ea typeface="Tahoma" panose="020B0604030504040204" pitchFamily="34" charset="0"/>
                  <a:cs typeface="Tahoma" panose="020B0604030504040204" pitchFamily="34" charset="0"/>
                </a:rPr>
                <a:t>Office 365</a:t>
              </a:r>
            </a:p>
          </p:txBody>
        </p:sp>
        <p:sp>
          <p:nvSpPr>
            <p:cNvPr id="5" name="TextBox 4">
              <a:extLst>
                <a:ext uri="{FF2B5EF4-FFF2-40B4-BE49-F238E27FC236}">
                  <a16:creationId xmlns:a16="http://schemas.microsoft.com/office/drawing/2014/main" id="{0342A95F-3761-76F9-B10D-342458AE0E6D}"/>
                </a:ext>
              </a:extLst>
            </p:cNvPr>
            <p:cNvSpPr txBox="1"/>
            <p:nvPr/>
          </p:nvSpPr>
          <p:spPr>
            <a:xfrm>
              <a:off x="521977" y="2553040"/>
              <a:ext cx="6694177" cy="1107996"/>
            </a:xfrm>
            <a:prstGeom prst="rect">
              <a:avLst/>
            </a:prstGeom>
            <a:noFill/>
          </p:spPr>
          <p:txBody>
            <a:bodyPr wrap="square" rtlCol="0">
              <a:spAutoFit/>
            </a:bodyPr>
            <a:lstStyle/>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As a student, you have an Office 365 account. </a:t>
              </a:r>
            </a:p>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Login using your full University email address </a:t>
              </a:r>
            </a:p>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and password. </a:t>
              </a:r>
            </a:p>
          </p:txBody>
        </p:sp>
        <p:grpSp>
          <p:nvGrpSpPr>
            <p:cNvPr id="36" name="Group 35">
              <a:extLst>
                <a:ext uri="{FF2B5EF4-FFF2-40B4-BE49-F238E27FC236}">
                  <a16:creationId xmlns:a16="http://schemas.microsoft.com/office/drawing/2014/main" id="{5B350741-08B5-34D6-0785-CF95682B2149}"/>
                </a:ext>
              </a:extLst>
            </p:cNvPr>
            <p:cNvGrpSpPr/>
            <p:nvPr/>
          </p:nvGrpSpPr>
          <p:grpSpPr>
            <a:xfrm>
              <a:off x="609516" y="5011479"/>
              <a:ext cx="5621879" cy="720000"/>
              <a:chOff x="608439" y="5244457"/>
              <a:chExt cx="5621879" cy="720000"/>
            </a:xfrm>
          </p:grpSpPr>
          <p:pic>
            <p:nvPicPr>
              <p:cNvPr id="11" name="Picture 10" descr="Microsoft OneNote Logo">
                <a:extLst>
                  <a:ext uri="{FF2B5EF4-FFF2-40B4-BE49-F238E27FC236}">
                    <a16:creationId xmlns:a16="http://schemas.microsoft.com/office/drawing/2014/main" id="{974D24AE-5F31-167F-2390-504327F9714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197128" y="5244457"/>
                <a:ext cx="720000" cy="720000"/>
              </a:xfrm>
              <a:prstGeom prst="rect">
                <a:avLst/>
              </a:prstGeom>
            </p:spPr>
          </p:pic>
          <p:pic>
            <p:nvPicPr>
              <p:cNvPr id="14" name="Picture 13" descr="Microsoft OneDrive Logo">
                <a:extLst>
                  <a:ext uri="{FF2B5EF4-FFF2-40B4-BE49-F238E27FC236}">
                    <a16:creationId xmlns:a16="http://schemas.microsoft.com/office/drawing/2014/main" id="{B0BFD276-C688-BFDF-2027-4DC4C2BAA71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038110" y="5244457"/>
                <a:ext cx="1192208" cy="720000"/>
              </a:xfrm>
              <a:prstGeom prst="rect">
                <a:avLst/>
              </a:prstGeom>
            </p:spPr>
          </p:pic>
          <p:pic>
            <p:nvPicPr>
              <p:cNvPr id="25" name="Picture 24" descr="Microsoft Outlook logo">
                <a:extLst>
                  <a:ext uri="{FF2B5EF4-FFF2-40B4-BE49-F238E27FC236}">
                    <a16:creationId xmlns:a16="http://schemas.microsoft.com/office/drawing/2014/main" id="{68D22D46-AD74-6357-865F-538D9D059AA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08439" y="5244457"/>
                <a:ext cx="720000" cy="720000"/>
              </a:xfrm>
              <a:prstGeom prst="rect">
                <a:avLst/>
              </a:prstGeom>
            </p:spPr>
          </p:pic>
          <p:pic>
            <p:nvPicPr>
              <p:cNvPr id="27" name="Picture 26" descr="Microsoft Planner Logo">
                <a:extLst>
                  <a:ext uri="{FF2B5EF4-FFF2-40B4-BE49-F238E27FC236}">
                    <a16:creationId xmlns:a16="http://schemas.microsoft.com/office/drawing/2014/main" id="{298ED248-A5F7-B84A-CDF1-04EA1703A9F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545427" y="5244457"/>
                <a:ext cx="601002" cy="720000"/>
              </a:xfrm>
              <a:prstGeom prst="rect">
                <a:avLst/>
              </a:prstGeom>
            </p:spPr>
          </p:pic>
          <p:pic>
            <p:nvPicPr>
              <p:cNvPr id="32" name="Picture 31" descr="Microsoft Excel Logo">
                <a:extLst>
                  <a:ext uri="{FF2B5EF4-FFF2-40B4-BE49-F238E27FC236}">
                    <a16:creationId xmlns:a16="http://schemas.microsoft.com/office/drawing/2014/main" id="{6B1743A1-35CD-9205-58E1-90DE929A5AD8}"/>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333834" y="5244457"/>
                <a:ext cx="720000" cy="720000"/>
              </a:xfrm>
              <a:prstGeom prst="rect">
                <a:avLst/>
              </a:prstGeom>
            </p:spPr>
          </p:pic>
          <p:pic>
            <p:nvPicPr>
              <p:cNvPr id="34" name="Picture 33" descr="Microsoft Word Logo">
                <a:extLst>
                  <a:ext uri="{FF2B5EF4-FFF2-40B4-BE49-F238E27FC236}">
                    <a16:creationId xmlns:a16="http://schemas.microsoft.com/office/drawing/2014/main" id="{D694EFD2-6472-868C-0C39-DEBBB3765353}"/>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578777" y="5244457"/>
                <a:ext cx="720000" cy="720000"/>
              </a:xfrm>
              <a:prstGeom prst="rect">
                <a:avLst/>
              </a:prstGeom>
            </p:spPr>
          </p:pic>
        </p:grpSp>
        <p:sp>
          <p:nvSpPr>
            <p:cNvPr id="6" name="TextBox 5">
              <a:extLst>
                <a:ext uri="{FF2B5EF4-FFF2-40B4-BE49-F238E27FC236}">
                  <a16:creationId xmlns:a16="http://schemas.microsoft.com/office/drawing/2014/main" id="{0D30FD7D-EEE1-0CB2-9B0D-41E0044BDA7F}"/>
                </a:ext>
              </a:extLst>
            </p:cNvPr>
            <p:cNvSpPr txBox="1"/>
            <p:nvPr/>
          </p:nvSpPr>
          <p:spPr>
            <a:xfrm>
              <a:off x="538293" y="3920058"/>
              <a:ext cx="6694177" cy="769441"/>
            </a:xfrm>
            <a:prstGeom prst="rect">
              <a:avLst/>
            </a:prstGeom>
            <a:noFill/>
          </p:spPr>
          <p:txBody>
            <a:bodyPr wrap="square" rtlCol="0">
              <a:spAutoFit/>
            </a:bodyPr>
            <a:lstStyle/>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Your account gives you access to a range of web apps including:</a:t>
              </a:r>
            </a:p>
          </p:txBody>
        </p:sp>
      </p:grpSp>
    </p:spTree>
    <p:extLst>
      <p:ext uri="{BB962C8B-B14F-4D97-AF65-F5344CB8AC3E}">
        <p14:creationId xmlns:p14="http://schemas.microsoft.com/office/powerpoint/2010/main" val="1891186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2F22B86A-C5A0-9B8F-B8B3-5F1F05367728}"/>
              </a:ext>
            </a:extLst>
          </p:cNvPr>
          <p:cNvGrpSpPr/>
          <p:nvPr/>
        </p:nvGrpSpPr>
        <p:grpSpPr>
          <a:xfrm>
            <a:off x="11112000" y="0"/>
            <a:ext cx="1080000" cy="1394308"/>
            <a:chOff x="11112000" y="0"/>
            <a:chExt cx="1080000" cy="1394308"/>
          </a:xfrm>
        </p:grpSpPr>
        <p:sp>
          <p:nvSpPr>
            <p:cNvPr id="8" name="Rectangle 7">
              <a:extLst>
                <a:ext uri="{FF2B5EF4-FFF2-40B4-BE49-F238E27FC236}">
                  <a16:creationId xmlns:a16="http://schemas.microsoft.com/office/drawing/2014/main" id="{1607FA92-2F00-0FB6-D098-31872FD45F08}"/>
                </a:ext>
              </a:extLst>
            </p:cNvPr>
            <p:cNvSpPr/>
            <p:nvPr/>
          </p:nvSpPr>
          <p:spPr>
            <a:xfrm>
              <a:off x="11112000" y="0"/>
              <a:ext cx="1080000" cy="1080000"/>
            </a:xfrm>
            <a:prstGeom prst="rect">
              <a:avLst/>
            </a:prstGeom>
            <a:solidFill>
              <a:srgbClr val="E44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9" name="Rectangle 8">
              <a:extLst>
                <a:ext uri="{FF2B5EF4-FFF2-40B4-BE49-F238E27FC236}">
                  <a16:creationId xmlns:a16="http://schemas.microsoft.com/office/drawing/2014/main" id="{849122C0-3A53-CEE0-A0E0-E8666CB07E9E}"/>
                </a:ext>
              </a:extLst>
            </p:cNvPr>
            <p:cNvSpPr/>
            <p:nvPr/>
          </p:nvSpPr>
          <p:spPr>
            <a:xfrm>
              <a:off x="11112000" y="1102549"/>
              <a:ext cx="1080000" cy="291759"/>
            </a:xfrm>
            <a:prstGeom prst="rect">
              <a:avLst/>
            </a:prstGeom>
            <a:solidFill>
              <a:srgbClr val="E44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bg1"/>
                  </a:solidFill>
                  <a:latin typeface="Tahoma" panose="020B0604030504040204" pitchFamily="34" charset="0"/>
                  <a:ea typeface="Tahoma" panose="020B0604030504040204" pitchFamily="34" charset="0"/>
                  <a:cs typeface="Tahoma" panose="020B0604030504040204" pitchFamily="34" charset="0"/>
                </a:rPr>
                <a:t>CLICK OR SCAN</a:t>
              </a:r>
            </a:p>
          </p:txBody>
        </p:sp>
        <p:pic>
          <p:nvPicPr>
            <p:cNvPr id="4" name="Picture 3" descr="QR code linking to further information about downloading and installing Microsoft Office Suite">
              <a:hlinkClick r:id="rId3"/>
              <a:extLst>
                <a:ext uri="{FF2B5EF4-FFF2-40B4-BE49-F238E27FC236}">
                  <a16:creationId xmlns:a16="http://schemas.microsoft.com/office/drawing/2014/main" id="{E0E9365F-8FD4-23D0-50F6-48E1D711B79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203800" y="90275"/>
              <a:ext cx="896400" cy="896400"/>
            </a:xfrm>
            <a:prstGeom prst="rect">
              <a:avLst/>
            </a:prstGeom>
          </p:spPr>
        </p:pic>
      </p:grpSp>
      <p:sp>
        <p:nvSpPr>
          <p:cNvPr id="2" name="TextBox 1">
            <a:extLst>
              <a:ext uri="{FF2B5EF4-FFF2-40B4-BE49-F238E27FC236}">
                <a16:creationId xmlns:a16="http://schemas.microsoft.com/office/drawing/2014/main" id="{1541AC69-A0FC-B95A-C35B-1EB0372CE461}"/>
              </a:ext>
            </a:extLst>
          </p:cNvPr>
          <p:cNvSpPr txBox="1"/>
          <p:nvPr/>
        </p:nvSpPr>
        <p:spPr>
          <a:xfrm>
            <a:off x="798276" y="121779"/>
            <a:ext cx="10595449" cy="1938992"/>
          </a:xfrm>
          <a:prstGeom prst="rect">
            <a:avLst/>
          </a:prstGeom>
          <a:noFill/>
        </p:spPr>
        <p:txBody>
          <a:bodyPr wrap="square" rtlCol="0">
            <a:spAutoFit/>
          </a:bodyPr>
          <a:lstStyle/>
          <a:p>
            <a:pPr algn="ctr"/>
            <a:r>
              <a:rPr lang="en-US" sz="6000" b="1" dirty="0">
                <a:solidFill>
                  <a:srgbClr val="E44E8B"/>
                </a:solidFill>
                <a:latin typeface="Tahoma" panose="020B0604030504040204" pitchFamily="34" charset="0"/>
                <a:ea typeface="Tahoma" panose="020B0604030504040204" pitchFamily="34" charset="0"/>
                <a:cs typeface="Tahoma" panose="020B0604030504040204" pitchFamily="34" charset="0"/>
              </a:rPr>
              <a:t>Download </a:t>
            </a:r>
          </a:p>
          <a:p>
            <a:pPr algn="ctr"/>
            <a:r>
              <a:rPr lang="en-US" sz="6000" b="1" dirty="0">
                <a:solidFill>
                  <a:srgbClr val="E44E8B"/>
                </a:solidFill>
                <a:latin typeface="Tahoma" panose="020B0604030504040204" pitchFamily="34" charset="0"/>
                <a:ea typeface="Tahoma" panose="020B0604030504040204" pitchFamily="34" charset="0"/>
                <a:cs typeface="Tahoma" panose="020B0604030504040204" pitchFamily="34" charset="0"/>
              </a:rPr>
              <a:t>Microsoft Office</a:t>
            </a:r>
          </a:p>
        </p:txBody>
      </p:sp>
      <p:sp>
        <p:nvSpPr>
          <p:cNvPr id="5" name="TextBox 4">
            <a:extLst>
              <a:ext uri="{FF2B5EF4-FFF2-40B4-BE49-F238E27FC236}">
                <a16:creationId xmlns:a16="http://schemas.microsoft.com/office/drawing/2014/main" id="{0342A95F-3761-76F9-B10D-342458AE0E6D}"/>
              </a:ext>
            </a:extLst>
          </p:cNvPr>
          <p:cNvSpPr txBox="1"/>
          <p:nvPr/>
        </p:nvSpPr>
        <p:spPr>
          <a:xfrm>
            <a:off x="1504751" y="2060771"/>
            <a:ext cx="9182497" cy="769441"/>
          </a:xfrm>
          <a:prstGeom prst="rect">
            <a:avLst/>
          </a:prstGeom>
          <a:noFill/>
        </p:spPr>
        <p:txBody>
          <a:bodyPr wrap="square" rtlCol="0">
            <a:spAutoFit/>
          </a:bodyPr>
          <a:lstStyle/>
          <a:p>
            <a:pPr algn="ctr"/>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You can download the full desktop version of Microsoft Office </a:t>
            </a:r>
          </a:p>
          <a:p>
            <a:pPr algn="ctr"/>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for free via your </a:t>
            </a:r>
            <a:r>
              <a:rPr lang="en-GB" sz="2200" dirty="0">
                <a:solidFill>
                  <a:srgbClr val="3E3E4D"/>
                </a:solidFill>
                <a:latin typeface="Tahoma" panose="020B0604030504040204" pitchFamily="34" charset="0"/>
                <a:ea typeface="Tahoma" panose="020B0604030504040204" pitchFamily="34" charset="0"/>
                <a:cs typeface="Tahoma" panose="020B0604030504040204" pitchFamily="34" charset="0"/>
              </a:rPr>
              <a:t>University</a:t>
            </a:r>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 Office 365 account.</a:t>
            </a:r>
          </a:p>
        </p:txBody>
      </p:sp>
      <p:sp>
        <p:nvSpPr>
          <p:cNvPr id="3" name="Oval 2">
            <a:extLst>
              <a:ext uri="{FF2B5EF4-FFF2-40B4-BE49-F238E27FC236}">
                <a16:creationId xmlns:a16="http://schemas.microsoft.com/office/drawing/2014/main" id="{6718E0CA-F592-B2F5-3E73-F68A98273817}"/>
              </a:ext>
            </a:extLst>
          </p:cNvPr>
          <p:cNvSpPr/>
          <p:nvPr/>
        </p:nvSpPr>
        <p:spPr>
          <a:xfrm>
            <a:off x="0" y="-922978"/>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2" name="Oval 11">
            <a:extLst>
              <a:ext uri="{FF2B5EF4-FFF2-40B4-BE49-F238E27FC236}">
                <a16:creationId xmlns:a16="http://schemas.microsoft.com/office/drawing/2014/main" id="{0AA09F66-6AED-D351-9D0B-9FB6F91381E3}"/>
              </a:ext>
            </a:extLst>
          </p:cNvPr>
          <p:cNvSpPr/>
          <p:nvPr/>
        </p:nvSpPr>
        <p:spPr>
          <a:xfrm>
            <a:off x="723418" y="-911404"/>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5F437869-5BEB-42B5-744C-7689EEA4AC63}"/>
              </a:ext>
            </a:extLst>
          </p:cNvPr>
          <p:cNvSpPr/>
          <p:nvPr/>
        </p:nvSpPr>
        <p:spPr>
          <a:xfrm>
            <a:off x="1446836" y="-946128"/>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6" name="Oval 15">
            <a:extLst>
              <a:ext uri="{FF2B5EF4-FFF2-40B4-BE49-F238E27FC236}">
                <a16:creationId xmlns:a16="http://schemas.microsoft.com/office/drawing/2014/main" id="{464417CC-F3E5-3C51-3CDC-7EABE44F106D}"/>
              </a:ext>
            </a:extLst>
          </p:cNvPr>
          <p:cNvSpPr/>
          <p:nvPr/>
        </p:nvSpPr>
        <p:spPr>
          <a:xfrm>
            <a:off x="2170254" y="-946128"/>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7" name="Oval 16">
            <a:extLst>
              <a:ext uri="{FF2B5EF4-FFF2-40B4-BE49-F238E27FC236}">
                <a16:creationId xmlns:a16="http://schemas.microsoft.com/office/drawing/2014/main" id="{E9DAC964-AF24-1B9D-D55C-DE13020CD508}"/>
              </a:ext>
            </a:extLst>
          </p:cNvPr>
          <p:cNvSpPr/>
          <p:nvPr/>
        </p:nvSpPr>
        <p:spPr>
          <a:xfrm>
            <a:off x="2893672" y="-934554"/>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8" name="Oval 17">
            <a:extLst>
              <a:ext uri="{FF2B5EF4-FFF2-40B4-BE49-F238E27FC236}">
                <a16:creationId xmlns:a16="http://schemas.microsoft.com/office/drawing/2014/main" id="{5059A2BF-6617-4ADB-040E-C14C302F7BA2}"/>
              </a:ext>
            </a:extLst>
          </p:cNvPr>
          <p:cNvSpPr/>
          <p:nvPr/>
        </p:nvSpPr>
        <p:spPr>
          <a:xfrm>
            <a:off x="3617090" y="-934554"/>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9" name="Oval 18">
            <a:extLst>
              <a:ext uri="{FF2B5EF4-FFF2-40B4-BE49-F238E27FC236}">
                <a16:creationId xmlns:a16="http://schemas.microsoft.com/office/drawing/2014/main" id="{250ED9EF-4D6C-A76A-E5E5-AB18FCA58AC7}"/>
              </a:ext>
            </a:extLst>
          </p:cNvPr>
          <p:cNvSpPr/>
          <p:nvPr/>
        </p:nvSpPr>
        <p:spPr>
          <a:xfrm>
            <a:off x="4340508" y="-980852"/>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0" name="Oval 19">
            <a:extLst>
              <a:ext uri="{FF2B5EF4-FFF2-40B4-BE49-F238E27FC236}">
                <a16:creationId xmlns:a16="http://schemas.microsoft.com/office/drawing/2014/main" id="{FC5BE355-6D0D-19E5-29F3-B1DC58C9FC2D}"/>
              </a:ext>
            </a:extLst>
          </p:cNvPr>
          <p:cNvSpPr/>
          <p:nvPr/>
        </p:nvSpPr>
        <p:spPr>
          <a:xfrm>
            <a:off x="5063926" y="-992427"/>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1" name="Oval 20">
            <a:extLst>
              <a:ext uri="{FF2B5EF4-FFF2-40B4-BE49-F238E27FC236}">
                <a16:creationId xmlns:a16="http://schemas.microsoft.com/office/drawing/2014/main" id="{2945D537-53C5-A3F3-EC0B-EE9D4BED556D}"/>
              </a:ext>
            </a:extLst>
          </p:cNvPr>
          <p:cNvSpPr/>
          <p:nvPr/>
        </p:nvSpPr>
        <p:spPr>
          <a:xfrm>
            <a:off x="5787344" y="-980852"/>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2" name="Oval 21">
            <a:extLst>
              <a:ext uri="{FF2B5EF4-FFF2-40B4-BE49-F238E27FC236}">
                <a16:creationId xmlns:a16="http://schemas.microsoft.com/office/drawing/2014/main" id="{DBC94AB3-AB7E-F328-8E25-40DF21252842}"/>
              </a:ext>
            </a:extLst>
          </p:cNvPr>
          <p:cNvSpPr/>
          <p:nvPr/>
        </p:nvSpPr>
        <p:spPr>
          <a:xfrm>
            <a:off x="6510762" y="-992426"/>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3" name="Oval 22">
            <a:extLst>
              <a:ext uri="{FF2B5EF4-FFF2-40B4-BE49-F238E27FC236}">
                <a16:creationId xmlns:a16="http://schemas.microsoft.com/office/drawing/2014/main" id="{010AE802-937B-14A6-F96E-C160A59C16E4}"/>
              </a:ext>
            </a:extLst>
          </p:cNvPr>
          <p:cNvSpPr/>
          <p:nvPr/>
        </p:nvSpPr>
        <p:spPr>
          <a:xfrm>
            <a:off x="7234177" y="-992426"/>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mc:AlternateContent xmlns:mc="http://schemas.openxmlformats.org/markup-compatibility/2006" xmlns:p14="http://schemas.microsoft.com/office/powerpoint/2010/main">
        <mc:Choice Requires="p14">
          <p:contentPart p14:bwMode="auto" r:id="rId5">
            <p14:nvContentPartPr>
              <p14:cNvPr id="30" name="Ink 29">
                <a:extLst>
                  <a:ext uri="{FF2B5EF4-FFF2-40B4-BE49-F238E27FC236}">
                    <a16:creationId xmlns:a16="http://schemas.microsoft.com/office/drawing/2014/main" id="{B395E698-F5B7-954E-B32B-7E103F6E6727}"/>
                  </a:ext>
                </a:extLst>
              </p14:cNvPr>
              <p14:cNvContentPartPr/>
              <p14:nvPr/>
            </p14:nvContentPartPr>
            <p14:xfrm>
              <a:off x="2182674" y="3368264"/>
              <a:ext cx="360" cy="360"/>
            </p14:xfrm>
          </p:contentPart>
        </mc:Choice>
        <mc:Fallback xmlns="">
          <p:pic>
            <p:nvPicPr>
              <p:cNvPr id="30" name="Ink 29">
                <a:extLst>
                  <a:ext uri="{FF2B5EF4-FFF2-40B4-BE49-F238E27FC236}">
                    <a16:creationId xmlns:a16="http://schemas.microsoft.com/office/drawing/2014/main" id="{B395E698-F5B7-954E-B32B-7E103F6E6727}"/>
                  </a:ext>
                </a:extLst>
              </p:cNvPr>
              <p:cNvPicPr/>
              <p:nvPr/>
            </p:nvPicPr>
            <p:blipFill>
              <a:blip r:embed="rId6"/>
              <a:stretch>
                <a:fillRect/>
              </a:stretch>
            </p:blipFill>
            <p:spPr>
              <a:xfrm>
                <a:off x="2173674" y="3359264"/>
                <a:ext cx="18000" cy="18000"/>
              </a:xfrm>
              <a:prstGeom prst="rect">
                <a:avLst/>
              </a:prstGeom>
            </p:spPr>
          </p:pic>
        </mc:Fallback>
      </mc:AlternateContent>
      <p:pic>
        <p:nvPicPr>
          <p:cNvPr id="10" name="Picture 9" descr="Image of a MacBook Pro displaying the Microsoft Office download options within Office 365.">
            <a:extLst>
              <a:ext uri="{FF2B5EF4-FFF2-40B4-BE49-F238E27FC236}">
                <a16:creationId xmlns:a16="http://schemas.microsoft.com/office/drawing/2014/main" id="{5727AC29-4B43-584E-B3DF-DF51BED03DA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619494" y="2894287"/>
            <a:ext cx="6953012" cy="4090990"/>
          </a:xfrm>
          <a:prstGeom prst="rect">
            <a:avLst/>
          </a:prstGeom>
        </p:spPr>
      </p:pic>
    </p:spTree>
    <p:extLst>
      <p:ext uri="{BB962C8B-B14F-4D97-AF65-F5344CB8AC3E}">
        <p14:creationId xmlns:p14="http://schemas.microsoft.com/office/powerpoint/2010/main" val="436653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9AD3DE0A-22F2-93DD-6656-DC5C750F70D2}"/>
              </a:ext>
            </a:extLst>
          </p:cNvPr>
          <p:cNvGrpSpPr/>
          <p:nvPr/>
        </p:nvGrpSpPr>
        <p:grpSpPr>
          <a:xfrm>
            <a:off x="0" y="0"/>
            <a:ext cx="1080000" cy="1394308"/>
            <a:chOff x="0" y="0"/>
            <a:chExt cx="1080000" cy="1394308"/>
          </a:xfrm>
        </p:grpSpPr>
        <p:sp>
          <p:nvSpPr>
            <p:cNvPr id="8" name="Rectangle 7">
              <a:extLst>
                <a:ext uri="{FF2B5EF4-FFF2-40B4-BE49-F238E27FC236}">
                  <a16:creationId xmlns:a16="http://schemas.microsoft.com/office/drawing/2014/main" id="{1607FA92-2F00-0FB6-D098-31872FD45F08}"/>
                </a:ext>
              </a:extLst>
            </p:cNvPr>
            <p:cNvSpPr/>
            <p:nvPr/>
          </p:nvSpPr>
          <p:spPr>
            <a:xfrm>
              <a:off x="0" y="0"/>
              <a:ext cx="1080000" cy="1080000"/>
            </a:xfrm>
            <a:prstGeom prst="rect">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44E8B"/>
                </a:solidFill>
                <a:latin typeface="Georgia" panose="02040502050405020303" pitchFamily="18" charset="0"/>
              </a:endParaRPr>
            </a:p>
          </p:txBody>
        </p:sp>
        <p:sp>
          <p:nvSpPr>
            <p:cNvPr id="9" name="Rectangle 8">
              <a:extLst>
                <a:ext uri="{FF2B5EF4-FFF2-40B4-BE49-F238E27FC236}">
                  <a16:creationId xmlns:a16="http://schemas.microsoft.com/office/drawing/2014/main" id="{849122C0-3A53-CEE0-A0E0-E8666CB07E9E}"/>
                </a:ext>
              </a:extLst>
            </p:cNvPr>
            <p:cNvSpPr/>
            <p:nvPr/>
          </p:nvSpPr>
          <p:spPr>
            <a:xfrm>
              <a:off x="0" y="1102549"/>
              <a:ext cx="1080000" cy="291759"/>
            </a:xfrm>
            <a:prstGeom prst="rect">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solidFill>
                    <a:srgbClr val="E44E8B"/>
                  </a:solidFill>
                  <a:latin typeface="Tahoma" panose="020B0604030504040204" pitchFamily="34" charset="0"/>
                  <a:ea typeface="Tahoma" panose="020B0604030504040204" pitchFamily="34" charset="0"/>
                  <a:cs typeface="Tahoma" panose="020B0604030504040204" pitchFamily="34" charset="0"/>
                </a:rPr>
                <a:t>CLICK OR SCAN</a:t>
              </a:r>
            </a:p>
          </p:txBody>
        </p:sp>
        <p:pic>
          <p:nvPicPr>
            <p:cNvPr id="4" name="Picture 3" descr="QR code linking to further information about the timetables and accessing them on your phone.">
              <a:hlinkClick r:id="rId3"/>
              <a:extLst>
                <a:ext uri="{FF2B5EF4-FFF2-40B4-BE49-F238E27FC236}">
                  <a16:creationId xmlns:a16="http://schemas.microsoft.com/office/drawing/2014/main" id="{E0E9365F-8FD4-23D0-50F6-48E1D711B79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1800" y="90275"/>
              <a:ext cx="896400" cy="896400"/>
            </a:xfrm>
            <a:prstGeom prst="rect">
              <a:avLst/>
            </a:prstGeom>
          </p:spPr>
        </p:pic>
      </p:grpSp>
      <p:sp>
        <p:nvSpPr>
          <p:cNvPr id="3" name="Oval 2">
            <a:extLst>
              <a:ext uri="{FF2B5EF4-FFF2-40B4-BE49-F238E27FC236}">
                <a16:creationId xmlns:a16="http://schemas.microsoft.com/office/drawing/2014/main" id="{6718E0CA-F592-B2F5-3E73-F68A98273817}"/>
              </a:ext>
            </a:extLst>
          </p:cNvPr>
          <p:cNvSpPr/>
          <p:nvPr/>
        </p:nvSpPr>
        <p:spPr>
          <a:xfrm>
            <a:off x="0" y="-922978"/>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2" name="Oval 11">
            <a:extLst>
              <a:ext uri="{FF2B5EF4-FFF2-40B4-BE49-F238E27FC236}">
                <a16:creationId xmlns:a16="http://schemas.microsoft.com/office/drawing/2014/main" id="{0AA09F66-6AED-D351-9D0B-9FB6F91381E3}"/>
              </a:ext>
            </a:extLst>
          </p:cNvPr>
          <p:cNvSpPr/>
          <p:nvPr/>
        </p:nvSpPr>
        <p:spPr>
          <a:xfrm>
            <a:off x="723418" y="-911404"/>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5F437869-5BEB-42B5-744C-7689EEA4AC63}"/>
              </a:ext>
            </a:extLst>
          </p:cNvPr>
          <p:cNvSpPr/>
          <p:nvPr/>
        </p:nvSpPr>
        <p:spPr>
          <a:xfrm>
            <a:off x="1446836" y="-946128"/>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6" name="Oval 15">
            <a:extLst>
              <a:ext uri="{FF2B5EF4-FFF2-40B4-BE49-F238E27FC236}">
                <a16:creationId xmlns:a16="http://schemas.microsoft.com/office/drawing/2014/main" id="{464417CC-F3E5-3C51-3CDC-7EABE44F106D}"/>
              </a:ext>
            </a:extLst>
          </p:cNvPr>
          <p:cNvSpPr/>
          <p:nvPr/>
        </p:nvSpPr>
        <p:spPr>
          <a:xfrm>
            <a:off x="2170254" y="-946128"/>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7" name="Oval 16">
            <a:extLst>
              <a:ext uri="{FF2B5EF4-FFF2-40B4-BE49-F238E27FC236}">
                <a16:creationId xmlns:a16="http://schemas.microsoft.com/office/drawing/2014/main" id="{E9DAC964-AF24-1B9D-D55C-DE13020CD508}"/>
              </a:ext>
            </a:extLst>
          </p:cNvPr>
          <p:cNvSpPr/>
          <p:nvPr/>
        </p:nvSpPr>
        <p:spPr>
          <a:xfrm>
            <a:off x="2893672" y="-934554"/>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8" name="Oval 17">
            <a:extLst>
              <a:ext uri="{FF2B5EF4-FFF2-40B4-BE49-F238E27FC236}">
                <a16:creationId xmlns:a16="http://schemas.microsoft.com/office/drawing/2014/main" id="{5059A2BF-6617-4ADB-040E-C14C302F7BA2}"/>
              </a:ext>
            </a:extLst>
          </p:cNvPr>
          <p:cNvSpPr/>
          <p:nvPr/>
        </p:nvSpPr>
        <p:spPr>
          <a:xfrm>
            <a:off x="3617090" y="-934554"/>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9" name="Oval 18">
            <a:extLst>
              <a:ext uri="{FF2B5EF4-FFF2-40B4-BE49-F238E27FC236}">
                <a16:creationId xmlns:a16="http://schemas.microsoft.com/office/drawing/2014/main" id="{250ED9EF-4D6C-A76A-E5E5-AB18FCA58AC7}"/>
              </a:ext>
            </a:extLst>
          </p:cNvPr>
          <p:cNvSpPr/>
          <p:nvPr/>
        </p:nvSpPr>
        <p:spPr>
          <a:xfrm>
            <a:off x="4340508" y="-980852"/>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0" name="Oval 19">
            <a:extLst>
              <a:ext uri="{FF2B5EF4-FFF2-40B4-BE49-F238E27FC236}">
                <a16:creationId xmlns:a16="http://schemas.microsoft.com/office/drawing/2014/main" id="{FC5BE355-6D0D-19E5-29F3-B1DC58C9FC2D}"/>
              </a:ext>
            </a:extLst>
          </p:cNvPr>
          <p:cNvSpPr/>
          <p:nvPr/>
        </p:nvSpPr>
        <p:spPr>
          <a:xfrm>
            <a:off x="5063926" y="-992427"/>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1" name="Oval 20">
            <a:extLst>
              <a:ext uri="{FF2B5EF4-FFF2-40B4-BE49-F238E27FC236}">
                <a16:creationId xmlns:a16="http://schemas.microsoft.com/office/drawing/2014/main" id="{2945D537-53C5-A3F3-EC0B-EE9D4BED556D}"/>
              </a:ext>
            </a:extLst>
          </p:cNvPr>
          <p:cNvSpPr/>
          <p:nvPr/>
        </p:nvSpPr>
        <p:spPr>
          <a:xfrm>
            <a:off x="5787344" y="-980852"/>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2" name="Oval 21">
            <a:extLst>
              <a:ext uri="{FF2B5EF4-FFF2-40B4-BE49-F238E27FC236}">
                <a16:creationId xmlns:a16="http://schemas.microsoft.com/office/drawing/2014/main" id="{DBC94AB3-AB7E-F328-8E25-40DF21252842}"/>
              </a:ext>
            </a:extLst>
          </p:cNvPr>
          <p:cNvSpPr/>
          <p:nvPr/>
        </p:nvSpPr>
        <p:spPr>
          <a:xfrm>
            <a:off x="6510762" y="-992426"/>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3" name="Oval 22">
            <a:extLst>
              <a:ext uri="{FF2B5EF4-FFF2-40B4-BE49-F238E27FC236}">
                <a16:creationId xmlns:a16="http://schemas.microsoft.com/office/drawing/2014/main" id="{010AE802-937B-14A6-F96E-C160A59C16E4}"/>
              </a:ext>
            </a:extLst>
          </p:cNvPr>
          <p:cNvSpPr/>
          <p:nvPr/>
        </p:nvSpPr>
        <p:spPr>
          <a:xfrm>
            <a:off x="7234177" y="-992426"/>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mc:AlternateContent xmlns:mc="http://schemas.openxmlformats.org/markup-compatibility/2006" xmlns:p14="http://schemas.microsoft.com/office/powerpoint/2010/main">
        <mc:Choice Requires="p14">
          <p:contentPart p14:bwMode="auto" r:id="rId5">
            <p14:nvContentPartPr>
              <p14:cNvPr id="30" name="Ink 29">
                <a:extLst>
                  <a:ext uri="{FF2B5EF4-FFF2-40B4-BE49-F238E27FC236}">
                    <a16:creationId xmlns:a16="http://schemas.microsoft.com/office/drawing/2014/main" id="{B395E698-F5B7-954E-B32B-7E103F6E6727}"/>
                  </a:ext>
                </a:extLst>
              </p14:cNvPr>
              <p14:cNvContentPartPr/>
              <p14:nvPr/>
            </p14:nvContentPartPr>
            <p14:xfrm>
              <a:off x="2182674" y="3368264"/>
              <a:ext cx="360" cy="360"/>
            </p14:xfrm>
          </p:contentPart>
        </mc:Choice>
        <mc:Fallback xmlns="">
          <p:pic>
            <p:nvPicPr>
              <p:cNvPr id="30" name="Ink 29">
                <a:extLst>
                  <a:ext uri="{FF2B5EF4-FFF2-40B4-BE49-F238E27FC236}">
                    <a16:creationId xmlns:a16="http://schemas.microsoft.com/office/drawing/2014/main" id="{B395E698-F5B7-954E-B32B-7E103F6E6727}"/>
                  </a:ext>
                </a:extLst>
              </p:cNvPr>
              <p:cNvPicPr/>
              <p:nvPr/>
            </p:nvPicPr>
            <p:blipFill>
              <a:blip r:embed="rId6"/>
              <a:stretch>
                <a:fillRect/>
              </a:stretch>
            </p:blipFill>
            <p:spPr>
              <a:xfrm>
                <a:off x="2173674" y="3359264"/>
                <a:ext cx="18000" cy="18000"/>
              </a:xfrm>
              <a:prstGeom prst="rect">
                <a:avLst/>
              </a:prstGeom>
            </p:spPr>
          </p:pic>
        </mc:Fallback>
      </mc:AlternateContent>
      <p:pic>
        <p:nvPicPr>
          <p:cNvPr id="27" name="Picture 26" descr="Image of an iPhone displaying Outlook Calendar in Office 365 via a web browser.">
            <a:extLst>
              <a:ext uri="{FF2B5EF4-FFF2-40B4-BE49-F238E27FC236}">
                <a16:creationId xmlns:a16="http://schemas.microsoft.com/office/drawing/2014/main" id="{6C28390A-01F0-AAD3-291A-421D979EE76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34529" y="681691"/>
            <a:ext cx="4123838" cy="7835292"/>
          </a:xfrm>
          <a:prstGeom prst="rect">
            <a:avLst/>
          </a:prstGeom>
        </p:spPr>
      </p:pic>
      <p:grpSp>
        <p:nvGrpSpPr>
          <p:cNvPr id="25" name="Group 24">
            <a:extLst>
              <a:ext uri="{FF2B5EF4-FFF2-40B4-BE49-F238E27FC236}">
                <a16:creationId xmlns:a16="http://schemas.microsoft.com/office/drawing/2014/main" id="{33BECB8A-579F-F019-22DA-EDA8F4ADC3D3}"/>
              </a:ext>
            </a:extLst>
          </p:cNvPr>
          <p:cNvGrpSpPr/>
          <p:nvPr/>
        </p:nvGrpSpPr>
        <p:grpSpPr>
          <a:xfrm>
            <a:off x="5534688" y="1432340"/>
            <a:ext cx="6270625" cy="3993320"/>
            <a:chOff x="5712109" y="1066815"/>
            <a:chExt cx="6270625" cy="3993320"/>
          </a:xfrm>
        </p:grpSpPr>
        <p:sp>
          <p:nvSpPr>
            <p:cNvPr id="2" name="TextBox 1">
              <a:extLst>
                <a:ext uri="{FF2B5EF4-FFF2-40B4-BE49-F238E27FC236}">
                  <a16:creationId xmlns:a16="http://schemas.microsoft.com/office/drawing/2014/main" id="{1541AC69-A0FC-B95A-C35B-1EB0372CE461}"/>
                </a:ext>
              </a:extLst>
            </p:cNvPr>
            <p:cNvSpPr txBox="1"/>
            <p:nvPr/>
          </p:nvSpPr>
          <p:spPr>
            <a:xfrm>
              <a:off x="5712109" y="1066815"/>
              <a:ext cx="5765205" cy="1938992"/>
            </a:xfrm>
            <a:prstGeom prst="rect">
              <a:avLst/>
            </a:prstGeom>
            <a:noFill/>
          </p:spPr>
          <p:txBody>
            <a:bodyPr wrap="square" rtlCol="0">
              <a:spAutoFit/>
            </a:bodyPr>
            <a:lstStyle/>
            <a:p>
              <a:r>
                <a:rPr lang="en-US" sz="6000" b="1" dirty="0">
                  <a:solidFill>
                    <a:srgbClr val="E44E8B"/>
                  </a:solidFill>
                  <a:latin typeface="Tahoma" panose="020B0604030504040204" pitchFamily="34" charset="0"/>
                  <a:ea typeface="Tahoma" panose="020B0604030504040204" pitchFamily="34" charset="0"/>
                  <a:cs typeface="Tahoma" panose="020B0604030504040204" pitchFamily="34" charset="0"/>
                </a:rPr>
                <a:t>Timetable on My Phone </a:t>
              </a:r>
            </a:p>
          </p:txBody>
        </p:sp>
        <p:sp>
          <p:nvSpPr>
            <p:cNvPr id="5" name="TextBox 4">
              <a:extLst>
                <a:ext uri="{FF2B5EF4-FFF2-40B4-BE49-F238E27FC236}">
                  <a16:creationId xmlns:a16="http://schemas.microsoft.com/office/drawing/2014/main" id="{0342A95F-3761-76F9-B10D-342458AE0E6D}"/>
                </a:ext>
              </a:extLst>
            </p:cNvPr>
            <p:cNvSpPr txBox="1"/>
            <p:nvPr/>
          </p:nvSpPr>
          <p:spPr>
            <a:xfrm>
              <a:off x="5712109" y="3368264"/>
              <a:ext cx="6077955" cy="769441"/>
            </a:xfrm>
            <a:prstGeom prst="rect">
              <a:avLst/>
            </a:prstGeom>
            <a:noFill/>
          </p:spPr>
          <p:txBody>
            <a:bodyPr wrap="square" rtlCol="0">
              <a:spAutoFit/>
            </a:bodyPr>
            <a:lstStyle/>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Your timetable information can be accessed via your University Office 365 calendar. </a:t>
              </a:r>
            </a:p>
          </p:txBody>
        </p:sp>
        <p:sp>
          <p:nvSpPr>
            <p:cNvPr id="24" name="TextBox 23">
              <a:extLst>
                <a:ext uri="{FF2B5EF4-FFF2-40B4-BE49-F238E27FC236}">
                  <a16:creationId xmlns:a16="http://schemas.microsoft.com/office/drawing/2014/main" id="{41FE91C8-E818-A6D8-4396-A5ECF308F2F0}"/>
                </a:ext>
              </a:extLst>
            </p:cNvPr>
            <p:cNvSpPr txBox="1"/>
            <p:nvPr/>
          </p:nvSpPr>
          <p:spPr>
            <a:xfrm>
              <a:off x="5712109" y="4290694"/>
              <a:ext cx="6270625" cy="769441"/>
            </a:xfrm>
            <a:prstGeom prst="rect">
              <a:avLst/>
            </a:prstGeom>
            <a:noFill/>
          </p:spPr>
          <p:txBody>
            <a:bodyPr wrap="square" rtlCol="0">
              <a:spAutoFit/>
            </a:bodyPr>
            <a:lstStyle/>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You can also add your calendar to your phone so you can access your timetable wherever you are.</a:t>
              </a:r>
            </a:p>
          </p:txBody>
        </p:sp>
      </p:grpSp>
    </p:spTree>
    <p:extLst>
      <p:ext uri="{BB962C8B-B14F-4D97-AF65-F5344CB8AC3E}">
        <p14:creationId xmlns:p14="http://schemas.microsoft.com/office/powerpoint/2010/main" val="1184451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D5A95"/>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4DE1435D-0DDC-27DC-0B49-13063E668BA8}"/>
              </a:ext>
            </a:extLst>
          </p:cNvPr>
          <p:cNvGrpSpPr/>
          <p:nvPr/>
        </p:nvGrpSpPr>
        <p:grpSpPr>
          <a:xfrm>
            <a:off x="485805" y="874455"/>
            <a:ext cx="6801862" cy="5109091"/>
            <a:chOff x="485805" y="695983"/>
            <a:chExt cx="6801862" cy="5109091"/>
          </a:xfrm>
        </p:grpSpPr>
        <p:sp>
          <p:nvSpPr>
            <p:cNvPr id="12" name="TextBox 11">
              <a:extLst>
                <a:ext uri="{FF2B5EF4-FFF2-40B4-BE49-F238E27FC236}">
                  <a16:creationId xmlns:a16="http://schemas.microsoft.com/office/drawing/2014/main" id="{3548A0C3-747F-E0BB-B7BF-327050877CD7}"/>
                </a:ext>
              </a:extLst>
            </p:cNvPr>
            <p:cNvSpPr txBox="1"/>
            <p:nvPr/>
          </p:nvSpPr>
          <p:spPr>
            <a:xfrm>
              <a:off x="485805" y="695983"/>
              <a:ext cx="1492716" cy="1323439"/>
            </a:xfrm>
            <a:prstGeom prst="rect">
              <a:avLst/>
            </a:prstGeom>
            <a:noFill/>
          </p:spPr>
          <p:txBody>
            <a:bodyPr wrap="none" rtlCol="0">
              <a:spAutoFit/>
            </a:bodyPr>
            <a:lstStyle/>
            <a:p>
              <a:r>
                <a:rPr lang="en-US" sz="8000" b="1">
                  <a:solidFill>
                    <a:srgbClr val="FAC748"/>
                  </a:solidFill>
                  <a:latin typeface="Tahoma" panose="020B0604030504040204" pitchFamily="34" charset="0"/>
                  <a:ea typeface="Tahoma" panose="020B0604030504040204" pitchFamily="34" charset="0"/>
                  <a:cs typeface="Tahoma" panose="020B0604030504040204" pitchFamily="34" charset="0"/>
                </a:rPr>
                <a:t>02</a:t>
              </a:r>
            </a:p>
          </p:txBody>
        </p:sp>
        <p:sp>
          <p:nvSpPr>
            <p:cNvPr id="2" name="TextBox 1">
              <a:extLst>
                <a:ext uri="{FF2B5EF4-FFF2-40B4-BE49-F238E27FC236}">
                  <a16:creationId xmlns:a16="http://schemas.microsoft.com/office/drawing/2014/main" id="{1541AC69-A0FC-B95A-C35B-1EB0372CE461}"/>
                </a:ext>
              </a:extLst>
            </p:cNvPr>
            <p:cNvSpPr txBox="1"/>
            <p:nvPr/>
          </p:nvSpPr>
          <p:spPr>
            <a:xfrm>
              <a:off x="485805" y="2019422"/>
              <a:ext cx="6801862" cy="3785652"/>
            </a:xfrm>
            <a:prstGeom prst="rect">
              <a:avLst/>
            </a:prstGeom>
            <a:noFill/>
          </p:spPr>
          <p:txBody>
            <a:bodyPr wrap="none" rtlCol="0">
              <a:spAutoFit/>
            </a:bodyPr>
            <a:lstStyle/>
            <a:p>
              <a:r>
                <a:rPr lang="en-US" sz="8000" b="1">
                  <a:solidFill>
                    <a:schemeClr val="bg1"/>
                  </a:solidFill>
                  <a:latin typeface="Tahoma" panose="020B0604030504040204" pitchFamily="34" charset="0"/>
                  <a:ea typeface="Tahoma" panose="020B0604030504040204" pitchFamily="34" charset="0"/>
                  <a:cs typeface="Tahoma" panose="020B0604030504040204" pitchFamily="34" charset="0"/>
                </a:rPr>
                <a:t>Computing </a:t>
              </a:r>
            </a:p>
            <a:p>
              <a:r>
                <a:rPr lang="en-US" sz="8000" b="1">
                  <a:solidFill>
                    <a:schemeClr val="bg1"/>
                  </a:solidFill>
                  <a:latin typeface="Tahoma" panose="020B0604030504040204" pitchFamily="34" charset="0"/>
                  <a:ea typeface="Tahoma" panose="020B0604030504040204" pitchFamily="34" charset="0"/>
                  <a:cs typeface="Tahoma" panose="020B0604030504040204" pitchFamily="34" charset="0"/>
                </a:rPr>
                <a:t>and printing </a:t>
              </a:r>
            </a:p>
            <a:p>
              <a:r>
                <a:rPr lang="en-US" sz="8000" b="1">
                  <a:solidFill>
                    <a:schemeClr val="bg1"/>
                  </a:solidFill>
                  <a:latin typeface="Tahoma" panose="020B0604030504040204" pitchFamily="34" charset="0"/>
                  <a:ea typeface="Tahoma" panose="020B0604030504040204" pitchFamily="34" charset="0"/>
                  <a:cs typeface="Tahoma" panose="020B0604030504040204" pitchFamily="34" charset="0"/>
                </a:rPr>
                <a:t>services</a:t>
              </a:r>
            </a:p>
          </p:txBody>
        </p:sp>
      </p:grpSp>
      <p:sp>
        <p:nvSpPr>
          <p:cNvPr id="3" name="Oval 2">
            <a:extLst>
              <a:ext uri="{FF2B5EF4-FFF2-40B4-BE49-F238E27FC236}">
                <a16:creationId xmlns:a16="http://schemas.microsoft.com/office/drawing/2014/main" id="{2B29D851-324D-F2CF-3D5F-5C52DF597425}"/>
              </a:ext>
            </a:extLst>
          </p:cNvPr>
          <p:cNvSpPr/>
          <p:nvPr/>
        </p:nvSpPr>
        <p:spPr>
          <a:xfrm>
            <a:off x="0" y="-990096"/>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4" name="Oval 3">
            <a:extLst>
              <a:ext uri="{FF2B5EF4-FFF2-40B4-BE49-F238E27FC236}">
                <a16:creationId xmlns:a16="http://schemas.microsoft.com/office/drawing/2014/main" id="{9E7DFF1F-8B0F-828D-C1EA-FE207E3300A7}"/>
              </a:ext>
            </a:extLst>
          </p:cNvPr>
          <p:cNvSpPr/>
          <p:nvPr/>
        </p:nvSpPr>
        <p:spPr>
          <a:xfrm>
            <a:off x="723418" y="-978522"/>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5" name="Oval 4">
            <a:extLst>
              <a:ext uri="{FF2B5EF4-FFF2-40B4-BE49-F238E27FC236}">
                <a16:creationId xmlns:a16="http://schemas.microsoft.com/office/drawing/2014/main" id="{45FA1D51-D9A3-0F39-79BD-4AAA87C85A99}"/>
              </a:ext>
            </a:extLst>
          </p:cNvPr>
          <p:cNvSpPr/>
          <p:nvPr/>
        </p:nvSpPr>
        <p:spPr>
          <a:xfrm>
            <a:off x="1446836" y="-1013246"/>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6" name="Oval 5">
            <a:extLst>
              <a:ext uri="{FF2B5EF4-FFF2-40B4-BE49-F238E27FC236}">
                <a16:creationId xmlns:a16="http://schemas.microsoft.com/office/drawing/2014/main" id="{000F6B89-62E6-DE74-C30E-09ECC279A79C}"/>
              </a:ext>
            </a:extLst>
          </p:cNvPr>
          <p:cNvSpPr/>
          <p:nvPr/>
        </p:nvSpPr>
        <p:spPr>
          <a:xfrm>
            <a:off x="2170254" y="-1013246"/>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7" name="Oval 6">
            <a:extLst>
              <a:ext uri="{FF2B5EF4-FFF2-40B4-BE49-F238E27FC236}">
                <a16:creationId xmlns:a16="http://schemas.microsoft.com/office/drawing/2014/main" id="{783157C0-7CA2-CCE2-537A-A6378AB7D335}"/>
              </a:ext>
            </a:extLst>
          </p:cNvPr>
          <p:cNvSpPr/>
          <p:nvPr/>
        </p:nvSpPr>
        <p:spPr>
          <a:xfrm>
            <a:off x="2893672" y="-1001672"/>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8" name="Oval 7">
            <a:extLst>
              <a:ext uri="{FF2B5EF4-FFF2-40B4-BE49-F238E27FC236}">
                <a16:creationId xmlns:a16="http://schemas.microsoft.com/office/drawing/2014/main" id="{43CEA966-E80B-156A-BFBD-BE78EB237B9C}"/>
              </a:ext>
            </a:extLst>
          </p:cNvPr>
          <p:cNvSpPr/>
          <p:nvPr/>
        </p:nvSpPr>
        <p:spPr>
          <a:xfrm>
            <a:off x="3617090" y="-1001672"/>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9" name="Oval 8">
            <a:extLst>
              <a:ext uri="{FF2B5EF4-FFF2-40B4-BE49-F238E27FC236}">
                <a16:creationId xmlns:a16="http://schemas.microsoft.com/office/drawing/2014/main" id="{07849BF3-BCEF-83B6-4689-6F9717959AA5}"/>
              </a:ext>
            </a:extLst>
          </p:cNvPr>
          <p:cNvSpPr/>
          <p:nvPr/>
        </p:nvSpPr>
        <p:spPr>
          <a:xfrm>
            <a:off x="4340508" y="-1047970"/>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0" name="Oval 9">
            <a:extLst>
              <a:ext uri="{FF2B5EF4-FFF2-40B4-BE49-F238E27FC236}">
                <a16:creationId xmlns:a16="http://schemas.microsoft.com/office/drawing/2014/main" id="{28873572-9B77-8646-861A-23134A8C8B9A}"/>
              </a:ext>
            </a:extLst>
          </p:cNvPr>
          <p:cNvSpPr/>
          <p:nvPr/>
        </p:nvSpPr>
        <p:spPr>
          <a:xfrm>
            <a:off x="5063926" y="-1059545"/>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3" name="Oval 12">
            <a:extLst>
              <a:ext uri="{FF2B5EF4-FFF2-40B4-BE49-F238E27FC236}">
                <a16:creationId xmlns:a16="http://schemas.microsoft.com/office/drawing/2014/main" id="{FA2B9712-BC22-A0B4-E6B4-C4F7A5C3766A}"/>
              </a:ext>
            </a:extLst>
          </p:cNvPr>
          <p:cNvSpPr/>
          <p:nvPr/>
        </p:nvSpPr>
        <p:spPr>
          <a:xfrm>
            <a:off x="5787344" y="-1047970"/>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4" name="Oval 13">
            <a:extLst>
              <a:ext uri="{FF2B5EF4-FFF2-40B4-BE49-F238E27FC236}">
                <a16:creationId xmlns:a16="http://schemas.microsoft.com/office/drawing/2014/main" id="{1FCEF184-0389-D4CD-71E0-2148ABC9D446}"/>
              </a:ext>
            </a:extLst>
          </p:cNvPr>
          <p:cNvSpPr/>
          <p:nvPr/>
        </p:nvSpPr>
        <p:spPr>
          <a:xfrm>
            <a:off x="6510762" y="-1059544"/>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424D8CD4-971E-E85D-C4CD-A81B07262D72}"/>
              </a:ext>
            </a:extLst>
          </p:cNvPr>
          <p:cNvSpPr/>
          <p:nvPr/>
        </p:nvSpPr>
        <p:spPr>
          <a:xfrm>
            <a:off x="7234177" y="-1059544"/>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pic>
        <p:nvPicPr>
          <p:cNvPr id="20" name="Picture 19" descr="Image showing a close up of a printer with several print trays">
            <a:extLst>
              <a:ext uri="{FF2B5EF4-FFF2-40B4-BE49-F238E27FC236}">
                <a16:creationId xmlns:a16="http://schemas.microsoft.com/office/drawing/2014/main" id="{661FC4D9-753F-14AA-250C-8CB8E839357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390965" y="0"/>
            <a:ext cx="3801035" cy="6858000"/>
          </a:xfrm>
          <a:prstGeom prst="rect">
            <a:avLst/>
          </a:prstGeom>
        </p:spPr>
      </p:pic>
    </p:spTree>
    <p:extLst>
      <p:ext uri="{BB962C8B-B14F-4D97-AF65-F5344CB8AC3E}">
        <p14:creationId xmlns:p14="http://schemas.microsoft.com/office/powerpoint/2010/main" val="2257969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Image of a MacBook laptop showing open access computer availability at the main library.">
            <a:extLst>
              <a:ext uri="{FF2B5EF4-FFF2-40B4-BE49-F238E27FC236}">
                <a16:creationId xmlns:a16="http://schemas.microsoft.com/office/drawing/2014/main" id="{FA7841D9-F57D-BD37-0D4B-093F3784275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296637" y="1515649"/>
            <a:ext cx="9558627" cy="5439333"/>
          </a:xfrm>
          <a:prstGeom prst="rect">
            <a:avLst/>
          </a:prstGeom>
        </p:spPr>
      </p:pic>
      <p:grpSp>
        <p:nvGrpSpPr>
          <p:cNvPr id="14" name="Group 13">
            <a:extLst>
              <a:ext uri="{FF2B5EF4-FFF2-40B4-BE49-F238E27FC236}">
                <a16:creationId xmlns:a16="http://schemas.microsoft.com/office/drawing/2014/main" id="{B41BE5E9-695E-70FA-CEAA-9E223326F819}"/>
              </a:ext>
            </a:extLst>
          </p:cNvPr>
          <p:cNvGrpSpPr/>
          <p:nvPr/>
        </p:nvGrpSpPr>
        <p:grpSpPr>
          <a:xfrm>
            <a:off x="11112000" y="0"/>
            <a:ext cx="1080000" cy="1394308"/>
            <a:chOff x="11112000" y="0"/>
            <a:chExt cx="1080000" cy="1394308"/>
          </a:xfrm>
        </p:grpSpPr>
        <p:sp>
          <p:nvSpPr>
            <p:cNvPr id="8" name="Rectangle 7">
              <a:extLst>
                <a:ext uri="{FF2B5EF4-FFF2-40B4-BE49-F238E27FC236}">
                  <a16:creationId xmlns:a16="http://schemas.microsoft.com/office/drawing/2014/main" id="{1607FA92-2F00-0FB6-D098-31872FD45F08}"/>
                </a:ext>
              </a:extLst>
            </p:cNvPr>
            <p:cNvSpPr/>
            <p:nvPr/>
          </p:nvSpPr>
          <p:spPr>
            <a:xfrm>
              <a:off x="11112000" y="0"/>
              <a:ext cx="1080000" cy="1080000"/>
            </a:xfrm>
            <a:prstGeom prst="rect">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9" name="Rectangle 8">
              <a:extLst>
                <a:ext uri="{FF2B5EF4-FFF2-40B4-BE49-F238E27FC236}">
                  <a16:creationId xmlns:a16="http://schemas.microsoft.com/office/drawing/2014/main" id="{849122C0-3A53-CEE0-A0E0-E8666CB07E9E}"/>
                </a:ext>
              </a:extLst>
            </p:cNvPr>
            <p:cNvSpPr/>
            <p:nvPr/>
          </p:nvSpPr>
          <p:spPr>
            <a:xfrm>
              <a:off x="11112000" y="1102549"/>
              <a:ext cx="1080000" cy="291759"/>
            </a:xfrm>
            <a:prstGeom prst="rect">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a:latin typeface="Tahoma" panose="020B0604030504040204" pitchFamily="34" charset="0"/>
                  <a:ea typeface="Tahoma" panose="020B0604030504040204" pitchFamily="34" charset="0"/>
                  <a:cs typeface="Tahoma" panose="020B0604030504040204" pitchFamily="34" charset="0"/>
                </a:rPr>
                <a:t>CLICK OR SCAN</a:t>
              </a:r>
            </a:p>
          </p:txBody>
        </p:sp>
        <p:pic>
          <p:nvPicPr>
            <p:cNvPr id="19" name="Picture 18" descr="QR code linking to open access computing information&#10;">
              <a:hlinkClick r:id="rId4"/>
              <a:extLst>
                <a:ext uri="{FF2B5EF4-FFF2-40B4-BE49-F238E27FC236}">
                  <a16:creationId xmlns:a16="http://schemas.microsoft.com/office/drawing/2014/main" id="{89EDE353-ECBE-4DB5-9376-514F35195D1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203800" y="91800"/>
              <a:ext cx="896400" cy="896400"/>
            </a:xfrm>
            <a:prstGeom prst="rect">
              <a:avLst/>
            </a:prstGeom>
          </p:spPr>
        </p:pic>
      </p:grpSp>
      <p:sp>
        <p:nvSpPr>
          <p:cNvPr id="3" name="Oval 2">
            <a:extLst>
              <a:ext uri="{FF2B5EF4-FFF2-40B4-BE49-F238E27FC236}">
                <a16:creationId xmlns:a16="http://schemas.microsoft.com/office/drawing/2014/main" id="{C62D5001-A41B-2AC8-5F1A-2EDFB43DA8B6}"/>
              </a:ext>
            </a:extLst>
          </p:cNvPr>
          <p:cNvSpPr/>
          <p:nvPr/>
        </p:nvSpPr>
        <p:spPr>
          <a:xfrm>
            <a:off x="0" y="-963922"/>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4" name="Oval 3">
            <a:extLst>
              <a:ext uri="{FF2B5EF4-FFF2-40B4-BE49-F238E27FC236}">
                <a16:creationId xmlns:a16="http://schemas.microsoft.com/office/drawing/2014/main" id="{840E1BAE-3B18-C3CF-2BC0-2BB426BB12E8}"/>
              </a:ext>
            </a:extLst>
          </p:cNvPr>
          <p:cNvSpPr/>
          <p:nvPr/>
        </p:nvSpPr>
        <p:spPr>
          <a:xfrm>
            <a:off x="723418" y="-952348"/>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6" name="Oval 5">
            <a:extLst>
              <a:ext uri="{FF2B5EF4-FFF2-40B4-BE49-F238E27FC236}">
                <a16:creationId xmlns:a16="http://schemas.microsoft.com/office/drawing/2014/main" id="{61437491-FEFE-3AAB-0406-72655944BC7F}"/>
              </a:ext>
            </a:extLst>
          </p:cNvPr>
          <p:cNvSpPr/>
          <p:nvPr/>
        </p:nvSpPr>
        <p:spPr>
          <a:xfrm>
            <a:off x="1446836" y="-987072"/>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7" name="Oval 6">
            <a:extLst>
              <a:ext uri="{FF2B5EF4-FFF2-40B4-BE49-F238E27FC236}">
                <a16:creationId xmlns:a16="http://schemas.microsoft.com/office/drawing/2014/main" id="{E10854CD-1578-34CE-1D61-A6966FA16C2D}"/>
              </a:ext>
            </a:extLst>
          </p:cNvPr>
          <p:cNvSpPr/>
          <p:nvPr/>
        </p:nvSpPr>
        <p:spPr>
          <a:xfrm>
            <a:off x="2170254" y="-987072"/>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0" name="Oval 9">
            <a:extLst>
              <a:ext uri="{FF2B5EF4-FFF2-40B4-BE49-F238E27FC236}">
                <a16:creationId xmlns:a16="http://schemas.microsoft.com/office/drawing/2014/main" id="{A29F6591-AC6A-28A2-A518-AA9AEA4AE782}"/>
              </a:ext>
            </a:extLst>
          </p:cNvPr>
          <p:cNvSpPr/>
          <p:nvPr/>
        </p:nvSpPr>
        <p:spPr>
          <a:xfrm>
            <a:off x="2893672" y="-975498"/>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2" name="Oval 11">
            <a:extLst>
              <a:ext uri="{FF2B5EF4-FFF2-40B4-BE49-F238E27FC236}">
                <a16:creationId xmlns:a16="http://schemas.microsoft.com/office/drawing/2014/main" id="{C92D69BB-8CB4-8D18-82E4-A80DCC3FAE25}"/>
              </a:ext>
            </a:extLst>
          </p:cNvPr>
          <p:cNvSpPr/>
          <p:nvPr/>
        </p:nvSpPr>
        <p:spPr>
          <a:xfrm>
            <a:off x="3617090" y="-975498"/>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7" name="Oval 16">
            <a:extLst>
              <a:ext uri="{FF2B5EF4-FFF2-40B4-BE49-F238E27FC236}">
                <a16:creationId xmlns:a16="http://schemas.microsoft.com/office/drawing/2014/main" id="{7376653F-1AAA-4188-CE90-CE466E7CD50D}"/>
              </a:ext>
            </a:extLst>
          </p:cNvPr>
          <p:cNvSpPr/>
          <p:nvPr/>
        </p:nvSpPr>
        <p:spPr>
          <a:xfrm>
            <a:off x="4340508" y="-1021796"/>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8" name="Oval 17">
            <a:extLst>
              <a:ext uri="{FF2B5EF4-FFF2-40B4-BE49-F238E27FC236}">
                <a16:creationId xmlns:a16="http://schemas.microsoft.com/office/drawing/2014/main" id="{7BB4A6D5-2A4E-A881-9D3B-536ADE8CA53C}"/>
              </a:ext>
            </a:extLst>
          </p:cNvPr>
          <p:cNvSpPr/>
          <p:nvPr/>
        </p:nvSpPr>
        <p:spPr>
          <a:xfrm>
            <a:off x="5063926" y="-1033371"/>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1" name="Oval 20">
            <a:extLst>
              <a:ext uri="{FF2B5EF4-FFF2-40B4-BE49-F238E27FC236}">
                <a16:creationId xmlns:a16="http://schemas.microsoft.com/office/drawing/2014/main" id="{B9ED2AFC-9955-04FD-0BFE-1CEBCEE50979}"/>
              </a:ext>
            </a:extLst>
          </p:cNvPr>
          <p:cNvSpPr/>
          <p:nvPr/>
        </p:nvSpPr>
        <p:spPr>
          <a:xfrm>
            <a:off x="5787344" y="-1021796"/>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2" name="Oval 21">
            <a:extLst>
              <a:ext uri="{FF2B5EF4-FFF2-40B4-BE49-F238E27FC236}">
                <a16:creationId xmlns:a16="http://schemas.microsoft.com/office/drawing/2014/main" id="{CC57E5BE-E528-E754-1BCD-722DE305EA17}"/>
              </a:ext>
            </a:extLst>
          </p:cNvPr>
          <p:cNvSpPr/>
          <p:nvPr/>
        </p:nvSpPr>
        <p:spPr>
          <a:xfrm>
            <a:off x="6510762" y="-1033370"/>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3" name="Oval 22">
            <a:extLst>
              <a:ext uri="{FF2B5EF4-FFF2-40B4-BE49-F238E27FC236}">
                <a16:creationId xmlns:a16="http://schemas.microsoft.com/office/drawing/2014/main" id="{603A3764-FF04-4276-C472-894DCBCF17FB}"/>
              </a:ext>
            </a:extLst>
          </p:cNvPr>
          <p:cNvSpPr/>
          <p:nvPr/>
        </p:nvSpPr>
        <p:spPr>
          <a:xfrm>
            <a:off x="7234177" y="-1033370"/>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 name="TextBox 1">
            <a:extLst>
              <a:ext uri="{FF2B5EF4-FFF2-40B4-BE49-F238E27FC236}">
                <a16:creationId xmlns:a16="http://schemas.microsoft.com/office/drawing/2014/main" id="{1541AC69-A0FC-B95A-C35B-1EB0372CE461}"/>
              </a:ext>
            </a:extLst>
          </p:cNvPr>
          <p:cNvSpPr txBox="1"/>
          <p:nvPr/>
        </p:nvSpPr>
        <p:spPr>
          <a:xfrm>
            <a:off x="406458" y="566877"/>
            <a:ext cx="6910087" cy="1938992"/>
          </a:xfrm>
          <a:prstGeom prst="rect">
            <a:avLst/>
          </a:prstGeom>
          <a:noFill/>
        </p:spPr>
        <p:txBody>
          <a:bodyPr wrap="square" rtlCol="0">
            <a:spAutoFit/>
          </a:bodyPr>
          <a:lstStyle/>
          <a:p>
            <a:r>
              <a:rPr lang="en-US" sz="6000" b="1">
                <a:solidFill>
                  <a:srgbClr val="2D5A95"/>
                </a:solidFill>
                <a:latin typeface="Tahoma" panose="020B0604030504040204" pitchFamily="34" charset="0"/>
                <a:ea typeface="Tahoma" panose="020B0604030504040204" pitchFamily="34" charset="0"/>
                <a:cs typeface="Tahoma" panose="020B0604030504040204" pitchFamily="34" charset="0"/>
              </a:rPr>
              <a:t>Study space with computers</a:t>
            </a:r>
          </a:p>
        </p:txBody>
      </p:sp>
      <p:grpSp>
        <p:nvGrpSpPr>
          <p:cNvPr id="15" name="Group 14">
            <a:extLst>
              <a:ext uri="{FF2B5EF4-FFF2-40B4-BE49-F238E27FC236}">
                <a16:creationId xmlns:a16="http://schemas.microsoft.com/office/drawing/2014/main" id="{76E35AE5-2BE3-5B0E-EA6B-5D7F71D9D880}"/>
              </a:ext>
            </a:extLst>
          </p:cNvPr>
          <p:cNvGrpSpPr/>
          <p:nvPr/>
        </p:nvGrpSpPr>
        <p:grpSpPr>
          <a:xfrm>
            <a:off x="378858" y="2729535"/>
            <a:ext cx="4933071" cy="999037"/>
            <a:chOff x="324091" y="2565615"/>
            <a:chExt cx="4933071" cy="999037"/>
          </a:xfrm>
        </p:grpSpPr>
        <p:sp>
          <p:nvSpPr>
            <p:cNvPr id="5" name="TextBox 4">
              <a:extLst>
                <a:ext uri="{FF2B5EF4-FFF2-40B4-BE49-F238E27FC236}">
                  <a16:creationId xmlns:a16="http://schemas.microsoft.com/office/drawing/2014/main" id="{0342A95F-3761-76F9-B10D-342458AE0E6D}"/>
                </a:ext>
              </a:extLst>
            </p:cNvPr>
            <p:cNvSpPr txBox="1"/>
            <p:nvPr/>
          </p:nvSpPr>
          <p:spPr>
            <a:xfrm>
              <a:off x="1371600" y="2856766"/>
              <a:ext cx="3885562" cy="707886"/>
            </a:xfrm>
            <a:prstGeom prst="rect">
              <a:avLst/>
            </a:prstGeom>
            <a:noFill/>
          </p:spPr>
          <p:txBody>
            <a:bodyPr wrap="square" rtlCol="0">
              <a:spAutoFit/>
            </a:bodyPr>
            <a:lstStyle/>
            <a:p>
              <a:r>
                <a:rPr lang="en-US" sz="2000" dirty="0">
                  <a:solidFill>
                    <a:srgbClr val="3E3E4D"/>
                  </a:solidFill>
                  <a:latin typeface="Tahoma" panose="020B0604030504040204" pitchFamily="34" charset="0"/>
                  <a:ea typeface="Tahoma" panose="020B0604030504040204" pitchFamily="34" charset="0"/>
                  <a:cs typeface="Tahoma" panose="020B0604030504040204" pitchFamily="34" charset="0"/>
                </a:rPr>
                <a:t>Located in libraries, cafes </a:t>
              </a:r>
            </a:p>
            <a:p>
              <a:r>
                <a:rPr lang="en-US" sz="2000" dirty="0">
                  <a:solidFill>
                    <a:srgbClr val="3E3E4D"/>
                  </a:solidFill>
                  <a:latin typeface="Tahoma" panose="020B0604030504040204" pitchFamily="34" charset="0"/>
                  <a:ea typeface="Tahoma" panose="020B0604030504040204" pitchFamily="34" charset="0"/>
                  <a:cs typeface="Tahoma" panose="020B0604030504040204" pitchFamily="34" charset="0"/>
                </a:rPr>
                <a:t>and some halls of residence.</a:t>
              </a:r>
            </a:p>
          </p:txBody>
        </p:sp>
        <p:sp>
          <p:nvSpPr>
            <p:cNvPr id="24" name="TextBox 23">
              <a:extLst>
                <a:ext uri="{FF2B5EF4-FFF2-40B4-BE49-F238E27FC236}">
                  <a16:creationId xmlns:a16="http://schemas.microsoft.com/office/drawing/2014/main" id="{565BC008-318B-4216-B455-11280C45EEA0}"/>
                </a:ext>
              </a:extLst>
            </p:cNvPr>
            <p:cNvSpPr txBox="1"/>
            <p:nvPr/>
          </p:nvSpPr>
          <p:spPr>
            <a:xfrm>
              <a:off x="1371600" y="2565615"/>
              <a:ext cx="1825824" cy="400110"/>
            </a:xfrm>
            <a:prstGeom prst="rect">
              <a:avLst/>
            </a:prstGeom>
            <a:noFill/>
          </p:spPr>
          <p:txBody>
            <a:bodyPr wrap="square" rtlCol="0">
              <a:spAutoFit/>
            </a:bodyPr>
            <a:lstStyle/>
            <a:p>
              <a:r>
                <a:rPr lang="en-US" sz="2000" b="1">
                  <a:solidFill>
                    <a:srgbClr val="2D5A95"/>
                  </a:solidFill>
                  <a:latin typeface="Tahoma" panose="020B0604030504040204" pitchFamily="34" charset="0"/>
                  <a:ea typeface="Tahoma" panose="020B0604030504040204" pitchFamily="34" charset="0"/>
                  <a:cs typeface="Tahoma" panose="020B0604030504040204" pitchFamily="34" charset="0"/>
                </a:rPr>
                <a:t>LOCATIONS</a:t>
              </a:r>
            </a:p>
          </p:txBody>
        </p:sp>
        <p:sp>
          <p:nvSpPr>
            <p:cNvPr id="38" name="Oval 37">
              <a:extLst>
                <a:ext uri="{FF2B5EF4-FFF2-40B4-BE49-F238E27FC236}">
                  <a16:creationId xmlns:a16="http://schemas.microsoft.com/office/drawing/2014/main" id="{E59A9B54-D305-4A8F-88E3-A66EFDC642BD}"/>
                </a:ext>
              </a:extLst>
            </p:cNvPr>
            <p:cNvSpPr/>
            <p:nvPr/>
          </p:nvSpPr>
          <p:spPr>
            <a:xfrm>
              <a:off x="324091" y="2623975"/>
              <a:ext cx="882316" cy="882316"/>
            </a:xfrm>
            <a:prstGeom prst="ellipse">
              <a:avLst/>
            </a:prstGeom>
            <a:solidFill>
              <a:srgbClr val="FAC7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grpSp>
          <p:nvGrpSpPr>
            <p:cNvPr id="92" name="Google Shape;8512;p81" descr="Icon - blue icon showing a map location pin">
              <a:extLst>
                <a:ext uri="{FF2B5EF4-FFF2-40B4-BE49-F238E27FC236}">
                  <a16:creationId xmlns:a16="http://schemas.microsoft.com/office/drawing/2014/main" id="{AB943508-8772-1CB2-3EC6-C27A6062D39F}"/>
                </a:ext>
              </a:extLst>
            </p:cNvPr>
            <p:cNvGrpSpPr/>
            <p:nvPr/>
          </p:nvGrpSpPr>
          <p:grpSpPr>
            <a:xfrm>
              <a:off x="566470" y="2838965"/>
              <a:ext cx="397559" cy="452337"/>
              <a:chOff x="1529350" y="258825"/>
              <a:chExt cx="423475" cy="481825"/>
            </a:xfrm>
            <a:solidFill>
              <a:srgbClr val="2D5A95"/>
            </a:solidFill>
          </p:grpSpPr>
          <p:sp>
            <p:nvSpPr>
              <p:cNvPr id="93" name="Google Shape;8513;p81">
                <a:extLst>
                  <a:ext uri="{FF2B5EF4-FFF2-40B4-BE49-F238E27FC236}">
                    <a16:creationId xmlns:a16="http://schemas.microsoft.com/office/drawing/2014/main" id="{6F0BE970-FA7E-4E10-D211-46786A0B4F77}"/>
                  </a:ext>
                </a:extLst>
              </p:cNvPr>
              <p:cNvSpPr/>
              <p:nvPr/>
            </p:nvSpPr>
            <p:spPr>
              <a:xfrm>
                <a:off x="1585800" y="258825"/>
                <a:ext cx="310650" cy="430550"/>
              </a:xfrm>
              <a:custGeom>
                <a:avLst/>
                <a:gdLst/>
                <a:ahLst/>
                <a:cxnLst/>
                <a:rect l="l" t="t" r="r" b="b"/>
                <a:pathLst>
                  <a:path w="12426" h="17222" extrusionOk="0">
                    <a:moveTo>
                      <a:pt x="6213" y="3388"/>
                    </a:moveTo>
                    <a:cubicBezTo>
                      <a:pt x="7354" y="3388"/>
                      <a:pt x="8384" y="4074"/>
                      <a:pt x="8821" y="5131"/>
                    </a:cubicBezTo>
                    <a:cubicBezTo>
                      <a:pt x="9257" y="6185"/>
                      <a:pt x="9016" y="7399"/>
                      <a:pt x="8206" y="8206"/>
                    </a:cubicBezTo>
                    <a:cubicBezTo>
                      <a:pt x="7666" y="8748"/>
                      <a:pt x="6945" y="9035"/>
                      <a:pt x="6210" y="9035"/>
                    </a:cubicBezTo>
                    <a:cubicBezTo>
                      <a:pt x="5847" y="9035"/>
                      <a:pt x="5481" y="8965"/>
                      <a:pt x="5132" y="8820"/>
                    </a:cubicBezTo>
                    <a:cubicBezTo>
                      <a:pt x="4075" y="8383"/>
                      <a:pt x="3388" y="7354"/>
                      <a:pt x="3388" y="6212"/>
                    </a:cubicBezTo>
                    <a:cubicBezTo>
                      <a:pt x="3391" y="4652"/>
                      <a:pt x="4653" y="3391"/>
                      <a:pt x="6213" y="3388"/>
                    </a:cubicBezTo>
                    <a:close/>
                    <a:moveTo>
                      <a:pt x="6213" y="0"/>
                    </a:moveTo>
                    <a:cubicBezTo>
                      <a:pt x="2825" y="0"/>
                      <a:pt x="1" y="2728"/>
                      <a:pt x="1" y="6212"/>
                    </a:cubicBezTo>
                    <a:cubicBezTo>
                      <a:pt x="1" y="7537"/>
                      <a:pt x="398" y="8718"/>
                      <a:pt x="1163" y="9826"/>
                    </a:cubicBezTo>
                    <a:lnTo>
                      <a:pt x="5737" y="16959"/>
                    </a:lnTo>
                    <a:cubicBezTo>
                      <a:pt x="5847" y="17134"/>
                      <a:pt x="6029" y="17221"/>
                      <a:pt x="6211" y="17221"/>
                    </a:cubicBezTo>
                    <a:cubicBezTo>
                      <a:pt x="6394" y="17221"/>
                      <a:pt x="6576" y="17134"/>
                      <a:pt x="6686" y="16959"/>
                    </a:cubicBezTo>
                    <a:lnTo>
                      <a:pt x="11278" y="9802"/>
                    </a:lnTo>
                    <a:cubicBezTo>
                      <a:pt x="12025" y="8751"/>
                      <a:pt x="12425" y="7498"/>
                      <a:pt x="12422" y="6212"/>
                    </a:cubicBezTo>
                    <a:cubicBezTo>
                      <a:pt x="12422" y="2786"/>
                      <a:pt x="9637" y="0"/>
                      <a:pt x="6213" y="0"/>
                    </a:cubicBezTo>
                    <a:close/>
                  </a:path>
                </a:pathLst>
              </a:custGeom>
              <a:grp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94" name="Google Shape;8514;p81">
                <a:extLst>
                  <a:ext uri="{FF2B5EF4-FFF2-40B4-BE49-F238E27FC236}">
                    <a16:creationId xmlns:a16="http://schemas.microsoft.com/office/drawing/2014/main" id="{4BB97950-08B3-B3F0-FA55-092A4E9E7051}"/>
                  </a:ext>
                </a:extLst>
              </p:cNvPr>
              <p:cNvSpPr/>
              <p:nvPr/>
            </p:nvSpPr>
            <p:spPr>
              <a:xfrm>
                <a:off x="1529350" y="583200"/>
                <a:ext cx="423475" cy="157450"/>
              </a:xfrm>
              <a:custGeom>
                <a:avLst/>
                <a:gdLst/>
                <a:ahLst/>
                <a:cxnLst/>
                <a:rect l="l" t="t" r="r" b="b"/>
                <a:pathLst>
                  <a:path w="16939" h="6298" extrusionOk="0">
                    <a:moveTo>
                      <a:pt x="4050" y="1"/>
                    </a:moveTo>
                    <a:cubicBezTo>
                      <a:pt x="1545" y="582"/>
                      <a:pt x="0" y="1642"/>
                      <a:pt x="0" y="2909"/>
                    </a:cubicBezTo>
                    <a:cubicBezTo>
                      <a:pt x="0" y="5111"/>
                      <a:pt x="4364" y="6297"/>
                      <a:pt x="8471" y="6297"/>
                    </a:cubicBezTo>
                    <a:cubicBezTo>
                      <a:pt x="12575" y="6297"/>
                      <a:pt x="16938" y="5111"/>
                      <a:pt x="16938" y="2909"/>
                    </a:cubicBezTo>
                    <a:cubicBezTo>
                      <a:pt x="16938" y="1642"/>
                      <a:pt x="15391" y="579"/>
                      <a:pt x="12882" y="1"/>
                    </a:cubicBezTo>
                    <a:lnTo>
                      <a:pt x="10040" y="4445"/>
                    </a:lnTo>
                    <a:cubicBezTo>
                      <a:pt x="9673" y="5018"/>
                      <a:pt x="9071" y="5305"/>
                      <a:pt x="8469" y="5305"/>
                    </a:cubicBezTo>
                    <a:cubicBezTo>
                      <a:pt x="7867" y="5305"/>
                      <a:pt x="7265" y="5018"/>
                      <a:pt x="6899" y="4445"/>
                    </a:cubicBezTo>
                    <a:lnTo>
                      <a:pt x="4050" y="1"/>
                    </a:lnTo>
                    <a:close/>
                  </a:path>
                </a:pathLst>
              </a:custGeom>
              <a:grp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grpSp>
        <p:nvGrpSpPr>
          <p:cNvPr id="16" name="Group 15">
            <a:extLst>
              <a:ext uri="{FF2B5EF4-FFF2-40B4-BE49-F238E27FC236}">
                <a16:creationId xmlns:a16="http://schemas.microsoft.com/office/drawing/2014/main" id="{4A6B5C95-4D19-99FA-24A5-0E91D7DFC457}"/>
              </a:ext>
            </a:extLst>
          </p:cNvPr>
          <p:cNvGrpSpPr/>
          <p:nvPr/>
        </p:nvGrpSpPr>
        <p:grpSpPr>
          <a:xfrm>
            <a:off x="378858" y="4018664"/>
            <a:ext cx="6302464" cy="1004401"/>
            <a:chOff x="324091" y="3854745"/>
            <a:chExt cx="6302464" cy="1004401"/>
          </a:xfrm>
        </p:grpSpPr>
        <p:sp>
          <p:nvSpPr>
            <p:cNvPr id="70" name="TextBox 69">
              <a:extLst>
                <a:ext uri="{FF2B5EF4-FFF2-40B4-BE49-F238E27FC236}">
                  <a16:creationId xmlns:a16="http://schemas.microsoft.com/office/drawing/2014/main" id="{D088C7AB-E41C-D94F-F061-CF7855AC748C}"/>
                </a:ext>
              </a:extLst>
            </p:cNvPr>
            <p:cNvSpPr txBox="1"/>
            <p:nvPr/>
          </p:nvSpPr>
          <p:spPr>
            <a:xfrm>
              <a:off x="1358397" y="4151260"/>
              <a:ext cx="5268158" cy="707886"/>
            </a:xfrm>
            <a:prstGeom prst="rect">
              <a:avLst/>
            </a:prstGeom>
            <a:noFill/>
          </p:spPr>
          <p:txBody>
            <a:bodyPr wrap="square" rtlCol="0">
              <a:spAutoFit/>
            </a:bodyPr>
            <a:lstStyle/>
            <a:p>
              <a:r>
                <a:rPr lang="en-US" sz="2000" dirty="0">
                  <a:solidFill>
                    <a:srgbClr val="3E3E4D"/>
                  </a:solidFill>
                  <a:latin typeface="Tahoma" panose="020B0604030504040204" pitchFamily="34" charset="0"/>
                  <a:ea typeface="Tahoma" panose="020B0604030504040204" pitchFamily="34" charset="0"/>
                  <a:cs typeface="Tahoma" panose="020B0604030504040204" pitchFamily="34" charset="0"/>
                </a:rPr>
                <a:t>Read computing regulations and log in </a:t>
              </a:r>
            </a:p>
            <a:p>
              <a:r>
                <a:rPr lang="en-US" sz="2000" dirty="0">
                  <a:solidFill>
                    <a:srgbClr val="3E3E4D"/>
                  </a:solidFill>
                  <a:latin typeface="Tahoma" panose="020B0604030504040204" pitchFamily="34" charset="0"/>
                  <a:ea typeface="Tahoma" panose="020B0604030504040204" pitchFamily="34" charset="0"/>
                  <a:cs typeface="Tahoma" panose="020B0604030504040204" pitchFamily="34" charset="0"/>
                </a:rPr>
                <a:t>using your username and password.</a:t>
              </a:r>
            </a:p>
          </p:txBody>
        </p:sp>
        <p:sp>
          <p:nvSpPr>
            <p:cNvPr id="71" name="TextBox 70">
              <a:extLst>
                <a:ext uri="{FF2B5EF4-FFF2-40B4-BE49-F238E27FC236}">
                  <a16:creationId xmlns:a16="http://schemas.microsoft.com/office/drawing/2014/main" id="{E5B63D02-E6E7-58CB-B755-E95ED5630EBD}"/>
                </a:ext>
              </a:extLst>
            </p:cNvPr>
            <p:cNvSpPr txBox="1"/>
            <p:nvPr/>
          </p:nvSpPr>
          <p:spPr>
            <a:xfrm>
              <a:off x="1358397" y="3854745"/>
              <a:ext cx="2395813" cy="400110"/>
            </a:xfrm>
            <a:prstGeom prst="rect">
              <a:avLst/>
            </a:prstGeom>
            <a:noFill/>
          </p:spPr>
          <p:txBody>
            <a:bodyPr wrap="square" rtlCol="0">
              <a:spAutoFit/>
            </a:bodyPr>
            <a:lstStyle/>
            <a:p>
              <a:r>
                <a:rPr lang="en-US" sz="2000" b="1">
                  <a:solidFill>
                    <a:srgbClr val="2D5A95"/>
                  </a:solidFill>
                  <a:latin typeface="Tahoma" panose="020B0604030504040204" pitchFamily="34" charset="0"/>
                  <a:ea typeface="Tahoma" panose="020B0604030504040204" pitchFamily="34" charset="0"/>
                  <a:cs typeface="Tahoma" panose="020B0604030504040204" pitchFamily="34" charset="0"/>
                </a:rPr>
                <a:t>LOGGING IN</a:t>
              </a:r>
            </a:p>
          </p:txBody>
        </p:sp>
        <p:sp>
          <p:nvSpPr>
            <p:cNvPr id="58" name="Oval 57">
              <a:extLst>
                <a:ext uri="{FF2B5EF4-FFF2-40B4-BE49-F238E27FC236}">
                  <a16:creationId xmlns:a16="http://schemas.microsoft.com/office/drawing/2014/main" id="{0EAACE9C-45D4-F357-D0CF-DF05EA06E50E}"/>
                </a:ext>
              </a:extLst>
            </p:cNvPr>
            <p:cNvSpPr/>
            <p:nvPr/>
          </p:nvSpPr>
          <p:spPr>
            <a:xfrm>
              <a:off x="324091" y="3915787"/>
              <a:ext cx="882316" cy="882316"/>
            </a:xfrm>
            <a:prstGeom prst="ellipse">
              <a:avLst/>
            </a:prstGeom>
            <a:solidFill>
              <a:srgbClr val="FAC7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grpSp>
          <p:nvGrpSpPr>
            <p:cNvPr id="95" name="Google Shape;9813;p84" descr="Icon - blue icon showing a person sitting at a desk&#10;">
              <a:extLst>
                <a:ext uri="{FF2B5EF4-FFF2-40B4-BE49-F238E27FC236}">
                  <a16:creationId xmlns:a16="http://schemas.microsoft.com/office/drawing/2014/main" id="{A816A377-8C28-D04C-DD44-2ED3ECDDDBB6}"/>
                </a:ext>
              </a:extLst>
            </p:cNvPr>
            <p:cNvGrpSpPr/>
            <p:nvPr/>
          </p:nvGrpSpPr>
          <p:grpSpPr>
            <a:xfrm>
              <a:off x="528859" y="4120717"/>
              <a:ext cx="472781" cy="472457"/>
              <a:chOff x="-34004625" y="3585850"/>
              <a:chExt cx="292225" cy="292025"/>
            </a:xfrm>
            <a:solidFill>
              <a:srgbClr val="2D5A95"/>
            </a:solidFill>
          </p:grpSpPr>
          <p:sp>
            <p:nvSpPr>
              <p:cNvPr id="96" name="Google Shape;9814;p84">
                <a:extLst>
                  <a:ext uri="{FF2B5EF4-FFF2-40B4-BE49-F238E27FC236}">
                    <a16:creationId xmlns:a16="http://schemas.microsoft.com/office/drawing/2014/main" id="{3B95FA0A-CEE6-882B-F7F4-5210959E23E8}"/>
                  </a:ext>
                </a:extLst>
              </p:cNvPr>
              <p:cNvSpPr/>
              <p:nvPr/>
            </p:nvSpPr>
            <p:spPr>
              <a:xfrm>
                <a:off x="-33832150" y="3585850"/>
                <a:ext cx="103200" cy="154200"/>
              </a:xfrm>
              <a:custGeom>
                <a:avLst/>
                <a:gdLst/>
                <a:ahLst/>
                <a:cxnLst/>
                <a:rect l="l" t="t" r="r" b="b"/>
                <a:pathLst>
                  <a:path w="4128" h="6168" extrusionOk="0">
                    <a:moveTo>
                      <a:pt x="2426" y="1"/>
                    </a:moveTo>
                    <a:cubicBezTo>
                      <a:pt x="2286" y="1"/>
                      <a:pt x="2136" y="77"/>
                      <a:pt x="2112" y="244"/>
                    </a:cubicBezTo>
                    <a:lnTo>
                      <a:pt x="64" y="5064"/>
                    </a:lnTo>
                    <a:cubicBezTo>
                      <a:pt x="1" y="5222"/>
                      <a:pt x="64" y="5474"/>
                      <a:pt x="253" y="5506"/>
                    </a:cubicBezTo>
                    <a:cubicBezTo>
                      <a:pt x="295" y="5531"/>
                      <a:pt x="342" y="5543"/>
                      <a:pt x="389" y="5543"/>
                    </a:cubicBezTo>
                    <a:cubicBezTo>
                      <a:pt x="517" y="5543"/>
                      <a:pt x="648" y="5455"/>
                      <a:pt x="694" y="5317"/>
                    </a:cubicBezTo>
                    <a:lnTo>
                      <a:pt x="1261" y="4025"/>
                    </a:lnTo>
                    <a:cubicBezTo>
                      <a:pt x="1419" y="4088"/>
                      <a:pt x="1576" y="4119"/>
                      <a:pt x="1765" y="4119"/>
                    </a:cubicBezTo>
                    <a:cubicBezTo>
                      <a:pt x="1891" y="4119"/>
                      <a:pt x="1986" y="4088"/>
                      <a:pt x="2112" y="4056"/>
                    </a:cubicBezTo>
                    <a:lnTo>
                      <a:pt x="2112" y="4844"/>
                    </a:lnTo>
                    <a:cubicBezTo>
                      <a:pt x="1450" y="4970"/>
                      <a:pt x="946" y="5506"/>
                      <a:pt x="789" y="6167"/>
                    </a:cubicBezTo>
                    <a:lnTo>
                      <a:pt x="4128" y="6167"/>
                    </a:lnTo>
                    <a:cubicBezTo>
                      <a:pt x="4002" y="5506"/>
                      <a:pt x="3466" y="5001"/>
                      <a:pt x="2773" y="4844"/>
                    </a:cubicBezTo>
                    <a:lnTo>
                      <a:pt x="2773" y="3143"/>
                    </a:lnTo>
                    <a:cubicBezTo>
                      <a:pt x="2773" y="2670"/>
                      <a:pt x="2458" y="2324"/>
                      <a:pt x="2080" y="2166"/>
                    </a:cubicBezTo>
                    <a:lnTo>
                      <a:pt x="2773" y="496"/>
                    </a:lnTo>
                    <a:cubicBezTo>
                      <a:pt x="2773" y="307"/>
                      <a:pt x="2710" y="118"/>
                      <a:pt x="2553" y="24"/>
                    </a:cubicBezTo>
                    <a:cubicBezTo>
                      <a:pt x="2515" y="8"/>
                      <a:pt x="2471" y="1"/>
                      <a:pt x="2426"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 name="Google Shape;9815;p84">
                <a:extLst>
                  <a:ext uri="{FF2B5EF4-FFF2-40B4-BE49-F238E27FC236}">
                    <a16:creationId xmlns:a16="http://schemas.microsoft.com/office/drawing/2014/main" id="{8E03DD2C-AF17-0ED9-92D9-2CB1A19B40C0}"/>
                  </a:ext>
                </a:extLst>
              </p:cNvPr>
              <p:cNvSpPr/>
              <p:nvPr/>
            </p:nvSpPr>
            <p:spPr>
              <a:xfrm>
                <a:off x="-34004625" y="3690400"/>
                <a:ext cx="155175" cy="187475"/>
              </a:xfrm>
              <a:custGeom>
                <a:avLst/>
                <a:gdLst/>
                <a:ahLst/>
                <a:cxnLst/>
                <a:rect l="l" t="t" r="r" b="b"/>
                <a:pathLst>
                  <a:path w="6207" h="7499" extrusionOk="0">
                    <a:moveTo>
                      <a:pt x="693" y="0"/>
                    </a:moveTo>
                    <a:cubicBezTo>
                      <a:pt x="315" y="0"/>
                      <a:pt x="0" y="315"/>
                      <a:pt x="0" y="662"/>
                    </a:cubicBezTo>
                    <a:lnTo>
                      <a:pt x="0" y="6490"/>
                    </a:lnTo>
                    <a:cubicBezTo>
                      <a:pt x="32" y="7026"/>
                      <a:pt x="504" y="7498"/>
                      <a:pt x="1103" y="7498"/>
                    </a:cubicBezTo>
                    <a:lnTo>
                      <a:pt x="6207" y="7498"/>
                    </a:lnTo>
                    <a:lnTo>
                      <a:pt x="6207" y="5797"/>
                    </a:lnTo>
                    <a:cubicBezTo>
                      <a:pt x="6207" y="5608"/>
                      <a:pt x="6049" y="5451"/>
                      <a:pt x="5860" y="5451"/>
                    </a:cubicBezTo>
                    <a:lnTo>
                      <a:pt x="1765" y="5451"/>
                    </a:lnTo>
                    <a:cubicBezTo>
                      <a:pt x="1576" y="5451"/>
                      <a:pt x="1418" y="5293"/>
                      <a:pt x="1418" y="5104"/>
                    </a:cubicBezTo>
                    <a:lnTo>
                      <a:pt x="1418" y="662"/>
                    </a:lnTo>
                    <a:cubicBezTo>
                      <a:pt x="1418" y="252"/>
                      <a:pt x="1103" y="0"/>
                      <a:pt x="693" y="0"/>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 name="Google Shape;9816;p84">
                <a:extLst>
                  <a:ext uri="{FF2B5EF4-FFF2-40B4-BE49-F238E27FC236}">
                    <a16:creationId xmlns:a16="http://schemas.microsoft.com/office/drawing/2014/main" id="{C413FF2B-91F2-21CC-F5E0-7FE74B0AAB05}"/>
                  </a:ext>
                </a:extLst>
              </p:cNvPr>
              <p:cNvSpPr/>
              <p:nvPr/>
            </p:nvSpPr>
            <p:spPr>
              <a:xfrm>
                <a:off x="-33936100" y="3621075"/>
                <a:ext cx="51200" cy="51225"/>
              </a:xfrm>
              <a:custGeom>
                <a:avLst/>
                <a:gdLst/>
                <a:ahLst/>
                <a:cxnLst/>
                <a:rect l="l" t="t" r="r" b="b"/>
                <a:pathLst>
                  <a:path w="2048" h="2049" extrusionOk="0">
                    <a:moveTo>
                      <a:pt x="1040" y="1"/>
                    </a:moveTo>
                    <a:cubicBezTo>
                      <a:pt x="473" y="1"/>
                      <a:pt x="0" y="473"/>
                      <a:pt x="0" y="1041"/>
                    </a:cubicBezTo>
                    <a:cubicBezTo>
                      <a:pt x="0" y="1576"/>
                      <a:pt x="473" y="2049"/>
                      <a:pt x="1040" y="2049"/>
                    </a:cubicBezTo>
                    <a:cubicBezTo>
                      <a:pt x="1576" y="2049"/>
                      <a:pt x="2048" y="1576"/>
                      <a:pt x="2048" y="1041"/>
                    </a:cubicBezTo>
                    <a:cubicBezTo>
                      <a:pt x="2048" y="473"/>
                      <a:pt x="1607" y="1"/>
                      <a:pt x="1040"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 name="Google Shape;9817;p84">
                <a:extLst>
                  <a:ext uri="{FF2B5EF4-FFF2-40B4-BE49-F238E27FC236}">
                    <a16:creationId xmlns:a16="http://schemas.microsoft.com/office/drawing/2014/main" id="{5491D885-FE96-917F-7C7C-E3B1D6B919C3}"/>
                  </a:ext>
                </a:extLst>
              </p:cNvPr>
              <p:cNvSpPr/>
              <p:nvPr/>
            </p:nvSpPr>
            <p:spPr>
              <a:xfrm>
                <a:off x="-33952650" y="3690125"/>
                <a:ext cx="155975" cy="186950"/>
              </a:xfrm>
              <a:custGeom>
                <a:avLst/>
                <a:gdLst/>
                <a:ahLst/>
                <a:cxnLst/>
                <a:rect l="l" t="t" r="r" b="b"/>
                <a:pathLst>
                  <a:path w="6239" h="7478" extrusionOk="0">
                    <a:moveTo>
                      <a:pt x="1641" y="1"/>
                    </a:moveTo>
                    <a:cubicBezTo>
                      <a:pt x="1242" y="1"/>
                      <a:pt x="819" y="205"/>
                      <a:pt x="568" y="484"/>
                    </a:cubicBezTo>
                    <a:cubicBezTo>
                      <a:pt x="190" y="799"/>
                      <a:pt x="1" y="1209"/>
                      <a:pt x="1" y="1681"/>
                    </a:cubicBezTo>
                    <a:lnTo>
                      <a:pt x="1" y="4769"/>
                    </a:lnTo>
                    <a:lnTo>
                      <a:pt x="2679" y="4769"/>
                    </a:lnTo>
                    <a:cubicBezTo>
                      <a:pt x="2521" y="4359"/>
                      <a:pt x="2175" y="4107"/>
                      <a:pt x="1702" y="4107"/>
                    </a:cubicBezTo>
                    <a:lnTo>
                      <a:pt x="1040" y="4107"/>
                    </a:lnTo>
                    <a:cubicBezTo>
                      <a:pt x="820" y="4107"/>
                      <a:pt x="662" y="3949"/>
                      <a:pt x="662" y="3729"/>
                    </a:cubicBezTo>
                    <a:lnTo>
                      <a:pt x="662" y="2374"/>
                    </a:lnTo>
                    <a:cubicBezTo>
                      <a:pt x="662" y="2154"/>
                      <a:pt x="820" y="1996"/>
                      <a:pt x="1040" y="1996"/>
                    </a:cubicBezTo>
                    <a:cubicBezTo>
                      <a:pt x="1229" y="1996"/>
                      <a:pt x="1387" y="2154"/>
                      <a:pt x="1387" y="2374"/>
                    </a:cubicBezTo>
                    <a:lnTo>
                      <a:pt x="1387" y="3382"/>
                    </a:lnTo>
                    <a:lnTo>
                      <a:pt x="1733" y="3382"/>
                    </a:lnTo>
                    <a:cubicBezTo>
                      <a:pt x="2553" y="3382"/>
                      <a:pt x="3277" y="3981"/>
                      <a:pt x="3435" y="4769"/>
                    </a:cubicBezTo>
                    <a:lnTo>
                      <a:pt x="3813" y="4769"/>
                    </a:lnTo>
                    <a:cubicBezTo>
                      <a:pt x="4380" y="4769"/>
                      <a:pt x="4852" y="5241"/>
                      <a:pt x="4852" y="5777"/>
                    </a:cubicBezTo>
                    <a:lnTo>
                      <a:pt x="4852" y="7478"/>
                    </a:lnTo>
                    <a:lnTo>
                      <a:pt x="6239" y="7478"/>
                    </a:lnTo>
                    <a:lnTo>
                      <a:pt x="6239" y="5084"/>
                    </a:lnTo>
                    <a:cubicBezTo>
                      <a:pt x="6176" y="4580"/>
                      <a:pt x="5703" y="4107"/>
                      <a:pt x="5168" y="4107"/>
                    </a:cubicBezTo>
                    <a:lnTo>
                      <a:pt x="3781" y="4107"/>
                    </a:lnTo>
                    <a:cubicBezTo>
                      <a:pt x="3592" y="4107"/>
                      <a:pt x="3435" y="3949"/>
                      <a:pt x="3435" y="3729"/>
                    </a:cubicBezTo>
                    <a:lnTo>
                      <a:pt x="3435" y="1807"/>
                    </a:lnTo>
                    <a:cubicBezTo>
                      <a:pt x="3435" y="862"/>
                      <a:pt x="2710" y="43"/>
                      <a:pt x="1796" y="11"/>
                    </a:cubicBezTo>
                    <a:cubicBezTo>
                      <a:pt x="1745" y="4"/>
                      <a:pt x="1694" y="1"/>
                      <a:pt x="1641"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 name="Google Shape;9818;p84">
                <a:extLst>
                  <a:ext uri="{FF2B5EF4-FFF2-40B4-BE49-F238E27FC236}">
                    <a16:creationId xmlns:a16="http://schemas.microsoft.com/office/drawing/2014/main" id="{0E23DBB9-D941-FE92-D3D9-9479AFE1B33C}"/>
                  </a:ext>
                </a:extLst>
              </p:cNvPr>
              <p:cNvSpPr/>
              <p:nvPr/>
            </p:nvSpPr>
            <p:spPr>
              <a:xfrm>
                <a:off x="-33849475" y="3758125"/>
                <a:ext cx="137075" cy="33100"/>
              </a:xfrm>
              <a:custGeom>
                <a:avLst/>
                <a:gdLst/>
                <a:ahLst/>
                <a:cxnLst/>
                <a:rect l="l" t="t" r="r" b="b"/>
                <a:pathLst>
                  <a:path w="5483" h="1324" extrusionOk="0">
                    <a:moveTo>
                      <a:pt x="1" y="1"/>
                    </a:moveTo>
                    <a:lnTo>
                      <a:pt x="1" y="662"/>
                    </a:lnTo>
                    <a:lnTo>
                      <a:pt x="1041" y="662"/>
                    </a:lnTo>
                    <a:cubicBezTo>
                      <a:pt x="1576" y="662"/>
                      <a:pt x="2080" y="946"/>
                      <a:pt x="2395" y="1324"/>
                    </a:cubicBezTo>
                    <a:lnTo>
                      <a:pt x="5136" y="1324"/>
                    </a:lnTo>
                    <a:cubicBezTo>
                      <a:pt x="5325" y="1324"/>
                      <a:pt x="5483" y="1166"/>
                      <a:pt x="5483" y="977"/>
                    </a:cubicBezTo>
                    <a:lnTo>
                      <a:pt x="5483" y="316"/>
                    </a:lnTo>
                    <a:cubicBezTo>
                      <a:pt x="5483" y="158"/>
                      <a:pt x="5325" y="1"/>
                      <a:pt x="5136"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grpSp>
        <p:nvGrpSpPr>
          <p:cNvPr id="20" name="Group 19">
            <a:extLst>
              <a:ext uri="{FF2B5EF4-FFF2-40B4-BE49-F238E27FC236}">
                <a16:creationId xmlns:a16="http://schemas.microsoft.com/office/drawing/2014/main" id="{2C3F72B1-EBA3-A521-5800-EFDEB8C63CE3}"/>
              </a:ext>
            </a:extLst>
          </p:cNvPr>
          <p:cNvGrpSpPr/>
          <p:nvPr/>
        </p:nvGrpSpPr>
        <p:grpSpPr>
          <a:xfrm>
            <a:off x="378858" y="5313158"/>
            <a:ext cx="6834853" cy="1003554"/>
            <a:chOff x="324091" y="5149238"/>
            <a:chExt cx="6834853" cy="1003554"/>
          </a:xfrm>
        </p:grpSpPr>
        <p:grpSp>
          <p:nvGrpSpPr>
            <p:cNvPr id="106" name="Group 105">
              <a:extLst>
                <a:ext uri="{FF2B5EF4-FFF2-40B4-BE49-F238E27FC236}">
                  <a16:creationId xmlns:a16="http://schemas.microsoft.com/office/drawing/2014/main" id="{6EAF1DA0-7A93-2C96-D1EE-ABFE7564D8B9}"/>
                </a:ext>
              </a:extLst>
            </p:cNvPr>
            <p:cNvGrpSpPr/>
            <p:nvPr/>
          </p:nvGrpSpPr>
          <p:grpSpPr>
            <a:xfrm>
              <a:off x="1371599" y="5149238"/>
              <a:ext cx="5787345" cy="1003554"/>
              <a:chOff x="1371599" y="5073044"/>
              <a:chExt cx="5787345" cy="1003554"/>
            </a:xfrm>
          </p:grpSpPr>
          <p:sp>
            <p:nvSpPr>
              <p:cNvPr id="87" name="TextBox 86">
                <a:extLst>
                  <a:ext uri="{FF2B5EF4-FFF2-40B4-BE49-F238E27FC236}">
                    <a16:creationId xmlns:a16="http://schemas.microsoft.com/office/drawing/2014/main" id="{6E1BAF6B-219A-116B-8D7B-858447EAFF02}"/>
                  </a:ext>
                </a:extLst>
              </p:cNvPr>
              <p:cNvSpPr txBox="1"/>
              <p:nvPr/>
            </p:nvSpPr>
            <p:spPr>
              <a:xfrm>
                <a:off x="1371599" y="5368712"/>
                <a:ext cx="5787345" cy="707886"/>
              </a:xfrm>
              <a:prstGeom prst="rect">
                <a:avLst/>
              </a:prstGeom>
              <a:noFill/>
            </p:spPr>
            <p:txBody>
              <a:bodyPr wrap="square" rtlCol="0">
                <a:spAutoFit/>
              </a:bodyPr>
              <a:lstStyle/>
              <a:p>
                <a:r>
                  <a:rPr lang="en-US" sz="2000" dirty="0">
                    <a:solidFill>
                      <a:srgbClr val="3E3E4D"/>
                    </a:solidFill>
                    <a:latin typeface="Tahoma" panose="020B0604030504040204" pitchFamily="34" charset="0"/>
                    <a:ea typeface="Tahoma" panose="020B0604030504040204" pitchFamily="34" charset="0"/>
                    <a:cs typeface="Tahoma" panose="020B0604030504040204" pitchFamily="34" charset="0"/>
                  </a:rPr>
                  <a:t>Check availability on study space with computers webpage or building information screens.</a:t>
                </a:r>
              </a:p>
            </p:txBody>
          </p:sp>
          <p:sp>
            <p:nvSpPr>
              <p:cNvPr id="88" name="TextBox 87">
                <a:extLst>
                  <a:ext uri="{FF2B5EF4-FFF2-40B4-BE49-F238E27FC236}">
                    <a16:creationId xmlns:a16="http://schemas.microsoft.com/office/drawing/2014/main" id="{C783675D-8994-F9B6-DE54-B0471C478D38}"/>
                  </a:ext>
                </a:extLst>
              </p:cNvPr>
              <p:cNvSpPr txBox="1"/>
              <p:nvPr/>
            </p:nvSpPr>
            <p:spPr>
              <a:xfrm>
                <a:off x="1371600" y="5073044"/>
                <a:ext cx="2785042" cy="400110"/>
              </a:xfrm>
              <a:prstGeom prst="rect">
                <a:avLst/>
              </a:prstGeom>
              <a:noFill/>
            </p:spPr>
            <p:txBody>
              <a:bodyPr wrap="square" rtlCol="0">
                <a:spAutoFit/>
              </a:bodyPr>
              <a:lstStyle/>
              <a:p>
                <a:r>
                  <a:rPr lang="en-US" sz="2000" b="1">
                    <a:solidFill>
                      <a:srgbClr val="2D5A95"/>
                    </a:solidFill>
                    <a:latin typeface="Tahoma" panose="020B0604030504040204" pitchFamily="34" charset="0"/>
                    <a:ea typeface="Tahoma" panose="020B0604030504040204" pitchFamily="34" charset="0"/>
                    <a:cs typeface="Tahoma" panose="020B0604030504040204" pitchFamily="34" charset="0"/>
                  </a:rPr>
                  <a:t>AVAILABILITY</a:t>
                </a:r>
              </a:p>
            </p:txBody>
          </p:sp>
        </p:grpSp>
        <p:sp>
          <p:nvSpPr>
            <p:cNvPr id="75" name="Oval 74">
              <a:extLst>
                <a:ext uri="{FF2B5EF4-FFF2-40B4-BE49-F238E27FC236}">
                  <a16:creationId xmlns:a16="http://schemas.microsoft.com/office/drawing/2014/main" id="{4CD904E5-3277-5619-8D2F-0DAD47B511D7}"/>
                </a:ext>
              </a:extLst>
            </p:cNvPr>
            <p:cNvSpPr/>
            <p:nvPr/>
          </p:nvSpPr>
          <p:spPr>
            <a:xfrm>
              <a:off x="324091" y="5209857"/>
              <a:ext cx="882316" cy="882316"/>
            </a:xfrm>
            <a:prstGeom prst="ellipse">
              <a:avLst/>
            </a:prstGeom>
            <a:solidFill>
              <a:srgbClr val="FAC7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grpSp>
          <p:nvGrpSpPr>
            <p:cNvPr id="11" name="Group 10" descr="Icon - blue icon showing a clock">
              <a:extLst>
                <a:ext uri="{FF2B5EF4-FFF2-40B4-BE49-F238E27FC236}">
                  <a16:creationId xmlns:a16="http://schemas.microsoft.com/office/drawing/2014/main" id="{14D2A44E-626B-9E68-46B7-7DB87388B699}"/>
                </a:ext>
              </a:extLst>
            </p:cNvPr>
            <p:cNvGrpSpPr/>
            <p:nvPr/>
          </p:nvGrpSpPr>
          <p:grpSpPr>
            <a:xfrm>
              <a:off x="528859" y="5415252"/>
              <a:ext cx="472781" cy="471527"/>
              <a:chOff x="528859" y="5415252"/>
              <a:chExt cx="472781" cy="471527"/>
            </a:xfrm>
          </p:grpSpPr>
          <p:sp>
            <p:nvSpPr>
              <p:cNvPr id="102" name="Google Shape;10049;p84">
                <a:extLst>
                  <a:ext uri="{FF2B5EF4-FFF2-40B4-BE49-F238E27FC236}">
                    <a16:creationId xmlns:a16="http://schemas.microsoft.com/office/drawing/2014/main" id="{84F1E726-8A94-0EA0-625F-E053F38CF5DA}"/>
                  </a:ext>
                </a:extLst>
              </p:cNvPr>
              <p:cNvSpPr/>
              <p:nvPr/>
            </p:nvSpPr>
            <p:spPr>
              <a:xfrm>
                <a:off x="612948" y="5499341"/>
                <a:ext cx="304604" cy="302056"/>
              </a:xfrm>
              <a:custGeom>
                <a:avLst/>
                <a:gdLst/>
                <a:ahLst/>
                <a:cxnLst/>
                <a:rect l="l" t="t" r="r" b="b"/>
                <a:pathLst>
                  <a:path w="7531" h="7468" extrusionOk="0">
                    <a:moveTo>
                      <a:pt x="3750" y="663"/>
                    </a:moveTo>
                    <a:cubicBezTo>
                      <a:pt x="3939" y="663"/>
                      <a:pt x="4096" y="820"/>
                      <a:pt x="4096" y="1009"/>
                    </a:cubicBezTo>
                    <a:lnTo>
                      <a:pt x="4096" y="3624"/>
                    </a:lnTo>
                    <a:lnTo>
                      <a:pt x="5357" y="4884"/>
                    </a:lnTo>
                    <a:cubicBezTo>
                      <a:pt x="5514" y="5042"/>
                      <a:pt x="5514" y="5231"/>
                      <a:pt x="5357" y="5357"/>
                    </a:cubicBezTo>
                    <a:cubicBezTo>
                      <a:pt x="5294" y="5420"/>
                      <a:pt x="5207" y="5451"/>
                      <a:pt x="5120" y="5451"/>
                    </a:cubicBezTo>
                    <a:cubicBezTo>
                      <a:pt x="5034" y="5451"/>
                      <a:pt x="4947" y="5420"/>
                      <a:pt x="4884" y="5357"/>
                    </a:cubicBezTo>
                    <a:lnTo>
                      <a:pt x="3498" y="3971"/>
                    </a:lnTo>
                    <a:cubicBezTo>
                      <a:pt x="3435" y="3908"/>
                      <a:pt x="3403" y="3813"/>
                      <a:pt x="3403" y="3719"/>
                    </a:cubicBezTo>
                    <a:lnTo>
                      <a:pt x="3403" y="1009"/>
                    </a:lnTo>
                    <a:cubicBezTo>
                      <a:pt x="3403" y="820"/>
                      <a:pt x="3561" y="663"/>
                      <a:pt x="3750" y="663"/>
                    </a:cubicBezTo>
                    <a:close/>
                    <a:moveTo>
                      <a:pt x="3750" y="1"/>
                    </a:moveTo>
                    <a:cubicBezTo>
                      <a:pt x="1671" y="1"/>
                      <a:pt x="1" y="1702"/>
                      <a:pt x="1" y="3750"/>
                    </a:cubicBezTo>
                    <a:cubicBezTo>
                      <a:pt x="1" y="5829"/>
                      <a:pt x="1702" y="7468"/>
                      <a:pt x="3750" y="7468"/>
                    </a:cubicBezTo>
                    <a:cubicBezTo>
                      <a:pt x="5798" y="7468"/>
                      <a:pt x="7499" y="5798"/>
                      <a:pt x="7499" y="3750"/>
                    </a:cubicBezTo>
                    <a:cubicBezTo>
                      <a:pt x="7530" y="1702"/>
                      <a:pt x="5829" y="1"/>
                      <a:pt x="3750" y="1"/>
                    </a:cubicBezTo>
                    <a:close/>
                  </a:path>
                </a:pathLst>
              </a:custGeom>
              <a:solidFill>
                <a:srgbClr val="2D5A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 name="Google Shape;10050;p84">
                <a:extLst>
                  <a:ext uri="{FF2B5EF4-FFF2-40B4-BE49-F238E27FC236}">
                    <a16:creationId xmlns:a16="http://schemas.microsoft.com/office/drawing/2014/main" id="{3B27CA30-9EAA-4149-42BA-91487B0B0381}"/>
                  </a:ext>
                </a:extLst>
              </p:cNvPr>
              <p:cNvSpPr/>
              <p:nvPr/>
            </p:nvSpPr>
            <p:spPr>
              <a:xfrm>
                <a:off x="528859" y="5415252"/>
                <a:ext cx="472781" cy="471527"/>
              </a:xfrm>
              <a:custGeom>
                <a:avLst/>
                <a:gdLst/>
                <a:ahLst/>
                <a:cxnLst/>
                <a:rect l="l" t="t" r="r" b="b"/>
                <a:pathLst>
                  <a:path w="11689" h="11658" extrusionOk="0">
                    <a:moveTo>
                      <a:pt x="5829" y="1355"/>
                    </a:moveTo>
                    <a:cubicBezTo>
                      <a:pt x="8286" y="1355"/>
                      <a:pt x="10271" y="3372"/>
                      <a:pt x="10271" y="5829"/>
                    </a:cubicBezTo>
                    <a:cubicBezTo>
                      <a:pt x="10271" y="8286"/>
                      <a:pt x="8318" y="10271"/>
                      <a:pt x="5829" y="10271"/>
                    </a:cubicBezTo>
                    <a:cubicBezTo>
                      <a:pt x="3403" y="10271"/>
                      <a:pt x="1387" y="8255"/>
                      <a:pt x="1387" y="5829"/>
                    </a:cubicBezTo>
                    <a:cubicBezTo>
                      <a:pt x="1387" y="3372"/>
                      <a:pt x="3371" y="1355"/>
                      <a:pt x="5829" y="1355"/>
                    </a:cubicBezTo>
                    <a:close/>
                    <a:moveTo>
                      <a:pt x="5829" y="1"/>
                    </a:moveTo>
                    <a:cubicBezTo>
                      <a:pt x="2647" y="1"/>
                      <a:pt x="0" y="2616"/>
                      <a:pt x="0" y="5829"/>
                    </a:cubicBezTo>
                    <a:cubicBezTo>
                      <a:pt x="0" y="9011"/>
                      <a:pt x="2647" y="11657"/>
                      <a:pt x="5829" y="11657"/>
                    </a:cubicBezTo>
                    <a:cubicBezTo>
                      <a:pt x="9011" y="11657"/>
                      <a:pt x="11657" y="9011"/>
                      <a:pt x="11657" y="5829"/>
                    </a:cubicBezTo>
                    <a:cubicBezTo>
                      <a:pt x="11689" y="2616"/>
                      <a:pt x="9042" y="1"/>
                      <a:pt x="5829" y="1"/>
                    </a:cubicBezTo>
                    <a:close/>
                  </a:path>
                </a:pathLst>
              </a:custGeom>
              <a:solidFill>
                <a:srgbClr val="2D5A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spTree>
    <p:extLst>
      <p:ext uri="{BB962C8B-B14F-4D97-AF65-F5344CB8AC3E}">
        <p14:creationId xmlns:p14="http://schemas.microsoft.com/office/powerpoint/2010/main" val="37017541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41AC69-A0FC-B95A-C35B-1EB0372CE461}"/>
              </a:ext>
            </a:extLst>
          </p:cNvPr>
          <p:cNvSpPr txBox="1"/>
          <p:nvPr/>
        </p:nvSpPr>
        <p:spPr>
          <a:xfrm>
            <a:off x="4827805" y="1430054"/>
            <a:ext cx="7065956" cy="1015663"/>
          </a:xfrm>
          <a:prstGeom prst="rect">
            <a:avLst/>
          </a:prstGeom>
          <a:noFill/>
        </p:spPr>
        <p:txBody>
          <a:bodyPr wrap="square" rtlCol="0">
            <a:spAutoFit/>
          </a:bodyPr>
          <a:lstStyle/>
          <a:p>
            <a:r>
              <a:rPr lang="en-US" sz="6000" b="1">
                <a:solidFill>
                  <a:srgbClr val="2D5A95"/>
                </a:solidFill>
                <a:latin typeface="Tahoma" panose="020B0604030504040204" pitchFamily="34" charset="0"/>
                <a:ea typeface="Tahoma" panose="020B0604030504040204" pitchFamily="34" charset="0"/>
                <a:cs typeface="Tahoma" panose="020B0604030504040204" pitchFamily="34" charset="0"/>
              </a:rPr>
              <a:t>Saving your files</a:t>
            </a:r>
          </a:p>
        </p:txBody>
      </p:sp>
      <p:sp>
        <p:nvSpPr>
          <p:cNvPr id="5" name="TextBox 4">
            <a:extLst>
              <a:ext uri="{FF2B5EF4-FFF2-40B4-BE49-F238E27FC236}">
                <a16:creationId xmlns:a16="http://schemas.microsoft.com/office/drawing/2014/main" id="{0342A95F-3761-76F9-B10D-342458AE0E6D}"/>
              </a:ext>
            </a:extLst>
          </p:cNvPr>
          <p:cNvSpPr txBox="1"/>
          <p:nvPr/>
        </p:nvSpPr>
        <p:spPr>
          <a:xfrm>
            <a:off x="4827804" y="2550225"/>
            <a:ext cx="6373596" cy="769441"/>
          </a:xfrm>
          <a:prstGeom prst="rect">
            <a:avLst/>
          </a:prstGeom>
          <a:noFill/>
        </p:spPr>
        <p:txBody>
          <a:bodyPr wrap="square" rtlCol="0">
            <a:spAutoFit/>
          </a:bodyPr>
          <a:lstStyle/>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You can back up your University work safely and securely to:</a:t>
            </a:r>
          </a:p>
        </p:txBody>
      </p:sp>
      <p:grpSp>
        <p:nvGrpSpPr>
          <p:cNvPr id="36" name="Group 35">
            <a:extLst>
              <a:ext uri="{FF2B5EF4-FFF2-40B4-BE49-F238E27FC236}">
                <a16:creationId xmlns:a16="http://schemas.microsoft.com/office/drawing/2014/main" id="{D50E145B-031A-12CE-2787-1881CF0BB526}"/>
              </a:ext>
            </a:extLst>
          </p:cNvPr>
          <p:cNvGrpSpPr/>
          <p:nvPr/>
        </p:nvGrpSpPr>
        <p:grpSpPr>
          <a:xfrm>
            <a:off x="0" y="0"/>
            <a:ext cx="1080000" cy="1391879"/>
            <a:chOff x="0" y="0"/>
            <a:chExt cx="1080000" cy="1391879"/>
          </a:xfrm>
        </p:grpSpPr>
        <p:grpSp>
          <p:nvGrpSpPr>
            <p:cNvPr id="29" name="Group 28">
              <a:extLst>
                <a:ext uri="{FF2B5EF4-FFF2-40B4-BE49-F238E27FC236}">
                  <a16:creationId xmlns:a16="http://schemas.microsoft.com/office/drawing/2014/main" id="{47BE39E2-4DF6-5E37-A3E7-7EC19D9FF400}"/>
                </a:ext>
              </a:extLst>
            </p:cNvPr>
            <p:cNvGrpSpPr/>
            <p:nvPr/>
          </p:nvGrpSpPr>
          <p:grpSpPr>
            <a:xfrm>
              <a:off x="0" y="0"/>
              <a:ext cx="1080000" cy="1391879"/>
              <a:chOff x="0" y="2429"/>
              <a:chExt cx="1080000" cy="1391879"/>
            </a:xfrm>
          </p:grpSpPr>
          <p:sp>
            <p:nvSpPr>
              <p:cNvPr id="8" name="Rectangle 7">
                <a:extLst>
                  <a:ext uri="{FF2B5EF4-FFF2-40B4-BE49-F238E27FC236}">
                    <a16:creationId xmlns:a16="http://schemas.microsoft.com/office/drawing/2014/main" id="{1607FA92-2F00-0FB6-D098-31872FD45F08}"/>
                  </a:ext>
                </a:extLst>
              </p:cNvPr>
              <p:cNvSpPr/>
              <p:nvPr/>
            </p:nvSpPr>
            <p:spPr>
              <a:xfrm>
                <a:off x="0" y="2429"/>
                <a:ext cx="1080000" cy="1080000"/>
              </a:xfrm>
              <a:prstGeom prst="rect">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9" name="Rectangle 8">
                <a:extLst>
                  <a:ext uri="{FF2B5EF4-FFF2-40B4-BE49-F238E27FC236}">
                    <a16:creationId xmlns:a16="http://schemas.microsoft.com/office/drawing/2014/main" id="{849122C0-3A53-CEE0-A0E0-E8666CB07E9E}"/>
                  </a:ext>
                </a:extLst>
              </p:cNvPr>
              <p:cNvSpPr/>
              <p:nvPr/>
            </p:nvSpPr>
            <p:spPr>
              <a:xfrm>
                <a:off x="0" y="1102549"/>
                <a:ext cx="1080000" cy="291759"/>
              </a:xfrm>
              <a:prstGeom prst="rect">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a:latin typeface="Tahoma" panose="020B0604030504040204" pitchFamily="34" charset="0"/>
                    <a:ea typeface="Tahoma" panose="020B0604030504040204" pitchFamily="34" charset="0"/>
                    <a:cs typeface="Tahoma" panose="020B0604030504040204" pitchFamily="34" charset="0"/>
                  </a:rPr>
                  <a:t>CLICK OR SCAN</a:t>
                </a:r>
              </a:p>
            </p:txBody>
          </p:sp>
        </p:grpSp>
        <p:pic>
          <p:nvPicPr>
            <p:cNvPr id="19" name="Picture 18" descr="QR code linking to the University's SharePoint site providing advice for document management as a student">
              <a:hlinkClick r:id="rId3"/>
              <a:extLst>
                <a:ext uri="{FF2B5EF4-FFF2-40B4-BE49-F238E27FC236}">
                  <a16:creationId xmlns:a16="http://schemas.microsoft.com/office/drawing/2014/main" id="{89EDE353-ECBE-4DB5-9376-514F35195D1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1800" y="91800"/>
              <a:ext cx="896400" cy="896400"/>
            </a:xfrm>
            <a:prstGeom prst="rect">
              <a:avLst/>
            </a:prstGeom>
          </p:spPr>
        </p:pic>
      </p:grpSp>
      <p:sp>
        <p:nvSpPr>
          <p:cNvPr id="12" name="TextBox 11">
            <a:extLst>
              <a:ext uri="{FF2B5EF4-FFF2-40B4-BE49-F238E27FC236}">
                <a16:creationId xmlns:a16="http://schemas.microsoft.com/office/drawing/2014/main" id="{098F221C-6758-18C7-79CC-F57E2995BE4E}"/>
              </a:ext>
            </a:extLst>
          </p:cNvPr>
          <p:cNvSpPr txBox="1"/>
          <p:nvPr/>
        </p:nvSpPr>
        <p:spPr>
          <a:xfrm>
            <a:off x="7086600" y="3057525"/>
            <a:ext cx="184731" cy="369332"/>
          </a:xfrm>
          <a:prstGeom prst="rect">
            <a:avLst/>
          </a:prstGeom>
          <a:noFill/>
        </p:spPr>
        <p:txBody>
          <a:bodyPr wrap="none" rtlCol="0">
            <a:spAutoFit/>
          </a:bodyPr>
          <a:lstStyle/>
          <a:p>
            <a:endParaRPr lang="en-US">
              <a:latin typeface="Georgia" panose="02040502050405020303" pitchFamily="18" charset="0"/>
            </a:endParaRPr>
          </a:p>
        </p:txBody>
      </p:sp>
      <p:grpSp>
        <p:nvGrpSpPr>
          <p:cNvPr id="3" name="Group 2">
            <a:extLst>
              <a:ext uri="{FF2B5EF4-FFF2-40B4-BE49-F238E27FC236}">
                <a16:creationId xmlns:a16="http://schemas.microsoft.com/office/drawing/2014/main" id="{18FFBFCF-95D3-007F-172F-FDA5338CB093}"/>
              </a:ext>
            </a:extLst>
          </p:cNvPr>
          <p:cNvGrpSpPr/>
          <p:nvPr/>
        </p:nvGrpSpPr>
        <p:grpSpPr>
          <a:xfrm>
            <a:off x="-1344598" y="1740692"/>
            <a:ext cx="6015568" cy="6015550"/>
            <a:chOff x="-1344598" y="1740692"/>
            <a:chExt cx="6015568" cy="6015550"/>
          </a:xfrm>
        </p:grpSpPr>
        <p:sp>
          <p:nvSpPr>
            <p:cNvPr id="28" name="Oval 27">
              <a:extLst>
                <a:ext uri="{FF2B5EF4-FFF2-40B4-BE49-F238E27FC236}">
                  <a16:creationId xmlns:a16="http://schemas.microsoft.com/office/drawing/2014/main" id="{078862CA-8E01-FC23-5CA2-EF832EAD6369}"/>
                </a:ext>
              </a:extLst>
            </p:cNvPr>
            <p:cNvSpPr/>
            <p:nvPr/>
          </p:nvSpPr>
          <p:spPr>
            <a:xfrm>
              <a:off x="-1344598" y="1740692"/>
              <a:ext cx="6015568" cy="6015550"/>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grpSp>
          <p:nvGrpSpPr>
            <p:cNvPr id="32" name="Group 31" descr="Icon - yellow icon of a computer screen with a cloud icon displayed.">
              <a:extLst>
                <a:ext uri="{FF2B5EF4-FFF2-40B4-BE49-F238E27FC236}">
                  <a16:creationId xmlns:a16="http://schemas.microsoft.com/office/drawing/2014/main" id="{FF1527BC-2D66-9BDC-68E7-82167A17411D}"/>
                </a:ext>
              </a:extLst>
            </p:cNvPr>
            <p:cNvGrpSpPr/>
            <p:nvPr/>
          </p:nvGrpSpPr>
          <p:grpSpPr>
            <a:xfrm>
              <a:off x="540000" y="2754532"/>
              <a:ext cx="2978179" cy="2970905"/>
              <a:chOff x="647843" y="3454750"/>
              <a:chExt cx="2978179" cy="2970905"/>
            </a:xfrm>
          </p:grpSpPr>
          <p:grpSp>
            <p:nvGrpSpPr>
              <p:cNvPr id="17" name="Google Shape;9347;p83">
                <a:extLst>
                  <a:ext uri="{FF2B5EF4-FFF2-40B4-BE49-F238E27FC236}">
                    <a16:creationId xmlns:a16="http://schemas.microsoft.com/office/drawing/2014/main" id="{ABAD6719-538C-47E1-7647-D63FA6799D4B}"/>
                  </a:ext>
                </a:extLst>
              </p:cNvPr>
              <p:cNvGrpSpPr/>
              <p:nvPr/>
            </p:nvGrpSpPr>
            <p:grpSpPr>
              <a:xfrm>
                <a:off x="647843" y="3454750"/>
                <a:ext cx="2978179" cy="2970905"/>
                <a:chOff x="-62884425" y="4111775"/>
                <a:chExt cx="317425" cy="316650"/>
              </a:xfrm>
              <a:solidFill>
                <a:srgbClr val="FAC748"/>
              </a:solidFill>
            </p:grpSpPr>
            <p:sp>
              <p:nvSpPr>
                <p:cNvPr id="18" name="Google Shape;9348;p83">
                  <a:extLst>
                    <a:ext uri="{FF2B5EF4-FFF2-40B4-BE49-F238E27FC236}">
                      <a16:creationId xmlns:a16="http://schemas.microsoft.com/office/drawing/2014/main" id="{9E99E77A-8AD5-8DEF-6AD2-ECACFD9E1DB2}"/>
                    </a:ext>
                  </a:extLst>
                </p:cNvPr>
                <p:cNvSpPr/>
                <p:nvPr/>
              </p:nvSpPr>
              <p:spPr>
                <a:xfrm>
                  <a:off x="-62884425" y="4325225"/>
                  <a:ext cx="317425" cy="103200"/>
                </a:xfrm>
                <a:custGeom>
                  <a:avLst/>
                  <a:gdLst/>
                  <a:ahLst/>
                  <a:cxnLst/>
                  <a:rect l="l" t="t" r="r" b="b"/>
                  <a:pathLst>
                    <a:path w="12697" h="4128" extrusionOk="0">
                      <a:moveTo>
                        <a:pt x="0" y="0"/>
                      </a:moveTo>
                      <a:lnTo>
                        <a:pt x="0" y="378"/>
                      </a:lnTo>
                      <a:cubicBezTo>
                        <a:pt x="0" y="1071"/>
                        <a:pt x="567" y="1638"/>
                        <a:pt x="1260" y="1638"/>
                      </a:cubicBezTo>
                      <a:lnTo>
                        <a:pt x="4001" y="1638"/>
                      </a:lnTo>
                      <a:lnTo>
                        <a:pt x="3434" y="3308"/>
                      </a:lnTo>
                      <a:lnTo>
                        <a:pt x="2930" y="3308"/>
                      </a:lnTo>
                      <a:cubicBezTo>
                        <a:pt x="2678" y="3308"/>
                        <a:pt x="2520" y="3497"/>
                        <a:pt x="2520" y="3749"/>
                      </a:cubicBezTo>
                      <a:cubicBezTo>
                        <a:pt x="2520" y="3970"/>
                        <a:pt x="2741" y="4127"/>
                        <a:pt x="2930" y="4127"/>
                      </a:cubicBezTo>
                      <a:lnTo>
                        <a:pt x="9830" y="4127"/>
                      </a:lnTo>
                      <a:cubicBezTo>
                        <a:pt x="10050" y="4127"/>
                        <a:pt x="10239" y="3938"/>
                        <a:pt x="10239" y="3749"/>
                      </a:cubicBezTo>
                      <a:cubicBezTo>
                        <a:pt x="10239" y="3497"/>
                        <a:pt x="10050" y="3308"/>
                        <a:pt x="9830" y="3308"/>
                      </a:cubicBezTo>
                      <a:lnTo>
                        <a:pt x="9294" y="3308"/>
                      </a:lnTo>
                      <a:lnTo>
                        <a:pt x="8758" y="1638"/>
                      </a:lnTo>
                      <a:lnTo>
                        <a:pt x="11468" y="1638"/>
                      </a:lnTo>
                      <a:cubicBezTo>
                        <a:pt x="12129" y="1638"/>
                        <a:pt x="12697" y="1103"/>
                        <a:pt x="12697" y="378"/>
                      </a:cubicBezTo>
                      <a:lnTo>
                        <a:pt x="12697" y="0"/>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21" name="Google Shape;9349;p83">
                  <a:extLst>
                    <a:ext uri="{FF2B5EF4-FFF2-40B4-BE49-F238E27FC236}">
                      <a16:creationId xmlns:a16="http://schemas.microsoft.com/office/drawing/2014/main" id="{1230517E-1AF7-7985-97A0-E296AFF61010}"/>
                    </a:ext>
                  </a:extLst>
                </p:cNvPr>
                <p:cNvSpPr/>
                <p:nvPr/>
              </p:nvSpPr>
              <p:spPr>
                <a:xfrm>
                  <a:off x="-62884425" y="4111775"/>
                  <a:ext cx="317425" cy="193000"/>
                </a:xfrm>
                <a:custGeom>
                  <a:avLst/>
                  <a:gdLst/>
                  <a:ahLst/>
                  <a:cxnLst/>
                  <a:rect l="l" t="t" r="r" b="b"/>
                  <a:pathLst>
                    <a:path w="12697" h="7720" extrusionOk="0">
                      <a:moveTo>
                        <a:pt x="6301" y="946"/>
                      </a:moveTo>
                      <a:cubicBezTo>
                        <a:pt x="6522" y="946"/>
                        <a:pt x="6742" y="1135"/>
                        <a:pt x="6742" y="1324"/>
                      </a:cubicBezTo>
                      <a:lnTo>
                        <a:pt x="6742" y="1607"/>
                      </a:lnTo>
                      <a:cubicBezTo>
                        <a:pt x="7215" y="1765"/>
                        <a:pt x="7593" y="2237"/>
                        <a:pt x="7593" y="2773"/>
                      </a:cubicBezTo>
                      <a:cubicBezTo>
                        <a:pt x="7593" y="3025"/>
                        <a:pt x="7372" y="3182"/>
                        <a:pt x="7183" y="3182"/>
                      </a:cubicBezTo>
                      <a:cubicBezTo>
                        <a:pt x="6994" y="3182"/>
                        <a:pt x="6805" y="2993"/>
                        <a:pt x="6805" y="2773"/>
                      </a:cubicBezTo>
                      <a:cubicBezTo>
                        <a:pt x="6805" y="2552"/>
                        <a:pt x="6585" y="2363"/>
                        <a:pt x="6364" y="2363"/>
                      </a:cubicBezTo>
                      <a:cubicBezTo>
                        <a:pt x="6112" y="2363"/>
                        <a:pt x="5954" y="2552"/>
                        <a:pt x="5954" y="2773"/>
                      </a:cubicBezTo>
                      <a:cubicBezTo>
                        <a:pt x="5954" y="3025"/>
                        <a:pt x="6269" y="3245"/>
                        <a:pt x="6585" y="3497"/>
                      </a:cubicBezTo>
                      <a:cubicBezTo>
                        <a:pt x="7026" y="3812"/>
                        <a:pt x="7561" y="4191"/>
                        <a:pt x="7561" y="4884"/>
                      </a:cubicBezTo>
                      <a:cubicBezTo>
                        <a:pt x="7561" y="5419"/>
                        <a:pt x="7215" y="5860"/>
                        <a:pt x="6742" y="6049"/>
                      </a:cubicBezTo>
                      <a:lnTo>
                        <a:pt x="6742" y="6333"/>
                      </a:lnTo>
                      <a:cubicBezTo>
                        <a:pt x="6742" y="6553"/>
                        <a:pt x="6553" y="6774"/>
                        <a:pt x="6301" y="6774"/>
                      </a:cubicBezTo>
                      <a:cubicBezTo>
                        <a:pt x="6080" y="6774"/>
                        <a:pt x="5923" y="6553"/>
                        <a:pt x="5923" y="6333"/>
                      </a:cubicBezTo>
                      <a:lnTo>
                        <a:pt x="5923" y="6049"/>
                      </a:lnTo>
                      <a:cubicBezTo>
                        <a:pt x="5450" y="5892"/>
                        <a:pt x="5104" y="5419"/>
                        <a:pt x="5104" y="4884"/>
                      </a:cubicBezTo>
                      <a:cubicBezTo>
                        <a:pt x="5104" y="4632"/>
                        <a:pt x="5293" y="4443"/>
                        <a:pt x="5482" y="4443"/>
                      </a:cubicBezTo>
                      <a:cubicBezTo>
                        <a:pt x="5734" y="4443"/>
                        <a:pt x="5923" y="4632"/>
                        <a:pt x="5923" y="4884"/>
                      </a:cubicBezTo>
                      <a:cubicBezTo>
                        <a:pt x="5923" y="5104"/>
                        <a:pt x="6112" y="5262"/>
                        <a:pt x="6301" y="5262"/>
                      </a:cubicBezTo>
                      <a:cubicBezTo>
                        <a:pt x="6522" y="5262"/>
                        <a:pt x="6742" y="5073"/>
                        <a:pt x="6742" y="4884"/>
                      </a:cubicBezTo>
                      <a:cubicBezTo>
                        <a:pt x="6742" y="4632"/>
                        <a:pt x="6427" y="4411"/>
                        <a:pt x="6080" y="4159"/>
                      </a:cubicBezTo>
                      <a:cubicBezTo>
                        <a:pt x="5639" y="3844"/>
                        <a:pt x="5104" y="3466"/>
                        <a:pt x="5104" y="2773"/>
                      </a:cubicBezTo>
                      <a:cubicBezTo>
                        <a:pt x="5104" y="2237"/>
                        <a:pt x="5450" y="1796"/>
                        <a:pt x="5923" y="1607"/>
                      </a:cubicBezTo>
                      <a:lnTo>
                        <a:pt x="5923" y="1324"/>
                      </a:lnTo>
                      <a:cubicBezTo>
                        <a:pt x="5923" y="1103"/>
                        <a:pt x="6112" y="946"/>
                        <a:pt x="6301" y="946"/>
                      </a:cubicBezTo>
                      <a:close/>
                      <a:moveTo>
                        <a:pt x="1260" y="0"/>
                      </a:moveTo>
                      <a:cubicBezTo>
                        <a:pt x="599" y="0"/>
                        <a:pt x="0" y="536"/>
                        <a:pt x="0" y="1261"/>
                      </a:cubicBezTo>
                      <a:lnTo>
                        <a:pt x="0" y="7719"/>
                      </a:lnTo>
                      <a:lnTo>
                        <a:pt x="12697" y="7719"/>
                      </a:lnTo>
                      <a:lnTo>
                        <a:pt x="12697" y="1261"/>
                      </a:lnTo>
                      <a:cubicBezTo>
                        <a:pt x="12697" y="536"/>
                        <a:pt x="12129" y="0"/>
                        <a:pt x="11468" y="0"/>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10" name="Google Shape;8755;p81">
                <a:extLst>
                  <a:ext uri="{FF2B5EF4-FFF2-40B4-BE49-F238E27FC236}">
                    <a16:creationId xmlns:a16="http://schemas.microsoft.com/office/drawing/2014/main" id="{63AA6C71-C724-B5BC-DA78-7A77FA07B7BA}"/>
                  </a:ext>
                </a:extLst>
              </p:cNvPr>
              <p:cNvSpPr/>
              <p:nvPr/>
            </p:nvSpPr>
            <p:spPr>
              <a:xfrm>
                <a:off x="988200" y="3634456"/>
                <a:ext cx="2467174" cy="1485708"/>
              </a:xfrm>
              <a:custGeom>
                <a:avLst/>
                <a:gdLst/>
                <a:ahLst/>
                <a:cxnLst/>
                <a:rect l="l" t="t" r="r" b="b"/>
                <a:pathLst>
                  <a:path w="19273" h="11606" extrusionOk="0">
                    <a:moveTo>
                      <a:pt x="8589" y="0"/>
                    </a:moveTo>
                    <a:cubicBezTo>
                      <a:pt x="7469" y="3"/>
                      <a:pt x="6385" y="407"/>
                      <a:pt x="5536" y="1138"/>
                    </a:cubicBezTo>
                    <a:cubicBezTo>
                      <a:pt x="4819" y="1759"/>
                      <a:pt x="4289" y="2566"/>
                      <a:pt x="4006" y="3469"/>
                    </a:cubicBezTo>
                    <a:lnTo>
                      <a:pt x="3891" y="3469"/>
                    </a:lnTo>
                    <a:cubicBezTo>
                      <a:pt x="1747" y="3469"/>
                      <a:pt x="1" y="5294"/>
                      <a:pt x="1" y="7537"/>
                    </a:cubicBezTo>
                    <a:cubicBezTo>
                      <a:pt x="1" y="9781"/>
                      <a:pt x="1744" y="11605"/>
                      <a:pt x="3891" y="11605"/>
                    </a:cubicBezTo>
                    <a:lnTo>
                      <a:pt x="14798" y="11605"/>
                    </a:lnTo>
                    <a:cubicBezTo>
                      <a:pt x="17264" y="11605"/>
                      <a:pt x="19273" y="9507"/>
                      <a:pt x="19273" y="6923"/>
                    </a:cubicBezTo>
                    <a:cubicBezTo>
                      <a:pt x="19273" y="6044"/>
                      <a:pt x="19035" y="5182"/>
                      <a:pt x="18583" y="4430"/>
                    </a:cubicBezTo>
                    <a:cubicBezTo>
                      <a:pt x="18153" y="3707"/>
                      <a:pt x="17529" y="3117"/>
                      <a:pt x="16783" y="2728"/>
                    </a:cubicBezTo>
                    <a:cubicBezTo>
                      <a:pt x="16161" y="2404"/>
                      <a:pt x="15479" y="2243"/>
                      <a:pt x="14797" y="2243"/>
                    </a:cubicBezTo>
                    <a:cubicBezTo>
                      <a:pt x="14134" y="2243"/>
                      <a:pt x="13470" y="2395"/>
                      <a:pt x="12862" y="2701"/>
                    </a:cubicBezTo>
                    <a:cubicBezTo>
                      <a:pt x="12233" y="1442"/>
                      <a:pt x="11118" y="512"/>
                      <a:pt x="9784" y="157"/>
                    </a:cubicBezTo>
                    <a:cubicBezTo>
                      <a:pt x="9393" y="54"/>
                      <a:pt x="8992" y="0"/>
                      <a:pt x="8589" y="0"/>
                    </a:cubicBezTo>
                    <a:close/>
                  </a:path>
                </a:pathLst>
              </a:custGeom>
              <a:solidFill>
                <a:srgbClr val="2D5A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grpSp>
        <p:nvGrpSpPr>
          <p:cNvPr id="33" name="Group 32">
            <a:extLst>
              <a:ext uri="{FF2B5EF4-FFF2-40B4-BE49-F238E27FC236}">
                <a16:creationId xmlns:a16="http://schemas.microsoft.com/office/drawing/2014/main" id="{0CD85370-8EFB-90FC-5E7C-4694C1F90F2F}"/>
              </a:ext>
            </a:extLst>
          </p:cNvPr>
          <p:cNvGrpSpPr/>
          <p:nvPr/>
        </p:nvGrpSpPr>
        <p:grpSpPr>
          <a:xfrm>
            <a:off x="4854479" y="3532099"/>
            <a:ext cx="6229157" cy="707886"/>
            <a:chOff x="4854479" y="3532099"/>
            <a:chExt cx="6229157" cy="707886"/>
          </a:xfrm>
        </p:grpSpPr>
        <p:sp>
          <p:nvSpPr>
            <p:cNvPr id="22" name="TextBox 21">
              <a:extLst>
                <a:ext uri="{FF2B5EF4-FFF2-40B4-BE49-F238E27FC236}">
                  <a16:creationId xmlns:a16="http://schemas.microsoft.com/office/drawing/2014/main" id="{8150EEB2-43E5-1AE4-60FC-CBC4E49132C8}"/>
                </a:ext>
              </a:extLst>
            </p:cNvPr>
            <p:cNvSpPr txBox="1"/>
            <p:nvPr/>
          </p:nvSpPr>
          <p:spPr>
            <a:xfrm>
              <a:off x="5706257" y="3532099"/>
              <a:ext cx="5377379" cy="707886"/>
            </a:xfrm>
            <a:prstGeom prst="rect">
              <a:avLst/>
            </a:prstGeom>
            <a:noFill/>
          </p:spPr>
          <p:txBody>
            <a:bodyPr wrap="square" rtlCol="0">
              <a:spAutoFit/>
            </a:bodyPr>
            <a:lstStyle/>
            <a:p>
              <a:r>
                <a:rPr lang="en-US" sz="2000" dirty="0">
                  <a:solidFill>
                    <a:srgbClr val="3E3E4D"/>
                  </a:solidFill>
                  <a:latin typeface="Tahoma" panose="020B0604030504040204" pitchFamily="34" charset="0"/>
                  <a:ea typeface="Tahoma" panose="020B0604030504040204" pitchFamily="34" charset="0"/>
                  <a:cs typeface="Tahoma" panose="020B0604030504040204" pitchFamily="34" charset="0"/>
                </a:rPr>
                <a:t>Your personal University drive (M drive) with </a:t>
              </a:r>
            </a:p>
            <a:p>
              <a:r>
                <a:rPr lang="en-US" sz="2000" dirty="0">
                  <a:solidFill>
                    <a:srgbClr val="3E3E4D"/>
                  </a:solidFill>
                  <a:latin typeface="Tahoma" panose="020B0604030504040204" pitchFamily="34" charset="0"/>
                  <a:ea typeface="Tahoma" panose="020B0604030504040204" pitchFamily="34" charset="0"/>
                  <a:cs typeface="Tahoma" panose="020B0604030504040204" pitchFamily="34" charset="0"/>
                </a:rPr>
                <a:t>2GB storage and daily back-ups.</a:t>
              </a:r>
            </a:p>
          </p:txBody>
        </p:sp>
        <p:sp>
          <p:nvSpPr>
            <p:cNvPr id="27" name="Google Shape;8755;p81" descr="Icon - Yellow cloud icon">
              <a:extLst>
                <a:ext uri="{FF2B5EF4-FFF2-40B4-BE49-F238E27FC236}">
                  <a16:creationId xmlns:a16="http://schemas.microsoft.com/office/drawing/2014/main" id="{4CC75D5F-A2A8-6B25-424A-855AB317B56B}"/>
                </a:ext>
              </a:extLst>
            </p:cNvPr>
            <p:cNvSpPr/>
            <p:nvPr/>
          </p:nvSpPr>
          <p:spPr>
            <a:xfrm rot="10800000" flipV="1">
              <a:off x="4854479" y="3683790"/>
              <a:ext cx="671721" cy="404504"/>
            </a:xfrm>
            <a:custGeom>
              <a:avLst/>
              <a:gdLst/>
              <a:ahLst/>
              <a:cxnLst/>
              <a:rect l="l" t="t" r="r" b="b"/>
              <a:pathLst>
                <a:path w="19273" h="11606" extrusionOk="0">
                  <a:moveTo>
                    <a:pt x="8589" y="0"/>
                  </a:moveTo>
                  <a:cubicBezTo>
                    <a:pt x="7469" y="3"/>
                    <a:pt x="6385" y="407"/>
                    <a:pt x="5536" y="1138"/>
                  </a:cubicBezTo>
                  <a:cubicBezTo>
                    <a:pt x="4819" y="1759"/>
                    <a:pt x="4289" y="2566"/>
                    <a:pt x="4006" y="3469"/>
                  </a:cubicBezTo>
                  <a:lnTo>
                    <a:pt x="3891" y="3469"/>
                  </a:lnTo>
                  <a:cubicBezTo>
                    <a:pt x="1747" y="3469"/>
                    <a:pt x="1" y="5294"/>
                    <a:pt x="1" y="7537"/>
                  </a:cubicBezTo>
                  <a:cubicBezTo>
                    <a:pt x="1" y="9781"/>
                    <a:pt x="1744" y="11605"/>
                    <a:pt x="3891" y="11605"/>
                  </a:cubicBezTo>
                  <a:lnTo>
                    <a:pt x="14798" y="11605"/>
                  </a:lnTo>
                  <a:cubicBezTo>
                    <a:pt x="17264" y="11605"/>
                    <a:pt x="19273" y="9507"/>
                    <a:pt x="19273" y="6923"/>
                  </a:cubicBezTo>
                  <a:cubicBezTo>
                    <a:pt x="19273" y="6044"/>
                    <a:pt x="19035" y="5182"/>
                    <a:pt x="18583" y="4430"/>
                  </a:cubicBezTo>
                  <a:cubicBezTo>
                    <a:pt x="18153" y="3707"/>
                    <a:pt x="17529" y="3117"/>
                    <a:pt x="16783" y="2728"/>
                  </a:cubicBezTo>
                  <a:cubicBezTo>
                    <a:pt x="16161" y="2404"/>
                    <a:pt x="15479" y="2243"/>
                    <a:pt x="14797" y="2243"/>
                  </a:cubicBezTo>
                  <a:cubicBezTo>
                    <a:pt x="14134" y="2243"/>
                    <a:pt x="13470" y="2395"/>
                    <a:pt x="12862" y="2701"/>
                  </a:cubicBezTo>
                  <a:cubicBezTo>
                    <a:pt x="12233" y="1442"/>
                    <a:pt x="11118" y="512"/>
                    <a:pt x="9784" y="157"/>
                  </a:cubicBezTo>
                  <a:cubicBezTo>
                    <a:pt x="9393" y="54"/>
                    <a:pt x="8992" y="0"/>
                    <a:pt x="8589" y="0"/>
                  </a:cubicBezTo>
                  <a:close/>
                </a:path>
              </a:pathLst>
            </a:custGeom>
            <a:solidFill>
              <a:srgbClr val="FAC748"/>
            </a:solidFill>
            <a:ln w="12700">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34" name="Group 33">
            <a:extLst>
              <a:ext uri="{FF2B5EF4-FFF2-40B4-BE49-F238E27FC236}">
                <a16:creationId xmlns:a16="http://schemas.microsoft.com/office/drawing/2014/main" id="{02575D71-81B2-7832-1DF7-5594B26F8829}"/>
              </a:ext>
            </a:extLst>
          </p:cNvPr>
          <p:cNvGrpSpPr/>
          <p:nvPr/>
        </p:nvGrpSpPr>
        <p:grpSpPr>
          <a:xfrm>
            <a:off x="4854478" y="4394524"/>
            <a:ext cx="6229158" cy="1323439"/>
            <a:chOff x="4854478" y="4394524"/>
            <a:chExt cx="5952067" cy="1323439"/>
          </a:xfrm>
        </p:grpSpPr>
        <p:sp>
          <p:nvSpPr>
            <p:cNvPr id="35" name="TextBox 34">
              <a:extLst>
                <a:ext uri="{FF2B5EF4-FFF2-40B4-BE49-F238E27FC236}">
                  <a16:creationId xmlns:a16="http://schemas.microsoft.com/office/drawing/2014/main" id="{D5275C18-0458-DF23-DD35-B26250CC5D42}"/>
                </a:ext>
              </a:extLst>
            </p:cNvPr>
            <p:cNvSpPr txBox="1"/>
            <p:nvPr/>
          </p:nvSpPr>
          <p:spPr>
            <a:xfrm>
              <a:off x="5706256" y="4394524"/>
              <a:ext cx="5100289" cy="1323439"/>
            </a:xfrm>
            <a:prstGeom prst="rect">
              <a:avLst/>
            </a:prstGeom>
            <a:noFill/>
          </p:spPr>
          <p:txBody>
            <a:bodyPr wrap="square" rtlCol="0">
              <a:spAutoFit/>
            </a:bodyPr>
            <a:lstStyle/>
            <a:p>
              <a:r>
                <a:rPr lang="en-US" sz="2000" dirty="0">
                  <a:solidFill>
                    <a:srgbClr val="3E3E4D"/>
                  </a:solidFill>
                  <a:latin typeface="Tahoma" panose="020B0604030504040204" pitchFamily="34" charset="0"/>
                  <a:ea typeface="Tahoma" panose="020B0604030504040204" pitchFamily="34" charset="0"/>
                  <a:cs typeface="Tahoma" panose="020B0604030504040204" pitchFamily="34" charset="0"/>
                </a:rPr>
                <a:t>Your OneDrive cloud storage account with </a:t>
              </a:r>
            </a:p>
            <a:p>
              <a:r>
                <a:rPr lang="en-US" sz="2000" dirty="0">
                  <a:solidFill>
                    <a:srgbClr val="3E3E4D"/>
                  </a:solidFill>
                  <a:latin typeface="Tahoma" panose="020B0604030504040204" pitchFamily="34" charset="0"/>
                  <a:ea typeface="Tahoma" panose="020B0604030504040204" pitchFamily="34" charset="0"/>
                  <a:cs typeface="Tahoma" panose="020B0604030504040204" pitchFamily="34" charset="0"/>
                </a:rPr>
                <a:t>1TB storage - accessible anywhere, anytime, </a:t>
              </a:r>
            </a:p>
            <a:p>
              <a:r>
                <a:rPr lang="en-US" sz="2000" dirty="0">
                  <a:solidFill>
                    <a:srgbClr val="3E3E4D"/>
                  </a:solidFill>
                  <a:latin typeface="Tahoma" panose="020B0604030504040204" pitchFamily="34" charset="0"/>
                  <a:ea typeface="Tahoma" panose="020B0604030504040204" pitchFamily="34" charset="0"/>
                  <a:cs typeface="Tahoma" panose="020B0604030504040204" pitchFamily="34" charset="0"/>
                </a:rPr>
                <a:t>and with any device.</a:t>
              </a:r>
            </a:p>
          </p:txBody>
        </p:sp>
        <p:sp>
          <p:nvSpPr>
            <p:cNvPr id="45" name="Google Shape;8755;p81" descr="Icon - yellow cloud icon">
              <a:extLst>
                <a:ext uri="{FF2B5EF4-FFF2-40B4-BE49-F238E27FC236}">
                  <a16:creationId xmlns:a16="http://schemas.microsoft.com/office/drawing/2014/main" id="{F10072D4-3BA8-C0D7-3C5F-860427389523}"/>
                </a:ext>
              </a:extLst>
            </p:cNvPr>
            <p:cNvSpPr/>
            <p:nvPr/>
          </p:nvSpPr>
          <p:spPr>
            <a:xfrm rot="10800000" flipV="1">
              <a:off x="4854478" y="4700103"/>
              <a:ext cx="671721" cy="404504"/>
            </a:xfrm>
            <a:custGeom>
              <a:avLst/>
              <a:gdLst/>
              <a:ahLst/>
              <a:cxnLst/>
              <a:rect l="l" t="t" r="r" b="b"/>
              <a:pathLst>
                <a:path w="19273" h="11606" extrusionOk="0">
                  <a:moveTo>
                    <a:pt x="8589" y="0"/>
                  </a:moveTo>
                  <a:cubicBezTo>
                    <a:pt x="7469" y="3"/>
                    <a:pt x="6385" y="407"/>
                    <a:pt x="5536" y="1138"/>
                  </a:cubicBezTo>
                  <a:cubicBezTo>
                    <a:pt x="4819" y="1759"/>
                    <a:pt x="4289" y="2566"/>
                    <a:pt x="4006" y="3469"/>
                  </a:cubicBezTo>
                  <a:lnTo>
                    <a:pt x="3891" y="3469"/>
                  </a:lnTo>
                  <a:cubicBezTo>
                    <a:pt x="1747" y="3469"/>
                    <a:pt x="1" y="5294"/>
                    <a:pt x="1" y="7537"/>
                  </a:cubicBezTo>
                  <a:cubicBezTo>
                    <a:pt x="1" y="9781"/>
                    <a:pt x="1744" y="11605"/>
                    <a:pt x="3891" y="11605"/>
                  </a:cubicBezTo>
                  <a:lnTo>
                    <a:pt x="14798" y="11605"/>
                  </a:lnTo>
                  <a:cubicBezTo>
                    <a:pt x="17264" y="11605"/>
                    <a:pt x="19273" y="9507"/>
                    <a:pt x="19273" y="6923"/>
                  </a:cubicBezTo>
                  <a:cubicBezTo>
                    <a:pt x="19273" y="6044"/>
                    <a:pt x="19035" y="5182"/>
                    <a:pt x="18583" y="4430"/>
                  </a:cubicBezTo>
                  <a:cubicBezTo>
                    <a:pt x="18153" y="3707"/>
                    <a:pt x="17529" y="3117"/>
                    <a:pt x="16783" y="2728"/>
                  </a:cubicBezTo>
                  <a:cubicBezTo>
                    <a:pt x="16161" y="2404"/>
                    <a:pt x="15479" y="2243"/>
                    <a:pt x="14797" y="2243"/>
                  </a:cubicBezTo>
                  <a:cubicBezTo>
                    <a:pt x="14134" y="2243"/>
                    <a:pt x="13470" y="2395"/>
                    <a:pt x="12862" y="2701"/>
                  </a:cubicBezTo>
                  <a:cubicBezTo>
                    <a:pt x="12233" y="1442"/>
                    <a:pt x="11118" y="512"/>
                    <a:pt x="9784" y="157"/>
                  </a:cubicBezTo>
                  <a:cubicBezTo>
                    <a:pt x="9393" y="54"/>
                    <a:pt x="8992" y="0"/>
                    <a:pt x="8589" y="0"/>
                  </a:cubicBezTo>
                  <a:close/>
                </a:path>
              </a:pathLst>
            </a:custGeom>
            <a:solidFill>
              <a:srgbClr val="FAC748"/>
            </a:solidFill>
            <a:ln w="12700">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sp>
        <p:nvSpPr>
          <p:cNvPr id="6" name="Oval 5">
            <a:extLst>
              <a:ext uri="{FF2B5EF4-FFF2-40B4-BE49-F238E27FC236}">
                <a16:creationId xmlns:a16="http://schemas.microsoft.com/office/drawing/2014/main" id="{B4154D50-B85D-C62E-F42B-22B84C6CEC76}"/>
              </a:ext>
            </a:extLst>
          </p:cNvPr>
          <p:cNvSpPr/>
          <p:nvPr/>
        </p:nvSpPr>
        <p:spPr>
          <a:xfrm>
            <a:off x="0" y="-1079085"/>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7" name="Oval 6">
            <a:extLst>
              <a:ext uri="{FF2B5EF4-FFF2-40B4-BE49-F238E27FC236}">
                <a16:creationId xmlns:a16="http://schemas.microsoft.com/office/drawing/2014/main" id="{0BE57C37-5207-AF83-84DA-7F9A82FB36E1}"/>
              </a:ext>
            </a:extLst>
          </p:cNvPr>
          <p:cNvSpPr/>
          <p:nvPr/>
        </p:nvSpPr>
        <p:spPr>
          <a:xfrm>
            <a:off x="723418" y="-1067511"/>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3" name="Oval 12">
            <a:extLst>
              <a:ext uri="{FF2B5EF4-FFF2-40B4-BE49-F238E27FC236}">
                <a16:creationId xmlns:a16="http://schemas.microsoft.com/office/drawing/2014/main" id="{45BA531A-8647-9CFC-3631-4D414DC963E5}"/>
              </a:ext>
            </a:extLst>
          </p:cNvPr>
          <p:cNvSpPr/>
          <p:nvPr/>
        </p:nvSpPr>
        <p:spPr>
          <a:xfrm>
            <a:off x="1446836" y="-1102235"/>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4" name="Oval 13">
            <a:extLst>
              <a:ext uri="{FF2B5EF4-FFF2-40B4-BE49-F238E27FC236}">
                <a16:creationId xmlns:a16="http://schemas.microsoft.com/office/drawing/2014/main" id="{D6082F4B-C5AD-9EE1-4B8D-16C987BE7E38}"/>
              </a:ext>
            </a:extLst>
          </p:cNvPr>
          <p:cNvSpPr/>
          <p:nvPr/>
        </p:nvSpPr>
        <p:spPr>
          <a:xfrm>
            <a:off x="2170254" y="-1102235"/>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83FFA286-72A1-EE76-A923-041F0FAF2841}"/>
              </a:ext>
            </a:extLst>
          </p:cNvPr>
          <p:cNvSpPr/>
          <p:nvPr/>
        </p:nvSpPr>
        <p:spPr>
          <a:xfrm>
            <a:off x="2893672" y="-1090661"/>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6" name="Oval 15">
            <a:extLst>
              <a:ext uri="{FF2B5EF4-FFF2-40B4-BE49-F238E27FC236}">
                <a16:creationId xmlns:a16="http://schemas.microsoft.com/office/drawing/2014/main" id="{8A2A713D-E934-1D3D-E199-D0261FD4E90A}"/>
              </a:ext>
            </a:extLst>
          </p:cNvPr>
          <p:cNvSpPr/>
          <p:nvPr/>
        </p:nvSpPr>
        <p:spPr>
          <a:xfrm>
            <a:off x="3617090" y="-1090661"/>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0" name="Oval 19">
            <a:extLst>
              <a:ext uri="{FF2B5EF4-FFF2-40B4-BE49-F238E27FC236}">
                <a16:creationId xmlns:a16="http://schemas.microsoft.com/office/drawing/2014/main" id="{30DF0086-D866-F4E3-02D7-2525DF114395}"/>
              </a:ext>
            </a:extLst>
          </p:cNvPr>
          <p:cNvSpPr/>
          <p:nvPr/>
        </p:nvSpPr>
        <p:spPr>
          <a:xfrm>
            <a:off x="4340508" y="-1136959"/>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3" name="Oval 22">
            <a:extLst>
              <a:ext uri="{FF2B5EF4-FFF2-40B4-BE49-F238E27FC236}">
                <a16:creationId xmlns:a16="http://schemas.microsoft.com/office/drawing/2014/main" id="{640251ED-8CF3-C79F-7204-84BBB9457A6D}"/>
              </a:ext>
            </a:extLst>
          </p:cNvPr>
          <p:cNvSpPr/>
          <p:nvPr/>
        </p:nvSpPr>
        <p:spPr>
          <a:xfrm>
            <a:off x="5063926" y="-1148534"/>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4" name="Oval 23">
            <a:extLst>
              <a:ext uri="{FF2B5EF4-FFF2-40B4-BE49-F238E27FC236}">
                <a16:creationId xmlns:a16="http://schemas.microsoft.com/office/drawing/2014/main" id="{67B399F1-8FF5-EBE5-3D5E-4FE182480C3F}"/>
              </a:ext>
            </a:extLst>
          </p:cNvPr>
          <p:cNvSpPr/>
          <p:nvPr/>
        </p:nvSpPr>
        <p:spPr>
          <a:xfrm>
            <a:off x="5787344" y="-1136959"/>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5" name="Oval 24">
            <a:extLst>
              <a:ext uri="{FF2B5EF4-FFF2-40B4-BE49-F238E27FC236}">
                <a16:creationId xmlns:a16="http://schemas.microsoft.com/office/drawing/2014/main" id="{DD10DD95-0DCF-7170-6BA3-42E5ED21D73C}"/>
              </a:ext>
            </a:extLst>
          </p:cNvPr>
          <p:cNvSpPr/>
          <p:nvPr/>
        </p:nvSpPr>
        <p:spPr>
          <a:xfrm>
            <a:off x="6510762" y="-1148533"/>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6" name="Oval 25">
            <a:extLst>
              <a:ext uri="{FF2B5EF4-FFF2-40B4-BE49-F238E27FC236}">
                <a16:creationId xmlns:a16="http://schemas.microsoft.com/office/drawing/2014/main" id="{D4BB8A50-501E-8FDE-5D98-431B3A98525B}"/>
              </a:ext>
            </a:extLst>
          </p:cNvPr>
          <p:cNvSpPr/>
          <p:nvPr/>
        </p:nvSpPr>
        <p:spPr>
          <a:xfrm>
            <a:off x="7234177" y="-1148533"/>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grpSp>
        <p:nvGrpSpPr>
          <p:cNvPr id="31" name="Group 30">
            <a:extLst>
              <a:ext uri="{FF2B5EF4-FFF2-40B4-BE49-F238E27FC236}">
                <a16:creationId xmlns:a16="http://schemas.microsoft.com/office/drawing/2014/main" id="{12ED8613-0362-D84B-9F28-AF7604274A5B}"/>
              </a:ext>
            </a:extLst>
          </p:cNvPr>
          <p:cNvGrpSpPr/>
          <p:nvPr/>
        </p:nvGrpSpPr>
        <p:grpSpPr>
          <a:xfrm>
            <a:off x="9631319" y="-1446646"/>
            <a:ext cx="3446177" cy="3491145"/>
            <a:chOff x="9631319" y="-1446646"/>
            <a:chExt cx="3446177" cy="3491145"/>
          </a:xfrm>
        </p:grpSpPr>
        <p:sp>
          <p:nvSpPr>
            <p:cNvPr id="4" name="Oval 2">
              <a:extLst>
                <a:ext uri="{FF2B5EF4-FFF2-40B4-BE49-F238E27FC236}">
                  <a16:creationId xmlns:a16="http://schemas.microsoft.com/office/drawing/2014/main" id="{58D2B9A6-6561-1FB3-8353-B689220D853B}"/>
                </a:ext>
              </a:extLst>
            </p:cNvPr>
            <p:cNvSpPr/>
            <p:nvPr/>
          </p:nvSpPr>
          <p:spPr>
            <a:xfrm rot="15795417">
              <a:off x="9635062" y="-1380533"/>
              <a:ext cx="3421289" cy="3428775"/>
            </a:xfrm>
            <a:custGeom>
              <a:avLst/>
              <a:gdLst>
                <a:gd name="connsiteX0" fmla="*/ 0 w 2488128"/>
                <a:gd name="connsiteY0" fmla="*/ 1244064 h 2488128"/>
                <a:gd name="connsiteX1" fmla="*/ 1244064 w 2488128"/>
                <a:gd name="connsiteY1" fmla="*/ 0 h 2488128"/>
                <a:gd name="connsiteX2" fmla="*/ 2488128 w 2488128"/>
                <a:gd name="connsiteY2" fmla="*/ 1244064 h 2488128"/>
                <a:gd name="connsiteX3" fmla="*/ 1244064 w 2488128"/>
                <a:gd name="connsiteY3" fmla="*/ 2488128 h 2488128"/>
                <a:gd name="connsiteX4" fmla="*/ 0 w 2488128"/>
                <a:gd name="connsiteY4" fmla="*/ 1244064 h 2488128"/>
                <a:gd name="connsiteX0" fmla="*/ 92057 w 3849877"/>
                <a:gd name="connsiteY0" fmla="*/ 3315752 h 4559816"/>
                <a:gd name="connsiteX1" fmla="*/ 3693558 w 3849877"/>
                <a:gd name="connsiteY1" fmla="*/ 0 h 4559816"/>
                <a:gd name="connsiteX2" fmla="*/ 2580185 w 3849877"/>
                <a:gd name="connsiteY2" fmla="*/ 3315752 h 4559816"/>
                <a:gd name="connsiteX3" fmla="*/ 1336121 w 3849877"/>
                <a:gd name="connsiteY3" fmla="*/ 4559816 h 4559816"/>
                <a:gd name="connsiteX4" fmla="*/ 92057 w 3849877"/>
                <a:gd name="connsiteY4" fmla="*/ 3315752 h 4559816"/>
                <a:gd name="connsiteX0" fmla="*/ 93751 w 4368218"/>
                <a:gd name="connsiteY0" fmla="*/ 3322692 h 4748918"/>
                <a:gd name="connsiteX1" fmla="*/ 3695252 w 4368218"/>
                <a:gd name="connsiteY1" fmla="*/ 6940 h 4748918"/>
                <a:gd name="connsiteX2" fmla="*/ 4367817 w 4368218"/>
                <a:gd name="connsiteY2" fmla="*/ 4294242 h 4748918"/>
                <a:gd name="connsiteX3" fmla="*/ 1337815 w 4368218"/>
                <a:gd name="connsiteY3" fmla="*/ 4566756 h 4748918"/>
                <a:gd name="connsiteX4" fmla="*/ 93751 w 4368218"/>
                <a:gd name="connsiteY4" fmla="*/ 3322692 h 4748918"/>
                <a:gd name="connsiteX0" fmla="*/ 93751 w 4975769"/>
                <a:gd name="connsiteY0" fmla="*/ 3322692 h 4748918"/>
                <a:gd name="connsiteX1" fmla="*/ 3695252 w 4975769"/>
                <a:gd name="connsiteY1" fmla="*/ 6940 h 4748918"/>
                <a:gd name="connsiteX2" fmla="*/ 4367817 w 4975769"/>
                <a:gd name="connsiteY2" fmla="*/ 4294242 h 4748918"/>
                <a:gd name="connsiteX3" fmla="*/ 1337815 w 4975769"/>
                <a:gd name="connsiteY3" fmla="*/ 4566756 h 4748918"/>
                <a:gd name="connsiteX4" fmla="*/ 93751 w 4975769"/>
                <a:gd name="connsiteY4" fmla="*/ 3322692 h 4748918"/>
                <a:gd name="connsiteX0" fmla="*/ 93751 w 4975769"/>
                <a:gd name="connsiteY0" fmla="*/ 3322692 h 4644676"/>
                <a:gd name="connsiteX1" fmla="*/ 3695252 w 4975769"/>
                <a:gd name="connsiteY1" fmla="*/ 6940 h 4644676"/>
                <a:gd name="connsiteX2" fmla="*/ 4367817 w 4975769"/>
                <a:gd name="connsiteY2" fmla="*/ 4294242 h 4644676"/>
                <a:gd name="connsiteX3" fmla="*/ 1337815 w 4975769"/>
                <a:gd name="connsiteY3" fmla="*/ 4566756 h 4644676"/>
                <a:gd name="connsiteX4" fmla="*/ 93751 w 4975769"/>
                <a:gd name="connsiteY4" fmla="*/ 3322692 h 4644676"/>
                <a:gd name="connsiteX0" fmla="*/ 86500 w 4968518"/>
                <a:gd name="connsiteY0" fmla="*/ 3322692 h 4911812"/>
                <a:gd name="connsiteX1" fmla="*/ 3688001 w 4968518"/>
                <a:gd name="connsiteY1" fmla="*/ 6940 h 4911812"/>
                <a:gd name="connsiteX2" fmla="*/ 4360566 w 4968518"/>
                <a:gd name="connsiteY2" fmla="*/ 4294242 h 4911812"/>
                <a:gd name="connsiteX3" fmla="*/ 1330564 w 4968518"/>
                <a:gd name="connsiteY3" fmla="*/ 4566756 h 4911812"/>
                <a:gd name="connsiteX4" fmla="*/ 86500 w 4968518"/>
                <a:gd name="connsiteY4" fmla="*/ 3322692 h 4911812"/>
                <a:gd name="connsiteX0" fmla="*/ 131306 w 5013324"/>
                <a:gd name="connsiteY0" fmla="*/ 3322692 h 4612974"/>
                <a:gd name="connsiteX1" fmla="*/ 3732807 w 5013324"/>
                <a:gd name="connsiteY1" fmla="*/ 6940 h 4612974"/>
                <a:gd name="connsiteX2" fmla="*/ 4405372 w 5013324"/>
                <a:gd name="connsiteY2" fmla="*/ 4294242 h 4612974"/>
                <a:gd name="connsiteX3" fmla="*/ 1375370 w 5013324"/>
                <a:gd name="connsiteY3" fmla="*/ 4566756 h 4612974"/>
                <a:gd name="connsiteX4" fmla="*/ 131306 w 5013324"/>
                <a:gd name="connsiteY4" fmla="*/ 3322692 h 4612974"/>
                <a:gd name="connsiteX0" fmla="*/ 226439 w 5108457"/>
                <a:gd name="connsiteY0" fmla="*/ 3322918 h 5119634"/>
                <a:gd name="connsiteX1" fmla="*/ 3827940 w 5108457"/>
                <a:gd name="connsiteY1" fmla="*/ 7166 h 5119634"/>
                <a:gd name="connsiteX2" fmla="*/ 4500505 w 5108457"/>
                <a:gd name="connsiteY2" fmla="*/ 4294468 h 5119634"/>
                <a:gd name="connsiteX3" fmla="*/ 1099028 w 5108457"/>
                <a:gd name="connsiteY3" fmla="*/ 5109907 h 5119634"/>
                <a:gd name="connsiteX4" fmla="*/ 226439 w 5108457"/>
                <a:gd name="connsiteY4" fmla="*/ 3322918 h 5119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8457" h="5119634">
                  <a:moveTo>
                    <a:pt x="226439" y="3322918"/>
                  </a:moveTo>
                  <a:cubicBezTo>
                    <a:pt x="681258" y="2472461"/>
                    <a:pt x="3115596" y="-154759"/>
                    <a:pt x="3827940" y="7166"/>
                  </a:cubicBezTo>
                  <a:cubicBezTo>
                    <a:pt x="4540284" y="169091"/>
                    <a:pt x="5900680" y="3850278"/>
                    <a:pt x="4500505" y="4294468"/>
                  </a:cubicBezTo>
                  <a:cubicBezTo>
                    <a:pt x="985780" y="4638646"/>
                    <a:pt x="2225709" y="5200394"/>
                    <a:pt x="1099028" y="5109907"/>
                  </a:cubicBezTo>
                  <a:cubicBezTo>
                    <a:pt x="-27653" y="5019420"/>
                    <a:pt x="-228380" y="4173375"/>
                    <a:pt x="226439" y="3322918"/>
                  </a:cubicBezTo>
                  <a:close/>
                </a:path>
              </a:pathLst>
            </a:custGeom>
            <a:solidFill>
              <a:srgbClr val="FAC7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30" name="Oval 2">
              <a:extLst>
                <a:ext uri="{FF2B5EF4-FFF2-40B4-BE49-F238E27FC236}">
                  <a16:creationId xmlns:a16="http://schemas.microsoft.com/office/drawing/2014/main" id="{B1E2EDD2-D17E-BFD9-2805-D56EC7E78D06}"/>
                </a:ext>
              </a:extLst>
            </p:cNvPr>
            <p:cNvSpPr/>
            <p:nvPr/>
          </p:nvSpPr>
          <p:spPr>
            <a:xfrm rot="15795417">
              <a:off x="9652464" y="-1450389"/>
              <a:ext cx="3421289" cy="3428775"/>
            </a:xfrm>
            <a:custGeom>
              <a:avLst/>
              <a:gdLst>
                <a:gd name="connsiteX0" fmla="*/ 0 w 2488128"/>
                <a:gd name="connsiteY0" fmla="*/ 1244064 h 2488128"/>
                <a:gd name="connsiteX1" fmla="*/ 1244064 w 2488128"/>
                <a:gd name="connsiteY1" fmla="*/ 0 h 2488128"/>
                <a:gd name="connsiteX2" fmla="*/ 2488128 w 2488128"/>
                <a:gd name="connsiteY2" fmla="*/ 1244064 h 2488128"/>
                <a:gd name="connsiteX3" fmla="*/ 1244064 w 2488128"/>
                <a:gd name="connsiteY3" fmla="*/ 2488128 h 2488128"/>
                <a:gd name="connsiteX4" fmla="*/ 0 w 2488128"/>
                <a:gd name="connsiteY4" fmla="*/ 1244064 h 2488128"/>
                <a:gd name="connsiteX0" fmla="*/ 92057 w 3849877"/>
                <a:gd name="connsiteY0" fmla="*/ 3315752 h 4559816"/>
                <a:gd name="connsiteX1" fmla="*/ 3693558 w 3849877"/>
                <a:gd name="connsiteY1" fmla="*/ 0 h 4559816"/>
                <a:gd name="connsiteX2" fmla="*/ 2580185 w 3849877"/>
                <a:gd name="connsiteY2" fmla="*/ 3315752 h 4559816"/>
                <a:gd name="connsiteX3" fmla="*/ 1336121 w 3849877"/>
                <a:gd name="connsiteY3" fmla="*/ 4559816 h 4559816"/>
                <a:gd name="connsiteX4" fmla="*/ 92057 w 3849877"/>
                <a:gd name="connsiteY4" fmla="*/ 3315752 h 4559816"/>
                <a:gd name="connsiteX0" fmla="*/ 93751 w 4368218"/>
                <a:gd name="connsiteY0" fmla="*/ 3322692 h 4748918"/>
                <a:gd name="connsiteX1" fmla="*/ 3695252 w 4368218"/>
                <a:gd name="connsiteY1" fmla="*/ 6940 h 4748918"/>
                <a:gd name="connsiteX2" fmla="*/ 4367817 w 4368218"/>
                <a:gd name="connsiteY2" fmla="*/ 4294242 h 4748918"/>
                <a:gd name="connsiteX3" fmla="*/ 1337815 w 4368218"/>
                <a:gd name="connsiteY3" fmla="*/ 4566756 h 4748918"/>
                <a:gd name="connsiteX4" fmla="*/ 93751 w 4368218"/>
                <a:gd name="connsiteY4" fmla="*/ 3322692 h 4748918"/>
                <a:gd name="connsiteX0" fmla="*/ 93751 w 4975769"/>
                <a:gd name="connsiteY0" fmla="*/ 3322692 h 4748918"/>
                <a:gd name="connsiteX1" fmla="*/ 3695252 w 4975769"/>
                <a:gd name="connsiteY1" fmla="*/ 6940 h 4748918"/>
                <a:gd name="connsiteX2" fmla="*/ 4367817 w 4975769"/>
                <a:gd name="connsiteY2" fmla="*/ 4294242 h 4748918"/>
                <a:gd name="connsiteX3" fmla="*/ 1337815 w 4975769"/>
                <a:gd name="connsiteY3" fmla="*/ 4566756 h 4748918"/>
                <a:gd name="connsiteX4" fmla="*/ 93751 w 4975769"/>
                <a:gd name="connsiteY4" fmla="*/ 3322692 h 4748918"/>
                <a:gd name="connsiteX0" fmla="*/ 93751 w 4975769"/>
                <a:gd name="connsiteY0" fmla="*/ 3322692 h 4644676"/>
                <a:gd name="connsiteX1" fmla="*/ 3695252 w 4975769"/>
                <a:gd name="connsiteY1" fmla="*/ 6940 h 4644676"/>
                <a:gd name="connsiteX2" fmla="*/ 4367817 w 4975769"/>
                <a:gd name="connsiteY2" fmla="*/ 4294242 h 4644676"/>
                <a:gd name="connsiteX3" fmla="*/ 1337815 w 4975769"/>
                <a:gd name="connsiteY3" fmla="*/ 4566756 h 4644676"/>
                <a:gd name="connsiteX4" fmla="*/ 93751 w 4975769"/>
                <a:gd name="connsiteY4" fmla="*/ 3322692 h 4644676"/>
                <a:gd name="connsiteX0" fmla="*/ 86500 w 4968518"/>
                <a:gd name="connsiteY0" fmla="*/ 3322692 h 4911812"/>
                <a:gd name="connsiteX1" fmla="*/ 3688001 w 4968518"/>
                <a:gd name="connsiteY1" fmla="*/ 6940 h 4911812"/>
                <a:gd name="connsiteX2" fmla="*/ 4360566 w 4968518"/>
                <a:gd name="connsiteY2" fmla="*/ 4294242 h 4911812"/>
                <a:gd name="connsiteX3" fmla="*/ 1330564 w 4968518"/>
                <a:gd name="connsiteY3" fmla="*/ 4566756 h 4911812"/>
                <a:gd name="connsiteX4" fmla="*/ 86500 w 4968518"/>
                <a:gd name="connsiteY4" fmla="*/ 3322692 h 4911812"/>
                <a:gd name="connsiteX0" fmla="*/ 131306 w 5013324"/>
                <a:gd name="connsiteY0" fmla="*/ 3322692 h 4612974"/>
                <a:gd name="connsiteX1" fmla="*/ 3732807 w 5013324"/>
                <a:gd name="connsiteY1" fmla="*/ 6940 h 4612974"/>
                <a:gd name="connsiteX2" fmla="*/ 4405372 w 5013324"/>
                <a:gd name="connsiteY2" fmla="*/ 4294242 h 4612974"/>
                <a:gd name="connsiteX3" fmla="*/ 1375370 w 5013324"/>
                <a:gd name="connsiteY3" fmla="*/ 4566756 h 4612974"/>
                <a:gd name="connsiteX4" fmla="*/ 131306 w 5013324"/>
                <a:gd name="connsiteY4" fmla="*/ 3322692 h 4612974"/>
                <a:gd name="connsiteX0" fmla="*/ 226439 w 5108457"/>
                <a:gd name="connsiteY0" fmla="*/ 3322918 h 5119634"/>
                <a:gd name="connsiteX1" fmla="*/ 3827940 w 5108457"/>
                <a:gd name="connsiteY1" fmla="*/ 7166 h 5119634"/>
                <a:gd name="connsiteX2" fmla="*/ 4500505 w 5108457"/>
                <a:gd name="connsiteY2" fmla="*/ 4294468 h 5119634"/>
                <a:gd name="connsiteX3" fmla="*/ 1099028 w 5108457"/>
                <a:gd name="connsiteY3" fmla="*/ 5109907 h 5119634"/>
                <a:gd name="connsiteX4" fmla="*/ 226439 w 5108457"/>
                <a:gd name="connsiteY4" fmla="*/ 3322918 h 5119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8457" h="5119634">
                  <a:moveTo>
                    <a:pt x="226439" y="3322918"/>
                  </a:moveTo>
                  <a:cubicBezTo>
                    <a:pt x="681258" y="2472461"/>
                    <a:pt x="3115596" y="-154759"/>
                    <a:pt x="3827940" y="7166"/>
                  </a:cubicBezTo>
                  <a:cubicBezTo>
                    <a:pt x="4540284" y="169091"/>
                    <a:pt x="5900680" y="3850278"/>
                    <a:pt x="4500505" y="4294468"/>
                  </a:cubicBezTo>
                  <a:cubicBezTo>
                    <a:pt x="985780" y="4638646"/>
                    <a:pt x="2225709" y="5200394"/>
                    <a:pt x="1099028" y="5109907"/>
                  </a:cubicBezTo>
                  <a:cubicBezTo>
                    <a:pt x="-27653" y="5019420"/>
                    <a:pt x="-228380" y="4173375"/>
                    <a:pt x="226439" y="3322918"/>
                  </a:cubicBezTo>
                  <a:close/>
                </a:path>
              </a:pathLst>
            </a:cu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grpSp>
    </p:spTree>
    <p:extLst>
      <p:ext uri="{BB962C8B-B14F-4D97-AF65-F5344CB8AC3E}">
        <p14:creationId xmlns:p14="http://schemas.microsoft.com/office/powerpoint/2010/main" val="1317721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57AF9D69-EBEE-20D8-ABEE-3583A851B639}"/>
              </a:ext>
            </a:extLst>
          </p:cNvPr>
          <p:cNvSpPr/>
          <p:nvPr/>
        </p:nvSpPr>
        <p:spPr>
          <a:xfrm rot="10800000" flipH="1">
            <a:off x="6799710" y="499659"/>
            <a:ext cx="6342510" cy="6358341"/>
          </a:xfrm>
          <a:prstGeom prst="teardrop">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B6376"/>
              </a:solidFill>
              <a:latin typeface="Georgia" panose="02040502050405020303" pitchFamily="18" charset="0"/>
            </a:endParaRPr>
          </a:p>
        </p:txBody>
      </p:sp>
      <p:grpSp>
        <p:nvGrpSpPr>
          <p:cNvPr id="7" name="Group 6">
            <a:extLst>
              <a:ext uri="{FF2B5EF4-FFF2-40B4-BE49-F238E27FC236}">
                <a16:creationId xmlns:a16="http://schemas.microsoft.com/office/drawing/2014/main" id="{5C8AF14C-06E3-D92D-7549-469F3A316896}"/>
              </a:ext>
            </a:extLst>
          </p:cNvPr>
          <p:cNvGrpSpPr/>
          <p:nvPr/>
        </p:nvGrpSpPr>
        <p:grpSpPr>
          <a:xfrm>
            <a:off x="31472" y="2091503"/>
            <a:ext cx="6631458" cy="2674995"/>
            <a:chOff x="435480" y="2157214"/>
            <a:chExt cx="6631458" cy="2674995"/>
          </a:xfrm>
        </p:grpSpPr>
        <p:sp>
          <p:nvSpPr>
            <p:cNvPr id="2" name="TextBox 1">
              <a:extLst>
                <a:ext uri="{FF2B5EF4-FFF2-40B4-BE49-F238E27FC236}">
                  <a16:creationId xmlns:a16="http://schemas.microsoft.com/office/drawing/2014/main" id="{1541AC69-A0FC-B95A-C35B-1EB0372CE461}"/>
                </a:ext>
              </a:extLst>
            </p:cNvPr>
            <p:cNvSpPr txBox="1"/>
            <p:nvPr/>
          </p:nvSpPr>
          <p:spPr>
            <a:xfrm>
              <a:off x="1491616" y="2157214"/>
              <a:ext cx="4519186" cy="1015663"/>
            </a:xfrm>
            <a:prstGeom prst="rect">
              <a:avLst/>
            </a:prstGeom>
            <a:solidFill>
              <a:srgbClr val="2D5A95"/>
            </a:solidFill>
          </p:spPr>
          <p:txBody>
            <a:bodyPr wrap="none" rtlCol="0">
              <a:spAutoFit/>
            </a:bodyPr>
            <a:lstStyle/>
            <a:p>
              <a:pPr algn="ctr"/>
              <a:r>
                <a:rPr lang="en-US" sz="6000" b="1">
                  <a:solidFill>
                    <a:srgbClr val="FAC748"/>
                  </a:solidFill>
                  <a:latin typeface="Tahoma" panose="020B0604030504040204" pitchFamily="34" charset="0"/>
                  <a:ea typeface="Tahoma" panose="020B0604030504040204" pitchFamily="34" charset="0"/>
                  <a:cs typeface="Tahoma" panose="020B0604030504040204" pitchFamily="34" charset="0"/>
                </a:rPr>
                <a:t>SeatEd app</a:t>
              </a:r>
            </a:p>
          </p:txBody>
        </p:sp>
        <p:sp>
          <p:nvSpPr>
            <p:cNvPr id="5" name="TextBox 4">
              <a:extLst>
                <a:ext uri="{FF2B5EF4-FFF2-40B4-BE49-F238E27FC236}">
                  <a16:creationId xmlns:a16="http://schemas.microsoft.com/office/drawing/2014/main" id="{0342A95F-3761-76F9-B10D-342458AE0E6D}"/>
                </a:ext>
              </a:extLst>
            </p:cNvPr>
            <p:cNvSpPr txBox="1"/>
            <p:nvPr/>
          </p:nvSpPr>
          <p:spPr>
            <a:xfrm>
              <a:off x="435480" y="3385659"/>
              <a:ext cx="6631458" cy="1446550"/>
            </a:xfrm>
            <a:prstGeom prst="rect">
              <a:avLst/>
            </a:prstGeom>
            <a:noFill/>
          </p:spPr>
          <p:txBody>
            <a:bodyPr wrap="square" rtlCol="0">
              <a:spAutoFit/>
            </a:bodyPr>
            <a:lstStyle/>
            <a:p>
              <a:pPr algn="ctr"/>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You can download the University’s</a:t>
              </a:r>
            </a:p>
            <a:p>
              <a:pPr algn="ctr"/>
              <a:r>
                <a:rPr lang="en-US" sz="2200" dirty="0" err="1">
                  <a:solidFill>
                    <a:srgbClr val="3E3E4D"/>
                  </a:solidFill>
                  <a:latin typeface="Tahoma" panose="020B0604030504040204" pitchFamily="34" charset="0"/>
                  <a:ea typeface="Tahoma" panose="020B0604030504040204" pitchFamily="34" charset="0"/>
                  <a:cs typeface="Tahoma" panose="020B0604030504040204" pitchFamily="34" charset="0"/>
                </a:rPr>
                <a:t>SeatEd</a:t>
              </a:r>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 app to view study space locations, </a:t>
              </a:r>
            </a:p>
            <a:p>
              <a:pPr algn="ctr"/>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check live occupancy details and reserve </a:t>
              </a:r>
            </a:p>
            <a:p>
              <a:pPr algn="ctr"/>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a study space. </a:t>
              </a:r>
            </a:p>
          </p:txBody>
        </p:sp>
      </p:grpSp>
      <p:pic>
        <p:nvPicPr>
          <p:cNvPr id="4" name="Picture 3" descr="iPhone showing the SeatEd App on its display">
            <a:extLst>
              <a:ext uri="{FF2B5EF4-FFF2-40B4-BE49-F238E27FC236}">
                <a16:creationId xmlns:a16="http://schemas.microsoft.com/office/drawing/2014/main" id="{7ADEA4B3-81AA-1951-0B2E-0321F92702E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31631" y="754094"/>
            <a:ext cx="3078669" cy="5849471"/>
          </a:xfrm>
          <a:prstGeom prst="rect">
            <a:avLst/>
          </a:prstGeom>
        </p:spPr>
      </p:pic>
      <p:grpSp>
        <p:nvGrpSpPr>
          <p:cNvPr id="11" name="Group 10">
            <a:extLst>
              <a:ext uri="{FF2B5EF4-FFF2-40B4-BE49-F238E27FC236}">
                <a16:creationId xmlns:a16="http://schemas.microsoft.com/office/drawing/2014/main" id="{6AE30716-EE84-58D9-1225-B0B51EB06305}"/>
              </a:ext>
            </a:extLst>
          </p:cNvPr>
          <p:cNvGrpSpPr/>
          <p:nvPr/>
        </p:nvGrpSpPr>
        <p:grpSpPr>
          <a:xfrm>
            <a:off x="0" y="0"/>
            <a:ext cx="1080000" cy="1394308"/>
            <a:chOff x="0" y="0"/>
            <a:chExt cx="1080000" cy="1394308"/>
          </a:xfrm>
        </p:grpSpPr>
        <p:sp>
          <p:nvSpPr>
            <p:cNvPr id="8" name="Rectangle 7">
              <a:extLst>
                <a:ext uri="{FF2B5EF4-FFF2-40B4-BE49-F238E27FC236}">
                  <a16:creationId xmlns:a16="http://schemas.microsoft.com/office/drawing/2014/main" id="{1607FA92-2F00-0FB6-D098-31872FD45F08}"/>
                </a:ext>
              </a:extLst>
            </p:cNvPr>
            <p:cNvSpPr/>
            <p:nvPr/>
          </p:nvSpPr>
          <p:spPr>
            <a:xfrm>
              <a:off x="0" y="0"/>
              <a:ext cx="1080000" cy="1080000"/>
            </a:xfrm>
            <a:prstGeom prst="rect">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9" name="Rectangle 8">
              <a:extLst>
                <a:ext uri="{FF2B5EF4-FFF2-40B4-BE49-F238E27FC236}">
                  <a16:creationId xmlns:a16="http://schemas.microsoft.com/office/drawing/2014/main" id="{849122C0-3A53-CEE0-A0E0-E8666CB07E9E}"/>
                </a:ext>
              </a:extLst>
            </p:cNvPr>
            <p:cNvSpPr/>
            <p:nvPr/>
          </p:nvSpPr>
          <p:spPr>
            <a:xfrm>
              <a:off x="0" y="1102549"/>
              <a:ext cx="1080000" cy="291759"/>
            </a:xfrm>
            <a:prstGeom prst="rect">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a:latin typeface="Tahoma" panose="020B0604030504040204" pitchFamily="34" charset="0"/>
                  <a:ea typeface="Tahoma" panose="020B0604030504040204" pitchFamily="34" charset="0"/>
                  <a:cs typeface="Tahoma" panose="020B0604030504040204" pitchFamily="34" charset="0"/>
                </a:rPr>
                <a:t>CLICK OR SCAN</a:t>
              </a:r>
            </a:p>
          </p:txBody>
        </p:sp>
        <p:pic>
          <p:nvPicPr>
            <p:cNvPr id="10" name="Picture 9" descr="QR code linking to information about the SeatEd app">
              <a:hlinkClick r:id="rId4"/>
              <a:extLst>
                <a:ext uri="{FF2B5EF4-FFF2-40B4-BE49-F238E27FC236}">
                  <a16:creationId xmlns:a16="http://schemas.microsoft.com/office/drawing/2014/main" id="{39622B42-3C42-C756-FB93-E68531106190}"/>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1800" y="91800"/>
              <a:ext cx="896400" cy="896400"/>
            </a:xfrm>
            <a:prstGeom prst="rect">
              <a:avLst/>
            </a:prstGeom>
          </p:spPr>
        </p:pic>
      </p:grpSp>
      <p:sp>
        <p:nvSpPr>
          <p:cNvPr id="3" name="Oval 2">
            <a:extLst>
              <a:ext uri="{FF2B5EF4-FFF2-40B4-BE49-F238E27FC236}">
                <a16:creationId xmlns:a16="http://schemas.microsoft.com/office/drawing/2014/main" id="{5DBB034F-1909-814C-4422-5BCBB1B24C17}"/>
              </a:ext>
            </a:extLst>
          </p:cNvPr>
          <p:cNvSpPr/>
          <p:nvPr/>
        </p:nvSpPr>
        <p:spPr>
          <a:xfrm>
            <a:off x="0" y="-1035634"/>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6" name="Oval 5">
            <a:extLst>
              <a:ext uri="{FF2B5EF4-FFF2-40B4-BE49-F238E27FC236}">
                <a16:creationId xmlns:a16="http://schemas.microsoft.com/office/drawing/2014/main" id="{4ECAAEDD-9798-D9C8-4B0B-B7E32E101589}"/>
              </a:ext>
            </a:extLst>
          </p:cNvPr>
          <p:cNvSpPr/>
          <p:nvPr/>
        </p:nvSpPr>
        <p:spPr>
          <a:xfrm>
            <a:off x="723418" y="-1024060"/>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2" name="Oval 11">
            <a:extLst>
              <a:ext uri="{FF2B5EF4-FFF2-40B4-BE49-F238E27FC236}">
                <a16:creationId xmlns:a16="http://schemas.microsoft.com/office/drawing/2014/main" id="{C6D894B7-F46A-C762-9F29-044937C070DD}"/>
              </a:ext>
            </a:extLst>
          </p:cNvPr>
          <p:cNvSpPr/>
          <p:nvPr/>
        </p:nvSpPr>
        <p:spPr>
          <a:xfrm>
            <a:off x="1446836" y="-1058784"/>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3" name="Oval 12">
            <a:extLst>
              <a:ext uri="{FF2B5EF4-FFF2-40B4-BE49-F238E27FC236}">
                <a16:creationId xmlns:a16="http://schemas.microsoft.com/office/drawing/2014/main" id="{4C5B1F1D-0F6A-2EAF-9F15-717051CFED5E}"/>
              </a:ext>
            </a:extLst>
          </p:cNvPr>
          <p:cNvSpPr/>
          <p:nvPr/>
        </p:nvSpPr>
        <p:spPr>
          <a:xfrm>
            <a:off x="2170254" y="-1058784"/>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6CDB7E7D-D20F-2983-CBFA-594FCCA22704}"/>
              </a:ext>
            </a:extLst>
          </p:cNvPr>
          <p:cNvSpPr/>
          <p:nvPr/>
        </p:nvSpPr>
        <p:spPr>
          <a:xfrm>
            <a:off x="2893672" y="-1047210"/>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6" name="Oval 15">
            <a:extLst>
              <a:ext uri="{FF2B5EF4-FFF2-40B4-BE49-F238E27FC236}">
                <a16:creationId xmlns:a16="http://schemas.microsoft.com/office/drawing/2014/main" id="{484E1D1A-45FD-900B-FD69-0404DF7429C2}"/>
              </a:ext>
            </a:extLst>
          </p:cNvPr>
          <p:cNvSpPr/>
          <p:nvPr/>
        </p:nvSpPr>
        <p:spPr>
          <a:xfrm>
            <a:off x="3617090" y="-1047210"/>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7" name="Oval 16">
            <a:extLst>
              <a:ext uri="{FF2B5EF4-FFF2-40B4-BE49-F238E27FC236}">
                <a16:creationId xmlns:a16="http://schemas.microsoft.com/office/drawing/2014/main" id="{62DED566-CEA6-AAA2-F404-43962D566A0F}"/>
              </a:ext>
            </a:extLst>
          </p:cNvPr>
          <p:cNvSpPr/>
          <p:nvPr/>
        </p:nvSpPr>
        <p:spPr>
          <a:xfrm>
            <a:off x="4340508" y="-1093508"/>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8" name="Oval 17">
            <a:extLst>
              <a:ext uri="{FF2B5EF4-FFF2-40B4-BE49-F238E27FC236}">
                <a16:creationId xmlns:a16="http://schemas.microsoft.com/office/drawing/2014/main" id="{AB30B1BF-DF0E-2E11-521E-6C3E5E483EAF}"/>
              </a:ext>
            </a:extLst>
          </p:cNvPr>
          <p:cNvSpPr/>
          <p:nvPr/>
        </p:nvSpPr>
        <p:spPr>
          <a:xfrm>
            <a:off x="5063926" y="-1105083"/>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9" name="Oval 18">
            <a:extLst>
              <a:ext uri="{FF2B5EF4-FFF2-40B4-BE49-F238E27FC236}">
                <a16:creationId xmlns:a16="http://schemas.microsoft.com/office/drawing/2014/main" id="{1555B88E-E43B-7DA6-0AB1-58B0DFB85613}"/>
              </a:ext>
            </a:extLst>
          </p:cNvPr>
          <p:cNvSpPr/>
          <p:nvPr/>
        </p:nvSpPr>
        <p:spPr>
          <a:xfrm>
            <a:off x="5787344" y="-1093508"/>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0" name="Oval 19">
            <a:extLst>
              <a:ext uri="{FF2B5EF4-FFF2-40B4-BE49-F238E27FC236}">
                <a16:creationId xmlns:a16="http://schemas.microsoft.com/office/drawing/2014/main" id="{2E85A9EE-BC7D-1159-2542-B9EA701DACF7}"/>
              </a:ext>
            </a:extLst>
          </p:cNvPr>
          <p:cNvSpPr/>
          <p:nvPr/>
        </p:nvSpPr>
        <p:spPr>
          <a:xfrm>
            <a:off x="6510762" y="-1105082"/>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1" name="Oval 20">
            <a:extLst>
              <a:ext uri="{FF2B5EF4-FFF2-40B4-BE49-F238E27FC236}">
                <a16:creationId xmlns:a16="http://schemas.microsoft.com/office/drawing/2014/main" id="{2270D884-B69D-96EC-F2F5-704209113B1D}"/>
              </a:ext>
            </a:extLst>
          </p:cNvPr>
          <p:cNvSpPr/>
          <p:nvPr/>
        </p:nvSpPr>
        <p:spPr>
          <a:xfrm>
            <a:off x="7234177" y="-1105082"/>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Tree>
    <p:extLst>
      <p:ext uri="{BB962C8B-B14F-4D97-AF65-F5344CB8AC3E}">
        <p14:creationId xmlns:p14="http://schemas.microsoft.com/office/powerpoint/2010/main" val="15379913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07FA92-2F00-0FB6-D098-31872FD45F08}"/>
              </a:ext>
            </a:extLst>
          </p:cNvPr>
          <p:cNvSpPr/>
          <p:nvPr/>
        </p:nvSpPr>
        <p:spPr>
          <a:xfrm>
            <a:off x="0" y="0"/>
            <a:ext cx="1080000" cy="1080000"/>
          </a:xfrm>
          <a:prstGeom prst="rect">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9" name="Rectangle 8">
            <a:extLst>
              <a:ext uri="{FF2B5EF4-FFF2-40B4-BE49-F238E27FC236}">
                <a16:creationId xmlns:a16="http://schemas.microsoft.com/office/drawing/2014/main" id="{849122C0-3A53-CEE0-A0E0-E8666CB07E9E}"/>
              </a:ext>
            </a:extLst>
          </p:cNvPr>
          <p:cNvSpPr/>
          <p:nvPr/>
        </p:nvSpPr>
        <p:spPr>
          <a:xfrm>
            <a:off x="0" y="1102549"/>
            <a:ext cx="1080000" cy="291759"/>
          </a:xfrm>
          <a:prstGeom prst="rect">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a:latin typeface="Tahoma" panose="020B0604030504040204" pitchFamily="34" charset="0"/>
                <a:ea typeface="Tahoma" panose="020B0604030504040204" pitchFamily="34" charset="0"/>
                <a:cs typeface="Tahoma" panose="020B0604030504040204" pitchFamily="34" charset="0"/>
              </a:rPr>
              <a:t>CLICK OR SCAN</a:t>
            </a:r>
          </a:p>
        </p:txBody>
      </p:sp>
      <p:pic>
        <p:nvPicPr>
          <p:cNvPr id="6" name="Picture 5" descr="QR code linking to information about accessible PCs and accessible study rooms across the University campus.">
            <a:hlinkClick r:id="rId3"/>
            <a:extLst>
              <a:ext uri="{FF2B5EF4-FFF2-40B4-BE49-F238E27FC236}">
                <a16:creationId xmlns:a16="http://schemas.microsoft.com/office/drawing/2014/main" id="{4995FDAD-70F4-00CB-EBCA-A1FCDC05AB7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1800" y="91800"/>
            <a:ext cx="896400" cy="896400"/>
          </a:xfrm>
          <a:prstGeom prst="rect">
            <a:avLst/>
          </a:prstGeom>
        </p:spPr>
      </p:pic>
      <p:grpSp>
        <p:nvGrpSpPr>
          <p:cNvPr id="11" name="Group 10">
            <a:extLst>
              <a:ext uri="{FF2B5EF4-FFF2-40B4-BE49-F238E27FC236}">
                <a16:creationId xmlns:a16="http://schemas.microsoft.com/office/drawing/2014/main" id="{BD8337CF-D41F-2002-9820-559E111C953F}"/>
              </a:ext>
            </a:extLst>
          </p:cNvPr>
          <p:cNvGrpSpPr/>
          <p:nvPr/>
        </p:nvGrpSpPr>
        <p:grpSpPr>
          <a:xfrm>
            <a:off x="7741736" y="2408201"/>
            <a:ext cx="3879616" cy="3895476"/>
            <a:chOff x="7741736" y="2408201"/>
            <a:chExt cx="3879616" cy="3895476"/>
          </a:xfrm>
        </p:grpSpPr>
        <p:sp>
          <p:nvSpPr>
            <p:cNvPr id="18" name="Oval 13">
              <a:extLst>
                <a:ext uri="{FF2B5EF4-FFF2-40B4-BE49-F238E27FC236}">
                  <a16:creationId xmlns:a16="http://schemas.microsoft.com/office/drawing/2014/main" id="{98EE628F-4863-E76D-7125-95DD9238D61B}"/>
                </a:ext>
              </a:extLst>
            </p:cNvPr>
            <p:cNvSpPr/>
            <p:nvPr/>
          </p:nvSpPr>
          <p:spPr>
            <a:xfrm rot="10800000" flipH="1">
              <a:off x="7741736" y="2408201"/>
              <a:ext cx="3879616" cy="3895476"/>
            </a:xfrm>
            <a:prstGeom prst="teardrop">
              <a:avLst>
                <a:gd name="adj" fmla="val 156460"/>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B6376"/>
                </a:solidFill>
                <a:latin typeface="Georgia" panose="02040502050405020303" pitchFamily="18" charset="0"/>
              </a:endParaRPr>
            </a:p>
          </p:txBody>
        </p:sp>
        <p:sp>
          <p:nvSpPr>
            <p:cNvPr id="17" name="Oval 13" descr="Icon - yellow Information (&quot;I&quot;) icon.">
              <a:extLst>
                <a:ext uri="{FF2B5EF4-FFF2-40B4-BE49-F238E27FC236}">
                  <a16:creationId xmlns:a16="http://schemas.microsoft.com/office/drawing/2014/main" id="{475150B6-35F8-C04E-2615-57CADFD1BA91}"/>
                </a:ext>
              </a:extLst>
            </p:cNvPr>
            <p:cNvSpPr/>
            <p:nvPr/>
          </p:nvSpPr>
          <p:spPr>
            <a:xfrm rot="10800000" flipH="1">
              <a:off x="7997922" y="2665435"/>
              <a:ext cx="3367242" cy="3381008"/>
            </a:xfrm>
            <a:prstGeom prst="teardrop">
              <a:avLst>
                <a:gd name="adj" fmla="val 156460"/>
              </a:avLst>
            </a:prstGeom>
            <a:solidFill>
              <a:srgbClr val="FAC7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B6376"/>
                </a:solidFill>
                <a:latin typeface="Georgia" panose="02040502050405020303" pitchFamily="18" charset="0"/>
              </a:endParaRPr>
            </a:p>
          </p:txBody>
        </p:sp>
        <p:sp>
          <p:nvSpPr>
            <p:cNvPr id="19" name="Google Shape;10051;p84">
              <a:extLst>
                <a:ext uri="{FF2B5EF4-FFF2-40B4-BE49-F238E27FC236}">
                  <a16:creationId xmlns:a16="http://schemas.microsoft.com/office/drawing/2014/main" id="{6C56CA05-37E5-CE66-2713-9C26FFDF35FF}"/>
                </a:ext>
              </a:extLst>
            </p:cNvPr>
            <p:cNvSpPr/>
            <p:nvPr/>
          </p:nvSpPr>
          <p:spPr>
            <a:xfrm>
              <a:off x="8193488" y="2878487"/>
              <a:ext cx="2976110" cy="2968216"/>
            </a:xfrm>
            <a:custGeom>
              <a:avLst/>
              <a:gdLst/>
              <a:ahLst/>
              <a:cxnLst/>
              <a:rect l="l" t="t" r="r" b="b"/>
              <a:pathLst>
                <a:path w="11689" h="11658" extrusionOk="0">
                  <a:moveTo>
                    <a:pt x="5829" y="2458"/>
                  </a:moveTo>
                  <a:cubicBezTo>
                    <a:pt x="6207" y="2458"/>
                    <a:pt x="6491" y="2773"/>
                    <a:pt x="6491" y="3120"/>
                  </a:cubicBezTo>
                  <a:cubicBezTo>
                    <a:pt x="6522" y="3466"/>
                    <a:pt x="6207" y="3781"/>
                    <a:pt x="5829" y="3781"/>
                  </a:cubicBezTo>
                  <a:cubicBezTo>
                    <a:pt x="5419" y="3781"/>
                    <a:pt x="5136" y="3466"/>
                    <a:pt x="5136" y="3120"/>
                  </a:cubicBezTo>
                  <a:cubicBezTo>
                    <a:pt x="5136" y="2742"/>
                    <a:pt x="5482" y="2458"/>
                    <a:pt x="5829" y="2458"/>
                  </a:cubicBezTo>
                  <a:close/>
                  <a:moveTo>
                    <a:pt x="5860" y="4474"/>
                  </a:moveTo>
                  <a:cubicBezTo>
                    <a:pt x="6238" y="4474"/>
                    <a:pt x="6522" y="4789"/>
                    <a:pt x="6522" y="5136"/>
                  </a:cubicBezTo>
                  <a:lnTo>
                    <a:pt x="6522" y="8570"/>
                  </a:lnTo>
                  <a:cubicBezTo>
                    <a:pt x="6522" y="8948"/>
                    <a:pt x="6207" y="9232"/>
                    <a:pt x="5860" y="9232"/>
                  </a:cubicBezTo>
                  <a:cubicBezTo>
                    <a:pt x="5451" y="9232"/>
                    <a:pt x="5199" y="8917"/>
                    <a:pt x="5199" y="8570"/>
                  </a:cubicBezTo>
                  <a:lnTo>
                    <a:pt x="5199" y="5136"/>
                  </a:lnTo>
                  <a:cubicBezTo>
                    <a:pt x="5199" y="4726"/>
                    <a:pt x="5514" y="4474"/>
                    <a:pt x="5860" y="4474"/>
                  </a:cubicBezTo>
                  <a:close/>
                  <a:moveTo>
                    <a:pt x="5829" y="1"/>
                  </a:moveTo>
                  <a:cubicBezTo>
                    <a:pt x="2615" y="1"/>
                    <a:pt x="0" y="2647"/>
                    <a:pt x="0" y="5829"/>
                  </a:cubicBezTo>
                  <a:cubicBezTo>
                    <a:pt x="0" y="9043"/>
                    <a:pt x="2615" y="11657"/>
                    <a:pt x="5829" y="11657"/>
                  </a:cubicBezTo>
                  <a:cubicBezTo>
                    <a:pt x="9011" y="11657"/>
                    <a:pt x="11657" y="9043"/>
                    <a:pt x="11657" y="5829"/>
                  </a:cubicBezTo>
                  <a:cubicBezTo>
                    <a:pt x="11689" y="2647"/>
                    <a:pt x="9042" y="1"/>
                    <a:pt x="5829" y="1"/>
                  </a:cubicBezTo>
                  <a:close/>
                </a:path>
              </a:pathLst>
            </a:custGeom>
            <a:solidFill>
              <a:srgbClr val="2D5A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3" name="Oval 2">
            <a:extLst>
              <a:ext uri="{FF2B5EF4-FFF2-40B4-BE49-F238E27FC236}">
                <a16:creationId xmlns:a16="http://schemas.microsoft.com/office/drawing/2014/main" id="{C0DC5863-8929-DD88-2D8F-C4E659354294}"/>
              </a:ext>
            </a:extLst>
          </p:cNvPr>
          <p:cNvSpPr/>
          <p:nvPr/>
        </p:nvSpPr>
        <p:spPr>
          <a:xfrm>
            <a:off x="-48108" y="-996062"/>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4" name="Oval 3">
            <a:extLst>
              <a:ext uri="{FF2B5EF4-FFF2-40B4-BE49-F238E27FC236}">
                <a16:creationId xmlns:a16="http://schemas.microsoft.com/office/drawing/2014/main" id="{BF43B74F-4156-6661-0727-72BFBF3D3443}"/>
              </a:ext>
            </a:extLst>
          </p:cNvPr>
          <p:cNvSpPr/>
          <p:nvPr/>
        </p:nvSpPr>
        <p:spPr>
          <a:xfrm>
            <a:off x="675310" y="-984488"/>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7" name="Oval 6">
            <a:extLst>
              <a:ext uri="{FF2B5EF4-FFF2-40B4-BE49-F238E27FC236}">
                <a16:creationId xmlns:a16="http://schemas.microsoft.com/office/drawing/2014/main" id="{AEF78131-C07D-D4D1-D43A-65E99E964AFB}"/>
              </a:ext>
            </a:extLst>
          </p:cNvPr>
          <p:cNvSpPr/>
          <p:nvPr/>
        </p:nvSpPr>
        <p:spPr>
          <a:xfrm>
            <a:off x="1398728" y="-1019212"/>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0" name="Oval 9">
            <a:extLst>
              <a:ext uri="{FF2B5EF4-FFF2-40B4-BE49-F238E27FC236}">
                <a16:creationId xmlns:a16="http://schemas.microsoft.com/office/drawing/2014/main" id="{5FDD70ED-025B-AAE8-B38B-A0BE8607E9D3}"/>
              </a:ext>
            </a:extLst>
          </p:cNvPr>
          <p:cNvSpPr/>
          <p:nvPr/>
        </p:nvSpPr>
        <p:spPr>
          <a:xfrm>
            <a:off x="2122146" y="-1019212"/>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2" name="Oval 11">
            <a:extLst>
              <a:ext uri="{FF2B5EF4-FFF2-40B4-BE49-F238E27FC236}">
                <a16:creationId xmlns:a16="http://schemas.microsoft.com/office/drawing/2014/main" id="{1BB33AB3-421A-357C-EBB7-AAF01ECE3AB7}"/>
              </a:ext>
            </a:extLst>
          </p:cNvPr>
          <p:cNvSpPr/>
          <p:nvPr/>
        </p:nvSpPr>
        <p:spPr>
          <a:xfrm>
            <a:off x="2845564" y="-1007638"/>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3" name="Oval 12">
            <a:extLst>
              <a:ext uri="{FF2B5EF4-FFF2-40B4-BE49-F238E27FC236}">
                <a16:creationId xmlns:a16="http://schemas.microsoft.com/office/drawing/2014/main" id="{C03A43C7-B3C6-3264-C5C2-E126E9D54ACD}"/>
              </a:ext>
            </a:extLst>
          </p:cNvPr>
          <p:cNvSpPr/>
          <p:nvPr/>
        </p:nvSpPr>
        <p:spPr>
          <a:xfrm>
            <a:off x="3568982" y="-1007638"/>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4" name="Oval 13">
            <a:extLst>
              <a:ext uri="{FF2B5EF4-FFF2-40B4-BE49-F238E27FC236}">
                <a16:creationId xmlns:a16="http://schemas.microsoft.com/office/drawing/2014/main" id="{A293418C-4DA9-596B-580E-0DF57565593C}"/>
              </a:ext>
            </a:extLst>
          </p:cNvPr>
          <p:cNvSpPr/>
          <p:nvPr/>
        </p:nvSpPr>
        <p:spPr>
          <a:xfrm>
            <a:off x="4292400" y="-1053936"/>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7AE157AF-CE68-93CB-54B2-82AC398A19BB}"/>
              </a:ext>
            </a:extLst>
          </p:cNvPr>
          <p:cNvSpPr/>
          <p:nvPr/>
        </p:nvSpPr>
        <p:spPr>
          <a:xfrm>
            <a:off x="5015818" y="-1065511"/>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6" name="Oval 15">
            <a:extLst>
              <a:ext uri="{FF2B5EF4-FFF2-40B4-BE49-F238E27FC236}">
                <a16:creationId xmlns:a16="http://schemas.microsoft.com/office/drawing/2014/main" id="{1B44C094-8B09-D6FA-8C1A-C727EA35722A}"/>
              </a:ext>
            </a:extLst>
          </p:cNvPr>
          <p:cNvSpPr/>
          <p:nvPr/>
        </p:nvSpPr>
        <p:spPr>
          <a:xfrm>
            <a:off x="5739236" y="-1053936"/>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2" name="Oval 21">
            <a:extLst>
              <a:ext uri="{FF2B5EF4-FFF2-40B4-BE49-F238E27FC236}">
                <a16:creationId xmlns:a16="http://schemas.microsoft.com/office/drawing/2014/main" id="{197F4869-A2EA-B464-DC56-FEC213AC0C60}"/>
              </a:ext>
            </a:extLst>
          </p:cNvPr>
          <p:cNvSpPr/>
          <p:nvPr/>
        </p:nvSpPr>
        <p:spPr>
          <a:xfrm>
            <a:off x="6462654" y="-1065510"/>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3" name="Oval 22">
            <a:extLst>
              <a:ext uri="{FF2B5EF4-FFF2-40B4-BE49-F238E27FC236}">
                <a16:creationId xmlns:a16="http://schemas.microsoft.com/office/drawing/2014/main" id="{FC7C3CB8-B6C1-7620-38BF-8CA206C8B6E0}"/>
              </a:ext>
            </a:extLst>
          </p:cNvPr>
          <p:cNvSpPr/>
          <p:nvPr/>
        </p:nvSpPr>
        <p:spPr>
          <a:xfrm>
            <a:off x="7186069" y="-1065510"/>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grpSp>
        <p:nvGrpSpPr>
          <p:cNvPr id="24" name="Group 23">
            <a:extLst>
              <a:ext uri="{FF2B5EF4-FFF2-40B4-BE49-F238E27FC236}">
                <a16:creationId xmlns:a16="http://schemas.microsoft.com/office/drawing/2014/main" id="{8CD0DD56-8F48-190A-B959-F3BC8387A5FB}"/>
              </a:ext>
            </a:extLst>
          </p:cNvPr>
          <p:cNvGrpSpPr/>
          <p:nvPr/>
        </p:nvGrpSpPr>
        <p:grpSpPr>
          <a:xfrm>
            <a:off x="1329615" y="1201050"/>
            <a:ext cx="6044797" cy="4868675"/>
            <a:chOff x="1076358" y="1394308"/>
            <a:chExt cx="6044797" cy="4868675"/>
          </a:xfrm>
        </p:grpSpPr>
        <p:sp>
          <p:nvSpPr>
            <p:cNvPr id="2" name="TextBox 1">
              <a:extLst>
                <a:ext uri="{FF2B5EF4-FFF2-40B4-BE49-F238E27FC236}">
                  <a16:creationId xmlns:a16="http://schemas.microsoft.com/office/drawing/2014/main" id="{1541AC69-A0FC-B95A-C35B-1EB0372CE461}"/>
                </a:ext>
              </a:extLst>
            </p:cNvPr>
            <p:cNvSpPr txBox="1"/>
            <p:nvPr/>
          </p:nvSpPr>
          <p:spPr>
            <a:xfrm>
              <a:off x="1095788" y="1394308"/>
              <a:ext cx="6025367" cy="1015663"/>
            </a:xfrm>
            <a:prstGeom prst="rect">
              <a:avLst/>
            </a:prstGeom>
            <a:noFill/>
          </p:spPr>
          <p:txBody>
            <a:bodyPr wrap="none" rtlCol="0">
              <a:spAutoFit/>
            </a:bodyPr>
            <a:lstStyle/>
            <a:p>
              <a:r>
                <a:rPr lang="en-US" sz="6000" b="1">
                  <a:solidFill>
                    <a:srgbClr val="2D5A95"/>
                  </a:solidFill>
                  <a:latin typeface="Tahoma" panose="020B0604030504040204" pitchFamily="34" charset="0"/>
                  <a:ea typeface="Tahoma" panose="020B0604030504040204" pitchFamily="34" charset="0"/>
                  <a:cs typeface="Tahoma" panose="020B0604030504040204" pitchFamily="34" charset="0"/>
                </a:rPr>
                <a:t>Accessible PCs</a:t>
              </a:r>
            </a:p>
          </p:txBody>
        </p:sp>
        <p:sp>
          <p:nvSpPr>
            <p:cNvPr id="5" name="TextBox 4">
              <a:extLst>
                <a:ext uri="{FF2B5EF4-FFF2-40B4-BE49-F238E27FC236}">
                  <a16:creationId xmlns:a16="http://schemas.microsoft.com/office/drawing/2014/main" id="{0342A95F-3761-76F9-B10D-342458AE0E6D}"/>
                </a:ext>
              </a:extLst>
            </p:cNvPr>
            <p:cNvSpPr txBox="1"/>
            <p:nvPr/>
          </p:nvSpPr>
          <p:spPr>
            <a:xfrm>
              <a:off x="1095788" y="2496237"/>
              <a:ext cx="5113609" cy="1107996"/>
            </a:xfrm>
            <a:prstGeom prst="rect">
              <a:avLst/>
            </a:prstGeom>
            <a:noFill/>
          </p:spPr>
          <p:txBody>
            <a:bodyPr wrap="square" rtlCol="0">
              <a:spAutoFit/>
            </a:bodyPr>
            <a:lstStyle/>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Accessible PCs with assistive software </a:t>
              </a:r>
            </a:p>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and hardware can be found in open </a:t>
              </a:r>
            </a:p>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access areas across the University.</a:t>
              </a:r>
            </a:p>
          </p:txBody>
        </p:sp>
        <p:sp>
          <p:nvSpPr>
            <p:cNvPr id="20" name="TextBox 19">
              <a:extLst>
                <a:ext uri="{FF2B5EF4-FFF2-40B4-BE49-F238E27FC236}">
                  <a16:creationId xmlns:a16="http://schemas.microsoft.com/office/drawing/2014/main" id="{D505314F-E7E6-539F-3CD6-D38FD2AB5212}"/>
                </a:ext>
              </a:extLst>
            </p:cNvPr>
            <p:cNvSpPr txBox="1"/>
            <p:nvPr/>
          </p:nvSpPr>
          <p:spPr>
            <a:xfrm>
              <a:off x="1095789" y="3830767"/>
              <a:ext cx="5038374" cy="1107996"/>
            </a:xfrm>
            <a:prstGeom prst="rect">
              <a:avLst/>
            </a:prstGeom>
            <a:noFill/>
          </p:spPr>
          <p:txBody>
            <a:bodyPr wrap="square" rtlCol="0">
              <a:spAutoFit/>
            </a:bodyPr>
            <a:lstStyle/>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Accessible study rooms can be booked </a:t>
              </a:r>
            </a:p>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via the University’s Disability and </a:t>
              </a:r>
            </a:p>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Learning Support Service. </a:t>
              </a:r>
            </a:p>
          </p:txBody>
        </p:sp>
        <p:sp>
          <p:nvSpPr>
            <p:cNvPr id="21" name="TextBox 20">
              <a:extLst>
                <a:ext uri="{FF2B5EF4-FFF2-40B4-BE49-F238E27FC236}">
                  <a16:creationId xmlns:a16="http://schemas.microsoft.com/office/drawing/2014/main" id="{94F5F75B-EB7F-7135-DE15-EA5A1B1266D6}"/>
                </a:ext>
              </a:extLst>
            </p:cNvPr>
            <p:cNvSpPr txBox="1"/>
            <p:nvPr/>
          </p:nvSpPr>
          <p:spPr>
            <a:xfrm>
              <a:off x="1076358" y="5154987"/>
              <a:ext cx="5439676" cy="1107996"/>
            </a:xfrm>
            <a:prstGeom prst="rect">
              <a:avLst/>
            </a:prstGeom>
            <a:noFill/>
          </p:spPr>
          <p:txBody>
            <a:bodyPr wrap="square" rtlCol="0">
              <a:spAutoFit/>
            </a:bodyPr>
            <a:lstStyle/>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These rooms are located at the </a:t>
              </a:r>
            </a:p>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Main Library, Murray Library and </a:t>
              </a:r>
            </a:p>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Murchison House (both King’s Buildings) </a:t>
              </a:r>
            </a:p>
          </p:txBody>
        </p:sp>
      </p:grpSp>
    </p:spTree>
    <p:extLst>
      <p:ext uri="{BB962C8B-B14F-4D97-AF65-F5344CB8AC3E}">
        <p14:creationId xmlns:p14="http://schemas.microsoft.com/office/powerpoint/2010/main" val="2316357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9295E30-7D1F-1397-E870-B42A4182E218}"/>
              </a:ext>
            </a:extLst>
          </p:cNvPr>
          <p:cNvGrpSpPr/>
          <p:nvPr/>
        </p:nvGrpSpPr>
        <p:grpSpPr>
          <a:xfrm>
            <a:off x="0" y="0"/>
            <a:ext cx="1080000" cy="1394308"/>
            <a:chOff x="11125183" y="-91800"/>
            <a:chExt cx="1080000" cy="1394308"/>
          </a:xfrm>
          <a:solidFill>
            <a:srgbClr val="2D5A95"/>
          </a:solidFill>
        </p:grpSpPr>
        <p:sp>
          <p:nvSpPr>
            <p:cNvPr id="8" name="Rectangle 7">
              <a:extLst>
                <a:ext uri="{FF2B5EF4-FFF2-40B4-BE49-F238E27FC236}">
                  <a16:creationId xmlns:a16="http://schemas.microsoft.com/office/drawing/2014/main" id="{1607FA92-2F00-0FB6-D098-31872FD45F08}"/>
                </a:ext>
              </a:extLst>
            </p:cNvPr>
            <p:cNvSpPr/>
            <p:nvPr/>
          </p:nvSpPr>
          <p:spPr>
            <a:xfrm>
              <a:off x="11125183" y="-91800"/>
              <a:ext cx="1080000" cy="108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9" name="Rectangle 8">
              <a:extLst>
                <a:ext uri="{FF2B5EF4-FFF2-40B4-BE49-F238E27FC236}">
                  <a16:creationId xmlns:a16="http://schemas.microsoft.com/office/drawing/2014/main" id="{849122C0-3A53-CEE0-A0E0-E8666CB07E9E}"/>
                </a:ext>
              </a:extLst>
            </p:cNvPr>
            <p:cNvSpPr/>
            <p:nvPr/>
          </p:nvSpPr>
          <p:spPr>
            <a:xfrm>
              <a:off x="11125183" y="1010749"/>
              <a:ext cx="1080000" cy="29175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a:latin typeface="Tahoma" panose="020B0604030504040204" pitchFamily="34" charset="0"/>
                  <a:ea typeface="Tahoma" panose="020B0604030504040204" pitchFamily="34" charset="0"/>
                  <a:cs typeface="Tahoma" panose="020B0604030504040204" pitchFamily="34" charset="0"/>
                </a:rPr>
                <a:t>CLICK OR SCAN</a:t>
              </a:r>
            </a:p>
          </p:txBody>
        </p:sp>
        <p:pic>
          <p:nvPicPr>
            <p:cNvPr id="10" name="Picture 9" descr="QR code linking to information about printing and scanning facilities">
              <a:hlinkClick r:id="rId3"/>
              <a:extLst>
                <a:ext uri="{FF2B5EF4-FFF2-40B4-BE49-F238E27FC236}">
                  <a16:creationId xmlns:a16="http://schemas.microsoft.com/office/drawing/2014/main" id="{39622B42-3C42-C756-FB93-E6853110619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216983" y="0"/>
              <a:ext cx="896400" cy="896400"/>
            </a:xfrm>
            <a:prstGeom prst="rect">
              <a:avLst/>
            </a:prstGeom>
            <a:grpFill/>
          </p:spPr>
        </p:pic>
      </p:grpSp>
      <p:sp>
        <p:nvSpPr>
          <p:cNvPr id="3" name="Oval 2">
            <a:extLst>
              <a:ext uri="{FF2B5EF4-FFF2-40B4-BE49-F238E27FC236}">
                <a16:creationId xmlns:a16="http://schemas.microsoft.com/office/drawing/2014/main" id="{5DBB034F-1909-814C-4422-5BCBB1B24C17}"/>
              </a:ext>
            </a:extLst>
          </p:cNvPr>
          <p:cNvSpPr/>
          <p:nvPr/>
        </p:nvSpPr>
        <p:spPr>
          <a:xfrm>
            <a:off x="0" y="-1035634"/>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6" name="Oval 5">
            <a:extLst>
              <a:ext uri="{FF2B5EF4-FFF2-40B4-BE49-F238E27FC236}">
                <a16:creationId xmlns:a16="http://schemas.microsoft.com/office/drawing/2014/main" id="{4ECAAEDD-9798-D9C8-4B0B-B7E32E101589}"/>
              </a:ext>
            </a:extLst>
          </p:cNvPr>
          <p:cNvSpPr/>
          <p:nvPr/>
        </p:nvSpPr>
        <p:spPr>
          <a:xfrm>
            <a:off x="723418" y="-1024060"/>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2" name="Oval 11">
            <a:extLst>
              <a:ext uri="{FF2B5EF4-FFF2-40B4-BE49-F238E27FC236}">
                <a16:creationId xmlns:a16="http://schemas.microsoft.com/office/drawing/2014/main" id="{C6D894B7-F46A-C762-9F29-044937C070DD}"/>
              </a:ext>
            </a:extLst>
          </p:cNvPr>
          <p:cNvSpPr/>
          <p:nvPr/>
        </p:nvSpPr>
        <p:spPr>
          <a:xfrm>
            <a:off x="1446836" y="-1058784"/>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3" name="Oval 12">
            <a:extLst>
              <a:ext uri="{FF2B5EF4-FFF2-40B4-BE49-F238E27FC236}">
                <a16:creationId xmlns:a16="http://schemas.microsoft.com/office/drawing/2014/main" id="{4C5B1F1D-0F6A-2EAF-9F15-717051CFED5E}"/>
              </a:ext>
            </a:extLst>
          </p:cNvPr>
          <p:cNvSpPr/>
          <p:nvPr/>
        </p:nvSpPr>
        <p:spPr>
          <a:xfrm>
            <a:off x="2170254" y="-1058784"/>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6CDB7E7D-D20F-2983-CBFA-594FCCA22704}"/>
              </a:ext>
            </a:extLst>
          </p:cNvPr>
          <p:cNvSpPr/>
          <p:nvPr/>
        </p:nvSpPr>
        <p:spPr>
          <a:xfrm>
            <a:off x="2893672" y="-1047210"/>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6" name="Oval 15">
            <a:extLst>
              <a:ext uri="{FF2B5EF4-FFF2-40B4-BE49-F238E27FC236}">
                <a16:creationId xmlns:a16="http://schemas.microsoft.com/office/drawing/2014/main" id="{484E1D1A-45FD-900B-FD69-0404DF7429C2}"/>
              </a:ext>
            </a:extLst>
          </p:cNvPr>
          <p:cNvSpPr/>
          <p:nvPr/>
        </p:nvSpPr>
        <p:spPr>
          <a:xfrm>
            <a:off x="3617090" y="-1047210"/>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7" name="Oval 16">
            <a:extLst>
              <a:ext uri="{FF2B5EF4-FFF2-40B4-BE49-F238E27FC236}">
                <a16:creationId xmlns:a16="http://schemas.microsoft.com/office/drawing/2014/main" id="{62DED566-CEA6-AAA2-F404-43962D566A0F}"/>
              </a:ext>
            </a:extLst>
          </p:cNvPr>
          <p:cNvSpPr/>
          <p:nvPr/>
        </p:nvSpPr>
        <p:spPr>
          <a:xfrm>
            <a:off x="4340508" y="-1093508"/>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8" name="Oval 17">
            <a:extLst>
              <a:ext uri="{FF2B5EF4-FFF2-40B4-BE49-F238E27FC236}">
                <a16:creationId xmlns:a16="http://schemas.microsoft.com/office/drawing/2014/main" id="{AB30B1BF-DF0E-2E11-521E-6C3E5E483EAF}"/>
              </a:ext>
            </a:extLst>
          </p:cNvPr>
          <p:cNvSpPr/>
          <p:nvPr/>
        </p:nvSpPr>
        <p:spPr>
          <a:xfrm>
            <a:off x="5063926" y="-1105083"/>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9" name="Oval 18">
            <a:extLst>
              <a:ext uri="{FF2B5EF4-FFF2-40B4-BE49-F238E27FC236}">
                <a16:creationId xmlns:a16="http://schemas.microsoft.com/office/drawing/2014/main" id="{1555B88E-E43B-7DA6-0AB1-58B0DFB85613}"/>
              </a:ext>
            </a:extLst>
          </p:cNvPr>
          <p:cNvSpPr/>
          <p:nvPr/>
        </p:nvSpPr>
        <p:spPr>
          <a:xfrm>
            <a:off x="5787344" y="-1093508"/>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0" name="Oval 19">
            <a:extLst>
              <a:ext uri="{FF2B5EF4-FFF2-40B4-BE49-F238E27FC236}">
                <a16:creationId xmlns:a16="http://schemas.microsoft.com/office/drawing/2014/main" id="{2E85A9EE-BC7D-1159-2542-B9EA701DACF7}"/>
              </a:ext>
            </a:extLst>
          </p:cNvPr>
          <p:cNvSpPr/>
          <p:nvPr/>
        </p:nvSpPr>
        <p:spPr>
          <a:xfrm>
            <a:off x="6510762" y="-1105082"/>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1" name="Oval 20">
            <a:extLst>
              <a:ext uri="{FF2B5EF4-FFF2-40B4-BE49-F238E27FC236}">
                <a16:creationId xmlns:a16="http://schemas.microsoft.com/office/drawing/2014/main" id="{2270D884-B69D-96EC-F2F5-704209113B1D}"/>
              </a:ext>
            </a:extLst>
          </p:cNvPr>
          <p:cNvSpPr/>
          <p:nvPr/>
        </p:nvSpPr>
        <p:spPr>
          <a:xfrm>
            <a:off x="7234177" y="-1105082"/>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pic>
        <p:nvPicPr>
          <p:cNvPr id="23" name="Picture 22" descr="MacBook laptop displaying a screenshot of the University's myPrint service.">
            <a:extLst>
              <a:ext uri="{FF2B5EF4-FFF2-40B4-BE49-F238E27FC236}">
                <a16:creationId xmlns:a16="http://schemas.microsoft.com/office/drawing/2014/main" id="{9E0B12C4-128E-5109-1970-C703DFBE595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68977" y="-1219200"/>
            <a:ext cx="9296400" cy="9296400"/>
          </a:xfrm>
          <a:prstGeom prst="rect">
            <a:avLst/>
          </a:prstGeom>
        </p:spPr>
      </p:pic>
      <p:grpSp>
        <p:nvGrpSpPr>
          <p:cNvPr id="32" name="Group 31">
            <a:extLst>
              <a:ext uri="{FF2B5EF4-FFF2-40B4-BE49-F238E27FC236}">
                <a16:creationId xmlns:a16="http://schemas.microsoft.com/office/drawing/2014/main" id="{C77319EC-DEDE-879D-051C-D9ACD302CAD5}"/>
              </a:ext>
            </a:extLst>
          </p:cNvPr>
          <p:cNvGrpSpPr/>
          <p:nvPr/>
        </p:nvGrpSpPr>
        <p:grpSpPr>
          <a:xfrm>
            <a:off x="411089" y="1460052"/>
            <a:ext cx="6533713" cy="3937897"/>
            <a:chOff x="411089" y="1391269"/>
            <a:chExt cx="6533713" cy="3937897"/>
          </a:xfrm>
        </p:grpSpPr>
        <p:sp>
          <p:nvSpPr>
            <p:cNvPr id="2" name="TextBox 1">
              <a:extLst>
                <a:ext uri="{FF2B5EF4-FFF2-40B4-BE49-F238E27FC236}">
                  <a16:creationId xmlns:a16="http://schemas.microsoft.com/office/drawing/2014/main" id="{1541AC69-A0FC-B95A-C35B-1EB0372CE461}"/>
                </a:ext>
              </a:extLst>
            </p:cNvPr>
            <p:cNvSpPr txBox="1"/>
            <p:nvPr/>
          </p:nvSpPr>
          <p:spPr>
            <a:xfrm>
              <a:off x="411089" y="1391269"/>
              <a:ext cx="3275256" cy="1015663"/>
            </a:xfrm>
            <a:prstGeom prst="rect">
              <a:avLst/>
            </a:prstGeom>
            <a:noFill/>
          </p:spPr>
          <p:txBody>
            <a:bodyPr wrap="none" rtlCol="0">
              <a:spAutoFit/>
            </a:bodyPr>
            <a:lstStyle/>
            <a:p>
              <a:r>
                <a:rPr lang="en-US" sz="6000" b="1">
                  <a:solidFill>
                    <a:srgbClr val="2D5A95"/>
                  </a:solidFill>
                  <a:latin typeface="Tahoma" panose="020B0604030504040204" pitchFamily="34" charset="0"/>
                  <a:ea typeface="Tahoma" panose="020B0604030504040204" pitchFamily="34" charset="0"/>
                  <a:cs typeface="Tahoma" panose="020B0604030504040204" pitchFamily="34" charset="0"/>
                </a:rPr>
                <a:t>Printing</a:t>
              </a:r>
            </a:p>
          </p:txBody>
        </p:sp>
        <p:grpSp>
          <p:nvGrpSpPr>
            <p:cNvPr id="27" name="Group 26">
              <a:extLst>
                <a:ext uri="{FF2B5EF4-FFF2-40B4-BE49-F238E27FC236}">
                  <a16:creationId xmlns:a16="http://schemas.microsoft.com/office/drawing/2014/main" id="{065CED01-8F40-BEFA-3228-AAF03267DBC5}"/>
                </a:ext>
              </a:extLst>
            </p:cNvPr>
            <p:cNvGrpSpPr/>
            <p:nvPr/>
          </p:nvGrpSpPr>
          <p:grpSpPr>
            <a:xfrm>
              <a:off x="427887" y="2718201"/>
              <a:ext cx="6516915" cy="1107996"/>
              <a:chOff x="493484" y="2545480"/>
              <a:chExt cx="6516915" cy="1107996"/>
            </a:xfrm>
          </p:grpSpPr>
          <p:sp>
            <p:nvSpPr>
              <p:cNvPr id="5" name="TextBox 4">
                <a:extLst>
                  <a:ext uri="{FF2B5EF4-FFF2-40B4-BE49-F238E27FC236}">
                    <a16:creationId xmlns:a16="http://schemas.microsoft.com/office/drawing/2014/main" id="{0342A95F-3761-76F9-B10D-342458AE0E6D}"/>
                  </a:ext>
                </a:extLst>
              </p:cNvPr>
              <p:cNvSpPr txBox="1"/>
              <p:nvPr/>
            </p:nvSpPr>
            <p:spPr>
              <a:xfrm>
                <a:off x="1756804" y="2545480"/>
                <a:ext cx="5253595" cy="1107996"/>
              </a:xfrm>
              <a:prstGeom prst="rect">
                <a:avLst/>
              </a:prstGeom>
              <a:noFill/>
            </p:spPr>
            <p:txBody>
              <a:bodyPr wrap="square" rtlCol="0">
                <a:spAutoFit/>
              </a:bodyPr>
              <a:lstStyle/>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Cloud printing allows you to print to any University printer from any device across campus.</a:t>
                </a:r>
              </a:p>
            </p:txBody>
          </p:sp>
          <p:grpSp>
            <p:nvGrpSpPr>
              <p:cNvPr id="26" name="Group 25">
                <a:extLst>
                  <a:ext uri="{FF2B5EF4-FFF2-40B4-BE49-F238E27FC236}">
                    <a16:creationId xmlns:a16="http://schemas.microsoft.com/office/drawing/2014/main" id="{A2E34144-FB38-BC6A-56F3-E04D86E66358}"/>
                  </a:ext>
                </a:extLst>
              </p:cNvPr>
              <p:cNvGrpSpPr/>
              <p:nvPr/>
            </p:nvGrpSpPr>
            <p:grpSpPr>
              <a:xfrm>
                <a:off x="493484" y="2658320"/>
                <a:ext cx="882316" cy="882316"/>
                <a:chOff x="564520" y="1415115"/>
                <a:chExt cx="882316" cy="882316"/>
              </a:xfrm>
            </p:grpSpPr>
            <p:sp>
              <p:nvSpPr>
                <p:cNvPr id="7" name="Oval 6" descr="Icon - blue printer icon">
                  <a:extLst>
                    <a:ext uri="{FF2B5EF4-FFF2-40B4-BE49-F238E27FC236}">
                      <a16:creationId xmlns:a16="http://schemas.microsoft.com/office/drawing/2014/main" id="{6AC288A1-99A3-E990-4C8A-FCCF72089350}"/>
                    </a:ext>
                  </a:extLst>
                </p:cNvPr>
                <p:cNvSpPr/>
                <p:nvPr/>
              </p:nvSpPr>
              <p:spPr>
                <a:xfrm>
                  <a:off x="564520" y="1415115"/>
                  <a:ext cx="882316" cy="882316"/>
                </a:xfrm>
                <a:prstGeom prst="ellipse">
                  <a:avLst/>
                </a:prstGeom>
                <a:solidFill>
                  <a:srgbClr val="FAC7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grpSp>
              <p:nvGrpSpPr>
                <p:cNvPr id="11" name="Google Shape;10712;p85">
                  <a:extLst>
                    <a:ext uri="{FF2B5EF4-FFF2-40B4-BE49-F238E27FC236}">
                      <a16:creationId xmlns:a16="http://schemas.microsoft.com/office/drawing/2014/main" id="{202FE74E-C23B-1960-2FB3-0B89F740D673}"/>
                    </a:ext>
                  </a:extLst>
                </p:cNvPr>
                <p:cNvGrpSpPr/>
                <p:nvPr/>
              </p:nvGrpSpPr>
              <p:grpSpPr>
                <a:xfrm>
                  <a:off x="769471" y="1620658"/>
                  <a:ext cx="472415" cy="471231"/>
                  <a:chOff x="-47154000" y="3939275"/>
                  <a:chExt cx="299300" cy="298550"/>
                </a:xfrm>
                <a:solidFill>
                  <a:srgbClr val="2D5A95"/>
                </a:solidFill>
              </p:grpSpPr>
              <p:sp>
                <p:nvSpPr>
                  <p:cNvPr id="14" name="Google Shape;10713;p85">
                    <a:extLst>
                      <a:ext uri="{FF2B5EF4-FFF2-40B4-BE49-F238E27FC236}">
                        <a16:creationId xmlns:a16="http://schemas.microsoft.com/office/drawing/2014/main" id="{FAF805FA-7EC1-D6B0-DF0F-A0DBFE760E02}"/>
                      </a:ext>
                    </a:extLst>
                  </p:cNvPr>
                  <p:cNvSpPr/>
                  <p:nvPr/>
                </p:nvSpPr>
                <p:spPr>
                  <a:xfrm>
                    <a:off x="-47084700" y="4131475"/>
                    <a:ext cx="159125" cy="106350"/>
                  </a:xfrm>
                  <a:custGeom>
                    <a:avLst/>
                    <a:gdLst/>
                    <a:ahLst/>
                    <a:cxnLst/>
                    <a:rect l="l" t="t" r="r" b="b"/>
                    <a:pathLst>
                      <a:path w="6365" h="4254" extrusionOk="0">
                        <a:moveTo>
                          <a:pt x="4569" y="693"/>
                        </a:moveTo>
                        <a:cubicBezTo>
                          <a:pt x="4789" y="693"/>
                          <a:pt x="4947" y="851"/>
                          <a:pt x="4947" y="1040"/>
                        </a:cubicBezTo>
                        <a:cubicBezTo>
                          <a:pt x="4947" y="1260"/>
                          <a:pt x="4789" y="1418"/>
                          <a:pt x="4569" y="1418"/>
                        </a:cubicBezTo>
                        <a:lnTo>
                          <a:pt x="1796" y="1418"/>
                        </a:lnTo>
                        <a:cubicBezTo>
                          <a:pt x="1576" y="1418"/>
                          <a:pt x="1418" y="1260"/>
                          <a:pt x="1418" y="1040"/>
                        </a:cubicBezTo>
                        <a:cubicBezTo>
                          <a:pt x="1418" y="851"/>
                          <a:pt x="1576" y="693"/>
                          <a:pt x="1796" y="693"/>
                        </a:cubicBezTo>
                        <a:close/>
                        <a:moveTo>
                          <a:pt x="4569" y="2111"/>
                        </a:moveTo>
                        <a:cubicBezTo>
                          <a:pt x="4789" y="2111"/>
                          <a:pt x="4947" y="2268"/>
                          <a:pt x="4947" y="2457"/>
                        </a:cubicBezTo>
                        <a:cubicBezTo>
                          <a:pt x="4947" y="2678"/>
                          <a:pt x="4789" y="2835"/>
                          <a:pt x="4569" y="2835"/>
                        </a:cubicBezTo>
                        <a:lnTo>
                          <a:pt x="1796" y="2835"/>
                        </a:lnTo>
                        <a:cubicBezTo>
                          <a:pt x="1576" y="2835"/>
                          <a:pt x="1418" y="2678"/>
                          <a:pt x="1418" y="2457"/>
                        </a:cubicBezTo>
                        <a:cubicBezTo>
                          <a:pt x="1418" y="2268"/>
                          <a:pt x="1576" y="2111"/>
                          <a:pt x="1796" y="2111"/>
                        </a:cubicBezTo>
                        <a:close/>
                        <a:moveTo>
                          <a:pt x="0" y="0"/>
                        </a:moveTo>
                        <a:lnTo>
                          <a:pt x="0" y="1418"/>
                        </a:lnTo>
                        <a:lnTo>
                          <a:pt x="0" y="3875"/>
                        </a:lnTo>
                        <a:cubicBezTo>
                          <a:pt x="0" y="4096"/>
                          <a:pt x="158" y="4253"/>
                          <a:pt x="379" y="4253"/>
                        </a:cubicBezTo>
                        <a:lnTo>
                          <a:pt x="5986" y="4253"/>
                        </a:lnTo>
                        <a:cubicBezTo>
                          <a:pt x="6207" y="4253"/>
                          <a:pt x="6364" y="4096"/>
                          <a:pt x="6364" y="3875"/>
                        </a:cubicBezTo>
                        <a:lnTo>
                          <a:pt x="6364" y="1418"/>
                        </a:lnTo>
                        <a:lnTo>
                          <a:pt x="6364" y="0"/>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22" name="Google Shape;10714;p85">
                    <a:extLst>
                      <a:ext uri="{FF2B5EF4-FFF2-40B4-BE49-F238E27FC236}">
                        <a16:creationId xmlns:a16="http://schemas.microsoft.com/office/drawing/2014/main" id="{6BD9730E-41A8-7191-2A7C-570D3D8874FC}"/>
                      </a:ext>
                    </a:extLst>
                  </p:cNvPr>
                  <p:cNvSpPr/>
                  <p:nvPr/>
                </p:nvSpPr>
                <p:spPr>
                  <a:xfrm>
                    <a:off x="-46979150" y="3943225"/>
                    <a:ext cx="48050" cy="47275"/>
                  </a:xfrm>
                  <a:custGeom>
                    <a:avLst/>
                    <a:gdLst/>
                    <a:ahLst/>
                    <a:cxnLst/>
                    <a:rect l="l" t="t" r="r" b="b"/>
                    <a:pathLst>
                      <a:path w="1922" h="1891" extrusionOk="0">
                        <a:moveTo>
                          <a:pt x="0" y="0"/>
                        </a:moveTo>
                        <a:lnTo>
                          <a:pt x="0" y="1891"/>
                        </a:lnTo>
                        <a:lnTo>
                          <a:pt x="1922" y="1891"/>
                        </a:lnTo>
                        <a:lnTo>
                          <a:pt x="0" y="0"/>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24" name="Google Shape;10715;p85">
                    <a:extLst>
                      <a:ext uri="{FF2B5EF4-FFF2-40B4-BE49-F238E27FC236}">
                        <a16:creationId xmlns:a16="http://schemas.microsoft.com/office/drawing/2014/main" id="{DF7B75EC-81A2-0C2F-96B6-D173CB59C3AB}"/>
                      </a:ext>
                    </a:extLst>
                  </p:cNvPr>
                  <p:cNvSpPr/>
                  <p:nvPr/>
                </p:nvSpPr>
                <p:spPr>
                  <a:xfrm>
                    <a:off x="-47154000" y="4026700"/>
                    <a:ext cx="299300" cy="141025"/>
                  </a:xfrm>
                  <a:custGeom>
                    <a:avLst/>
                    <a:gdLst/>
                    <a:ahLst/>
                    <a:cxnLst/>
                    <a:rect l="l" t="t" r="r" b="b"/>
                    <a:pathLst>
                      <a:path w="11972" h="5641" extrusionOk="0">
                        <a:moveTo>
                          <a:pt x="3151" y="2080"/>
                        </a:moveTo>
                        <a:cubicBezTo>
                          <a:pt x="3340" y="2080"/>
                          <a:pt x="3497" y="2238"/>
                          <a:pt x="3497" y="2458"/>
                        </a:cubicBezTo>
                        <a:cubicBezTo>
                          <a:pt x="3497" y="2647"/>
                          <a:pt x="3340" y="2805"/>
                          <a:pt x="3151" y="2805"/>
                        </a:cubicBezTo>
                        <a:cubicBezTo>
                          <a:pt x="2930" y="2805"/>
                          <a:pt x="2804" y="2647"/>
                          <a:pt x="2804" y="2458"/>
                        </a:cubicBezTo>
                        <a:cubicBezTo>
                          <a:pt x="2804" y="2238"/>
                          <a:pt x="2930" y="2080"/>
                          <a:pt x="3151" y="2080"/>
                        </a:cubicBezTo>
                        <a:close/>
                        <a:moveTo>
                          <a:pt x="4568" y="2080"/>
                        </a:moveTo>
                        <a:cubicBezTo>
                          <a:pt x="4757" y="2080"/>
                          <a:pt x="4915" y="2238"/>
                          <a:pt x="4915" y="2458"/>
                        </a:cubicBezTo>
                        <a:cubicBezTo>
                          <a:pt x="4915" y="2647"/>
                          <a:pt x="4757" y="2805"/>
                          <a:pt x="4568" y="2805"/>
                        </a:cubicBezTo>
                        <a:cubicBezTo>
                          <a:pt x="4348" y="2805"/>
                          <a:pt x="4190" y="2647"/>
                          <a:pt x="4190" y="2458"/>
                        </a:cubicBezTo>
                        <a:cubicBezTo>
                          <a:pt x="4190" y="2238"/>
                          <a:pt x="4348" y="2080"/>
                          <a:pt x="4568" y="2080"/>
                        </a:cubicBezTo>
                        <a:close/>
                        <a:moveTo>
                          <a:pt x="6648" y="2080"/>
                        </a:moveTo>
                        <a:cubicBezTo>
                          <a:pt x="6837" y="2080"/>
                          <a:pt x="6994" y="2238"/>
                          <a:pt x="6994" y="2458"/>
                        </a:cubicBezTo>
                        <a:cubicBezTo>
                          <a:pt x="6994" y="2647"/>
                          <a:pt x="6837" y="2805"/>
                          <a:pt x="6648" y="2805"/>
                        </a:cubicBezTo>
                        <a:lnTo>
                          <a:pt x="5923" y="2805"/>
                        </a:lnTo>
                        <a:cubicBezTo>
                          <a:pt x="5734" y="2805"/>
                          <a:pt x="5576" y="2647"/>
                          <a:pt x="5576" y="2458"/>
                        </a:cubicBezTo>
                        <a:cubicBezTo>
                          <a:pt x="5576" y="2238"/>
                          <a:pt x="5734" y="2080"/>
                          <a:pt x="5923" y="2080"/>
                        </a:cubicBezTo>
                        <a:close/>
                        <a:moveTo>
                          <a:pt x="8790" y="2080"/>
                        </a:moveTo>
                        <a:cubicBezTo>
                          <a:pt x="8979" y="2080"/>
                          <a:pt x="9136" y="2238"/>
                          <a:pt x="9136" y="2458"/>
                        </a:cubicBezTo>
                        <a:cubicBezTo>
                          <a:pt x="9136" y="2647"/>
                          <a:pt x="8979" y="2805"/>
                          <a:pt x="8790" y="2805"/>
                        </a:cubicBezTo>
                        <a:lnTo>
                          <a:pt x="8065" y="2805"/>
                        </a:lnTo>
                        <a:cubicBezTo>
                          <a:pt x="7876" y="2805"/>
                          <a:pt x="7719" y="2647"/>
                          <a:pt x="7719" y="2458"/>
                        </a:cubicBezTo>
                        <a:cubicBezTo>
                          <a:pt x="7719" y="2238"/>
                          <a:pt x="7876" y="2080"/>
                          <a:pt x="8065" y="2080"/>
                        </a:cubicBezTo>
                        <a:close/>
                        <a:moveTo>
                          <a:pt x="1071" y="1"/>
                        </a:moveTo>
                        <a:cubicBezTo>
                          <a:pt x="473" y="1"/>
                          <a:pt x="0" y="473"/>
                          <a:pt x="0" y="1072"/>
                        </a:cubicBezTo>
                        <a:lnTo>
                          <a:pt x="0" y="4569"/>
                        </a:lnTo>
                        <a:cubicBezTo>
                          <a:pt x="0" y="5168"/>
                          <a:pt x="473" y="5640"/>
                          <a:pt x="1071" y="5640"/>
                        </a:cubicBezTo>
                        <a:lnTo>
                          <a:pt x="2111" y="5640"/>
                        </a:lnTo>
                        <a:lnTo>
                          <a:pt x="2111" y="4223"/>
                        </a:lnTo>
                        <a:lnTo>
                          <a:pt x="1764" y="4223"/>
                        </a:lnTo>
                        <a:cubicBezTo>
                          <a:pt x="1575" y="4223"/>
                          <a:pt x="1418" y="4065"/>
                          <a:pt x="1418" y="3876"/>
                        </a:cubicBezTo>
                        <a:cubicBezTo>
                          <a:pt x="1418" y="3655"/>
                          <a:pt x="1575" y="3498"/>
                          <a:pt x="1764" y="3498"/>
                        </a:cubicBezTo>
                        <a:lnTo>
                          <a:pt x="10208" y="3498"/>
                        </a:lnTo>
                        <a:cubicBezTo>
                          <a:pt x="10397" y="3498"/>
                          <a:pt x="10554" y="3655"/>
                          <a:pt x="10554" y="3876"/>
                        </a:cubicBezTo>
                        <a:cubicBezTo>
                          <a:pt x="10554" y="4065"/>
                          <a:pt x="10397" y="4223"/>
                          <a:pt x="10208" y="4223"/>
                        </a:cubicBezTo>
                        <a:lnTo>
                          <a:pt x="9830" y="4223"/>
                        </a:lnTo>
                        <a:lnTo>
                          <a:pt x="9830" y="5640"/>
                        </a:lnTo>
                        <a:lnTo>
                          <a:pt x="10901" y="5640"/>
                        </a:lnTo>
                        <a:cubicBezTo>
                          <a:pt x="11499" y="5640"/>
                          <a:pt x="11972" y="5168"/>
                          <a:pt x="11972" y="4569"/>
                        </a:cubicBezTo>
                        <a:lnTo>
                          <a:pt x="11972" y="1072"/>
                        </a:lnTo>
                        <a:cubicBezTo>
                          <a:pt x="11972" y="473"/>
                          <a:pt x="11499" y="1"/>
                          <a:pt x="10901" y="1"/>
                        </a:cubicBezTo>
                        <a:lnTo>
                          <a:pt x="9830" y="1"/>
                        </a:lnTo>
                        <a:lnTo>
                          <a:pt x="9830" y="1072"/>
                        </a:lnTo>
                        <a:cubicBezTo>
                          <a:pt x="9830" y="1261"/>
                          <a:pt x="9672" y="1419"/>
                          <a:pt x="9483" y="1419"/>
                        </a:cubicBezTo>
                        <a:lnTo>
                          <a:pt x="2489" y="1419"/>
                        </a:lnTo>
                        <a:cubicBezTo>
                          <a:pt x="2268" y="1419"/>
                          <a:pt x="2111" y="1261"/>
                          <a:pt x="2111" y="1072"/>
                        </a:cubicBezTo>
                        <a:lnTo>
                          <a:pt x="2111" y="1"/>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25" name="Google Shape;10716;p85">
                    <a:extLst>
                      <a:ext uri="{FF2B5EF4-FFF2-40B4-BE49-F238E27FC236}">
                        <a16:creationId xmlns:a16="http://schemas.microsoft.com/office/drawing/2014/main" id="{1D724E72-E61F-5C83-DE11-2CB73C43E6D8}"/>
                      </a:ext>
                    </a:extLst>
                  </p:cNvPr>
                  <p:cNvSpPr/>
                  <p:nvPr/>
                </p:nvSpPr>
                <p:spPr>
                  <a:xfrm>
                    <a:off x="-47083125" y="3939275"/>
                    <a:ext cx="158325" cy="106350"/>
                  </a:xfrm>
                  <a:custGeom>
                    <a:avLst/>
                    <a:gdLst/>
                    <a:ahLst/>
                    <a:cxnLst/>
                    <a:rect l="l" t="t" r="r" b="b"/>
                    <a:pathLst>
                      <a:path w="6333" h="4254" extrusionOk="0">
                        <a:moveTo>
                          <a:pt x="347" y="1"/>
                        </a:moveTo>
                        <a:cubicBezTo>
                          <a:pt x="158" y="1"/>
                          <a:pt x="0" y="158"/>
                          <a:pt x="0" y="347"/>
                        </a:cubicBezTo>
                        <a:lnTo>
                          <a:pt x="0" y="3529"/>
                        </a:lnTo>
                        <a:lnTo>
                          <a:pt x="0" y="4254"/>
                        </a:lnTo>
                        <a:lnTo>
                          <a:pt x="6333" y="4254"/>
                        </a:lnTo>
                        <a:lnTo>
                          <a:pt x="6333" y="3498"/>
                        </a:lnTo>
                        <a:lnTo>
                          <a:pt x="6301" y="3498"/>
                        </a:lnTo>
                        <a:lnTo>
                          <a:pt x="6301" y="2805"/>
                        </a:lnTo>
                        <a:lnTo>
                          <a:pt x="3844" y="2805"/>
                        </a:lnTo>
                        <a:cubicBezTo>
                          <a:pt x="3655" y="2805"/>
                          <a:pt x="3498" y="2647"/>
                          <a:pt x="3498" y="2427"/>
                        </a:cubicBezTo>
                        <a:lnTo>
                          <a:pt x="3498" y="1"/>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grpSp>
        <p:grpSp>
          <p:nvGrpSpPr>
            <p:cNvPr id="31" name="Group 30">
              <a:extLst>
                <a:ext uri="{FF2B5EF4-FFF2-40B4-BE49-F238E27FC236}">
                  <a16:creationId xmlns:a16="http://schemas.microsoft.com/office/drawing/2014/main" id="{53AB7FB8-99B7-6454-95F9-5BA2D1D8D0F8}"/>
                </a:ext>
              </a:extLst>
            </p:cNvPr>
            <p:cNvGrpSpPr/>
            <p:nvPr/>
          </p:nvGrpSpPr>
          <p:grpSpPr>
            <a:xfrm>
              <a:off x="415938" y="4221170"/>
              <a:ext cx="6279554" cy="1107996"/>
              <a:chOff x="481535" y="4048449"/>
              <a:chExt cx="6279554" cy="1107996"/>
            </a:xfrm>
          </p:grpSpPr>
          <p:sp>
            <p:nvSpPr>
              <p:cNvPr id="28" name="TextBox 27">
                <a:extLst>
                  <a:ext uri="{FF2B5EF4-FFF2-40B4-BE49-F238E27FC236}">
                    <a16:creationId xmlns:a16="http://schemas.microsoft.com/office/drawing/2014/main" id="{574D03A3-6BCD-4C98-E733-745C0AD04E92}"/>
                  </a:ext>
                </a:extLst>
              </p:cNvPr>
              <p:cNvSpPr txBox="1"/>
              <p:nvPr/>
            </p:nvSpPr>
            <p:spPr>
              <a:xfrm>
                <a:off x="1744856" y="4048449"/>
                <a:ext cx="5016233" cy="1107996"/>
              </a:xfrm>
              <a:prstGeom prst="rect">
                <a:avLst/>
              </a:prstGeom>
              <a:noFill/>
            </p:spPr>
            <p:txBody>
              <a:bodyPr wrap="square">
                <a:spAutoFit/>
              </a:bodyPr>
              <a:lstStyle/>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Printing costs vary depending on what you are printing. Print jobs and credit can be managed through </a:t>
                </a:r>
                <a:r>
                  <a:rPr lang="en-US" sz="2200" dirty="0" err="1">
                    <a:solidFill>
                      <a:srgbClr val="3E3E4D"/>
                    </a:solidFill>
                    <a:latin typeface="Tahoma" panose="020B0604030504040204" pitchFamily="34" charset="0"/>
                    <a:ea typeface="Tahoma" panose="020B0604030504040204" pitchFamily="34" charset="0"/>
                    <a:cs typeface="Tahoma" panose="020B0604030504040204" pitchFamily="34" charset="0"/>
                  </a:rPr>
                  <a:t>myPrint</a:t>
                </a:r>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a:t>
                </a:r>
              </a:p>
            </p:txBody>
          </p:sp>
          <p:grpSp>
            <p:nvGrpSpPr>
              <p:cNvPr id="29" name="Group 28">
                <a:extLst>
                  <a:ext uri="{FF2B5EF4-FFF2-40B4-BE49-F238E27FC236}">
                    <a16:creationId xmlns:a16="http://schemas.microsoft.com/office/drawing/2014/main" id="{587EC304-56EE-E2B9-5148-DDC90A8BFC8D}"/>
                  </a:ext>
                </a:extLst>
              </p:cNvPr>
              <p:cNvGrpSpPr/>
              <p:nvPr/>
            </p:nvGrpSpPr>
            <p:grpSpPr>
              <a:xfrm>
                <a:off x="481535" y="4161289"/>
                <a:ext cx="882316" cy="882316"/>
                <a:chOff x="481535" y="4161289"/>
                <a:chExt cx="882316" cy="882316"/>
              </a:xfrm>
            </p:grpSpPr>
            <p:sp>
              <p:nvSpPr>
                <p:cNvPr id="30" name="Oval 29" descr="Icon - blue money (dollar) icon">
                  <a:extLst>
                    <a:ext uri="{FF2B5EF4-FFF2-40B4-BE49-F238E27FC236}">
                      <a16:creationId xmlns:a16="http://schemas.microsoft.com/office/drawing/2014/main" id="{36846FA9-DC3B-26A2-9A4B-0C11253A92A9}"/>
                    </a:ext>
                  </a:extLst>
                </p:cNvPr>
                <p:cNvSpPr/>
                <p:nvPr/>
              </p:nvSpPr>
              <p:spPr>
                <a:xfrm>
                  <a:off x="481535" y="4161289"/>
                  <a:ext cx="882316" cy="882316"/>
                </a:xfrm>
                <a:prstGeom prst="ellipse">
                  <a:avLst/>
                </a:prstGeom>
                <a:solidFill>
                  <a:srgbClr val="FAC7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grpSp>
              <p:nvGrpSpPr>
                <p:cNvPr id="42" name="Group 41">
                  <a:extLst>
                    <a:ext uri="{FF2B5EF4-FFF2-40B4-BE49-F238E27FC236}">
                      <a16:creationId xmlns:a16="http://schemas.microsoft.com/office/drawing/2014/main" id="{C5FA4602-DA6E-245A-3303-59E293FA44A1}"/>
                    </a:ext>
                  </a:extLst>
                </p:cNvPr>
                <p:cNvGrpSpPr/>
                <p:nvPr/>
              </p:nvGrpSpPr>
              <p:grpSpPr>
                <a:xfrm>
                  <a:off x="688169" y="4384931"/>
                  <a:ext cx="469048" cy="435032"/>
                  <a:chOff x="620661" y="4565298"/>
                  <a:chExt cx="469048" cy="435032"/>
                </a:xfrm>
              </p:grpSpPr>
              <p:sp>
                <p:nvSpPr>
                  <p:cNvPr id="37" name="Google Shape;9382;p83">
                    <a:extLst>
                      <a:ext uri="{FF2B5EF4-FFF2-40B4-BE49-F238E27FC236}">
                        <a16:creationId xmlns:a16="http://schemas.microsoft.com/office/drawing/2014/main" id="{A38439AA-9037-150E-93A5-B74978A31609}"/>
                      </a:ext>
                    </a:extLst>
                  </p:cNvPr>
                  <p:cNvSpPr/>
                  <p:nvPr/>
                </p:nvSpPr>
                <p:spPr>
                  <a:xfrm>
                    <a:off x="771341" y="4680728"/>
                    <a:ext cx="318368" cy="319602"/>
                  </a:xfrm>
                  <a:custGeom>
                    <a:avLst/>
                    <a:gdLst/>
                    <a:ahLst/>
                    <a:cxnLst/>
                    <a:rect l="l" t="t" r="r" b="b"/>
                    <a:pathLst>
                      <a:path w="8255" h="8287" extrusionOk="0">
                        <a:moveTo>
                          <a:pt x="4128" y="1229"/>
                        </a:moveTo>
                        <a:cubicBezTo>
                          <a:pt x="4348" y="1229"/>
                          <a:pt x="4506" y="1418"/>
                          <a:pt x="4506" y="1670"/>
                        </a:cubicBezTo>
                        <a:lnTo>
                          <a:pt x="4506" y="1922"/>
                        </a:lnTo>
                        <a:cubicBezTo>
                          <a:pt x="4978" y="2080"/>
                          <a:pt x="5356" y="2552"/>
                          <a:pt x="5356" y="3119"/>
                        </a:cubicBezTo>
                        <a:cubicBezTo>
                          <a:pt x="5356" y="3340"/>
                          <a:pt x="5136" y="3498"/>
                          <a:pt x="4947" y="3498"/>
                        </a:cubicBezTo>
                        <a:cubicBezTo>
                          <a:pt x="4726" y="3498"/>
                          <a:pt x="4506" y="3308"/>
                          <a:pt x="4506" y="3119"/>
                        </a:cubicBezTo>
                        <a:cubicBezTo>
                          <a:pt x="4506" y="2867"/>
                          <a:pt x="4317" y="2710"/>
                          <a:pt x="4128" y="2710"/>
                        </a:cubicBezTo>
                        <a:cubicBezTo>
                          <a:pt x="3939" y="2710"/>
                          <a:pt x="3687" y="2930"/>
                          <a:pt x="3687" y="3119"/>
                        </a:cubicBezTo>
                        <a:cubicBezTo>
                          <a:pt x="3718" y="3340"/>
                          <a:pt x="4033" y="3592"/>
                          <a:pt x="4411" y="3813"/>
                        </a:cubicBezTo>
                        <a:cubicBezTo>
                          <a:pt x="4821" y="4128"/>
                          <a:pt x="5388" y="4537"/>
                          <a:pt x="5388" y="5199"/>
                        </a:cubicBezTo>
                        <a:cubicBezTo>
                          <a:pt x="5388" y="5766"/>
                          <a:pt x="5041" y="6175"/>
                          <a:pt x="4569" y="6396"/>
                        </a:cubicBezTo>
                        <a:lnTo>
                          <a:pt x="4569" y="6648"/>
                        </a:lnTo>
                        <a:cubicBezTo>
                          <a:pt x="4569" y="6900"/>
                          <a:pt x="4348" y="7089"/>
                          <a:pt x="4159" y="7089"/>
                        </a:cubicBezTo>
                        <a:cubicBezTo>
                          <a:pt x="3970" y="7089"/>
                          <a:pt x="3718" y="6900"/>
                          <a:pt x="3718" y="6648"/>
                        </a:cubicBezTo>
                        <a:lnTo>
                          <a:pt x="3718" y="6396"/>
                        </a:lnTo>
                        <a:cubicBezTo>
                          <a:pt x="3245" y="6238"/>
                          <a:pt x="2899" y="5766"/>
                          <a:pt x="2899" y="5199"/>
                        </a:cubicBezTo>
                        <a:cubicBezTo>
                          <a:pt x="2899" y="4978"/>
                          <a:pt x="3088" y="4821"/>
                          <a:pt x="3308" y="4821"/>
                        </a:cubicBezTo>
                        <a:cubicBezTo>
                          <a:pt x="3498" y="4821"/>
                          <a:pt x="3687" y="5010"/>
                          <a:pt x="3687" y="5199"/>
                        </a:cubicBezTo>
                        <a:cubicBezTo>
                          <a:pt x="3687" y="5451"/>
                          <a:pt x="3876" y="5608"/>
                          <a:pt x="4128" y="5608"/>
                        </a:cubicBezTo>
                        <a:cubicBezTo>
                          <a:pt x="4348" y="5608"/>
                          <a:pt x="4506" y="5388"/>
                          <a:pt x="4506" y="5199"/>
                        </a:cubicBezTo>
                        <a:cubicBezTo>
                          <a:pt x="4506" y="4978"/>
                          <a:pt x="4191" y="4726"/>
                          <a:pt x="3844" y="4506"/>
                        </a:cubicBezTo>
                        <a:cubicBezTo>
                          <a:pt x="3403" y="4191"/>
                          <a:pt x="2867" y="3781"/>
                          <a:pt x="2867" y="3119"/>
                        </a:cubicBezTo>
                        <a:cubicBezTo>
                          <a:pt x="2867" y="2552"/>
                          <a:pt x="3214" y="2143"/>
                          <a:pt x="3687" y="1922"/>
                        </a:cubicBezTo>
                        <a:lnTo>
                          <a:pt x="3687" y="1670"/>
                        </a:lnTo>
                        <a:cubicBezTo>
                          <a:pt x="3687" y="1418"/>
                          <a:pt x="3876" y="1229"/>
                          <a:pt x="4128" y="1229"/>
                        </a:cubicBezTo>
                        <a:close/>
                        <a:moveTo>
                          <a:pt x="4128" y="0"/>
                        </a:moveTo>
                        <a:cubicBezTo>
                          <a:pt x="1828" y="0"/>
                          <a:pt x="0" y="1859"/>
                          <a:pt x="0" y="4128"/>
                        </a:cubicBezTo>
                        <a:cubicBezTo>
                          <a:pt x="0" y="6427"/>
                          <a:pt x="1828" y="8286"/>
                          <a:pt x="4128" y="8286"/>
                        </a:cubicBezTo>
                        <a:cubicBezTo>
                          <a:pt x="6396" y="8286"/>
                          <a:pt x="8255" y="6427"/>
                          <a:pt x="8255" y="4128"/>
                        </a:cubicBezTo>
                        <a:cubicBezTo>
                          <a:pt x="8255" y="1859"/>
                          <a:pt x="6396" y="0"/>
                          <a:pt x="4128" y="0"/>
                        </a:cubicBezTo>
                        <a:close/>
                      </a:path>
                    </a:pathLst>
                  </a:custGeom>
                  <a:solidFill>
                    <a:srgbClr val="2D5A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38" name="Google Shape;9383;p83">
                    <a:extLst>
                      <a:ext uri="{FF2B5EF4-FFF2-40B4-BE49-F238E27FC236}">
                        <a16:creationId xmlns:a16="http://schemas.microsoft.com/office/drawing/2014/main" id="{BDA346E7-2CCB-914B-501C-E2A6E724A1B6}"/>
                      </a:ext>
                    </a:extLst>
                  </p:cNvPr>
                  <p:cNvSpPr/>
                  <p:nvPr/>
                </p:nvSpPr>
                <p:spPr>
                  <a:xfrm>
                    <a:off x="621895" y="4565298"/>
                    <a:ext cx="246673" cy="115469"/>
                  </a:xfrm>
                  <a:custGeom>
                    <a:avLst/>
                    <a:gdLst/>
                    <a:ahLst/>
                    <a:cxnLst/>
                    <a:rect l="l" t="t" r="r" b="b"/>
                    <a:pathLst>
                      <a:path w="6396" h="2994" extrusionOk="0">
                        <a:moveTo>
                          <a:pt x="3214" y="1"/>
                        </a:moveTo>
                        <a:cubicBezTo>
                          <a:pt x="1450" y="1"/>
                          <a:pt x="0" y="662"/>
                          <a:pt x="0" y="1513"/>
                        </a:cubicBezTo>
                        <a:cubicBezTo>
                          <a:pt x="0" y="2332"/>
                          <a:pt x="1450" y="2993"/>
                          <a:pt x="3214" y="2993"/>
                        </a:cubicBezTo>
                        <a:cubicBezTo>
                          <a:pt x="4947" y="2993"/>
                          <a:pt x="6396" y="2332"/>
                          <a:pt x="6396" y="1513"/>
                        </a:cubicBezTo>
                        <a:cubicBezTo>
                          <a:pt x="6396" y="662"/>
                          <a:pt x="4947" y="1"/>
                          <a:pt x="3214" y="1"/>
                        </a:cubicBezTo>
                        <a:close/>
                      </a:path>
                    </a:pathLst>
                  </a:custGeom>
                  <a:solidFill>
                    <a:srgbClr val="2D5A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39" name="Google Shape;9384;p83">
                    <a:extLst>
                      <a:ext uri="{FF2B5EF4-FFF2-40B4-BE49-F238E27FC236}">
                        <a16:creationId xmlns:a16="http://schemas.microsoft.com/office/drawing/2014/main" id="{62DDBD0D-E999-76AE-95A3-83B7B156AF8A}"/>
                      </a:ext>
                    </a:extLst>
                  </p:cNvPr>
                  <p:cNvSpPr/>
                  <p:nvPr/>
                </p:nvSpPr>
                <p:spPr>
                  <a:xfrm>
                    <a:off x="621895" y="4685587"/>
                    <a:ext cx="170118" cy="92367"/>
                  </a:xfrm>
                  <a:custGeom>
                    <a:avLst/>
                    <a:gdLst/>
                    <a:ahLst/>
                    <a:cxnLst/>
                    <a:rect l="l" t="t" r="r" b="b"/>
                    <a:pathLst>
                      <a:path w="4411" h="2395" extrusionOk="0">
                        <a:moveTo>
                          <a:pt x="0" y="0"/>
                        </a:moveTo>
                        <a:lnTo>
                          <a:pt x="0" y="1135"/>
                        </a:lnTo>
                        <a:cubicBezTo>
                          <a:pt x="0" y="1450"/>
                          <a:pt x="347" y="1765"/>
                          <a:pt x="882" y="2017"/>
                        </a:cubicBezTo>
                        <a:cubicBezTo>
                          <a:pt x="1355" y="2237"/>
                          <a:pt x="2332" y="2395"/>
                          <a:pt x="3151" y="2395"/>
                        </a:cubicBezTo>
                        <a:lnTo>
                          <a:pt x="3308" y="2395"/>
                        </a:lnTo>
                        <a:cubicBezTo>
                          <a:pt x="3560" y="1733"/>
                          <a:pt x="3907" y="1135"/>
                          <a:pt x="4411" y="631"/>
                        </a:cubicBezTo>
                        <a:lnTo>
                          <a:pt x="4411" y="631"/>
                        </a:lnTo>
                        <a:cubicBezTo>
                          <a:pt x="4033" y="694"/>
                          <a:pt x="3623" y="757"/>
                          <a:pt x="3182" y="757"/>
                        </a:cubicBezTo>
                        <a:cubicBezTo>
                          <a:pt x="2363" y="757"/>
                          <a:pt x="1261" y="599"/>
                          <a:pt x="567" y="316"/>
                        </a:cubicBezTo>
                        <a:cubicBezTo>
                          <a:pt x="347" y="221"/>
                          <a:pt x="158" y="127"/>
                          <a:pt x="0" y="0"/>
                        </a:cubicBezTo>
                        <a:close/>
                      </a:path>
                    </a:pathLst>
                  </a:custGeom>
                  <a:solidFill>
                    <a:srgbClr val="2D5A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40" name="Google Shape;9385;p83">
                    <a:extLst>
                      <a:ext uri="{FF2B5EF4-FFF2-40B4-BE49-F238E27FC236}">
                        <a16:creationId xmlns:a16="http://schemas.microsoft.com/office/drawing/2014/main" id="{A0642147-CCB7-15E7-922F-93EF16802FD7}"/>
                      </a:ext>
                    </a:extLst>
                  </p:cNvPr>
                  <p:cNvSpPr/>
                  <p:nvPr/>
                </p:nvSpPr>
                <p:spPr>
                  <a:xfrm>
                    <a:off x="621895" y="4875143"/>
                    <a:ext cx="164063" cy="92367"/>
                  </a:xfrm>
                  <a:custGeom>
                    <a:avLst/>
                    <a:gdLst/>
                    <a:ahLst/>
                    <a:cxnLst/>
                    <a:rect l="l" t="t" r="r" b="b"/>
                    <a:pathLst>
                      <a:path w="4254" h="2395" extrusionOk="0">
                        <a:moveTo>
                          <a:pt x="0" y="0"/>
                        </a:moveTo>
                        <a:lnTo>
                          <a:pt x="0" y="1197"/>
                        </a:lnTo>
                        <a:cubicBezTo>
                          <a:pt x="0" y="1701"/>
                          <a:pt x="1355" y="2395"/>
                          <a:pt x="3182" y="2395"/>
                        </a:cubicBezTo>
                        <a:cubicBezTo>
                          <a:pt x="3560" y="2395"/>
                          <a:pt x="3907" y="2363"/>
                          <a:pt x="4254" y="2332"/>
                        </a:cubicBezTo>
                        <a:cubicBezTo>
                          <a:pt x="3875" y="1859"/>
                          <a:pt x="3560" y="1355"/>
                          <a:pt x="3340" y="756"/>
                        </a:cubicBezTo>
                        <a:lnTo>
                          <a:pt x="3182" y="756"/>
                        </a:lnTo>
                        <a:cubicBezTo>
                          <a:pt x="2363" y="756"/>
                          <a:pt x="1261" y="599"/>
                          <a:pt x="567" y="315"/>
                        </a:cubicBezTo>
                        <a:cubicBezTo>
                          <a:pt x="347" y="252"/>
                          <a:pt x="158" y="126"/>
                          <a:pt x="0" y="0"/>
                        </a:cubicBezTo>
                        <a:close/>
                      </a:path>
                    </a:pathLst>
                  </a:custGeom>
                  <a:solidFill>
                    <a:srgbClr val="2D5A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41" name="Google Shape;9386;p83">
                    <a:extLst>
                      <a:ext uri="{FF2B5EF4-FFF2-40B4-BE49-F238E27FC236}">
                        <a16:creationId xmlns:a16="http://schemas.microsoft.com/office/drawing/2014/main" id="{A4C78787-4B25-31BC-67DB-D53525928AB7}"/>
                      </a:ext>
                    </a:extLst>
                  </p:cNvPr>
                  <p:cNvSpPr/>
                  <p:nvPr/>
                </p:nvSpPr>
                <p:spPr>
                  <a:xfrm>
                    <a:off x="620661" y="4780346"/>
                    <a:ext cx="120328" cy="93601"/>
                  </a:xfrm>
                  <a:custGeom>
                    <a:avLst/>
                    <a:gdLst/>
                    <a:ahLst/>
                    <a:cxnLst/>
                    <a:rect l="l" t="t" r="r" b="b"/>
                    <a:pathLst>
                      <a:path w="3120" h="2427" extrusionOk="0">
                        <a:moveTo>
                          <a:pt x="1" y="1"/>
                        </a:moveTo>
                        <a:lnTo>
                          <a:pt x="1" y="1167"/>
                        </a:lnTo>
                        <a:lnTo>
                          <a:pt x="32" y="1167"/>
                        </a:lnTo>
                        <a:cubicBezTo>
                          <a:pt x="32" y="1482"/>
                          <a:pt x="379" y="1797"/>
                          <a:pt x="914" y="2017"/>
                        </a:cubicBezTo>
                        <a:cubicBezTo>
                          <a:pt x="1387" y="2238"/>
                          <a:pt x="2332" y="2395"/>
                          <a:pt x="3120" y="2427"/>
                        </a:cubicBezTo>
                        <a:cubicBezTo>
                          <a:pt x="3057" y="2143"/>
                          <a:pt x="3025" y="1860"/>
                          <a:pt x="3025" y="1608"/>
                        </a:cubicBezTo>
                        <a:cubicBezTo>
                          <a:pt x="3025" y="1324"/>
                          <a:pt x="3088" y="1041"/>
                          <a:pt x="3120" y="757"/>
                        </a:cubicBezTo>
                        <a:cubicBezTo>
                          <a:pt x="2332" y="757"/>
                          <a:pt x="1230" y="599"/>
                          <a:pt x="536" y="316"/>
                        </a:cubicBezTo>
                        <a:cubicBezTo>
                          <a:pt x="347" y="253"/>
                          <a:pt x="158" y="127"/>
                          <a:pt x="1" y="1"/>
                        </a:cubicBezTo>
                        <a:close/>
                      </a:path>
                    </a:pathLst>
                  </a:custGeom>
                  <a:solidFill>
                    <a:srgbClr val="2D5A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grpSp>
      </p:grpSp>
    </p:spTree>
    <p:extLst>
      <p:ext uri="{BB962C8B-B14F-4D97-AF65-F5344CB8AC3E}">
        <p14:creationId xmlns:p14="http://schemas.microsoft.com/office/powerpoint/2010/main" val="3036329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59667AB-601F-57F5-216B-9D3C5EFDEE04}"/>
              </a:ext>
            </a:extLst>
          </p:cNvPr>
          <p:cNvSpPr/>
          <p:nvPr/>
        </p:nvSpPr>
        <p:spPr>
          <a:xfrm>
            <a:off x="0" y="2514600"/>
            <a:ext cx="12185005" cy="4343400"/>
          </a:xfrm>
          <a:prstGeom prst="rect">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8" name="Rectangle 7">
            <a:extLst>
              <a:ext uri="{FF2B5EF4-FFF2-40B4-BE49-F238E27FC236}">
                <a16:creationId xmlns:a16="http://schemas.microsoft.com/office/drawing/2014/main" id="{1607FA92-2F00-0FB6-D098-31872FD45F08}"/>
              </a:ext>
            </a:extLst>
          </p:cNvPr>
          <p:cNvSpPr/>
          <p:nvPr/>
        </p:nvSpPr>
        <p:spPr>
          <a:xfrm>
            <a:off x="0" y="0"/>
            <a:ext cx="1080000" cy="1080000"/>
          </a:xfrm>
          <a:prstGeom prst="rect">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9" name="Rectangle 8">
            <a:extLst>
              <a:ext uri="{FF2B5EF4-FFF2-40B4-BE49-F238E27FC236}">
                <a16:creationId xmlns:a16="http://schemas.microsoft.com/office/drawing/2014/main" id="{849122C0-3A53-CEE0-A0E0-E8666CB07E9E}"/>
              </a:ext>
            </a:extLst>
          </p:cNvPr>
          <p:cNvSpPr/>
          <p:nvPr/>
        </p:nvSpPr>
        <p:spPr>
          <a:xfrm>
            <a:off x="0" y="1102549"/>
            <a:ext cx="1080000" cy="291759"/>
          </a:xfrm>
          <a:prstGeom prst="rect">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a:latin typeface="Tahoma" panose="020B0604030504040204" pitchFamily="34" charset="0"/>
                <a:ea typeface="Tahoma" panose="020B0604030504040204" pitchFamily="34" charset="0"/>
                <a:cs typeface="Tahoma" panose="020B0604030504040204" pitchFamily="34" charset="0"/>
              </a:rPr>
              <a:t>CLICK OR SCAN</a:t>
            </a:r>
          </a:p>
        </p:txBody>
      </p:sp>
      <p:grpSp>
        <p:nvGrpSpPr>
          <p:cNvPr id="74" name="Group 73">
            <a:extLst>
              <a:ext uri="{FF2B5EF4-FFF2-40B4-BE49-F238E27FC236}">
                <a16:creationId xmlns:a16="http://schemas.microsoft.com/office/drawing/2014/main" id="{81D5EDF8-8061-BDF4-CB19-39FEFC19B2C3}"/>
              </a:ext>
            </a:extLst>
          </p:cNvPr>
          <p:cNvGrpSpPr/>
          <p:nvPr/>
        </p:nvGrpSpPr>
        <p:grpSpPr>
          <a:xfrm>
            <a:off x="1575245" y="4041127"/>
            <a:ext cx="9041511" cy="2276505"/>
            <a:chOff x="1728087" y="3983737"/>
            <a:chExt cx="9041511" cy="2276505"/>
          </a:xfrm>
        </p:grpSpPr>
        <p:sp>
          <p:nvSpPr>
            <p:cNvPr id="2" name="TextBox 1">
              <a:extLst>
                <a:ext uri="{FF2B5EF4-FFF2-40B4-BE49-F238E27FC236}">
                  <a16:creationId xmlns:a16="http://schemas.microsoft.com/office/drawing/2014/main" id="{1541AC69-A0FC-B95A-C35B-1EB0372CE461}"/>
                </a:ext>
              </a:extLst>
            </p:cNvPr>
            <p:cNvSpPr txBox="1"/>
            <p:nvPr/>
          </p:nvSpPr>
          <p:spPr>
            <a:xfrm>
              <a:off x="3854597" y="3983737"/>
              <a:ext cx="4788491" cy="1015663"/>
            </a:xfrm>
            <a:prstGeom prst="rect">
              <a:avLst/>
            </a:prstGeom>
            <a:noFill/>
          </p:spPr>
          <p:txBody>
            <a:bodyPr wrap="none" rtlCol="0">
              <a:spAutoFit/>
            </a:bodyPr>
            <a:lstStyle/>
            <a:p>
              <a:pPr algn="ctr"/>
              <a:r>
                <a:rPr lang="en-US" sz="6000" b="1">
                  <a:solidFill>
                    <a:schemeClr val="bg1"/>
                  </a:solidFill>
                  <a:latin typeface="Tahoma" panose="020B0604030504040204" pitchFamily="34" charset="0"/>
                  <a:ea typeface="Tahoma" panose="020B0604030504040204" pitchFamily="34" charset="0"/>
                  <a:cs typeface="Tahoma" panose="020B0604030504040204" pitchFamily="34" charset="0"/>
                </a:rPr>
                <a:t>Makerspace</a:t>
              </a:r>
            </a:p>
          </p:txBody>
        </p:sp>
        <p:sp>
          <p:nvSpPr>
            <p:cNvPr id="5" name="TextBox 4">
              <a:extLst>
                <a:ext uri="{FF2B5EF4-FFF2-40B4-BE49-F238E27FC236}">
                  <a16:creationId xmlns:a16="http://schemas.microsoft.com/office/drawing/2014/main" id="{0342A95F-3761-76F9-B10D-342458AE0E6D}"/>
                </a:ext>
              </a:extLst>
            </p:cNvPr>
            <p:cNvSpPr txBox="1"/>
            <p:nvPr/>
          </p:nvSpPr>
          <p:spPr>
            <a:xfrm>
              <a:off x="1728087" y="5152246"/>
              <a:ext cx="9041511" cy="1107996"/>
            </a:xfrm>
            <a:prstGeom prst="rect">
              <a:avLst/>
            </a:prstGeom>
            <a:noFill/>
          </p:spPr>
          <p:txBody>
            <a:bodyPr wrap="square" rtlCol="0">
              <a:spAutoFit/>
            </a:bodyPr>
            <a:lstStyle/>
            <a:p>
              <a:pPr algn="ctr"/>
              <a:r>
                <a:rPr lang="en-US" sz="2200" dirty="0" err="1">
                  <a:solidFill>
                    <a:schemeClr val="bg1"/>
                  </a:solidFill>
                  <a:latin typeface="Tahoma" panose="020B0604030504040204" pitchFamily="34" charset="0"/>
                  <a:ea typeface="Tahoma" panose="020B0604030504040204" pitchFamily="34" charset="0"/>
                  <a:cs typeface="Tahoma" panose="020B0604030504040204" pitchFamily="34" charset="0"/>
                </a:rPr>
                <a:t>uCreate</a:t>
              </a:r>
              <a:r>
                <a:rPr 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 Makerspaces, Multimedia bays and loans allow you to use equipment like 3D printers, access specialist software, and borrow equipment for off-site use.</a:t>
              </a:r>
            </a:p>
          </p:txBody>
        </p:sp>
      </p:grpSp>
      <p:pic>
        <p:nvPicPr>
          <p:cNvPr id="6" name="Picture 5" descr="QR code linking to further information about the University's uCreate Makerspace services.">
            <a:hlinkClick r:id="rId3"/>
            <a:extLst>
              <a:ext uri="{FF2B5EF4-FFF2-40B4-BE49-F238E27FC236}">
                <a16:creationId xmlns:a16="http://schemas.microsoft.com/office/drawing/2014/main" id="{4995FDAD-70F4-00CB-EBCA-A1FCDC05AB7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1800" y="91800"/>
            <a:ext cx="896400" cy="896400"/>
          </a:xfrm>
          <a:prstGeom prst="rect">
            <a:avLst/>
          </a:prstGeom>
        </p:spPr>
      </p:pic>
      <p:sp>
        <p:nvSpPr>
          <p:cNvPr id="4" name="Oval 3">
            <a:extLst>
              <a:ext uri="{FF2B5EF4-FFF2-40B4-BE49-F238E27FC236}">
                <a16:creationId xmlns:a16="http://schemas.microsoft.com/office/drawing/2014/main" id="{22FBC15D-95E8-22B2-1592-2C0303433725}"/>
              </a:ext>
            </a:extLst>
          </p:cNvPr>
          <p:cNvSpPr/>
          <p:nvPr/>
        </p:nvSpPr>
        <p:spPr>
          <a:xfrm>
            <a:off x="0" y="-990320"/>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7" name="Oval 6">
            <a:extLst>
              <a:ext uri="{FF2B5EF4-FFF2-40B4-BE49-F238E27FC236}">
                <a16:creationId xmlns:a16="http://schemas.microsoft.com/office/drawing/2014/main" id="{B6134C5C-7B74-805D-29E1-8152E95F8CD7}"/>
              </a:ext>
            </a:extLst>
          </p:cNvPr>
          <p:cNvSpPr/>
          <p:nvPr/>
        </p:nvSpPr>
        <p:spPr>
          <a:xfrm>
            <a:off x="723418" y="-978746"/>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0" name="Oval 9">
            <a:extLst>
              <a:ext uri="{FF2B5EF4-FFF2-40B4-BE49-F238E27FC236}">
                <a16:creationId xmlns:a16="http://schemas.microsoft.com/office/drawing/2014/main" id="{2E13E4F1-ADBE-B072-45E0-EE1CE0FA4F68}"/>
              </a:ext>
            </a:extLst>
          </p:cNvPr>
          <p:cNvSpPr/>
          <p:nvPr/>
        </p:nvSpPr>
        <p:spPr>
          <a:xfrm>
            <a:off x="1446836" y="-1013470"/>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2" name="Oval 11">
            <a:extLst>
              <a:ext uri="{FF2B5EF4-FFF2-40B4-BE49-F238E27FC236}">
                <a16:creationId xmlns:a16="http://schemas.microsoft.com/office/drawing/2014/main" id="{18305ED1-51D7-2EE3-15D3-2FA56C7EBD28}"/>
              </a:ext>
            </a:extLst>
          </p:cNvPr>
          <p:cNvSpPr/>
          <p:nvPr/>
        </p:nvSpPr>
        <p:spPr>
          <a:xfrm>
            <a:off x="2170254" y="-1013470"/>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3" name="Oval 12">
            <a:extLst>
              <a:ext uri="{FF2B5EF4-FFF2-40B4-BE49-F238E27FC236}">
                <a16:creationId xmlns:a16="http://schemas.microsoft.com/office/drawing/2014/main" id="{96888D86-7C15-4F43-62A3-0904FF9AC797}"/>
              </a:ext>
            </a:extLst>
          </p:cNvPr>
          <p:cNvSpPr/>
          <p:nvPr/>
        </p:nvSpPr>
        <p:spPr>
          <a:xfrm>
            <a:off x="2893672" y="-1001896"/>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4" name="Oval 13">
            <a:extLst>
              <a:ext uri="{FF2B5EF4-FFF2-40B4-BE49-F238E27FC236}">
                <a16:creationId xmlns:a16="http://schemas.microsoft.com/office/drawing/2014/main" id="{6D4DE893-D5C6-72B9-225B-AEB8B4AD0460}"/>
              </a:ext>
            </a:extLst>
          </p:cNvPr>
          <p:cNvSpPr/>
          <p:nvPr/>
        </p:nvSpPr>
        <p:spPr>
          <a:xfrm>
            <a:off x="3617090" y="-1001896"/>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454E7C77-9014-0084-5C77-01D7E0C356C4}"/>
              </a:ext>
            </a:extLst>
          </p:cNvPr>
          <p:cNvSpPr/>
          <p:nvPr/>
        </p:nvSpPr>
        <p:spPr>
          <a:xfrm>
            <a:off x="4340508" y="-1048194"/>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7" name="Oval 16">
            <a:extLst>
              <a:ext uri="{FF2B5EF4-FFF2-40B4-BE49-F238E27FC236}">
                <a16:creationId xmlns:a16="http://schemas.microsoft.com/office/drawing/2014/main" id="{63385069-A42C-A56E-D918-5146899C9CD2}"/>
              </a:ext>
            </a:extLst>
          </p:cNvPr>
          <p:cNvSpPr/>
          <p:nvPr/>
        </p:nvSpPr>
        <p:spPr>
          <a:xfrm>
            <a:off x="5063926" y="-1059769"/>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8" name="Oval 17">
            <a:extLst>
              <a:ext uri="{FF2B5EF4-FFF2-40B4-BE49-F238E27FC236}">
                <a16:creationId xmlns:a16="http://schemas.microsoft.com/office/drawing/2014/main" id="{F09E1A13-095A-066D-92DA-B2C0A12B0CF5}"/>
              </a:ext>
            </a:extLst>
          </p:cNvPr>
          <p:cNvSpPr/>
          <p:nvPr/>
        </p:nvSpPr>
        <p:spPr>
          <a:xfrm>
            <a:off x="5787344" y="-1048194"/>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9" name="Oval 18">
            <a:extLst>
              <a:ext uri="{FF2B5EF4-FFF2-40B4-BE49-F238E27FC236}">
                <a16:creationId xmlns:a16="http://schemas.microsoft.com/office/drawing/2014/main" id="{23173AC5-487D-B5C5-8D30-82640AE95039}"/>
              </a:ext>
            </a:extLst>
          </p:cNvPr>
          <p:cNvSpPr/>
          <p:nvPr/>
        </p:nvSpPr>
        <p:spPr>
          <a:xfrm>
            <a:off x="6510762" y="-1059768"/>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0" name="Oval 19">
            <a:extLst>
              <a:ext uri="{FF2B5EF4-FFF2-40B4-BE49-F238E27FC236}">
                <a16:creationId xmlns:a16="http://schemas.microsoft.com/office/drawing/2014/main" id="{073ABB13-514A-4EE8-7D44-FE06B283C916}"/>
              </a:ext>
            </a:extLst>
          </p:cNvPr>
          <p:cNvSpPr/>
          <p:nvPr/>
        </p:nvSpPr>
        <p:spPr>
          <a:xfrm>
            <a:off x="7234177" y="-1059768"/>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pic>
        <p:nvPicPr>
          <p:cNvPr id="65" name="Picture 64" descr="Image showing a close up of a circuit board showing the text 'Online Learning'.">
            <a:extLst>
              <a:ext uri="{FF2B5EF4-FFF2-40B4-BE49-F238E27FC236}">
                <a16:creationId xmlns:a16="http://schemas.microsoft.com/office/drawing/2014/main" id="{38D7AEC3-404C-907D-2AAC-B8F1EDFF224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7547" b="-64"/>
          <a:stretch/>
        </p:blipFill>
        <p:spPr>
          <a:xfrm>
            <a:off x="2841354" y="1433758"/>
            <a:ext cx="2160000" cy="2160000"/>
          </a:xfrm>
          <a:prstGeom prst="rect">
            <a:avLst/>
          </a:prstGeom>
        </p:spPr>
      </p:pic>
      <p:pic>
        <p:nvPicPr>
          <p:cNvPr id="69" name="Picture 68" descr="Image of a laser cutting machine cutting text onto a piece of wood.">
            <a:extLst>
              <a:ext uri="{FF2B5EF4-FFF2-40B4-BE49-F238E27FC236}">
                <a16:creationId xmlns:a16="http://schemas.microsoft.com/office/drawing/2014/main" id="{3FD1BB0D-DE92-4646-2660-68B064F35A4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t="-2938"/>
          <a:stretch/>
        </p:blipFill>
        <p:spPr>
          <a:xfrm>
            <a:off x="9510973" y="1613758"/>
            <a:ext cx="1800000" cy="1800000"/>
          </a:xfrm>
          <a:prstGeom prst="rect">
            <a:avLst/>
          </a:prstGeom>
        </p:spPr>
      </p:pic>
      <p:pic>
        <p:nvPicPr>
          <p:cNvPr id="63" name="Picture 62" descr="Image of a 3D printed model.">
            <a:extLst>
              <a:ext uri="{FF2B5EF4-FFF2-40B4-BE49-F238E27FC236}">
                <a16:creationId xmlns:a16="http://schemas.microsoft.com/office/drawing/2014/main" id="{14F3C0AC-D1FC-B5CC-100F-11BD21ADBCC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355493" y="1433758"/>
            <a:ext cx="2160000" cy="2160000"/>
          </a:xfrm>
          <a:prstGeom prst="rect">
            <a:avLst/>
          </a:prstGeom>
        </p:spPr>
      </p:pic>
      <p:pic>
        <p:nvPicPr>
          <p:cNvPr id="71" name="Picture 70" descr="Image of a person typing on a laptop.">
            <a:extLst>
              <a:ext uri="{FF2B5EF4-FFF2-40B4-BE49-F238E27FC236}">
                <a16:creationId xmlns:a16="http://schemas.microsoft.com/office/drawing/2014/main" id="{7E05A240-4D52-F921-70BA-C8F54326ADE0}"/>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t="-23"/>
          <a:stretch/>
        </p:blipFill>
        <p:spPr>
          <a:xfrm>
            <a:off x="1035670" y="1613758"/>
            <a:ext cx="1800000" cy="1800000"/>
          </a:xfrm>
          <a:prstGeom prst="rect">
            <a:avLst/>
          </a:prstGeom>
        </p:spPr>
      </p:pic>
      <p:pic>
        <p:nvPicPr>
          <p:cNvPr id="73" name="Picture 72" descr="Image of a female using a VR headset and holding a remote control for it.">
            <a:extLst>
              <a:ext uri="{FF2B5EF4-FFF2-40B4-BE49-F238E27FC236}">
                <a16:creationId xmlns:a16="http://schemas.microsoft.com/office/drawing/2014/main" id="{1FB5E42F-F523-3247-8131-D90AFE28C251}"/>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4836000" y="1253758"/>
            <a:ext cx="2520000" cy="2520000"/>
          </a:xfrm>
          <a:prstGeom prst="rect">
            <a:avLst/>
          </a:prstGeom>
        </p:spPr>
      </p:pic>
    </p:spTree>
    <p:extLst>
      <p:ext uri="{BB962C8B-B14F-4D97-AF65-F5344CB8AC3E}">
        <p14:creationId xmlns:p14="http://schemas.microsoft.com/office/powerpoint/2010/main" val="5126028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07FA92-2F00-0FB6-D098-31872FD45F08}"/>
              </a:ext>
            </a:extLst>
          </p:cNvPr>
          <p:cNvSpPr/>
          <p:nvPr/>
        </p:nvSpPr>
        <p:spPr>
          <a:xfrm>
            <a:off x="0" y="0"/>
            <a:ext cx="1080000" cy="1080000"/>
          </a:xfrm>
          <a:prstGeom prst="rect">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9" name="Rectangle 8">
            <a:extLst>
              <a:ext uri="{FF2B5EF4-FFF2-40B4-BE49-F238E27FC236}">
                <a16:creationId xmlns:a16="http://schemas.microsoft.com/office/drawing/2014/main" id="{849122C0-3A53-CEE0-A0E0-E8666CB07E9E}"/>
              </a:ext>
            </a:extLst>
          </p:cNvPr>
          <p:cNvSpPr/>
          <p:nvPr/>
        </p:nvSpPr>
        <p:spPr>
          <a:xfrm>
            <a:off x="0" y="1102549"/>
            <a:ext cx="1080000" cy="291759"/>
          </a:xfrm>
          <a:prstGeom prst="rect">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a:latin typeface="Tahoma" panose="020B0604030504040204" pitchFamily="34" charset="0"/>
                <a:ea typeface="Tahoma" panose="020B0604030504040204" pitchFamily="34" charset="0"/>
                <a:cs typeface="Tahoma" panose="020B0604030504040204" pitchFamily="34" charset="0"/>
              </a:rPr>
              <a:t>CLICK OR SCAN</a:t>
            </a:r>
          </a:p>
        </p:txBody>
      </p:sp>
      <p:pic>
        <p:nvPicPr>
          <p:cNvPr id="6" name="Picture 5" descr="QR code linking to information about the University's Azure Virtual Desktop">
            <a:hlinkClick r:id="rId3"/>
            <a:extLst>
              <a:ext uri="{FF2B5EF4-FFF2-40B4-BE49-F238E27FC236}">
                <a16:creationId xmlns:a16="http://schemas.microsoft.com/office/drawing/2014/main" id="{4995FDAD-70F4-00CB-EBCA-A1FCDC05AB7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1800" y="91800"/>
            <a:ext cx="896400" cy="896400"/>
          </a:xfrm>
          <a:prstGeom prst="rect">
            <a:avLst/>
          </a:prstGeom>
        </p:spPr>
      </p:pic>
      <p:sp>
        <p:nvSpPr>
          <p:cNvPr id="3" name="Oval 2">
            <a:extLst>
              <a:ext uri="{FF2B5EF4-FFF2-40B4-BE49-F238E27FC236}">
                <a16:creationId xmlns:a16="http://schemas.microsoft.com/office/drawing/2014/main" id="{C0DC5863-8929-DD88-2D8F-C4E659354294}"/>
              </a:ext>
            </a:extLst>
          </p:cNvPr>
          <p:cNvSpPr/>
          <p:nvPr/>
        </p:nvSpPr>
        <p:spPr>
          <a:xfrm>
            <a:off x="-48108" y="-996062"/>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4" name="Oval 3">
            <a:extLst>
              <a:ext uri="{FF2B5EF4-FFF2-40B4-BE49-F238E27FC236}">
                <a16:creationId xmlns:a16="http://schemas.microsoft.com/office/drawing/2014/main" id="{BF43B74F-4156-6661-0727-72BFBF3D3443}"/>
              </a:ext>
            </a:extLst>
          </p:cNvPr>
          <p:cNvSpPr/>
          <p:nvPr/>
        </p:nvSpPr>
        <p:spPr>
          <a:xfrm>
            <a:off x="675310" y="-984488"/>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7" name="Oval 6">
            <a:extLst>
              <a:ext uri="{FF2B5EF4-FFF2-40B4-BE49-F238E27FC236}">
                <a16:creationId xmlns:a16="http://schemas.microsoft.com/office/drawing/2014/main" id="{AEF78131-C07D-D4D1-D43A-65E99E964AFB}"/>
              </a:ext>
            </a:extLst>
          </p:cNvPr>
          <p:cNvSpPr/>
          <p:nvPr/>
        </p:nvSpPr>
        <p:spPr>
          <a:xfrm>
            <a:off x="1398728" y="-1019212"/>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0" name="Oval 9">
            <a:extLst>
              <a:ext uri="{FF2B5EF4-FFF2-40B4-BE49-F238E27FC236}">
                <a16:creationId xmlns:a16="http://schemas.microsoft.com/office/drawing/2014/main" id="{5FDD70ED-025B-AAE8-B38B-A0BE8607E9D3}"/>
              </a:ext>
            </a:extLst>
          </p:cNvPr>
          <p:cNvSpPr/>
          <p:nvPr/>
        </p:nvSpPr>
        <p:spPr>
          <a:xfrm>
            <a:off x="2122146" y="-1019212"/>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2" name="Oval 11">
            <a:extLst>
              <a:ext uri="{FF2B5EF4-FFF2-40B4-BE49-F238E27FC236}">
                <a16:creationId xmlns:a16="http://schemas.microsoft.com/office/drawing/2014/main" id="{1BB33AB3-421A-357C-EBB7-AAF01ECE3AB7}"/>
              </a:ext>
            </a:extLst>
          </p:cNvPr>
          <p:cNvSpPr/>
          <p:nvPr/>
        </p:nvSpPr>
        <p:spPr>
          <a:xfrm>
            <a:off x="2845564" y="-1007638"/>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3" name="Oval 12">
            <a:extLst>
              <a:ext uri="{FF2B5EF4-FFF2-40B4-BE49-F238E27FC236}">
                <a16:creationId xmlns:a16="http://schemas.microsoft.com/office/drawing/2014/main" id="{C03A43C7-B3C6-3264-C5C2-E126E9D54ACD}"/>
              </a:ext>
            </a:extLst>
          </p:cNvPr>
          <p:cNvSpPr/>
          <p:nvPr/>
        </p:nvSpPr>
        <p:spPr>
          <a:xfrm>
            <a:off x="3568982" y="-1007638"/>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4" name="Oval 13">
            <a:extLst>
              <a:ext uri="{FF2B5EF4-FFF2-40B4-BE49-F238E27FC236}">
                <a16:creationId xmlns:a16="http://schemas.microsoft.com/office/drawing/2014/main" id="{A293418C-4DA9-596B-580E-0DF57565593C}"/>
              </a:ext>
            </a:extLst>
          </p:cNvPr>
          <p:cNvSpPr/>
          <p:nvPr/>
        </p:nvSpPr>
        <p:spPr>
          <a:xfrm>
            <a:off x="4292400" y="-1053936"/>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7AE157AF-CE68-93CB-54B2-82AC398A19BB}"/>
              </a:ext>
            </a:extLst>
          </p:cNvPr>
          <p:cNvSpPr/>
          <p:nvPr/>
        </p:nvSpPr>
        <p:spPr>
          <a:xfrm>
            <a:off x="5015818" y="-1065511"/>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6" name="Oval 15">
            <a:extLst>
              <a:ext uri="{FF2B5EF4-FFF2-40B4-BE49-F238E27FC236}">
                <a16:creationId xmlns:a16="http://schemas.microsoft.com/office/drawing/2014/main" id="{1B44C094-8B09-D6FA-8C1A-C727EA35722A}"/>
              </a:ext>
            </a:extLst>
          </p:cNvPr>
          <p:cNvSpPr/>
          <p:nvPr/>
        </p:nvSpPr>
        <p:spPr>
          <a:xfrm>
            <a:off x="5739236" y="-1053936"/>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2" name="Oval 21">
            <a:extLst>
              <a:ext uri="{FF2B5EF4-FFF2-40B4-BE49-F238E27FC236}">
                <a16:creationId xmlns:a16="http://schemas.microsoft.com/office/drawing/2014/main" id="{197F4869-A2EA-B464-DC56-FEC213AC0C60}"/>
              </a:ext>
            </a:extLst>
          </p:cNvPr>
          <p:cNvSpPr/>
          <p:nvPr/>
        </p:nvSpPr>
        <p:spPr>
          <a:xfrm>
            <a:off x="6462654" y="-1065510"/>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3" name="Oval 22">
            <a:extLst>
              <a:ext uri="{FF2B5EF4-FFF2-40B4-BE49-F238E27FC236}">
                <a16:creationId xmlns:a16="http://schemas.microsoft.com/office/drawing/2014/main" id="{FC7C3CB8-B6C1-7620-38BF-8CA206C8B6E0}"/>
              </a:ext>
            </a:extLst>
          </p:cNvPr>
          <p:cNvSpPr/>
          <p:nvPr/>
        </p:nvSpPr>
        <p:spPr>
          <a:xfrm>
            <a:off x="7186069" y="-1065510"/>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6" name="Freeform 25" descr="Image showing a MacBook Pro on a desk with Adobe Photoshop CC displayed on screen.">
            <a:extLst>
              <a:ext uri="{FF2B5EF4-FFF2-40B4-BE49-F238E27FC236}">
                <a16:creationId xmlns:a16="http://schemas.microsoft.com/office/drawing/2014/main" id="{660FA57F-AB73-5791-CE02-555EF8F2231F}"/>
              </a:ext>
            </a:extLst>
          </p:cNvPr>
          <p:cNvSpPr/>
          <p:nvPr/>
        </p:nvSpPr>
        <p:spPr>
          <a:xfrm>
            <a:off x="6145011" y="-1367528"/>
            <a:ext cx="7892722" cy="10116106"/>
          </a:xfrm>
          <a:custGeom>
            <a:avLst/>
            <a:gdLst>
              <a:gd name="connsiteX0" fmla="*/ 1321512 w 7153607"/>
              <a:gd name="connsiteY0" fmla="*/ 844884 h 9027151"/>
              <a:gd name="connsiteX1" fmla="*/ 572212 w 7153607"/>
              <a:gd name="connsiteY1" fmla="*/ 2025984 h 9027151"/>
              <a:gd name="connsiteX2" fmla="*/ 1131012 w 7153607"/>
              <a:gd name="connsiteY2" fmla="*/ 4184984 h 9027151"/>
              <a:gd name="connsiteX3" fmla="*/ 76912 w 7153607"/>
              <a:gd name="connsiteY3" fmla="*/ 6293184 h 9027151"/>
              <a:gd name="connsiteX4" fmla="*/ 775412 w 7153607"/>
              <a:gd name="connsiteY4" fmla="*/ 8236284 h 9027151"/>
              <a:gd name="connsiteX5" fmla="*/ 6261812 w 7153607"/>
              <a:gd name="connsiteY5" fmla="*/ 8426784 h 9027151"/>
              <a:gd name="connsiteX6" fmla="*/ 6655512 w 7153607"/>
              <a:gd name="connsiteY6" fmla="*/ 540084 h 9027151"/>
              <a:gd name="connsiteX7" fmla="*/ 1321512 w 7153607"/>
              <a:gd name="connsiteY7" fmla="*/ 844884 h 9027151"/>
              <a:gd name="connsiteX0" fmla="*/ 1321512 w 7153607"/>
              <a:gd name="connsiteY0" fmla="*/ 850294 h 9032561"/>
              <a:gd name="connsiteX1" fmla="*/ 572212 w 7153607"/>
              <a:gd name="connsiteY1" fmla="*/ 2189806 h 9032561"/>
              <a:gd name="connsiteX2" fmla="*/ 1131012 w 7153607"/>
              <a:gd name="connsiteY2" fmla="*/ 4190394 h 9032561"/>
              <a:gd name="connsiteX3" fmla="*/ 76912 w 7153607"/>
              <a:gd name="connsiteY3" fmla="*/ 6298594 h 9032561"/>
              <a:gd name="connsiteX4" fmla="*/ 775412 w 7153607"/>
              <a:gd name="connsiteY4" fmla="*/ 8241694 h 9032561"/>
              <a:gd name="connsiteX5" fmla="*/ 6261812 w 7153607"/>
              <a:gd name="connsiteY5" fmla="*/ 8432194 h 9032561"/>
              <a:gd name="connsiteX6" fmla="*/ 6655512 w 7153607"/>
              <a:gd name="connsiteY6" fmla="*/ 545494 h 9032561"/>
              <a:gd name="connsiteX7" fmla="*/ 1321512 w 7153607"/>
              <a:gd name="connsiteY7" fmla="*/ 850294 h 9032561"/>
              <a:gd name="connsiteX0" fmla="*/ 1294064 w 7126159"/>
              <a:gd name="connsiteY0" fmla="*/ 850294 h 9032561"/>
              <a:gd name="connsiteX1" fmla="*/ 544764 w 7126159"/>
              <a:gd name="connsiteY1" fmla="*/ 2189806 h 9032561"/>
              <a:gd name="connsiteX2" fmla="*/ 725812 w 7126159"/>
              <a:gd name="connsiteY2" fmla="*/ 4202580 h 9032561"/>
              <a:gd name="connsiteX3" fmla="*/ 49464 w 7126159"/>
              <a:gd name="connsiteY3" fmla="*/ 6298594 h 9032561"/>
              <a:gd name="connsiteX4" fmla="*/ 747964 w 7126159"/>
              <a:gd name="connsiteY4" fmla="*/ 8241694 h 9032561"/>
              <a:gd name="connsiteX5" fmla="*/ 6234364 w 7126159"/>
              <a:gd name="connsiteY5" fmla="*/ 8432194 h 9032561"/>
              <a:gd name="connsiteX6" fmla="*/ 6628064 w 7126159"/>
              <a:gd name="connsiteY6" fmla="*/ 545494 h 9032561"/>
              <a:gd name="connsiteX7" fmla="*/ 1294064 w 7126159"/>
              <a:gd name="connsiteY7" fmla="*/ 850294 h 9032561"/>
              <a:gd name="connsiteX0" fmla="*/ 1294064 w 7126159"/>
              <a:gd name="connsiteY0" fmla="*/ 848204 h 9030471"/>
              <a:gd name="connsiteX1" fmla="*/ 544764 w 7126159"/>
              <a:gd name="connsiteY1" fmla="*/ 2126788 h 9030471"/>
              <a:gd name="connsiteX2" fmla="*/ 725812 w 7126159"/>
              <a:gd name="connsiteY2" fmla="*/ 4200490 h 9030471"/>
              <a:gd name="connsiteX3" fmla="*/ 49464 w 7126159"/>
              <a:gd name="connsiteY3" fmla="*/ 6296504 h 9030471"/>
              <a:gd name="connsiteX4" fmla="*/ 747964 w 7126159"/>
              <a:gd name="connsiteY4" fmla="*/ 8239604 h 9030471"/>
              <a:gd name="connsiteX5" fmla="*/ 6234364 w 7126159"/>
              <a:gd name="connsiteY5" fmla="*/ 8430104 h 9030471"/>
              <a:gd name="connsiteX6" fmla="*/ 6628064 w 7126159"/>
              <a:gd name="connsiteY6" fmla="*/ 543404 h 9030471"/>
              <a:gd name="connsiteX7" fmla="*/ 1294064 w 7126159"/>
              <a:gd name="connsiteY7" fmla="*/ 848204 h 9030471"/>
              <a:gd name="connsiteX0" fmla="*/ 1294064 w 7126159"/>
              <a:gd name="connsiteY0" fmla="*/ 848204 h 9030471"/>
              <a:gd name="connsiteX1" fmla="*/ 544764 w 7126159"/>
              <a:gd name="connsiteY1" fmla="*/ 2126788 h 9030471"/>
              <a:gd name="connsiteX2" fmla="*/ 725812 w 7126159"/>
              <a:gd name="connsiteY2" fmla="*/ 4200490 h 9030471"/>
              <a:gd name="connsiteX3" fmla="*/ 49464 w 7126159"/>
              <a:gd name="connsiteY3" fmla="*/ 6296504 h 9030471"/>
              <a:gd name="connsiteX4" fmla="*/ 747964 w 7126159"/>
              <a:gd name="connsiteY4" fmla="*/ 8239604 h 9030471"/>
              <a:gd name="connsiteX5" fmla="*/ 6234364 w 7126159"/>
              <a:gd name="connsiteY5" fmla="*/ 8430104 h 9030471"/>
              <a:gd name="connsiteX6" fmla="*/ 6628064 w 7126159"/>
              <a:gd name="connsiteY6" fmla="*/ 543404 h 9030471"/>
              <a:gd name="connsiteX7" fmla="*/ 1294064 w 7126159"/>
              <a:gd name="connsiteY7" fmla="*/ 848204 h 9030471"/>
              <a:gd name="connsiteX0" fmla="*/ 1294064 w 7126159"/>
              <a:gd name="connsiteY0" fmla="*/ 848204 h 9030471"/>
              <a:gd name="connsiteX1" fmla="*/ 544764 w 7126159"/>
              <a:gd name="connsiteY1" fmla="*/ 2126788 h 9030471"/>
              <a:gd name="connsiteX2" fmla="*/ 725812 w 7126159"/>
              <a:gd name="connsiteY2" fmla="*/ 4200490 h 9030471"/>
              <a:gd name="connsiteX3" fmla="*/ 49464 w 7126159"/>
              <a:gd name="connsiteY3" fmla="*/ 6296504 h 9030471"/>
              <a:gd name="connsiteX4" fmla="*/ 747964 w 7126159"/>
              <a:gd name="connsiteY4" fmla="*/ 8239604 h 9030471"/>
              <a:gd name="connsiteX5" fmla="*/ 6234364 w 7126159"/>
              <a:gd name="connsiteY5" fmla="*/ 8430104 h 9030471"/>
              <a:gd name="connsiteX6" fmla="*/ 6628064 w 7126159"/>
              <a:gd name="connsiteY6" fmla="*/ 543404 h 9030471"/>
              <a:gd name="connsiteX7" fmla="*/ 1294064 w 7126159"/>
              <a:gd name="connsiteY7" fmla="*/ 848204 h 9030471"/>
              <a:gd name="connsiteX0" fmla="*/ 1254639 w 7086734"/>
              <a:gd name="connsiteY0" fmla="*/ 848204 h 9030471"/>
              <a:gd name="connsiteX1" fmla="*/ 505339 w 7086734"/>
              <a:gd name="connsiteY1" fmla="*/ 2126788 h 9030471"/>
              <a:gd name="connsiteX2" fmla="*/ 686387 w 7086734"/>
              <a:gd name="connsiteY2" fmla="*/ 4200490 h 9030471"/>
              <a:gd name="connsiteX3" fmla="*/ 10039 w 7086734"/>
              <a:gd name="connsiteY3" fmla="*/ 6296504 h 9030471"/>
              <a:gd name="connsiteX4" fmla="*/ 708539 w 7086734"/>
              <a:gd name="connsiteY4" fmla="*/ 8239604 h 9030471"/>
              <a:gd name="connsiteX5" fmla="*/ 6194939 w 7086734"/>
              <a:gd name="connsiteY5" fmla="*/ 8430104 h 9030471"/>
              <a:gd name="connsiteX6" fmla="*/ 6588639 w 7086734"/>
              <a:gd name="connsiteY6" fmla="*/ 543404 h 9030471"/>
              <a:gd name="connsiteX7" fmla="*/ 1254639 w 7086734"/>
              <a:gd name="connsiteY7" fmla="*/ 848204 h 9030471"/>
              <a:gd name="connsiteX0" fmla="*/ 1309980 w 7142075"/>
              <a:gd name="connsiteY0" fmla="*/ 848204 h 9030471"/>
              <a:gd name="connsiteX1" fmla="*/ 560680 w 7142075"/>
              <a:gd name="connsiteY1" fmla="*/ 2126788 h 9030471"/>
              <a:gd name="connsiteX2" fmla="*/ 741728 w 7142075"/>
              <a:gd name="connsiteY2" fmla="*/ 4200490 h 9030471"/>
              <a:gd name="connsiteX3" fmla="*/ 65380 w 7142075"/>
              <a:gd name="connsiteY3" fmla="*/ 6296504 h 9030471"/>
              <a:gd name="connsiteX4" fmla="*/ 763880 w 7142075"/>
              <a:gd name="connsiteY4" fmla="*/ 8239604 h 9030471"/>
              <a:gd name="connsiteX5" fmla="*/ 6250280 w 7142075"/>
              <a:gd name="connsiteY5" fmla="*/ 8430104 h 9030471"/>
              <a:gd name="connsiteX6" fmla="*/ 6643980 w 7142075"/>
              <a:gd name="connsiteY6" fmla="*/ 543404 h 9030471"/>
              <a:gd name="connsiteX7" fmla="*/ 1309980 w 7142075"/>
              <a:gd name="connsiteY7" fmla="*/ 848204 h 9030471"/>
              <a:gd name="connsiteX0" fmla="*/ 1253247 w 7085342"/>
              <a:gd name="connsiteY0" fmla="*/ 848204 h 9081287"/>
              <a:gd name="connsiteX1" fmla="*/ 503947 w 7085342"/>
              <a:gd name="connsiteY1" fmla="*/ 2126788 h 9081287"/>
              <a:gd name="connsiteX2" fmla="*/ 684995 w 7085342"/>
              <a:gd name="connsiteY2" fmla="*/ 4200490 h 9081287"/>
              <a:gd name="connsiteX3" fmla="*/ 8647 w 7085342"/>
              <a:gd name="connsiteY3" fmla="*/ 6296504 h 9081287"/>
              <a:gd name="connsiteX4" fmla="*/ 1243312 w 7085342"/>
              <a:gd name="connsiteY4" fmla="*/ 8410202 h 9081287"/>
              <a:gd name="connsiteX5" fmla="*/ 6193547 w 7085342"/>
              <a:gd name="connsiteY5" fmla="*/ 8430104 h 9081287"/>
              <a:gd name="connsiteX6" fmla="*/ 6587247 w 7085342"/>
              <a:gd name="connsiteY6" fmla="*/ 543404 h 9081287"/>
              <a:gd name="connsiteX7" fmla="*/ 1253247 w 7085342"/>
              <a:gd name="connsiteY7" fmla="*/ 848204 h 9081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85342" h="9081287">
                <a:moveTo>
                  <a:pt x="1253247" y="848204"/>
                </a:moveTo>
                <a:cubicBezTo>
                  <a:pt x="239364" y="1112101"/>
                  <a:pt x="549914" y="1482775"/>
                  <a:pt x="503947" y="2126788"/>
                </a:cubicBezTo>
                <a:cubicBezTo>
                  <a:pt x="457980" y="2770801"/>
                  <a:pt x="767545" y="3505537"/>
                  <a:pt x="684995" y="4200490"/>
                </a:cubicBezTo>
                <a:cubicBezTo>
                  <a:pt x="602445" y="4895443"/>
                  <a:pt x="-84406" y="5594885"/>
                  <a:pt x="8647" y="6296504"/>
                </a:cubicBezTo>
                <a:cubicBezTo>
                  <a:pt x="101700" y="6998123"/>
                  <a:pt x="212495" y="8054602"/>
                  <a:pt x="1243312" y="8410202"/>
                </a:cubicBezTo>
                <a:cubicBezTo>
                  <a:pt x="2274129" y="8765802"/>
                  <a:pt x="5213530" y="9712804"/>
                  <a:pt x="6193547" y="8430104"/>
                </a:cubicBezTo>
                <a:cubicBezTo>
                  <a:pt x="7173564" y="7147404"/>
                  <a:pt x="7406397" y="1809171"/>
                  <a:pt x="6587247" y="543404"/>
                </a:cubicBezTo>
                <a:cubicBezTo>
                  <a:pt x="5768097" y="-722363"/>
                  <a:pt x="2267130" y="584307"/>
                  <a:pt x="1253247" y="848204"/>
                </a:cubicBezTo>
                <a:close/>
              </a:path>
            </a:pathLst>
          </a:cu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grpSp>
        <p:nvGrpSpPr>
          <p:cNvPr id="11" name="Group 10">
            <a:extLst>
              <a:ext uri="{FF2B5EF4-FFF2-40B4-BE49-F238E27FC236}">
                <a16:creationId xmlns:a16="http://schemas.microsoft.com/office/drawing/2014/main" id="{B72F9AC1-6FC8-FB24-FA1A-01C579674330}"/>
              </a:ext>
            </a:extLst>
          </p:cNvPr>
          <p:cNvGrpSpPr/>
          <p:nvPr/>
        </p:nvGrpSpPr>
        <p:grpSpPr>
          <a:xfrm>
            <a:off x="857237" y="1422103"/>
            <a:ext cx="5439310" cy="4013794"/>
            <a:chOff x="857237" y="1394308"/>
            <a:chExt cx="5439310" cy="4013794"/>
          </a:xfrm>
        </p:grpSpPr>
        <p:sp>
          <p:nvSpPr>
            <p:cNvPr id="2" name="TextBox 1">
              <a:extLst>
                <a:ext uri="{FF2B5EF4-FFF2-40B4-BE49-F238E27FC236}">
                  <a16:creationId xmlns:a16="http://schemas.microsoft.com/office/drawing/2014/main" id="{1541AC69-A0FC-B95A-C35B-1EB0372CE461}"/>
                </a:ext>
              </a:extLst>
            </p:cNvPr>
            <p:cNvSpPr txBox="1"/>
            <p:nvPr/>
          </p:nvSpPr>
          <p:spPr>
            <a:xfrm>
              <a:off x="857237" y="1394308"/>
              <a:ext cx="5439310" cy="1938992"/>
            </a:xfrm>
            <a:prstGeom prst="rect">
              <a:avLst/>
            </a:prstGeom>
            <a:noFill/>
          </p:spPr>
          <p:txBody>
            <a:bodyPr wrap="none" rtlCol="0">
              <a:spAutoFit/>
            </a:bodyPr>
            <a:lstStyle/>
            <a:p>
              <a:r>
                <a:rPr lang="en-US" sz="6000" b="1">
                  <a:solidFill>
                    <a:srgbClr val="2D5A95"/>
                  </a:solidFill>
                  <a:latin typeface="Tahoma" panose="020B0604030504040204" pitchFamily="34" charset="0"/>
                  <a:ea typeface="Tahoma" panose="020B0604030504040204" pitchFamily="34" charset="0"/>
                  <a:cs typeface="Tahoma" panose="020B0604030504040204" pitchFamily="34" charset="0"/>
                </a:rPr>
                <a:t>Azure Virtual </a:t>
              </a:r>
            </a:p>
            <a:p>
              <a:r>
                <a:rPr lang="en-US" sz="6000" b="1">
                  <a:solidFill>
                    <a:srgbClr val="2D5A95"/>
                  </a:solidFill>
                  <a:latin typeface="Tahoma" panose="020B0604030504040204" pitchFamily="34" charset="0"/>
                  <a:ea typeface="Tahoma" panose="020B0604030504040204" pitchFamily="34" charset="0"/>
                  <a:cs typeface="Tahoma" panose="020B0604030504040204" pitchFamily="34" charset="0"/>
                </a:rPr>
                <a:t>Desktop</a:t>
              </a:r>
            </a:p>
          </p:txBody>
        </p:sp>
        <p:sp>
          <p:nvSpPr>
            <p:cNvPr id="5" name="TextBox 4">
              <a:extLst>
                <a:ext uri="{FF2B5EF4-FFF2-40B4-BE49-F238E27FC236}">
                  <a16:creationId xmlns:a16="http://schemas.microsoft.com/office/drawing/2014/main" id="{0342A95F-3761-76F9-B10D-342458AE0E6D}"/>
                </a:ext>
              </a:extLst>
            </p:cNvPr>
            <p:cNvSpPr txBox="1"/>
            <p:nvPr/>
          </p:nvSpPr>
          <p:spPr>
            <a:xfrm>
              <a:off x="857237" y="3429000"/>
              <a:ext cx="4806764" cy="1107996"/>
            </a:xfrm>
            <a:prstGeom prst="rect">
              <a:avLst/>
            </a:prstGeom>
            <a:noFill/>
          </p:spPr>
          <p:txBody>
            <a:bodyPr wrap="square" rtlCol="0">
              <a:spAutoFit/>
            </a:bodyPr>
            <a:lstStyle/>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Provides remote access to specialist </a:t>
              </a:r>
            </a:p>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software applications not installed </a:t>
              </a:r>
            </a:p>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on your device including:</a:t>
              </a:r>
            </a:p>
          </p:txBody>
        </p:sp>
        <p:grpSp>
          <p:nvGrpSpPr>
            <p:cNvPr id="30" name="Group 29">
              <a:extLst>
                <a:ext uri="{FF2B5EF4-FFF2-40B4-BE49-F238E27FC236}">
                  <a16:creationId xmlns:a16="http://schemas.microsoft.com/office/drawing/2014/main" id="{EF6AD3AE-2B17-94C7-40A8-461D27D180F3}"/>
                </a:ext>
              </a:extLst>
            </p:cNvPr>
            <p:cNvGrpSpPr/>
            <p:nvPr/>
          </p:nvGrpSpPr>
          <p:grpSpPr>
            <a:xfrm>
              <a:off x="1871236" y="4688102"/>
              <a:ext cx="2574640" cy="720000"/>
              <a:chOff x="1762146" y="4615029"/>
              <a:chExt cx="2574640" cy="720000"/>
            </a:xfrm>
          </p:grpSpPr>
          <p:pic>
            <p:nvPicPr>
              <p:cNvPr id="20" name="Picture 19" descr="Mendely Logo">
                <a:extLst>
                  <a:ext uri="{FF2B5EF4-FFF2-40B4-BE49-F238E27FC236}">
                    <a16:creationId xmlns:a16="http://schemas.microsoft.com/office/drawing/2014/main" id="{48346EEC-F80B-62C4-1DF5-2AF2F0BBD5E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615671" y="4615029"/>
                <a:ext cx="720000" cy="720000"/>
              </a:xfrm>
              <a:prstGeom prst="rect">
                <a:avLst/>
              </a:prstGeom>
            </p:spPr>
          </p:pic>
          <p:pic>
            <p:nvPicPr>
              <p:cNvPr id="27" name="Picture 26" descr="Pro Tools logo">
                <a:extLst>
                  <a:ext uri="{FF2B5EF4-FFF2-40B4-BE49-F238E27FC236}">
                    <a16:creationId xmlns:a16="http://schemas.microsoft.com/office/drawing/2014/main" id="{B3D90C55-3F81-C6AF-D2B7-B97439F3D86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76786" y="4615029"/>
                <a:ext cx="960000" cy="720000"/>
              </a:xfrm>
              <a:prstGeom prst="rect">
                <a:avLst/>
              </a:prstGeom>
            </p:spPr>
          </p:pic>
          <p:pic>
            <p:nvPicPr>
              <p:cNvPr id="29" name="Picture 28" descr="Python Programming logo">
                <a:extLst>
                  <a:ext uri="{FF2B5EF4-FFF2-40B4-BE49-F238E27FC236}">
                    <a16:creationId xmlns:a16="http://schemas.microsoft.com/office/drawing/2014/main" id="{77F97061-6E1F-EBAB-3EE8-32685BF2C22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762146" y="4615029"/>
                <a:ext cx="720000" cy="720000"/>
              </a:xfrm>
              <a:prstGeom prst="rect">
                <a:avLst/>
              </a:prstGeom>
            </p:spPr>
          </p:pic>
        </p:grpSp>
      </p:grpSp>
    </p:spTree>
    <p:extLst>
      <p:ext uri="{BB962C8B-B14F-4D97-AF65-F5344CB8AC3E}">
        <p14:creationId xmlns:p14="http://schemas.microsoft.com/office/powerpoint/2010/main" val="33802241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17D59FB9-8EF4-8376-4827-605BA51B596B}"/>
              </a:ext>
            </a:extLst>
          </p:cNvPr>
          <p:cNvGrpSpPr/>
          <p:nvPr/>
        </p:nvGrpSpPr>
        <p:grpSpPr>
          <a:xfrm>
            <a:off x="364343" y="1632459"/>
            <a:ext cx="7178917" cy="3593083"/>
            <a:chOff x="364343" y="1798523"/>
            <a:chExt cx="7178917" cy="3593083"/>
          </a:xfrm>
        </p:grpSpPr>
        <p:sp>
          <p:nvSpPr>
            <p:cNvPr id="2" name="TextBox 1">
              <a:extLst>
                <a:ext uri="{FF2B5EF4-FFF2-40B4-BE49-F238E27FC236}">
                  <a16:creationId xmlns:a16="http://schemas.microsoft.com/office/drawing/2014/main" id="{1541AC69-A0FC-B95A-C35B-1EB0372CE461}"/>
                </a:ext>
              </a:extLst>
            </p:cNvPr>
            <p:cNvSpPr txBox="1"/>
            <p:nvPr/>
          </p:nvSpPr>
          <p:spPr>
            <a:xfrm>
              <a:off x="364343" y="1798523"/>
              <a:ext cx="7178917" cy="1015663"/>
            </a:xfrm>
            <a:prstGeom prst="rect">
              <a:avLst/>
            </a:prstGeom>
            <a:solidFill>
              <a:srgbClr val="FAC748"/>
            </a:solidFill>
          </p:spPr>
          <p:txBody>
            <a:bodyPr wrap="square" rtlCol="0">
              <a:spAutoFit/>
            </a:bodyPr>
            <a:lstStyle/>
            <a:p>
              <a:r>
                <a:rPr lang="en-US" sz="6000" b="1">
                  <a:solidFill>
                    <a:srgbClr val="2D5A95"/>
                  </a:solidFill>
                  <a:latin typeface="Tahoma" panose="020B0604030504040204" pitchFamily="34" charset="0"/>
                  <a:ea typeface="Tahoma" panose="020B0604030504040204" pitchFamily="34" charset="0"/>
                  <a:cs typeface="Tahoma" panose="020B0604030504040204" pitchFamily="34" charset="0"/>
                </a:rPr>
                <a:t>Lecture Recording</a:t>
              </a:r>
            </a:p>
          </p:txBody>
        </p:sp>
        <p:sp>
          <p:nvSpPr>
            <p:cNvPr id="5" name="TextBox 4">
              <a:extLst>
                <a:ext uri="{FF2B5EF4-FFF2-40B4-BE49-F238E27FC236}">
                  <a16:creationId xmlns:a16="http://schemas.microsoft.com/office/drawing/2014/main" id="{0342A95F-3761-76F9-B10D-342458AE0E6D}"/>
                </a:ext>
              </a:extLst>
            </p:cNvPr>
            <p:cNvSpPr txBox="1"/>
            <p:nvPr/>
          </p:nvSpPr>
          <p:spPr>
            <a:xfrm>
              <a:off x="364343" y="3019886"/>
              <a:ext cx="6098312" cy="1446550"/>
            </a:xfrm>
            <a:prstGeom prst="rect">
              <a:avLst/>
            </a:prstGeom>
            <a:noFill/>
          </p:spPr>
          <p:txBody>
            <a:bodyPr wrap="square" rtlCol="0">
              <a:spAutoFit/>
            </a:bodyPr>
            <a:lstStyle/>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Media Hopper Replay is the University’s lecture </a:t>
              </a:r>
            </a:p>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recording service. If your lectures are recorded, </a:t>
              </a:r>
            </a:p>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your lecturer will let you know when recordings </a:t>
              </a:r>
            </a:p>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are taking place and how to access them.</a:t>
              </a:r>
            </a:p>
          </p:txBody>
        </p:sp>
        <p:sp>
          <p:nvSpPr>
            <p:cNvPr id="17" name="TextBox 16">
              <a:extLst>
                <a:ext uri="{FF2B5EF4-FFF2-40B4-BE49-F238E27FC236}">
                  <a16:creationId xmlns:a16="http://schemas.microsoft.com/office/drawing/2014/main" id="{14B385F4-4E09-D0C2-ACD5-484CD89996F1}"/>
                </a:ext>
              </a:extLst>
            </p:cNvPr>
            <p:cNvSpPr txBox="1"/>
            <p:nvPr/>
          </p:nvSpPr>
          <p:spPr>
            <a:xfrm>
              <a:off x="364343" y="4622165"/>
              <a:ext cx="5012876" cy="769441"/>
            </a:xfrm>
            <a:prstGeom prst="rect">
              <a:avLst/>
            </a:prstGeom>
            <a:noFill/>
          </p:spPr>
          <p:txBody>
            <a:bodyPr wrap="square" rtlCol="0">
              <a:spAutoFit/>
            </a:bodyPr>
            <a:lstStyle/>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Over 400 rooms across campus are set </a:t>
              </a:r>
            </a:p>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up to record lectures and seminars.</a:t>
              </a:r>
            </a:p>
          </p:txBody>
        </p:sp>
      </p:grpSp>
      <p:grpSp>
        <p:nvGrpSpPr>
          <p:cNvPr id="11" name="Group 10">
            <a:extLst>
              <a:ext uri="{FF2B5EF4-FFF2-40B4-BE49-F238E27FC236}">
                <a16:creationId xmlns:a16="http://schemas.microsoft.com/office/drawing/2014/main" id="{C1E11AD7-792F-592F-12A1-208E9E5A93A0}"/>
              </a:ext>
            </a:extLst>
          </p:cNvPr>
          <p:cNvGrpSpPr/>
          <p:nvPr/>
        </p:nvGrpSpPr>
        <p:grpSpPr>
          <a:xfrm>
            <a:off x="0" y="0"/>
            <a:ext cx="1080000" cy="1394308"/>
            <a:chOff x="0" y="0"/>
            <a:chExt cx="1080000" cy="1394308"/>
          </a:xfrm>
        </p:grpSpPr>
        <p:sp>
          <p:nvSpPr>
            <p:cNvPr id="8" name="Rectangle 7">
              <a:extLst>
                <a:ext uri="{FF2B5EF4-FFF2-40B4-BE49-F238E27FC236}">
                  <a16:creationId xmlns:a16="http://schemas.microsoft.com/office/drawing/2014/main" id="{1607FA92-2F00-0FB6-D098-31872FD45F08}"/>
                </a:ext>
              </a:extLst>
            </p:cNvPr>
            <p:cNvSpPr/>
            <p:nvPr/>
          </p:nvSpPr>
          <p:spPr>
            <a:xfrm>
              <a:off x="0" y="0"/>
              <a:ext cx="1080000" cy="1080000"/>
            </a:xfrm>
            <a:prstGeom prst="rect">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9" name="Rectangle 8">
              <a:extLst>
                <a:ext uri="{FF2B5EF4-FFF2-40B4-BE49-F238E27FC236}">
                  <a16:creationId xmlns:a16="http://schemas.microsoft.com/office/drawing/2014/main" id="{849122C0-3A53-CEE0-A0E0-E8666CB07E9E}"/>
                </a:ext>
              </a:extLst>
            </p:cNvPr>
            <p:cNvSpPr/>
            <p:nvPr/>
          </p:nvSpPr>
          <p:spPr>
            <a:xfrm>
              <a:off x="0" y="1102549"/>
              <a:ext cx="1080000" cy="291759"/>
            </a:xfrm>
            <a:prstGeom prst="rect">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a:latin typeface="Tahoma" panose="020B0604030504040204" pitchFamily="34" charset="0"/>
                  <a:ea typeface="Tahoma" panose="020B0604030504040204" pitchFamily="34" charset="0"/>
                  <a:cs typeface="Tahoma" panose="020B0604030504040204" pitchFamily="34" charset="0"/>
                </a:rPr>
                <a:t>CLICK OR SCAN</a:t>
              </a:r>
            </a:p>
          </p:txBody>
        </p:sp>
        <p:pic>
          <p:nvPicPr>
            <p:cNvPr id="6" name="Picture 5" descr="QR code linking to further information on the University's lecture recording service, Media Hopper Replay.">
              <a:hlinkClick r:id="rId3"/>
              <a:extLst>
                <a:ext uri="{FF2B5EF4-FFF2-40B4-BE49-F238E27FC236}">
                  <a16:creationId xmlns:a16="http://schemas.microsoft.com/office/drawing/2014/main" id="{4995FDAD-70F4-00CB-EBCA-A1FCDC05AB7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1800" y="91800"/>
              <a:ext cx="896400" cy="896400"/>
            </a:xfrm>
            <a:prstGeom prst="rect">
              <a:avLst/>
            </a:prstGeom>
          </p:spPr>
        </p:pic>
      </p:grpSp>
      <p:sp>
        <p:nvSpPr>
          <p:cNvPr id="3" name="Oval 2">
            <a:extLst>
              <a:ext uri="{FF2B5EF4-FFF2-40B4-BE49-F238E27FC236}">
                <a16:creationId xmlns:a16="http://schemas.microsoft.com/office/drawing/2014/main" id="{C0DC5863-8929-DD88-2D8F-C4E659354294}"/>
              </a:ext>
            </a:extLst>
          </p:cNvPr>
          <p:cNvSpPr/>
          <p:nvPr/>
        </p:nvSpPr>
        <p:spPr>
          <a:xfrm>
            <a:off x="-48108" y="-996062"/>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4" name="Oval 3">
            <a:extLst>
              <a:ext uri="{FF2B5EF4-FFF2-40B4-BE49-F238E27FC236}">
                <a16:creationId xmlns:a16="http://schemas.microsoft.com/office/drawing/2014/main" id="{BF43B74F-4156-6661-0727-72BFBF3D3443}"/>
              </a:ext>
            </a:extLst>
          </p:cNvPr>
          <p:cNvSpPr/>
          <p:nvPr/>
        </p:nvSpPr>
        <p:spPr>
          <a:xfrm>
            <a:off x="675310" y="-984488"/>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7" name="Oval 6">
            <a:extLst>
              <a:ext uri="{FF2B5EF4-FFF2-40B4-BE49-F238E27FC236}">
                <a16:creationId xmlns:a16="http://schemas.microsoft.com/office/drawing/2014/main" id="{AEF78131-C07D-D4D1-D43A-65E99E964AFB}"/>
              </a:ext>
            </a:extLst>
          </p:cNvPr>
          <p:cNvSpPr/>
          <p:nvPr/>
        </p:nvSpPr>
        <p:spPr>
          <a:xfrm>
            <a:off x="1398728" y="-1019212"/>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0" name="Oval 9">
            <a:extLst>
              <a:ext uri="{FF2B5EF4-FFF2-40B4-BE49-F238E27FC236}">
                <a16:creationId xmlns:a16="http://schemas.microsoft.com/office/drawing/2014/main" id="{5FDD70ED-025B-AAE8-B38B-A0BE8607E9D3}"/>
              </a:ext>
            </a:extLst>
          </p:cNvPr>
          <p:cNvSpPr/>
          <p:nvPr/>
        </p:nvSpPr>
        <p:spPr>
          <a:xfrm>
            <a:off x="2122146" y="-1019212"/>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2" name="Oval 11">
            <a:extLst>
              <a:ext uri="{FF2B5EF4-FFF2-40B4-BE49-F238E27FC236}">
                <a16:creationId xmlns:a16="http://schemas.microsoft.com/office/drawing/2014/main" id="{1BB33AB3-421A-357C-EBB7-AAF01ECE3AB7}"/>
              </a:ext>
            </a:extLst>
          </p:cNvPr>
          <p:cNvSpPr/>
          <p:nvPr/>
        </p:nvSpPr>
        <p:spPr>
          <a:xfrm>
            <a:off x="2845564" y="-1007638"/>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3" name="Oval 12">
            <a:extLst>
              <a:ext uri="{FF2B5EF4-FFF2-40B4-BE49-F238E27FC236}">
                <a16:creationId xmlns:a16="http://schemas.microsoft.com/office/drawing/2014/main" id="{C03A43C7-B3C6-3264-C5C2-E126E9D54ACD}"/>
              </a:ext>
            </a:extLst>
          </p:cNvPr>
          <p:cNvSpPr/>
          <p:nvPr/>
        </p:nvSpPr>
        <p:spPr>
          <a:xfrm>
            <a:off x="3568982" y="-1007638"/>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4" name="Oval 13">
            <a:extLst>
              <a:ext uri="{FF2B5EF4-FFF2-40B4-BE49-F238E27FC236}">
                <a16:creationId xmlns:a16="http://schemas.microsoft.com/office/drawing/2014/main" id="{A293418C-4DA9-596B-580E-0DF57565593C}"/>
              </a:ext>
            </a:extLst>
          </p:cNvPr>
          <p:cNvSpPr/>
          <p:nvPr/>
        </p:nvSpPr>
        <p:spPr>
          <a:xfrm>
            <a:off x="4292400" y="-1053936"/>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7AE157AF-CE68-93CB-54B2-82AC398A19BB}"/>
              </a:ext>
            </a:extLst>
          </p:cNvPr>
          <p:cNvSpPr/>
          <p:nvPr/>
        </p:nvSpPr>
        <p:spPr>
          <a:xfrm>
            <a:off x="5015818" y="-1065511"/>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6" name="Oval 15">
            <a:extLst>
              <a:ext uri="{FF2B5EF4-FFF2-40B4-BE49-F238E27FC236}">
                <a16:creationId xmlns:a16="http://schemas.microsoft.com/office/drawing/2014/main" id="{1B44C094-8B09-D6FA-8C1A-C727EA35722A}"/>
              </a:ext>
            </a:extLst>
          </p:cNvPr>
          <p:cNvSpPr/>
          <p:nvPr/>
        </p:nvSpPr>
        <p:spPr>
          <a:xfrm>
            <a:off x="5739236" y="-1053936"/>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2" name="Oval 21">
            <a:extLst>
              <a:ext uri="{FF2B5EF4-FFF2-40B4-BE49-F238E27FC236}">
                <a16:creationId xmlns:a16="http://schemas.microsoft.com/office/drawing/2014/main" id="{197F4869-A2EA-B464-DC56-FEC213AC0C60}"/>
              </a:ext>
            </a:extLst>
          </p:cNvPr>
          <p:cNvSpPr/>
          <p:nvPr/>
        </p:nvSpPr>
        <p:spPr>
          <a:xfrm>
            <a:off x="6462654" y="-1065510"/>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3" name="Oval 22">
            <a:extLst>
              <a:ext uri="{FF2B5EF4-FFF2-40B4-BE49-F238E27FC236}">
                <a16:creationId xmlns:a16="http://schemas.microsoft.com/office/drawing/2014/main" id="{FC7C3CB8-B6C1-7620-38BF-8CA206C8B6E0}"/>
              </a:ext>
            </a:extLst>
          </p:cNvPr>
          <p:cNvSpPr/>
          <p:nvPr/>
        </p:nvSpPr>
        <p:spPr>
          <a:xfrm>
            <a:off x="7186069" y="-1065510"/>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4" name="Round Diagonal Corner of Rectangle 23" descr="Image of a female sitting on a couch viewing a laptop with some headphones on.">
            <a:extLst>
              <a:ext uri="{FF2B5EF4-FFF2-40B4-BE49-F238E27FC236}">
                <a16:creationId xmlns:a16="http://schemas.microsoft.com/office/drawing/2014/main" id="{61A1D9F6-A3A7-2107-2046-2C075C681605}"/>
              </a:ext>
            </a:extLst>
          </p:cNvPr>
          <p:cNvSpPr/>
          <p:nvPr/>
        </p:nvSpPr>
        <p:spPr>
          <a:xfrm>
            <a:off x="7834252" y="400050"/>
            <a:ext cx="4068000" cy="6057900"/>
          </a:xfrm>
          <a:prstGeom prst="round2DiagRect">
            <a:avLst>
              <a:gd name="adj1" fmla="val 38461"/>
              <a:gd name="adj2" fmla="val 0"/>
            </a:avLst>
          </a:prstGeom>
          <a:blipFill>
            <a:blip r:embed="rId5" cstate="hq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Tree>
    <p:extLst>
      <p:ext uri="{BB962C8B-B14F-4D97-AF65-F5344CB8AC3E}">
        <p14:creationId xmlns:p14="http://schemas.microsoft.com/office/powerpoint/2010/main" val="22644040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Image of a male holding a mobile phone whilst smiling.">
            <a:extLst>
              <a:ext uri="{FF2B5EF4-FFF2-40B4-BE49-F238E27FC236}">
                <a16:creationId xmlns:a16="http://schemas.microsoft.com/office/drawing/2014/main" id="{7BB1BC3E-5225-E9D9-9387-A8391A0E443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969000" y="0"/>
            <a:ext cx="6223000" cy="6858000"/>
          </a:xfrm>
          <a:prstGeom prst="rect">
            <a:avLst/>
          </a:prstGeom>
        </p:spPr>
      </p:pic>
      <p:sp>
        <p:nvSpPr>
          <p:cNvPr id="16" name="Freeform 15">
            <a:extLst>
              <a:ext uri="{FF2B5EF4-FFF2-40B4-BE49-F238E27FC236}">
                <a16:creationId xmlns:a16="http://schemas.microsoft.com/office/drawing/2014/main" id="{3B5D541A-182D-40F0-D4AA-0E7A0878975B}"/>
              </a:ext>
            </a:extLst>
          </p:cNvPr>
          <p:cNvSpPr/>
          <p:nvPr/>
        </p:nvSpPr>
        <p:spPr>
          <a:xfrm>
            <a:off x="-1161279" y="-218246"/>
            <a:ext cx="14223056" cy="8783060"/>
          </a:xfrm>
          <a:custGeom>
            <a:avLst/>
            <a:gdLst>
              <a:gd name="connsiteX0" fmla="*/ 1148579 w 14223056"/>
              <a:gd name="connsiteY0" fmla="*/ 230946 h 8783060"/>
              <a:gd name="connsiteX1" fmla="*/ 3434579 w 14223056"/>
              <a:gd name="connsiteY1" fmla="*/ 2199446 h 8783060"/>
              <a:gd name="connsiteX2" fmla="*/ 5822179 w 14223056"/>
              <a:gd name="connsiteY2" fmla="*/ 3317046 h 8783060"/>
              <a:gd name="connsiteX3" fmla="*/ 8463779 w 14223056"/>
              <a:gd name="connsiteY3" fmla="*/ 5361746 h 8783060"/>
              <a:gd name="connsiteX4" fmla="*/ 13365979 w 14223056"/>
              <a:gd name="connsiteY4" fmla="*/ 7088946 h 8783060"/>
              <a:gd name="connsiteX5" fmla="*/ 12946879 w 14223056"/>
              <a:gd name="connsiteY5" fmla="*/ 8270046 h 8783060"/>
              <a:gd name="connsiteX6" fmla="*/ 907279 w 14223056"/>
              <a:gd name="connsiteY6" fmla="*/ 8092246 h 8783060"/>
              <a:gd name="connsiteX7" fmla="*/ 1148579 w 14223056"/>
              <a:gd name="connsiteY7" fmla="*/ 230946 h 878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23056" h="8783060">
                <a:moveTo>
                  <a:pt x="1148579" y="230946"/>
                </a:moveTo>
                <a:cubicBezTo>
                  <a:pt x="1569796" y="-751187"/>
                  <a:pt x="2655646" y="1685096"/>
                  <a:pt x="3434579" y="2199446"/>
                </a:cubicBezTo>
                <a:cubicBezTo>
                  <a:pt x="4213512" y="2713796"/>
                  <a:pt x="4983979" y="2789996"/>
                  <a:pt x="5822179" y="3317046"/>
                </a:cubicBezTo>
                <a:cubicBezTo>
                  <a:pt x="6660379" y="3844096"/>
                  <a:pt x="7206479" y="4733096"/>
                  <a:pt x="8463779" y="5361746"/>
                </a:cubicBezTo>
                <a:cubicBezTo>
                  <a:pt x="9721079" y="5990396"/>
                  <a:pt x="12618796" y="6604229"/>
                  <a:pt x="13365979" y="7088946"/>
                </a:cubicBezTo>
                <a:cubicBezTo>
                  <a:pt x="14113162" y="7573663"/>
                  <a:pt x="15023329" y="8102829"/>
                  <a:pt x="12946879" y="8270046"/>
                </a:cubicBezTo>
                <a:cubicBezTo>
                  <a:pt x="10870429" y="8437263"/>
                  <a:pt x="2877896" y="9434213"/>
                  <a:pt x="907279" y="8092246"/>
                </a:cubicBezTo>
                <a:cubicBezTo>
                  <a:pt x="-1063338" y="6750279"/>
                  <a:pt x="727362" y="1213079"/>
                  <a:pt x="1148579" y="230946"/>
                </a:cubicBezTo>
                <a:close/>
              </a:path>
            </a:pathLst>
          </a:cu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grpSp>
        <p:nvGrpSpPr>
          <p:cNvPr id="11" name="Group 10">
            <a:extLst>
              <a:ext uri="{FF2B5EF4-FFF2-40B4-BE49-F238E27FC236}">
                <a16:creationId xmlns:a16="http://schemas.microsoft.com/office/drawing/2014/main" id="{E767166C-8139-5EB4-FA99-AE85C879871E}"/>
              </a:ext>
            </a:extLst>
          </p:cNvPr>
          <p:cNvGrpSpPr/>
          <p:nvPr/>
        </p:nvGrpSpPr>
        <p:grpSpPr>
          <a:xfrm>
            <a:off x="625818" y="2326567"/>
            <a:ext cx="5628464" cy="3877984"/>
            <a:chOff x="485805" y="695983"/>
            <a:chExt cx="5628464" cy="3877984"/>
          </a:xfrm>
        </p:grpSpPr>
        <p:sp>
          <p:nvSpPr>
            <p:cNvPr id="12" name="TextBox 11">
              <a:extLst>
                <a:ext uri="{FF2B5EF4-FFF2-40B4-BE49-F238E27FC236}">
                  <a16:creationId xmlns:a16="http://schemas.microsoft.com/office/drawing/2014/main" id="{3548A0C3-747F-E0BB-B7BF-327050877CD7}"/>
                </a:ext>
              </a:extLst>
            </p:cNvPr>
            <p:cNvSpPr txBox="1"/>
            <p:nvPr/>
          </p:nvSpPr>
          <p:spPr>
            <a:xfrm>
              <a:off x="485805" y="695983"/>
              <a:ext cx="1492716" cy="1323439"/>
            </a:xfrm>
            <a:prstGeom prst="rect">
              <a:avLst/>
            </a:prstGeom>
            <a:noFill/>
          </p:spPr>
          <p:txBody>
            <a:bodyPr wrap="none" rtlCol="0">
              <a:spAutoFit/>
            </a:bodyPr>
            <a:lstStyle/>
            <a:p>
              <a:r>
                <a:rPr lang="en-US" sz="8000" b="1">
                  <a:solidFill>
                    <a:srgbClr val="CBCBC9"/>
                  </a:solidFill>
                  <a:latin typeface="Tahoma" panose="020B0604030504040204" pitchFamily="34" charset="0"/>
                  <a:ea typeface="Tahoma" panose="020B0604030504040204" pitchFamily="34" charset="0"/>
                  <a:cs typeface="Tahoma" panose="020B0604030504040204" pitchFamily="34" charset="0"/>
                </a:rPr>
                <a:t>03</a:t>
              </a:r>
            </a:p>
          </p:txBody>
        </p:sp>
        <p:sp>
          <p:nvSpPr>
            <p:cNvPr id="2" name="TextBox 1">
              <a:extLst>
                <a:ext uri="{FF2B5EF4-FFF2-40B4-BE49-F238E27FC236}">
                  <a16:creationId xmlns:a16="http://schemas.microsoft.com/office/drawing/2014/main" id="{1541AC69-A0FC-B95A-C35B-1EB0372CE461}"/>
                </a:ext>
              </a:extLst>
            </p:cNvPr>
            <p:cNvSpPr txBox="1"/>
            <p:nvPr/>
          </p:nvSpPr>
          <p:spPr>
            <a:xfrm>
              <a:off x="485805" y="2019422"/>
              <a:ext cx="5628464" cy="2554545"/>
            </a:xfrm>
            <a:prstGeom prst="rect">
              <a:avLst/>
            </a:prstGeom>
            <a:noFill/>
          </p:spPr>
          <p:txBody>
            <a:bodyPr wrap="none" rtlCol="0">
              <a:spAutoFit/>
            </a:bodyPr>
            <a:lstStyle/>
            <a:p>
              <a:r>
                <a:rPr lang="en-US" sz="8000" b="1">
                  <a:solidFill>
                    <a:schemeClr val="bg1"/>
                  </a:solidFill>
                  <a:latin typeface="Tahoma" panose="020B0604030504040204" pitchFamily="34" charset="0"/>
                  <a:ea typeface="Tahoma" panose="020B0604030504040204" pitchFamily="34" charset="0"/>
                  <a:cs typeface="Tahoma" panose="020B0604030504040204" pitchFamily="34" charset="0"/>
                </a:rPr>
                <a:t>Mobile </a:t>
              </a:r>
            </a:p>
            <a:p>
              <a:r>
                <a:rPr lang="en-US" sz="8000" b="1">
                  <a:solidFill>
                    <a:schemeClr val="bg1"/>
                  </a:solidFill>
                  <a:latin typeface="Tahoma" panose="020B0604030504040204" pitchFamily="34" charset="0"/>
                  <a:ea typeface="Tahoma" panose="020B0604030504040204" pitchFamily="34" charset="0"/>
                  <a:cs typeface="Tahoma" panose="020B0604030504040204" pitchFamily="34" charset="0"/>
                </a:rPr>
                <a:t>computing</a:t>
              </a:r>
            </a:p>
          </p:txBody>
        </p:sp>
      </p:grpSp>
      <p:sp>
        <p:nvSpPr>
          <p:cNvPr id="3" name="Oval 2">
            <a:extLst>
              <a:ext uri="{FF2B5EF4-FFF2-40B4-BE49-F238E27FC236}">
                <a16:creationId xmlns:a16="http://schemas.microsoft.com/office/drawing/2014/main" id="{2B29D851-324D-F2CF-3D5F-5C52DF597425}"/>
              </a:ext>
            </a:extLst>
          </p:cNvPr>
          <p:cNvSpPr/>
          <p:nvPr/>
        </p:nvSpPr>
        <p:spPr>
          <a:xfrm>
            <a:off x="0" y="-990096"/>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4" name="Oval 3">
            <a:extLst>
              <a:ext uri="{FF2B5EF4-FFF2-40B4-BE49-F238E27FC236}">
                <a16:creationId xmlns:a16="http://schemas.microsoft.com/office/drawing/2014/main" id="{9E7DFF1F-8B0F-828D-C1EA-FE207E3300A7}"/>
              </a:ext>
            </a:extLst>
          </p:cNvPr>
          <p:cNvSpPr/>
          <p:nvPr/>
        </p:nvSpPr>
        <p:spPr>
          <a:xfrm>
            <a:off x="723418" y="-978522"/>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5" name="Oval 4">
            <a:extLst>
              <a:ext uri="{FF2B5EF4-FFF2-40B4-BE49-F238E27FC236}">
                <a16:creationId xmlns:a16="http://schemas.microsoft.com/office/drawing/2014/main" id="{45FA1D51-D9A3-0F39-79BD-4AAA87C85A99}"/>
              </a:ext>
            </a:extLst>
          </p:cNvPr>
          <p:cNvSpPr/>
          <p:nvPr/>
        </p:nvSpPr>
        <p:spPr>
          <a:xfrm>
            <a:off x="1446836" y="-1013246"/>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6" name="Oval 5">
            <a:extLst>
              <a:ext uri="{FF2B5EF4-FFF2-40B4-BE49-F238E27FC236}">
                <a16:creationId xmlns:a16="http://schemas.microsoft.com/office/drawing/2014/main" id="{000F6B89-62E6-DE74-C30E-09ECC279A79C}"/>
              </a:ext>
            </a:extLst>
          </p:cNvPr>
          <p:cNvSpPr/>
          <p:nvPr/>
        </p:nvSpPr>
        <p:spPr>
          <a:xfrm>
            <a:off x="2170254" y="-1013246"/>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7" name="Oval 6">
            <a:extLst>
              <a:ext uri="{FF2B5EF4-FFF2-40B4-BE49-F238E27FC236}">
                <a16:creationId xmlns:a16="http://schemas.microsoft.com/office/drawing/2014/main" id="{783157C0-7CA2-CCE2-537A-A6378AB7D335}"/>
              </a:ext>
            </a:extLst>
          </p:cNvPr>
          <p:cNvSpPr/>
          <p:nvPr/>
        </p:nvSpPr>
        <p:spPr>
          <a:xfrm>
            <a:off x="2893672" y="-1001672"/>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8" name="Oval 7">
            <a:extLst>
              <a:ext uri="{FF2B5EF4-FFF2-40B4-BE49-F238E27FC236}">
                <a16:creationId xmlns:a16="http://schemas.microsoft.com/office/drawing/2014/main" id="{43CEA966-E80B-156A-BFBD-BE78EB237B9C}"/>
              </a:ext>
            </a:extLst>
          </p:cNvPr>
          <p:cNvSpPr/>
          <p:nvPr/>
        </p:nvSpPr>
        <p:spPr>
          <a:xfrm>
            <a:off x="3617090" y="-1001672"/>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9" name="Oval 8">
            <a:extLst>
              <a:ext uri="{FF2B5EF4-FFF2-40B4-BE49-F238E27FC236}">
                <a16:creationId xmlns:a16="http://schemas.microsoft.com/office/drawing/2014/main" id="{07849BF3-BCEF-83B6-4689-6F9717959AA5}"/>
              </a:ext>
            </a:extLst>
          </p:cNvPr>
          <p:cNvSpPr/>
          <p:nvPr/>
        </p:nvSpPr>
        <p:spPr>
          <a:xfrm>
            <a:off x="4340508" y="-1047970"/>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0" name="Oval 9">
            <a:extLst>
              <a:ext uri="{FF2B5EF4-FFF2-40B4-BE49-F238E27FC236}">
                <a16:creationId xmlns:a16="http://schemas.microsoft.com/office/drawing/2014/main" id="{28873572-9B77-8646-861A-23134A8C8B9A}"/>
              </a:ext>
            </a:extLst>
          </p:cNvPr>
          <p:cNvSpPr/>
          <p:nvPr/>
        </p:nvSpPr>
        <p:spPr>
          <a:xfrm>
            <a:off x="5063926" y="-1059545"/>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3" name="Oval 12">
            <a:extLst>
              <a:ext uri="{FF2B5EF4-FFF2-40B4-BE49-F238E27FC236}">
                <a16:creationId xmlns:a16="http://schemas.microsoft.com/office/drawing/2014/main" id="{FA2B9712-BC22-A0B4-E6B4-C4F7A5C3766A}"/>
              </a:ext>
            </a:extLst>
          </p:cNvPr>
          <p:cNvSpPr/>
          <p:nvPr/>
        </p:nvSpPr>
        <p:spPr>
          <a:xfrm>
            <a:off x="5787344" y="-1047970"/>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4" name="Oval 13">
            <a:extLst>
              <a:ext uri="{FF2B5EF4-FFF2-40B4-BE49-F238E27FC236}">
                <a16:creationId xmlns:a16="http://schemas.microsoft.com/office/drawing/2014/main" id="{1FCEF184-0389-D4CD-71E0-2148ABC9D446}"/>
              </a:ext>
            </a:extLst>
          </p:cNvPr>
          <p:cNvSpPr/>
          <p:nvPr/>
        </p:nvSpPr>
        <p:spPr>
          <a:xfrm>
            <a:off x="6510762" y="-1059544"/>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424D8CD4-971E-E85D-C4CD-A81B07262D72}"/>
              </a:ext>
            </a:extLst>
          </p:cNvPr>
          <p:cNvSpPr/>
          <p:nvPr/>
        </p:nvSpPr>
        <p:spPr>
          <a:xfrm>
            <a:off x="7234177" y="-1059544"/>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Tree>
    <p:extLst>
      <p:ext uri="{BB962C8B-B14F-4D97-AF65-F5344CB8AC3E}">
        <p14:creationId xmlns:p14="http://schemas.microsoft.com/office/powerpoint/2010/main" val="26992109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27B720D-7E44-C810-701C-23A253448294}"/>
              </a:ext>
            </a:extLst>
          </p:cNvPr>
          <p:cNvGrpSpPr/>
          <p:nvPr/>
        </p:nvGrpSpPr>
        <p:grpSpPr>
          <a:xfrm>
            <a:off x="11112000" y="0"/>
            <a:ext cx="1080000" cy="1394308"/>
            <a:chOff x="0" y="0"/>
            <a:chExt cx="1080000" cy="1394308"/>
          </a:xfrm>
        </p:grpSpPr>
        <p:sp>
          <p:nvSpPr>
            <p:cNvPr id="8" name="Rectangle 7">
              <a:extLst>
                <a:ext uri="{FF2B5EF4-FFF2-40B4-BE49-F238E27FC236}">
                  <a16:creationId xmlns:a16="http://schemas.microsoft.com/office/drawing/2014/main" id="{1607FA92-2F00-0FB6-D098-31872FD45F08}"/>
                </a:ext>
              </a:extLst>
            </p:cNvPr>
            <p:cNvSpPr/>
            <p:nvPr/>
          </p:nvSpPr>
          <p:spPr>
            <a:xfrm>
              <a:off x="0" y="0"/>
              <a:ext cx="1080000" cy="1080000"/>
            </a:xfrm>
            <a:prstGeom prst="rect">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9" name="Rectangle 8">
              <a:extLst>
                <a:ext uri="{FF2B5EF4-FFF2-40B4-BE49-F238E27FC236}">
                  <a16:creationId xmlns:a16="http://schemas.microsoft.com/office/drawing/2014/main" id="{849122C0-3A53-CEE0-A0E0-E8666CB07E9E}"/>
                </a:ext>
              </a:extLst>
            </p:cNvPr>
            <p:cNvSpPr/>
            <p:nvPr/>
          </p:nvSpPr>
          <p:spPr>
            <a:xfrm>
              <a:off x="0" y="1102549"/>
              <a:ext cx="1080000" cy="291759"/>
            </a:xfrm>
            <a:prstGeom prst="rect">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a:latin typeface="Tahoma" panose="020B0604030504040204" pitchFamily="34" charset="0"/>
                  <a:ea typeface="Tahoma" panose="020B0604030504040204" pitchFamily="34" charset="0"/>
                  <a:cs typeface="Tahoma" panose="020B0604030504040204" pitchFamily="34" charset="0"/>
                </a:rPr>
                <a:t>CLICK OR SCAN</a:t>
              </a:r>
            </a:p>
          </p:txBody>
        </p:sp>
        <p:pic>
          <p:nvPicPr>
            <p:cNvPr id="10" name="Picture 9" descr="QR code linking to further information on connecting to the University's wireless network">
              <a:hlinkClick r:id="rId3"/>
              <a:extLst>
                <a:ext uri="{FF2B5EF4-FFF2-40B4-BE49-F238E27FC236}">
                  <a16:creationId xmlns:a16="http://schemas.microsoft.com/office/drawing/2014/main" id="{39622B42-3C42-C756-FB93-E6853110619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1800" y="91800"/>
              <a:ext cx="896400" cy="896400"/>
            </a:xfrm>
            <a:prstGeom prst="rect">
              <a:avLst/>
            </a:prstGeom>
          </p:spPr>
        </p:pic>
      </p:grpSp>
      <p:sp>
        <p:nvSpPr>
          <p:cNvPr id="3" name="Oval 2">
            <a:extLst>
              <a:ext uri="{FF2B5EF4-FFF2-40B4-BE49-F238E27FC236}">
                <a16:creationId xmlns:a16="http://schemas.microsoft.com/office/drawing/2014/main" id="{5DBB034F-1909-814C-4422-5BCBB1B24C17}"/>
              </a:ext>
            </a:extLst>
          </p:cNvPr>
          <p:cNvSpPr/>
          <p:nvPr/>
        </p:nvSpPr>
        <p:spPr>
          <a:xfrm>
            <a:off x="0" y="-1035634"/>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6" name="Oval 5">
            <a:extLst>
              <a:ext uri="{FF2B5EF4-FFF2-40B4-BE49-F238E27FC236}">
                <a16:creationId xmlns:a16="http://schemas.microsoft.com/office/drawing/2014/main" id="{4ECAAEDD-9798-D9C8-4B0B-B7E32E101589}"/>
              </a:ext>
            </a:extLst>
          </p:cNvPr>
          <p:cNvSpPr/>
          <p:nvPr/>
        </p:nvSpPr>
        <p:spPr>
          <a:xfrm>
            <a:off x="723418" y="-1024060"/>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2" name="Oval 11">
            <a:extLst>
              <a:ext uri="{FF2B5EF4-FFF2-40B4-BE49-F238E27FC236}">
                <a16:creationId xmlns:a16="http://schemas.microsoft.com/office/drawing/2014/main" id="{C6D894B7-F46A-C762-9F29-044937C070DD}"/>
              </a:ext>
            </a:extLst>
          </p:cNvPr>
          <p:cNvSpPr/>
          <p:nvPr/>
        </p:nvSpPr>
        <p:spPr>
          <a:xfrm>
            <a:off x="1446836" y="-1058784"/>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3" name="Oval 12">
            <a:extLst>
              <a:ext uri="{FF2B5EF4-FFF2-40B4-BE49-F238E27FC236}">
                <a16:creationId xmlns:a16="http://schemas.microsoft.com/office/drawing/2014/main" id="{4C5B1F1D-0F6A-2EAF-9F15-717051CFED5E}"/>
              </a:ext>
            </a:extLst>
          </p:cNvPr>
          <p:cNvSpPr/>
          <p:nvPr/>
        </p:nvSpPr>
        <p:spPr>
          <a:xfrm>
            <a:off x="2170254" y="-1058784"/>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6CDB7E7D-D20F-2983-CBFA-594FCCA22704}"/>
              </a:ext>
            </a:extLst>
          </p:cNvPr>
          <p:cNvSpPr/>
          <p:nvPr/>
        </p:nvSpPr>
        <p:spPr>
          <a:xfrm>
            <a:off x="2893672" y="-1047210"/>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6" name="Oval 15">
            <a:extLst>
              <a:ext uri="{FF2B5EF4-FFF2-40B4-BE49-F238E27FC236}">
                <a16:creationId xmlns:a16="http://schemas.microsoft.com/office/drawing/2014/main" id="{484E1D1A-45FD-900B-FD69-0404DF7429C2}"/>
              </a:ext>
            </a:extLst>
          </p:cNvPr>
          <p:cNvSpPr/>
          <p:nvPr/>
        </p:nvSpPr>
        <p:spPr>
          <a:xfrm>
            <a:off x="3617090" y="-1047210"/>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7" name="Oval 16">
            <a:extLst>
              <a:ext uri="{FF2B5EF4-FFF2-40B4-BE49-F238E27FC236}">
                <a16:creationId xmlns:a16="http://schemas.microsoft.com/office/drawing/2014/main" id="{62DED566-CEA6-AAA2-F404-43962D566A0F}"/>
              </a:ext>
            </a:extLst>
          </p:cNvPr>
          <p:cNvSpPr/>
          <p:nvPr/>
        </p:nvSpPr>
        <p:spPr>
          <a:xfrm>
            <a:off x="4340508" y="-1093508"/>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8" name="Oval 17">
            <a:extLst>
              <a:ext uri="{FF2B5EF4-FFF2-40B4-BE49-F238E27FC236}">
                <a16:creationId xmlns:a16="http://schemas.microsoft.com/office/drawing/2014/main" id="{AB30B1BF-DF0E-2E11-521E-6C3E5E483EAF}"/>
              </a:ext>
            </a:extLst>
          </p:cNvPr>
          <p:cNvSpPr/>
          <p:nvPr/>
        </p:nvSpPr>
        <p:spPr>
          <a:xfrm>
            <a:off x="5063926" y="-1105083"/>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9" name="Oval 18">
            <a:extLst>
              <a:ext uri="{FF2B5EF4-FFF2-40B4-BE49-F238E27FC236}">
                <a16:creationId xmlns:a16="http://schemas.microsoft.com/office/drawing/2014/main" id="{1555B88E-E43B-7DA6-0AB1-58B0DFB85613}"/>
              </a:ext>
            </a:extLst>
          </p:cNvPr>
          <p:cNvSpPr/>
          <p:nvPr/>
        </p:nvSpPr>
        <p:spPr>
          <a:xfrm>
            <a:off x="5787344" y="-1093508"/>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1" name="Rectangle 10">
            <a:extLst>
              <a:ext uri="{FF2B5EF4-FFF2-40B4-BE49-F238E27FC236}">
                <a16:creationId xmlns:a16="http://schemas.microsoft.com/office/drawing/2014/main" id="{01ED8BC9-B570-F1A1-3D04-96AAC167D928}"/>
              </a:ext>
            </a:extLst>
          </p:cNvPr>
          <p:cNvSpPr/>
          <p:nvPr/>
        </p:nvSpPr>
        <p:spPr>
          <a:xfrm>
            <a:off x="0" y="0"/>
            <a:ext cx="4265273" cy="6858000"/>
          </a:xfrm>
          <a:prstGeom prst="rect">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0" name="Oval 19">
            <a:extLst>
              <a:ext uri="{FF2B5EF4-FFF2-40B4-BE49-F238E27FC236}">
                <a16:creationId xmlns:a16="http://schemas.microsoft.com/office/drawing/2014/main" id="{2E85A9EE-BC7D-1159-2542-B9EA701DACF7}"/>
              </a:ext>
            </a:extLst>
          </p:cNvPr>
          <p:cNvSpPr/>
          <p:nvPr/>
        </p:nvSpPr>
        <p:spPr>
          <a:xfrm>
            <a:off x="6510762" y="-1105082"/>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1" name="Oval 20">
            <a:extLst>
              <a:ext uri="{FF2B5EF4-FFF2-40B4-BE49-F238E27FC236}">
                <a16:creationId xmlns:a16="http://schemas.microsoft.com/office/drawing/2014/main" id="{2270D884-B69D-96EC-F2F5-704209113B1D}"/>
              </a:ext>
            </a:extLst>
          </p:cNvPr>
          <p:cNvSpPr/>
          <p:nvPr/>
        </p:nvSpPr>
        <p:spPr>
          <a:xfrm>
            <a:off x="7234177" y="-1105082"/>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pic>
        <p:nvPicPr>
          <p:cNvPr id="23" name="Picture 22" descr="Image showing an iPhone with the University's eduroam connection app displayed on screen.">
            <a:extLst>
              <a:ext uri="{FF2B5EF4-FFF2-40B4-BE49-F238E27FC236}">
                <a16:creationId xmlns:a16="http://schemas.microsoft.com/office/drawing/2014/main" id="{2A39CF6A-8950-7937-E634-912FE639AC1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27899" y="0"/>
            <a:ext cx="3609474" cy="6858000"/>
          </a:xfrm>
          <a:prstGeom prst="rect">
            <a:avLst/>
          </a:prstGeom>
        </p:spPr>
      </p:pic>
      <p:sp>
        <p:nvSpPr>
          <p:cNvPr id="2" name="TextBox 1">
            <a:extLst>
              <a:ext uri="{FF2B5EF4-FFF2-40B4-BE49-F238E27FC236}">
                <a16:creationId xmlns:a16="http://schemas.microsoft.com/office/drawing/2014/main" id="{1541AC69-A0FC-B95A-C35B-1EB0372CE461}"/>
              </a:ext>
            </a:extLst>
          </p:cNvPr>
          <p:cNvSpPr txBox="1"/>
          <p:nvPr/>
        </p:nvSpPr>
        <p:spPr>
          <a:xfrm>
            <a:off x="4593172" y="467211"/>
            <a:ext cx="2218877" cy="1015663"/>
          </a:xfrm>
          <a:prstGeom prst="rect">
            <a:avLst/>
          </a:prstGeom>
          <a:solidFill>
            <a:schemeClr val="bg1"/>
          </a:solidFill>
        </p:spPr>
        <p:txBody>
          <a:bodyPr wrap="none" rtlCol="0">
            <a:spAutoFit/>
          </a:bodyPr>
          <a:lstStyle/>
          <a:p>
            <a:r>
              <a:rPr lang="en-US" sz="6000" b="1">
                <a:solidFill>
                  <a:srgbClr val="3E3E4D"/>
                </a:solidFill>
                <a:latin typeface="Tahoma" panose="020B0604030504040204" pitchFamily="34" charset="0"/>
                <a:ea typeface="Tahoma" panose="020B0604030504040204" pitchFamily="34" charset="0"/>
                <a:cs typeface="Tahoma" panose="020B0604030504040204" pitchFamily="34" charset="0"/>
              </a:rPr>
              <a:t>Wi-Fi</a:t>
            </a:r>
          </a:p>
        </p:txBody>
      </p:sp>
      <p:grpSp>
        <p:nvGrpSpPr>
          <p:cNvPr id="38" name="Group 37">
            <a:extLst>
              <a:ext uri="{FF2B5EF4-FFF2-40B4-BE49-F238E27FC236}">
                <a16:creationId xmlns:a16="http://schemas.microsoft.com/office/drawing/2014/main" id="{CFCB8529-ECE8-9C8C-07CD-28D7893E31B8}"/>
              </a:ext>
            </a:extLst>
          </p:cNvPr>
          <p:cNvGrpSpPr/>
          <p:nvPr/>
        </p:nvGrpSpPr>
        <p:grpSpPr>
          <a:xfrm>
            <a:off x="4761087" y="1959190"/>
            <a:ext cx="7337107" cy="1107996"/>
            <a:chOff x="4761087" y="1959190"/>
            <a:chExt cx="7337107" cy="1107996"/>
          </a:xfrm>
        </p:grpSpPr>
        <p:sp>
          <p:nvSpPr>
            <p:cNvPr id="5" name="TextBox 4">
              <a:extLst>
                <a:ext uri="{FF2B5EF4-FFF2-40B4-BE49-F238E27FC236}">
                  <a16:creationId xmlns:a16="http://schemas.microsoft.com/office/drawing/2014/main" id="{0342A95F-3761-76F9-B10D-342458AE0E6D}"/>
                </a:ext>
              </a:extLst>
            </p:cNvPr>
            <p:cNvSpPr txBox="1"/>
            <p:nvPr/>
          </p:nvSpPr>
          <p:spPr>
            <a:xfrm>
              <a:off x="5915910" y="1959190"/>
              <a:ext cx="6182284" cy="1107996"/>
            </a:xfrm>
            <a:prstGeom prst="rect">
              <a:avLst/>
            </a:prstGeom>
            <a:noFill/>
          </p:spPr>
          <p:txBody>
            <a:bodyPr wrap="square" rtlCol="0">
              <a:spAutoFit/>
            </a:bodyPr>
            <a:lstStyle/>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The University’s secure wireless network is called </a:t>
              </a:r>
              <a:r>
                <a:rPr lang="en-US" sz="2200" dirty="0" err="1">
                  <a:solidFill>
                    <a:srgbClr val="3E3E4D"/>
                  </a:solidFill>
                  <a:latin typeface="Tahoma" panose="020B0604030504040204" pitchFamily="34" charset="0"/>
                  <a:ea typeface="Tahoma" panose="020B0604030504040204" pitchFamily="34" charset="0"/>
                  <a:cs typeface="Tahoma" panose="020B0604030504040204" pitchFamily="34" charset="0"/>
                </a:rPr>
                <a:t>eduroam</a:t>
              </a:r>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 Connect using your University username and password.</a:t>
              </a:r>
            </a:p>
          </p:txBody>
        </p:sp>
        <p:grpSp>
          <p:nvGrpSpPr>
            <p:cNvPr id="26" name="Group 25">
              <a:extLst>
                <a:ext uri="{FF2B5EF4-FFF2-40B4-BE49-F238E27FC236}">
                  <a16:creationId xmlns:a16="http://schemas.microsoft.com/office/drawing/2014/main" id="{6BE9F263-26BF-95A7-BEE8-AF1788399EF9}"/>
                </a:ext>
              </a:extLst>
            </p:cNvPr>
            <p:cNvGrpSpPr/>
            <p:nvPr/>
          </p:nvGrpSpPr>
          <p:grpSpPr>
            <a:xfrm>
              <a:off x="4761087" y="2082301"/>
              <a:ext cx="861774" cy="861774"/>
              <a:chOff x="7745742" y="5128362"/>
              <a:chExt cx="1201615" cy="1201615"/>
            </a:xfrm>
          </p:grpSpPr>
          <p:sp>
            <p:nvSpPr>
              <p:cNvPr id="25" name="Oval 24">
                <a:extLst>
                  <a:ext uri="{FF2B5EF4-FFF2-40B4-BE49-F238E27FC236}">
                    <a16:creationId xmlns:a16="http://schemas.microsoft.com/office/drawing/2014/main" id="{C991B93F-1D04-FE81-CE29-479C76180289}"/>
                  </a:ext>
                </a:extLst>
              </p:cNvPr>
              <p:cNvSpPr/>
              <p:nvPr/>
            </p:nvSpPr>
            <p:spPr>
              <a:xfrm>
                <a:off x="7783976" y="5166596"/>
                <a:ext cx="1125146" cy="1125146"/>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pic>
            <p:nvPicPr>
              <p:cNvPr id="24" name="Graphic 23" descr="Wi-Fi with solid fill">
                <a:extLst>
                  <a:ext uri="{FF2B5EF4-FFF2-40B4-BE49-F238E27FC236}">
                    <a16:creationId xmlns:a16="http://schemas.microsoft.com/office/drawing/2014/main" id="{C93644D8-DA6C-A9A1-EF4D-F6C19CCB55D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745742" y="5128362"/>
                <a:ext cx="1201615" cy="1201615"/>
              </a:xfrm>
              <a:prstGeom prst="rect">
                <a:avLst/>
              </a:prstGeom>
            </p:spPr>
          </p:pic>
        </p:grpSp>
      </p:grpSp>
      <p:grpSp>
        <p:nvGrpSpPr>
          <p:cNvPr id="36" name="Group 35">
            <a:extLst>
              <a:ext uri="{FF2B5EF4-FFF2-40B4-BE49-F238E27FC236}">
                <a16:creationId xmlns:a16="http://schemas.microsoft.com/office/drawing/2014/main" id="{18C38F0C-707B-9E9D-60C9-0E7B22C7342C}"/>
              </a:ext>
            </a:extLst>
          </p:cNvPr>
          <p:cNvGrpSpPr/>
          <p:nvPr/>
        </p:nvGrpSpPr>
        <p:grpSpPr>
          <a:xfrm>
            <a:off x="4761087" y="3659143"/>
            <a:ext cx="7230293" cy="1107996"/>
            <a:chOff x="4761087" y="3536031"/>
            <a:chExt cx="7230293" cy="1107996"/>
          </a:xfrm>
        </p:grpSpPr>
        <p:sp>
          <p:nvSpPr>
            <p:cNvPr id="4" name="TextBox 3">
              <a:extLst>
                <a:ext uri="{FF2B5EF4-FFF2-40B4-BE49-F238E27FC236}">
                  <a16:creationId xmlns:a16="http://schemas.microsoft.com/office/drawing/2014/main" id="{CED25EA6-6997-42D2-C3D1-695B05130763}"/>
                </a:ext>
              </a:extLst>
            </p:cNvPr>
            <p:cNvSpPr txBox="1"/>
            <p:nvPr/>
          </p:nvSpPr>
          <p:spPr>
            <a:xfrm>
              <a:off x="5917916" y="3536031"/>
              <a:ext cx="6073464" cy="1107996"/>
            </a:xfrm>
            <a:prstGeom prst="rect">
              <a:avLst/>
            </a:prstGeom>
            <a:noFill/>
          </p:spPr>
          <p:txBody>
            <a:bodyPr wrap="square" rtlCol="0">
              <a:spAutoFit/>
            </a:bodyPr>
            <a:lstStyle/>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You can connect manually from your device’s Wi-Fi settings or automatically using the University’s </a:t>
              </a:r>
              <a:r>
                <a:rPr lang="en-US" sz="2200" dirty="0" err="1">
                  <a:solidFill>
                    <a:srgbClr val="3E3E4D"/>
                  </a:solidFill>
                  <a:latin typeface="Tahoma" panose="020B0604030504040204" pitchFamily="34" charset="0"/>
                  <a:ea typeface="Tahoma" panose="020B0604030504040204" pitchFamily="34" charset="0"/>
                  <a:cs typeface="Tahoma" panose="020B0604030504040204" pitchFamily="34" charset="0"/>
                </a:rPr>
                <a:t>eduroam</a:t>
              </a:r>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 connection app.</a:t>
              </a:r>
            </a:p>
          </p:txBody>
        </p:sp>
        <p:grpSp>
          <p:nvGrpSpPr>
            <p:cNvPr id="27" name="Group 26">
              <a:extLst>
                <a:ext uri="{FF2B5EF4-FFF2-40B4-BE49-F238E27FC236}">
                  <a16:creationId xmlns:a16="http://schemas.microsoft.com/office/drawing/2014/main" id="{8DB2C5CE-202C-B7BB-D75D-1E72062BF116}"/>
                </a:ext>
              </a:extLst>
            </p:cNvPr>
            <p:cNvGrpSpPr/>
            <p:nvPr/>
          </p:nvGrpSpPr>
          <p:grpSpPr>
            <a:xfrm>
              <a:off x="4761087" y="3659142"/>
              <a:ext cx="861774" cy="861774"/>
              <a:chOff x="7745742" y="5128362"/>
              <a:chExt cx="1201615" cy="1201615"/>
            </a:xfrm>
          </p:grpSpPr>
          <p:sp>
            <p:nvSpPr>
              <p:cNvPr id="28" name="Oval 27">
                <a:extLst>
                  <a:ext uri="{FF2B5EF4-FFF2-40B4-BE49-F238E27FC236}">
                    <a16:creationId xmlns:a16="http://schemas.microsoft.com/office/drawing/2014/main" id="{909F5AC4-742E-D27E-8641-C156BCA1C8D7}"/>
                  </a:ext>
                </a:extLst>
              </p:cNvPr>
              <p:cNvSpPr/>
              <p:nvPr/>
            </p:nvSpPr>
            <p:spPr>
              <a:xfrm>
                <a:off x="7783976" y="5166596"/>
                <a:ext cx="1125146" cy="1125146"/>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pic>
            <p:nvPicPr>
              <p:cNvPr id="29" name="Graphic 28" descr="Wi-Fi with solid fill">
                <a:extLst>
                  <a:ext uri="{FF2B5EF4-FFF2-40B4-BE49-F238E27FC236}">
                    <a16:creationId xmlns:a16="http://schemas.microsoft.com/office/drawing/2014/main" id="{349D4FEE-0001-2BF5-A30C-990E3173607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745742" y="5128362"/>
                <a:ext cx="1201615" cy="1201615"/>
              </a:xfrm>
              <a:prstGeom prst="rect">
                <a:avLst/>
              </a:prstGeom>
            </p:spPr>
          </p:pic>
        </p:grpSp>
      </p:grpSp>
      <p:grpSp>
        <p:nvGrpSpPr>
          <p:cNvPr id="37" name="Group 36">
            <a:extLst>
              <a:ext uri="{FF2B5EF4-FFF2-40B4-BE49-F238E27FC236}">
                <a16:creationId xmlns:a16="http://schemas.microsoft.com/office/drawing/2014/main" id="{6595006D-6F0D-7C2A-BEF0-EA76725FAA33}"/>
              </a:ext>
            </a:extLst>
          </p:cNvPr>
          <p:cNvGrpSpPr/>
          <p:nvPr/>
        </p:nvGrpSpPr>
        <p:grpSpPr>
          <a:xfrm>
            <a:off x="4761087" y="5359095"/>
            <a:ext cx="7539485" cy="861774"/>
            <a:chOff x="4761087" y="5359095"/>
            <a:chExt cx="7539485" cy="861774"/>
          </a:xfrm>
        </p:grpSpPr>
        <p:sp>
          <p:nvSpPr>
            <p:cNvPr id="32" name="TextBox 31">
              <a:extLst>
                <a:ext uri="{FF2B5EF4-FFF2-40B4-BE49-F238E27FC236}">
                  <a16:creationId xmlns:a16="http://schemas.microsoft.com/office/drawing/2014/main" id="{8543F587-192C-7544-0DD1-1B229295B316}"/>
                </a:ext>
              </a:extLst>
            </p:cNvPr>
            <p:cNvSpPr txBox="1"/>
            <p:nvPr/>
          </p:nvSpPr>
          <p:spPr>
            <a:xfrm>
              <a:off x="5917916" y="5405262"/>
              <a:ext cx="6382656" cy="769441"/>
            </a:xfrm>
            <a:prstGeom prst="rect">
              <a:avLst/>
            </a:prstGeom>
            <a:noFill/>
          </p:spPr>
          <p:txBody>
            <a:bodyPr wrap="square" rtlCol="0">
              <a:spAutoFit/>
            </a:bodyPr>
            <a:lstStyle/>
            <a:p>
              <a:r>
                <a:rPr lang="en-US" sz="2200" dirty="0" err="1">
                  <a:solidFill>
                    <a:srgbClr val="3E3E4D"/>
                  </a:solidFill>
                  <a:latin typeface="Tahoma" panose="020B0604030504040204" pitchFamily="34" charset="0"/>
                  <a:ea typeface="Tahoma" panose="020B0604030504040204" pitchFamily="34" charset="0"/>
                  <a:cs typeface="Tahoma" panose="020B0604030504040204" pitchFamily="34" charset="0"/>
                </a:rPr>
                <a:t>eduroam</a:t>
              </a:r>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 can also be used when </a:t>
              </a:r>
            </a:p>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visiting some other institutions.</a:t>
              </a:r>
            </a:p>
          </p:txBody>
        </p:sp>
        <p:grpSp>
          <p:nvGrpSpPr>
            <p:cNvPr id="33" name="Group 32">
              <a:extLst>
                <a:ext uri="{FF2B5EF4-FFF2-40B4-BE49-F238E27FC236}">
                  <a16:creationId xmlns:a16="http://schemas.microsoft.com/office/drawing/2014/main" id="{F1C334A5-F35C-6D1D-7C47-4DCB7BFF8F42}"/>
                </a:ext>
              </a:extLst>
            </p:cNvPr>
            <p:cNvGrpSpPr/>
            <p:nvPr/>
          </p:nvGrpSpPr>
          <p:grpSpPr>
            <a:xfrm>
              <a:off x="4761087" y="5359095"/>
              <a:ext cx="861774" cy="861774"/>
              <a:chOff x="7745742" y="5128362"/>
              <a:chExt cx="1201615" cy="1201615"/>
            </a:xfrm>
          </p:grpSpPr>
          <p:sp>
            <p:nvSpPr>
              <p:cNvPr id="34" name="Oval 33">
                <a:extLst>
                  <a:ext uri="{FF2B5EF4-FFF2-40B4-BE49-F238E27FC236}">
                    <a16:creationId xmlns:a16="http://schemas.microsoft.com/office/drawing/2014/main" id="{ED4C7DFD-8909-05EB-F8EE-2FF7FAE467C8}"/>
                  </a:ext>
                </a:extLst>
              </p:cNvPr>
              <p:cNvSpPr/>
              <p:nvPr/>
            </p:nvSpPr>
            <p:spPr>
              <a:xfrm>
                <a:off x="7783976" y="5166596"/>
                <a:ext cx="1125146" cy="1125146"/>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pic>
            <p:nvPicPr>
              <p:cNvPr id="35" name="Graphic 34" descr="Wi-Fi with solid fill">
                <a:extLst>
                  <a:ext uri="{FF2B5EF4-FFF2-40B4-BE49-F238E27FC236}">
                    <a16:creationId xmlns:a16="http://schemas.microsoft.com/office/drawing/2014/main" id="{397FDF95-5CD1-9D3F-3472-ACE89B2F83F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745742" y="5128362"/>
                <a:ext cx="1201615" cy="1201615"/>
              </a:xfrm>
              <a:prstGeom prst="rect">
                <a:avLst/>
              </a:prstGeom>
            </p:spPr>
          </p:pic>
        </p:grpSp>
      </p:grpSp>
    </p:spTree>
    <p:extLst>
      <p:ext uri="{BB962C8B-B14F-4D97-AF65-F5344CB8AC3E}">
        <p14:creationId xmlns:p14="http://schemas.microsoft.com/office/powerpoint/2010/main" val="15355290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2ED48EB4-68E3-00F8-981C-78A45F9B733C}"/>
              </a:ext>
            </a:extLst>
          </p:cNvPr>
          <p:cNvSpPr/>
          <p:nvPr/>
        </p:nvSpPr>
        <p:spPr>
          <a:xfrm>
            <a:off x="8512428" y="-1105083"/>
            <a:ext cx="5127775" cy="5127775"/>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8" name="Rectangle 7">
            <a:extLst>
              <a:ext uri="{FF2B5EF4-FFF2-40B4-BE49-F238E27FC236}">
                <a16:creationId xmlns:a16="http://schemas.microsoft.com/office/drawing/2014/main" id="{1607FA92-2F00-0FB6-D098-31872FD45F08}"/>
              </a:ext>
            </a:extLst>
          </p:cNvPr>
          <p:cNvSpPr/>
          <p:nvPr/>
        </p:nvSpPr>
        <p:spPr>
          <a:xfrm>
            <a:off x="0" y="0"/>
            <a:ext cx="1080000" cy="1080000"/>
          </a:xfrm>
          <a:prstGeom prst="rect">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9" name="Rectangle 8">
            <a:extLst>
              <a:ext uri="{FF2B5EF4-FFF2-40B4-BE49-F238E27FC236}">
                <a16:creationId xmlns:a16="http://schemas.microsoft.com/office/drawing/2014/main" id="{849122C0-3A53-CEE0-A0E0-E8666CB07E9E}"/>
              </a:ext>
            </a:extLst>
          </p:cNvPr>
          <p:cNvSpPr/>
          <p:nvPr/>
        </p:nvSpPr>
        <p:spPr>
          <a:xfrm>
            <a:off x="0" y="1102549"/>
            <a:ext cx="1080000" cy="291759"/>
          </a:xfrm>
          <a:prstGeom prst="rect">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a:latin typeface="Tahoma" panose="020B0604030504040204" pitchFamily="34" charset="0"/>
                <a:ea typeface="Tahoma" panose="020B0604030504040204" pitchFamily="34" charset="0"/>
                <a:cs typeface="Tahoma" panose="020B0604030504040204" pitchFamily="34" charset="0"/>
              </a:rPr>
              <a:t>CLICK OR SCAN</a:t>
            </a:r>
          </a:p>
        </p:txBody>
      </p:sp>
      <p:pic>
        <p:nvPicPr>
          <p:cNvPr id="10" name="Picture 9" descr="QR code linking to further information on connecting to the University's VPN service">
            <a:hlinkClick r:id="rId3"/>
            <a:extLst>
              <a:ext uri="{FF2B5EF4-FFF2-40B4-BE49-F238E27FC236}">
                <a16:creationId xmlns:a16="http://schemas.microsoft.com/office/drawing/2014/main" id="{39622B42-3C42-C756-FB93-E6853110619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1800" y="91800"/>
            <a:ext cx="896400" cy="896400"/>
          </a:xfrm>
          <a:prstGeom prst="rect">
            <a:avLst/>
          </a:prstGeom>
          <a:solidFill>
            <a:srgbClr val="3E3E4D"/>
          </a:solidFill>
        </p:spPr>
      </p:pic>
      <p:sp>
        <p:nvSpPr>
          <p:cNvPr id="3" name="Oval 2">
            <a:extLst>
              <a:ext uri="{FF2B5EF4-FFF2-40B4-BE49-F238E27FC236}">
                <a16:creationId xmlns:a16="http://schemas.microsoft.com/office/drawing/2014/main" id="{5DBB034F-1909-814C-4422-5BCBB1B24C17}"/>
              </a:ext>
            </a:extLst>
          </p:cNvPr>
          <p:cNvSpPr/>
          <p:nvPr/>
        </p:nvSpPr>
        <p:spPr>
          <a:xfrm>
            <a:off x="0" y="-1035634"/>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6" name="Oval 5">
            <a:extLst>
              <a:ext uri="{FF2B5EF4-FFF2-40B4-BE49-F238E27FC236}">
                <a16:creationId xmlns:a16="http://schemas.microsoft.com/office/drawing/2014/main" id="{4ECAAEDD-9798-D9C8-4B0B-B7E32E101589}"/>
              </a:ext>
            </a:extLst>
          </p:cNvPr>
          <p:cNvSpPr/>
          <p:nvPr/>
        </p:nvSpPr>
        <p:spPr>
          <a:xfrm>
            <a:off x="723418" y="-1024060"/>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2" name="Oval 11">
            <a:extLst>
              <a:ext uri="{FF2B5EF4-FFF2-40B4-BE49-F238E27FC236}">
                <a16:creationId xmlns:a16="http://schemas.microsoft.com/office/drawing/2014/main" id="{C6D894B7-F46A-C762-9F29-044937C070DD}"/>
              </a:ext>
            </a:extLst>
          </p:cNvPr>
          <p:cNvSpPr/>
          <p:nvPr/>
        </p:nvSpPr>
        <p:spPr>
          <a:xfrm>
            <a:off x="1446836" y="-1058784"/>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3" name="Oval 12">
            <a:extLst>
              <a:ext uri="{FF2B5EF4-FFF2-40B4-BE49-F238E27FC236}">
                <a16:creationId xmlns:a16="http://schemas.microsoft.com/office/drawing/2014/main" id="{4C5B1F1D-0F6A-2EAF-9F15-717051CFED5E}"/>
              </a:ext>
            </a:extLst>
          </p:cNvPr>
          <p:cNvSpPr/>
          <p:nvPr/>
        </p:nvSpPr>
        <p:spPr>
          <a:xfrm>
            <a:off x="2170254" y="-1058784"/>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6CDB7E7D-D20F-2983-CBFA-594FCCA22704}"/>
              </a:ext>
            </a:extLst>
          </p:cNvPr>
          <p:cNvSpPr/>
          <p:nvPr/>
        </p:nvSpPr>
        <p:spPr>
          <a:xfrm>
            <a:off x="2893672" y="-1047210"/>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6" name="Oval 15">
            <a:extLst>
              <a:ext uri="{FF2B5EF4-FFF2-40B4-BE49-F238E27FC236}">
                <a16:creationId xmlns:a16="http://schemas.microsoft.com/office/drawing/2014/main" id="{484E1D1A-45FD-900B-FD69-0404DF7429C2}"/>
              </a:ext>
            </a:extLst>
          </p:cNvPr>
          <p:cNvSpPr/>
          <p:nvPr/>
        </p:nvSpPr>
        <p:spPr>
          <a:xfrm>
            <a:off x="3617090" y="-1047210"/>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7" name="Oval 16">
            <a:extLst>
              <a:ext uri="{FF2B5EF4-FFF2-40B4-BE49-F238E27FC236}">
                <a16:creationId xmlns:a16="http://schemas.microsoft.com/office/drawing/2014/main" id="{62DED566-CEA6-AAA2-F404-43962D566A0F}"/>
              </a:ext>
            </a:extLst>
          </p:cNvPr>
          <p:cNvSpPr/>
          <p:nvPr/>
        </p:nvSpPr>
        <p:spPr>
          <a:xfrm>
            <a:off x="4340508" y="-1093508"/>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8" name="Oval 17">
            <a:extLst>
              <a:ext uri="{FF2B5EF4-FFF2-40B4-BE49-F238E27FC236}">
                <a16:creationId xmlns:a16="http://schemas.microsoft.com/office/drawing/2014/main" id="{AB30B1BF-DF0E-2E11-521E-6C3E5E483EAF}"/>
              </a:ext>
            </a:extLst>
          </p:cNvPr>
          <p:cNvSpPr/>
          <p:nvPr/>
        </p:nvSpPr>
        <p:spPr>
          <a:xfrm>
            <a:off x="5063926" y="-1105083"/>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9" name="Oval 18">
            <a:extLst>
              <a:ext uri="{FF2B5EF4-FFF2-40B4-BE49-F238E27FC236}">
                <a16:creationId xmlns:a16="http://schemas.microsoft.com/office/drawing/2014/main" id="{1555B88E-E43B-7DA6-0AB1-58B0DFB85613}"/>
              </a:ext>
            </a:extLst>
          </p:cNvPr>
          <p:cNvSpPr/>
          <p:nvPr/>
        </p:nvSpPr>
        <p:spPr>
          <a:xfrm>
            <a:off x="5787344" y="-1093508"/>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0" name="Oval 19">
            <a:extLst>
              <a:ext uri="{FF2B5EF4-FFF2-40B4-BE49-F238E27FC236}">
                <a16:creationId xmlns:a16="http://schemas.microsoft.com/office/drawing/2014/main" id="{2E85A9EE-BC7D-1159-2542-B9EA701DACF7}"/>
              </a:ext>
            </a:extLst>
          </p:cNvPr>
          <p:cNvSpPr/>
          <p:nvPr/>
        </p:nvSpPr>
        <p:spPr>
          <a:xfrm>
            <a:off x="6510762" y="-1105082"/>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1" name="Oval 20">
            <a:extLst>
              <a:ext uri="{FF2B5EF4-FFF2-40B4-BE49-F238E27FC236}">
                <a16:creationId xmlns:a16="http://schemas.microsoft.com/office/drawing/2014/main" id="{2270D884-B69D-96EC-F2F5-704209113B1D}"/>
              </a:ext>
            </a:extLst>
          </p:cNvPr>
          <p:cNvSpPr/>
          <p:nvPr/>
        </p:nvSpPr>
        <p:spPr>
          <a:xfrm>
            <a:off x="7234177" y="-1105082"/>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grpSp>
        <p:nvGrpSpPr>
          <p:cNvPr id="22" name="Group 21">
            <a:extLst>
              <a:ext uri="{FF2B5EF4-FFF2-40B4-BE49-F238E27FC236}">
                <a16:creationId xmlns:a16="http://schemas.microsoft.com/office/drawing/2014/main" id="{FD2E246C-0422-25FA-2A5A-BB6075078D3B}"/>
              </a:ext>
            </a:extLst>
          </p:cNvPr>
          <p:cNvGrpSpPr/>
          <p:nvPr/>
        </p:nvGrpSpPr>
        <p:grpSpPr>
          <a:xfrm>
            <a:off x="206568" y="1824084"/>
            <a:ext cx="6370364" cy="2862322"/>
            <a:chOff x="221072" y="1587058"/>
            <a:chExt cx="5916043" cy="2862322"/>
          </a:xfrm>
        </p:grpSpPr>
        <p:sp>
          <p:nvSpPr>
            <p:cNvPr id="2" name="TextBox 1">
              <a:extLst>
                <a:ext uri="{FF2B5EF4-FFF2-40B4-BE49-F238E27FC236}">
                  <a16:creationId xmlns:a16="http://schemas.microsoft.com/office/drawing/2014/main" id="{1541AC69-A0FC-B95A-C35B-1EB0372CE461}"/>
                </a:ext>
              </a:extLst>
            </p:cNvPr>
            <p:cNvSpPr txBox="1"/>
            <p:nvPr/>
          </p:nvSpPr>
          <p:spPr>
            <a:xfrm>
              <a:off x="221073" y="1587058"/>
              <a:ext cx="5874927" cy="2862322"/>
            </a:xfrm>
            <a:prstGeom prst="rect">
              <a:avLst/>
            </a:prstGeom>
            <a:noFill/>
          </p:spPr>
          <p:txBody>
            <a:bodyPr wrap="square" rtlCol="0">
              <a:spAutoFit/>
            </a:bodyPr>
            <a:lstStyle/>
            <a:p>
              <a:r>
                <a:rPr lang="en-US" sz="6000" b="1">
                  <a:solidFill>
                    <a:srgbClr val="3E3E4D"/>
                  </a:solidFill>
                  <a:latin typeface="Tahoma" panose="020B0604030504040204" pitchFamily="34" charset="0"/>
                  <a:ea typeface="Tahoma" panose="020B0604030504040204" pitchFamily="34" charset="0"/>
                  <a:cs typeface="Tahoma" panose="020B0604030504040204" pitchFamily="34" charset="0"/>
                </a:rPr>
                <a:t>Virtual Private Network (VPN)</a:t>
              </a:r>
            </a:p>
          </p:txBody>
        </p:sp>
        <p:sp>
          <p:nvSpPr>
            <p:cNvPr id="14" name="TextBox 13">
              <a:extLst>
                <a:ext uri="{FF2B5EF4-FFF2-40B4-BE49-F238E27FC236}">
                  <a16:creationId xmlns:a16="http://schemas.microsoft.com/office/drawing/2014/main" id="{DB50F7FD-9F7E-AEDD-4B36-13EC8A7FC9D4}"/>
                </a:ext>
              </a:extLst>
            </p:cNvPr>
            <p:cNvSpPr txBox="1"/>
            <p:nvPr/>
          </p:nvSpPr>
          <p:spPr>
            <a:xfrm>
              <a:off x="221072" y="3512779"/>
              <a:ext cx="5916043" cy="769441"/>
            </a:xfrm>
            <a:prstGeom prst="rect">
              <a:avLst/>
            </a:prstGeom>
            <a:noFill/>
          </p:spPr>
          <p:txBody>
            <a:bodyPr wrap="square">
              <a:spAutoFit/>
            </a:bodyPr>
            <a:lstStyle/>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Creates a secure off-campus connection between your device and the University network.</a:t>
              </a:r>
            </a:p>
          </p:txBody>
        </p:sp>
      </p:grpSp>
      <p:sp>
        <p:nvSpPr>
          <p:cNvPr id="23" name="Oval 22">
            <a:extLst>
              <a:ext uri="{FF2B5EF4-FFF2-40B4-BE49-F238E27FC236}">
                <a16:creationId xmlns:a16="http://schemas.microsoft.com/office/drawing/2014/main" id="{C0EF73D9-2057-22FF-89A8-F56930429813}"/>
              </a:ext>
            </a:extLst>
          </p:cNvPr>
          <p:cNvSpPr/>
          <p:nvPr/>
        </p:nvSpPr>
        <p:spPr>
          <a:xfrm>
            <a:off x="9107576" y="-509935"/>
            <a:ext cx="3937479" cy="3937479"/>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4" name="Oval 23">
            <a:extLst>
              <a:ext uri="{FF2B5EF4-FFF2-40B4-BE49-F238E27FC236}">
                <a16:creationId xmlns:a16="http://schemas.microsoft.com/office/drawing/2014/main" id="{CF9A4DA8-2842-3346-A956-CE0BD2947E61}"/>
              </a:ext>
            </a:extLst>
          </p:cNvPr>
          <p:cNvSpPr/>
          <p:nvPr/>
        </p:nvSpPr>
        <p:spPr>
          <a:xfrm>
            <a:off x="9469869" y="-147641"/>
            <a:ext cx="3212892" cy="3212890"/>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grpSp>
        <p:nvGrpSpPr>
          <p:cNvPr id="25" name="Google Shape;11504;p87" descr="Icon - black icon showing a hand touching a mobile phone with its finger">
            <a:extLst>
              <a:ext uri="{FF2B5EF4-FFF2-40B4-BE49-F238E27FC236}">
                <a16:creationId xmlns:a16="http://schemas.microsoft.com/office/drawing/2014/main" id="{AB8FEECA-33C2-AF50-78D1-8BF4471F2DF3}"/>
              </a:ext>
            </a:extLst>
          </p:cNvPr>
          <p:cNvGrpSpPr/>
          <p:nvPr/>
        </p:nvGrpSpPr>
        <p:grpSpPr>
          <a:xfrm>
            <a:off x="655039" y="5692350"/>
            <a:ext cx="567080" cy="559545"/>
            <a:chOff x="-1951475" y="3597450"/>
            <a:chExt cx="295375" cy="291450"/>
          </a:xfrm>
          <a:solidFill>
            <a:srgbClr val="3E3E4D"/>
          </a:solidFill>
        </p:grpSpPr>
        <p:sp>
          <p:nvSpPr>
            <p:cNvPr id="26" name="Google Shape;11505;p87">
              <a:extLst>
                <a:ext uri="{FF2B5EF4-FFF2-40B4-BE49-F238E27FC236}">
                  <a16:creationId xmlns:a16="http://schemas.microsoft.com/office/drawing/2014/main" id="{3786B9DA-2DBE-72EE-A1C6-D76727B84C77}"/>
                </a:ext>
              </a:extLst>
            </p:cNvPr>
            <p:cNvSpPr/>
            <p:nvPr/>
          </p:nvSpPr>
          <p:spPr>
            <a:xfrm>
              <a:off x="-1951475" y="3597450"/>
              <a:ext cx="170925" cy="34675"/>
            </a:xfrm>
            <a:custGeom>
              <a:avLst/>
              <a:gdLst/>
              <a:ahLst/>
              <a:cxnLst/>
              <a:rect l="l" t="t" r="r" b="b"/>
              <a:pathLst>
                <a:path w="6837" h="1387" extrusionOk="0">
                  <a:moveTo>
                    <a:pt x="1008" y="1"/>
                  </a:moveTo>
                  <a:cubicBezTo>
                    <a:pt x="473" y="1"/>
                    <a:pt x="0" y="473"/>
                    <a:pt x="0" y="1040"/>
                  </a:cubicBezTo>
                  <a:lnTo>
                    <a:pt x="0" y="1387"/>
                  </a:lnTo>
                  <a:lnTo>
                    <a:pt x="6837" y="1387"/>
                  </a:lnTo>
                  <a:lnTo>
                    <a:pt x="6837" y="1040"/>
                  </a:lnTo>
                  <a:cubicBezTo>
                    <a:pt x="6837" y="473"/>
                    <a:pt x="6364" y="1"/>
                    <a:pt x="5829"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27" name="Google Shape;11506;p87">
              <a:extLst>
                <a:ext uri="{FF2B5EF4-FFF2-40B4-BE49-F238E27FC236}">
                  <a16:creationId xmlns:a16="http://schemas.microsoft.com/office/drawing/2014/main" id="{85CF30A4-279B-3F88-F97F-C91EB66E605B}"/>
                </a:ext>
              </a:extLst>
            </p:cNvPr>
            <p:cNvSpPr/>
            <p:nvPr/>
          </p:nvSpPr>
          <p:spPr>
            <a:xfrm>
              <a:off x="-1949900" y="3648650"/>
              <a:ext cx="171725" cy="173300"/>
            </a:xfrm>
            <a:custGeom>
              <a:avLst/>
              <a:gdLst/>
              <a:ahLst/>
              <a:cxnLst/>
              <a:rect l="l" t="t" r="r" b="b"/>
              <a:pathLst>
                <a:path w="6869" h="6932" extrusionOk="0">
                  <a:moveTo>
                    <a:pt x="0" y="1"/>
                  </a:moveTo>
                  <a:lnTo>
                    <a:pt x="0" y="6932"/>
                  </a:lnTo>
                  <a:lnTo>
                    <a:pt x="2426" y="6932"/>
                  </a:lnTo>
                  <a:cubicBezTo>
                    <a:pt x="2521" y="6585"/>
                    <a:pt x="2836" y="6333"/>
                    <a:pt x="3245" y="6270"/>
                  </a:cubicBezTo>
                  <a:lnTo>
                    <a:pt x="1166" y="4191"/>
                  </a:lnTo>
                  <a:cubicBezTo>
                    <a:pt x="693" y="3718"/>
                    <a:pt x="693" y="2962"/>
                    <a:pt x="1166" y="2489"/>
                  </a:cubicBezTo>
                  <a:cubicBezTo>
                    <a:pt x="1386" y="2237"/>
                    <a:pt x="1670" y="2143"/>
                    <a:pt x="2017" y="2143"/>
                  </a:cubicBezTo>
                  <a:cubicBezTo>
                    <a:pt x="2363" y="2143"/>
                    <a:pt x="2647" y="2237"/>
                    <a:pt x="2899" y="2489"/>
                  </a:cubicBezTo>
                  <a:lnTo>
                    <a:pt x="3560" y="3151"/>
                  </a:lnTo>
                  <a:cubicBezTo>
                    <a:pt x="3592" y="2994"/>
                    <a:pt x="3718" y="2836"/>
                    <a:pt x="3844" y="2710"/>
                  </a:cubicBezTo>
                  <a:cubicBezTo>
                    <a:pt x="4064" y="2489"/>
                    <a:pt x="4348" y="2363"/>
                    <a:pt x="4694" y="2363"/>
                  </a:cubicBezTo>
                  <a:cubicBezTo>
                    <a:pt x="4694" y="2048"/>
                    <a:pt x="4820" y="1733"/>
                    <a:pt x="5041" y="1513"/>
                  </a:cubicBezTo>
                  <a:cubicBezTo>
                    <a:pt x="5293" y="1261"/>
                    <a:pt x="5577" y="1135"/>
                    <a:pt x="5923" y="1135"/>
                  </a:cubicBezTo>
                  <a:cubicBezTo>
                    <a:pt x="6112" y="1135"/>
                    <a:pt x="6301" y="1198"/>
                    <a:pt x="6459" y="1261"/>
                  </a:cubicBezTo>
                  <a:cubicBezTo>
                    <a:pt x="6522" y="1072"/>
                    <a:pt x="6616" y="914"/>
                    <a:pt x="6774" y="757"/>
                  </a:cubicBezTo>
                  <a:lnTo>
                    <a:pt x="6868" y="662"/>
                  </a:lnTo>
                  <a:lnTo>
                    <a:pt x="6868" y="1"/>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28" name="Google Shape;11507;p87">
              <a:extLst>
                <a:ext uri="{FF2B5EF4-FFF2-40B4-BE49-F238E27FC236}">
                  <a16:creationId xmlns:a16="http://schemas.microsoft.com/office/drawing/2014/main" id="{1C5778C1-82C0-5D41-E34F-886683D5280E}"/>
                </a:ext>
              </a:extLst>
            </p:cNvPr>
            <p:cNvSpPr/>
            <p:nvPr/>
          </p:nvSpPr>
          <p:spPr>
            <a:xfrm>
              <a:off x="-1951475" y="3838475"/>
              <a:ext cx="170925" cy="50425"/>
            </a:xfrm>
            <a:custGeom>
              <a:avLst/>
              <a:gdLst/>
              <a:ahLst/>
              <a:cxnLst/>
              <a:rect l="l" t="t" r="r" b="b"/>
              <a:pathLst>
                <a:path w="6837" h="2017" extrusionOk="0">
                  <a:moveTo>
                    <a:pt x="0" y="0"/>
                  </a:moveTo>
                  <a:lnTo>
                    <a:pt x="0" y="1008"/>
                  </a:lnTo>
                  <a:cubicBezTo>
                    <a:pt x="0" y="1544"/>
                    <a:pt x="473" y="2017"/>
                    <a:pt x="1008" y="2017"/>
                  </a:cubicBezTo>
                  <a:lnTo>
                    <a:pt x="5829" y="2017"/>
                  </a:lnTo>
                  <a:cubicBezTo>
                    <a:pt x="6333" y="2017"/>
                    <a:pt x="6774" y="1670"/>
                    <a:pt x="6837" y="1166"/>
                  </a:cubicBezTo>
                  <a:lnTo>
                    <a:pt x="6679" y="1071"/>
                  </a:lnTo>
                  <a:lnTo>
                    <a:pt x="3466" y="1071"/>
                  </a:lnTo>
                  <a:cubicBezTo>
                    <a:pt x="2867" y="1071"/>
                    <a:pt x="2363" y="599"/>
                    <a:pt x="2269" y="0"/>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29" name="Google Shape;11508;p87">
              <a:extLst>
                <a:ext uri="{FF2B5EF4-FFF2-40B4-BE49-F238E27FC236}">
                  <a16:creationId xmlns:a16="http://schemas.microsoft.com/office/drawing/2014/main" id="{51EEC2AD-55D1-8BAD-D7C4-452BAD8AB154}"/>
                </a:ext>
              </a:extLst>
            </p:cNvPr>
            <p:cNvSpPr/>
            <p:nvPr/>
          </p:nvSpPr>
          <p:spPr>
            <a:xfrm>
              <a:off x="-1912900" y="3675825"/>
              <a:ext cx="256800" cy="202825"/>
            </a:xfrm>
            <a:custGeom>
              <a:avLst/>
              <a:gdLst/>
              <a:ahLst/>
              <a:cxnLst/>
              <a:rect l="l" t="t" r="r" b="b"/>
              <a:pathLst>
                <a:path w="10272" h="8113" extrusionOk="0">
                  <a:moveTo>
                    <a:pt x="6085" y="0"/>
                  </a:moveTo>
                  <a:cubicBezTo>
                    <a:pt x="5955" y="0"/>
                    <a:pt x="5829" y="48"/>
                    <a:pt x="5735" y="142"/>
                  </a:cubicBezTo>
                  <a:cubicBezTo>
                    <a:pt x="5546" y="331"/>
                    <a:pt x="5546" y="646"/>
                    <a:pt x="5735" y="835"/>
                  </a:cubicBezTo>
                  <a:lnTo>
                    <a:pt x="6081" y="1213"/>
                  </a:lnTo>
                  <a:cubicBezTo>
                    <a:pt x="6207" y="1308"/>
                    <a:pt x="6207" y="1560"/>
                    <a:pt x="6081" y="1655"/>
                  </a:cubicBezTo>
                  <a:cubicBezTo>
                    <a:pt x="6034" y="1718"/>
                    <a:pt x="5948" y="1749"/>
                    <a:pt x="5857" y="1749"/>
                  </a:cubicBezTo>
                  <a:cubicBezTo>
                    <a:pt x="5766" y="1749"/>
                    <a:pt x="5672" y="1718"/>
                    <a:pt x="5609" y="1655"/>
                  </a:cubicBezTo>
                  <a:lnTo>
                    <a:pt x="4758" y="804"/>
                  </a:lnTo>
                  <a:cubicBezTo>
                    <a:pt x="4664" y="709"/>
                    <a:pt x="4538" y="662"/>
                    <a:pt x="4408" y="662"/>
                  </a:cubicBezTo>
                  <a:cubicBezTo>
                    <a:pt x="4278" y="662"/>
                    <a:pt x="4144" y="709"/>
                    <a:pt x="4034" y="804"/>
                  </a:cubicBezTo>
                  <a:cubicBezTo>
                    <a:pt x="3845" y="993"/>
                    <a:pt x="3845" y="1308"/>
                    <a:pt x="4034" y="1528"/>
                  </a:cubicBezTo>
                  <a:cubicBezTo>
                    <a:pt x="4034" y="1655"/>
                    <a:pt x="4884" y="2505"/>
                    <a:pt x="4821" y="2505"/>
                  </a:cubicBezTo>
                  <a:cubicBezTo>
                    <a:pt x="4947" y="2631"/>
                    <a:pt x="4947" y="2852"/>
                    <a:pt x="4821" y="2978"/>
                  </a:cubicBezTo>
                  <a:cubicBezTo>
                    <a:pt x="4774" y="3041"/>
                    <a:pt x="4687" y="3072"/>
                    <a:pt x="4601" y="3072"/>
                  </a:cubicBezTo>
                  <a:cubicBezTo>
                    <a:pt x="4514" y="3072"/>
                    <a:pt x="4427" y="3041"/>
                    <a:pt x="4380" y="2978"/>
                  </a:cubicBezTo>
                  <a:lnTo>
                    <a:pt x="3498" y="2096"/>
                  </a:lnTo>
                  <a:cubicBezTo>
                    <a:pt x="3403" y="2001"/>
                    <a:pt x="3277" y="1954"/>
                    <a:pt x="3151" y="1954"/>
                  </a:cubicBezTo>
                  <a:cubicBezTo>
                    <a:pt x="3025" y="1954"/>
                    <a:pt x="2899" y="2001"/>
                    <a:pt x="2805" y="2096"/>
                  </a:cubicBezTo>
                  <a:cubicBezTo>
                    <a:pt x="2584" y="2316"/>
                    <a:pt x="2584" y="2631"/>
                    <a:pt x="2805" y="2820"/>
                  </a:cubicBezTo>
                  <a:lnTo>
                    <a:pt x="3656" y="3671"/>
                  </a:lnTo>
                  <a:cubicBezTo>
                    <a:pt x="3782" y="3797"/>
                    <a:pt x="3782" y="4017"/>
                    <a:pt x="3656" y="4143"/>
                  </a:cubicBezTo>
                  <a:cubicBezTo>
                    <a:pt x="3593" y="4206"/>
                    <a:pt x="3506" y="4238"/>
                    <a:pt x="3419" y="4238"/>
                  </a:cubicBezTo>
                  <a:cubicBezTo>
                    <a:pt x="3333" y="4238"/>
                    <a:pt x="3246" y="4206"/>
                    <a:pt x="3183" y="4143"/>
                  </a:cubicBezTo>
                  <a:lnTo>
                    <a:pt x="883" y="1875"/>
                  </a:lnTo>
                  <a:cubicBezTo>
                    <a:pt x="789" y="1765"/>
                    <a:pt x="663" y="1710"/>
                    <a:pt x="537" y="1710"/>
                  </a:cubicBezTo>
                  <a:cubicBezTo>
                    <a:pt x="411" y="1710"/>
                    <a:pt x="284" y="1765"/>
                    <a:pt x="190" y="1875"/>
                  </a:cubicBezTo>
                  <a:cubicBezTo>
                    <a:pt x="1" y="2064"/>
                    <a:pt x="1" y="2379"/>
                    <a:pt x="190" y="2568"/>
                  </a:cubicBezTo>
                  <a:lnTo>
                    <a:pt x="1797" y="4206"/>
                  </a:lnTo>
                  <a:lnTo>
                    <a:pt x="3403" y="5845"/>
                  </a:lnTo>
                  <a:lnTo>
                    <a:pt x="1954" y="5845"/>
                  </a:lnTo>
                  <a:cubicBezTo>
                    <a:pt x="1671" y="5845"/>
                    <a:pt x="1450" y="6097"/>
                    <a:pt x="1450" y="6349"/>
                  </a:cubicBezTo>
                  <a:cubicBezTo>
                    <a:pt x="1450" y="6632"/>
                    <a:pt x="1671" y="6884"/>
                    <a:pt x="1954" y="6884"/>
                  </a:cubicBezTo>
                  <a:lnTo>
                    <a:pt x="5451" y="6884"/>
                  </a:lnTo>
                  <a:cubicBezTo>
                    <a:pt x="5514" y="6916"/>
                    <a:pt x="6491" y="7829"/>
                    <a:pt x="6491" y="7829"/>
                  </a:cubicBezTo>
                  <a:cubicBezTo>
                    <a:pt x="6680" y="8018"/>
                    <a:pt x="6948" y="8113"/>
                    <a:pt x="7216" y="8113"/>
                  </a:cubicBezTo>
                  <a:cubicBezTo>
                    <a:pt x="7483" y="8113"/>
                    <a:pt x="7751" y="8018"/>
                    <a:pt x="7940" y="7829"/>
                  </a:cubicBezTo>
                  <a:lnTo>
                    <a:pt x="9862" y="5876"/>
                  </a:lnTo>
                  <a:cubicBezTo>
                    <a:pt x="10272" y="5498"/>
                    <a:pt x="10272" y="4836"/>
                    <a:pt x="9862" y="4427"/>
                  </a:cubicBezTo>
                  <a:lnTo>
                    <a:pt x="9452" y="3986"/>
                  </a:lnTo>
                  <a:cubicBezTo>
                    <a:pt x="9326" y="3608"/>
                    <a:pt x="9043" y="3198"/>
                    <a:pt x="8822" y="2820"/>
                  </a:cubicBezTo>
                  <a:cubicBezTo>
                    <a:pt x="8570" y="2411"/>
                    <a:pt x="8350" y="2064"/>
                    <a:pt x="8035" y="1718"/>
                  </a:cubicBezTo>
                  <a:lnTo>
                    <a:pt x="6459" y="142"/>
                  </a:lnTo>
                  <a:cubicBezTo>
                    <a:pt x="6349" y="48"/>
                    <a:pt x="6215" y="0"/>
                    <a:pt x="6085" y="0"/>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39" name="Group 38">
            <a:extLst>
              <a:ext uri="{FF2B5EF4-FFF2-40B4-BE49-F238E27FC236}">
                <a16:creationId xmlns:a16="http://schemas.microsoft.com/office/drawing/2014/main" id="{7E92E5CC-F5B5-1453-3A36-4017FB797BDA}"/>
              </a:ext>
            </a:extLst>
          </p:cNvPr>
          <p:cNvGrpSpPr/>
          <p:nvPr/>
        </p:nvGrpSpPr>
        <p:grpSpPr>
          <a:xfrm>
            <a:off x="1322016" y="5471107"/>
            <a:ext cx="2810462" cy="877423"/>
            <a:chOff x="1144785" y="5432049"/>
            <a:chExt cx="2810462" cy="877423"/>
          </a:xfrm>
        </p:grpSpPr>
        <p:sp>
          <p:nvSpPr>
            <p:cNvPr id="37" name="TextBox 36">
              <a:extLst>
                <a:ext uri="{FF2B5EF4-FFF2-40B4-BE49-F238E27FC236}">
                  <a16:creationId xmlns:a16="http://schemas.microsoft.com/office/drawing/2014/main" id="{DFF96710-EC93-BA81-28A1-48B6C24856F7}"/>
                </a:ext>
              </a:extLst>
            </p:cNvPr>
            <p:cNvSpPr txBox="1"/>
            <p:nvPr/>
          </p:nvSpPr>
          <p:spPr>
            <a:xfrm>
              <a:off x="1144786" y="5724697"/>
              <a:ext cx="2810461" cy="584775"/>
            </a:xfrm>
            <a:prstGeom prst="rect">
              <a:avLst/>
            </a:prstGeom>
            <a:noFill/>
          </p:spPr>
          <p:txBody>
            <a:bodyPr wrap="square" rtlCol="0">
              <a:spAutoFit/>
            </a:bodyPr>
            <a:lstStyle/>
            <a:p>
              <a:r>
                <a:rPr lang="en-US" sz="1600" dirty="0">
                  <a:solidFill>
                    <a:srgbClr val="3E3E4D"/>
                  </a:solidFill>
                  <a:latin typeface="Tahoma" panose="020B0604030504040204" pitchFamily="34" charset="0"/>
                  <a:ea typeface="Tahoma" panose="020B0604030504040204" pitchFamily="34" charset="0"/>
                  <a:cs typeface="Tahoma" panose="020B0604030504040204" pitchFamily="34" charset="0"/>
                </a:rPr>
                <a:t>Registration is required </a:t>
              </a:r>
            </a:p>
            <a:p>
              <a:r>
                <a:rPr lang="en-US" sz="1600" dirty="0">
                  <a:solidFill>
                    <a:srgbClr val="3E3E4D"/>
                  </a:solidFill>
                  <a:latin typeface="Tahoma" panose="020B0604030504040204" pitchFamily="34" charset="0"/>
                  <a:ea typeface="Tahoma" panose="020B0604030504040204" pitchFamily="34" charset="0"/>
                  <a:cs typeface="Tahoma" panose="020B0604030504040204" pitchFamily="34" charset="0"/>
                </a:rPr>
                <a:t>to use the VPN service.</a:t>
              </a:r>
            </a:p>
          </p:txBody>
        </p:sp>
        <p:sp>
          <p:nvSpPr>
            <p:cNvPr id="38" name="TextBox 37">
              <a:extLst>
                <a:ext uri="{FF2B5EF4-FFF2-40B4-BE49-F238E27FC236}">
                  <a16:creationId xmlns:a16="http://schemas.microsoft.com/office/drawing/2014/main" id="{A923D324-CE5B-C589-1882-43BC5B695A14}"/>
                </a:ext>
              </a:extLst>
            </p:cNvPr>
            <p:cNvSpPr txBox="1"/>
            <p:nvPr/>
          </p:nvSpPr>
          <p:spPr>
            <a:xfrm>
              <a:off x="1144785" y="5432049"/>
              <a:ext cx="2106894" cy="370829"/>
            </a:xfrm>
            <a:prstGeom prst="rect">
              <a:avLst/>
            </a:prstGeom>
            <a:noFill/>
          </p:spPr>
          <p:txBody>
            <a:bodyPr wrap="square" rtlCol="0">
              <a:spAutoFit/>
            </a:bodyPr>
            <a:lstStyle/>
            <a:p>
              <a:r>
                <a:rPr lang="en-US" b="1">
                  <a:solidFill>
                    <a:srgbClr val="3E3E4D"/>
                  </a:solidFill>
                  <a:latin typeface="Tahoma" panose="020B0604030504040204" pitchFamily="34" charset="0"/>
                  <a:ea typeface="Tahoma" panose="020B0604030504040204" pitchFamily="34" charset="0"/>
                  <a:cs typeface="Tahoma" panose="020B0604030504040204" pitchFamily="34" charset="0"/>
                </a:rPr>
                <a:t>REGISTRATION</a:t>
              </a:r>
            </a:p>
          </p:txBody>
        </p:sp>
      </p:grpSp>
      <p:sp>
        <p:nvSpPr>
          <p:cNvPr id="30" name="Google Shape;9828;p84" descr="Icon - black icon of a key">
            <a:extLst>
              <a:ext uri="{FF2B5EF4-FFF2-40B4-BE49-F238E27FC236}">
                <a16:creationId xmlns:a16="http://schemas.microsoft.com/office/drawing/2014/main" id="{94F9573E-6931-FBC6-283B-F77ED80F758B}"/>
              </a:ext>
            </a:extLst>
          </p:cNvPr>
          <p:cNvSpPr/>
          <p:nvPr/>
        </p:nvSpPr>
        <p:spPr>
          <a:xfrm>
            <a:off x="4468473" y="5735550"/>
            <a:ext cx="484268" cy="473145"/>
          </a:xfrm>
          <a:custGeom>
            <a:avLst/>
            <a:gdLst/>
            <a:ahLst/>
            <a:cxnLst/>
            <a:rect l="l" t="t" r="r" b="b"/>
            <a:pathLst>
              <a:path w="11973" h="11698" extrusionOk="0">
                <a:moveTo>
                  <a:pt x="8928" y="1750"/>
                </a:moveTo>
                <a:cubicBezTo>
                  <a:pt x="9192" y="1750"/>
                  <a:pt x="9452" y="1852"/>
                  <a:pt x="9641" y="2057"/>
                </a:cubicBezTo>
                <a:cubicBezTo>
                  <a:pt x="10050" y="2435"/>
                  <a:pt x="10050" y="3096"/>
                  <a:pt x="9641" y="3506"/>
                </a:cubicBezTo>
                <a:cubicBezTo>
                  <a:pt x="9452" y="3695"/>
                  <a:pt x="9192" y="3790"/>
                  <a:pt x="8928" y="3790"/>
                </a:cubicBezTo>
                <a:cubicBezTo>
                  <a:pt x="8664" y="3790"/>
                  <a:pt x="8396" y="3695"/>
                  <a:pt x="8192" y="3506"/>
                </a:cubicBezTo>
                <a:cubicBezTo>
                  <a:pt x="7814" y="3096"/>
                  <a:pt x="7814" y="2435"/>
                  <a:pt x="8192" y="2057"/>
                </a:cubicBezTo>
                <a:cubicBezTo>
                  <a:pt x="8396" y="1852"/>
                  <a:pt x="8664" y="1750"/>
                  <a:pt x="8928" y="1750"/>
                </a:cubicBezTo>
                <a:close/>
                <a:moveTo>
                  <a:pt x="7901" y="1"/>
                </a:moveTo>
                <a:cubicBezTo>
                  <a:pt x="6958" y="1"/>
                  <a:pt x="6010" y="363"/>
                  <a:pt x="5293" y="1080"/>
                </a:cubicBezTo>
                <a:cubicBezTo>
                  <a:pt x="4285" y="2088"/>
                  <a:pt x="3939" y="3569"/>
                  <a:pt x="4380" y="4924"/>
                </a:cubicBezTo>
                <a:lnTo>
                  <a:pt x="126" y="9177"/>
                </a:lnTo>
                <a:cubicBezTo>
                  <a:pt x="32" y="9240"/>
                  <a:pt x="0" y="9334"/>
                  <a:pt x="0" y="9397"/>
                </a:cubicBezTo>
                <a:lnTo>
                  <a:pt x="0" y="11319"/>
                </a:lnTo>
                <a:cubicBezTo>
                  <a:pt x="0" y="11540"/>
                  <a:pt x="158" y="11697"/>
                  <a:pt x="347" y="11697"/>
                </a:cubicBezTo>
                <a:lnTo>
                  <a:pt x="2300" y="11697"/>
                </a:lnTo>
                <a:cubicBezTo>
                  <a:pt x="2363" y="11697"/>
                  <a:pt x="2489" y="11634"/>
                  <a:pt x="2521" y="11571"/>
                </a:cubicBezTo>
                <a:lnTo>
                  <a:pt x="2993" y="11099"/>
                </a:lnTo>
                <a:cubicBezTo>
                  <a:pt x="3088" y="11004"/>
                  <a:pt x="3119" y="10910"/>
                  <a:pt x="3088" y="10815"/>
                </a:cubicBezTo>
                <a:lnTo>
                  <a:pt x="2993" y="10311"/>
                </a:lnTo>
                <a:lnTo>
                  <a:pt x="3718" y="10217"/>
                </a:lnTo>
                <a:cubicBezTo>
                  <a:pt x="3876" y="10217"/>
                  <a:pt x="3970" y="10091"/>
                  <a:pt x="4033" y="9902"/>
                </a:cubicBezTo>
                <a:lnTo>
                  <a:pt x="4096" y="9208"/>
                </a:lnTo>
                <a:lnTo>
                  <a:pt x="4600" y="9271"/>
                </a:lnTo>
                <a:cubicBezTo>
                  <a:pt x="4695" y="9271"/>
                  <a:pt x="4821" y="9271"/>
                  <a:pt x="4884" y="9208"/>
                </a:cubicBezTo>
                <a:cubicBezTo>
                  <a:pt x="4978" y="9114"/>
                  <a:pt x="5010" y="9051"/>
                  <a:pt x="5010" y="8956"/>
                </a:cubicBezTo>
                <a:lnTo>
                  <a:pt x="5010" y="8326"/>
                </a:lnTo>
                <a:lnTo>
                  <a:pt x="5640" y="8326"/>
                </a:lnTo>
                <a:cubicBezTo>
                  <a:pt x="5703" y="8326"/>
                  <a:pt x="5829" y="8295"/>
                  <a:pt x="5860" y="8232"/>
                </a:cubicBezTo>
                <a:lnTo>
                  <a:pt x="6742" y="7350"/>
                </a:lnTo>
                <a:cubicBezTo>
                  <a:pt x="7131" y="7479"/>
                  <a:pt x="7533" y="7543"/>
                  <a:pt x="7931" y="7543"/>
                </a:cubicBezTo>
                <a:cubicBezTo>
                  <a:pt x="8891" y="7543"/>
                  <a:pt x="9833" y="7171"/>
                  <a:pt x="10523" y="6436"/>
                </a:cubicBezTo>
                <a:cubicBezTo>
                  <a:pt x="11972" y="4987"/>
                  <a:pt x="11972" y="2592"/>
                  <a:pt x="10523" y="1143"/>
                </a:cubicBezTo>
                <a:cubicBezTo>
                  <a:pt x="9823" y="379"/>
                  <a:pt x="8865" y="1"/>
                  <a:pt x="7901" y="1"/>
                </a:cubicBezTo>
                <a:close/>
              </a:path>
            </a:pathLst>
          </a:custGeom>
          <a:solidFill>
            <a:srgbClr val="3E3E4D"/>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43" name="Group 42">
            <a:extLst>
              <a:ext uri="{FF2B5EF4-FFF2-40B4-BE49-F238E27FC236}">
                <a16:creationId xmlns:a16="http://schemas.microsoft.com/office/drawing/2014/main" id="{1998E023-2622-A974-0516-FA34784F309C}"/>
              </a:ext>
            </a:extLst>
          </p:cNvPr>
          <p:cNvGrpSpPr/>
          <p:nvPr/>
        </p:nvGrpSpPr>
        <p:grpSpPr>
          <a:xfrm>
            <a:off x="5058931" y="5471107"/>
            <a:ext cx="3165586" cy="877423"/>
            <a:chOff x="1144784" y="5432049"/>
            <a:chExt cx="3165586" cy="877423"/>
          </a:xfrm>
        </p:grpSpPr>
        <p:sp>
          <p:nvSpPr>
            <p:cNvPr id="44" name="TextBox 43">
              <a:extLst>
                <a:ext uri="{FF2B5EF4-FFF2-40B4-BE49-F238E27FC236}">
                  <a16:creationId xmlns:a16="http://schemas.microsoft.com/office/drawing/2014/main" id="{5C09D768-1149-0BC7-7188-8A8D818C132A}"/>
                </a:ext>
              </a:extLst>
            </p:cNvPr>
            <p:cNvSpPr txBox="1"/>
            <p:nvPr/>
          </p:nvSpPr>
          <p:spPr>
            <a:xfrm>
              <a:off x="1144785" y="5724697"/>
              <a:ext cx="3165585" cy="584775"/>
            </a:xfrm>
            <a:prstGeom prst="rect">
              <a:avLst/>
            </a:prstGeom>
            <a:noFill/>
          </p:spPr>
          <p:txBody>
            <a:bodyPr wrap="square" rtlCol="0">
              <a:spAutoFit/>
            </a:bodyPr>
            <a:lstStyle/>
            <a:p>
              <a:r>
                <a:rPr lang="en-US" sz="1600" dirty="0">
                  <a:solidFill>
                    <a:srgbClr val="3E3E4D"/>
                  </a:solidFill>
                  <a:latin typeface="Tahoma" panose="020B0604030504040204" pitchFamily="34" charset="0"/>
                  <a:ea typeface="Tahoma" panose="020B0604030504040204" pitchFamily="34" charset="0"/>
                  <a:cs typeface="Tahoma" panose="020B0604030504040204" pitchFamily="34" charset="0"/>
                </a:rPr>
                <a:t>Hides passwords and </a:t>
              </a:r>
            </a:p>
            <a:p>
              <a:r>
                <a:rPr lang="en-US" sz="1600" dirty="0">
                  <a:solidFill>
                    <a:srgbClr val="3E3E4D"/>
                  </a:solidFill>
                  <a:latin typeface="Tahoma" panose="020B0604030504040204" pitchFamily="34" charset="0"/>
                  <a:ea typeface="Tahoma" panose="020B0604030504040204" pitchFamily="34" charset="0"/>
                  <a:cs typeface="Tahoma" panose="020B0604030504040204" pitchFamily="34" charset="0"/>
                </a:rPr>
                <a:t>provides additional security.</a:t>
              </a:r>
            </a:p>
          </p:txBody>
        </p:sp>
        <p:sp>
          <p:nvSpPr>
            <p:cNvPr id="45" name="TextBox 44">
              <a:extLst>
                <a:ext uri="{FF2B5EF4-FFF2-40B4-BE49-F238E27FC236}">
                  <a16:creationId xmlns:a16="http://schemas.microsoft.com/office/drawing/2014/main" id="{A372CDF6-BECF-E853-5D32-F14729FA8DFE}"/>
                </a:ext>
              </a:extLst>
            </p:cNvPr>
            <p:cNvSpPr txBox="1"/>
            <p:nvPr/>
          </p:nvSpPr>
          <p:spPr>
            <a:xfrm>
              <a:off x="1144784" y="5432049"/>
              <a:ext cx="2207979" cy="370829"/>
            </a:xfrm>
            <a:prstGeom prst="rect">
              <a:avLst/>
            </a:prstGeom>
            <a:noFill/>
          </p:spPr>
          <p:txBody>
            <a:bodyPr wrap="square" rtlCol="0">
              <a:spAutoFit/>
            </a:bodyPr>
            <a:lstStyle/>
            <a:p>
              <a:r>
                <a:rPr lang="en-US" b="1">
                  <a:solidFill>
                    <a:srgbClr val="3E3E4D"/>
                  </a:solidFill>
                  <a:latin typeface="Tahoma" panose="020B0604030504040204" pitchFamily="34" charset="0"/>
                  <a:ea typeface="Tahoma" panose="020B0604030504040204" pitchFamily="34" charset="0"/>
                  <a:cs typeface="Tahoma" panose="020B0604030504040204" pitchFamily="34" charset="0"/>
                </a:rPr>
                <a:t>PROTECTION</a:t>
              </a:r>
            </a:p>
          </p:txBody>
        </p:sp>
      </p:grpSp>
      <p:grpSp>
        <p:nvGrpSpPr>
          <p:cNvPr id="31" name="Google Shape;11384;p87" descr="Icon - black icon of a computer folder containing a file">
            <a:extLst>
              <a:ext uri="{FF2B5EF4-FFF2-40B4-BE49-F238E27FC236}">
                <a16:creationId xmlns:a16="http://schemas.microsoft.com/office/drawing/2014/main" id="{4B514BF7-EA99-080B-1339-3A462A95714E}"/>
              </a:ext>
            </a:extLst>
          </p:cNvPr>
          <p:cNvGrpSpPr/>
          <p:nvPr/>
        </p:nvGrpSpPr>
        <p:grpSpPr>
          <a:xfrm>
            <a:off x="8709839" y="5699316"/>
            <a:ext cx="559497" cy="559545"/>
            <a:chOff x="-6329875" y="3992050"/>
            <a:chExt cx="291425" cy="291450"/>
          </a:xfrm>
          <a:solidFill>
            <a:srgbClr val="3E3E4D"/>
          </a:solidFill>
        </p:grpSpPr>
        <p:sp>
          <p:nvSpPr>
            <p:cNvPr id="32" name="Google Shape;11385;p87">
              <a:extLst>
                <a:ext uri="{FF2B5EF4-FFF2-40B4-BE49-F238E27FC236}">
                  <a16:creationId xmlns:a16="http://schemas.microsoft.com/office/drawing/2014/main" id="{24ADBF05-F776-90FD-722B-E4B7F4AF32E5}"/>
                </a:ext>
              </a:extLst>
            </p:cNvPr>
            <p:cNvSpPr/>
            <p:nvPr/>
          </p:nvSpPr>
          <p:spPr>
            <a:xfrm>
              <a:off x="-6090450" y="4077900"/>
              <a:ext cx="52000" cy="34675"/>
            </a:xfrm>
            <a:custGeom>
              <a:avLst/>
              <a:gdLst/>
              <a:ahLst/>
              <a:cxnLst/>
              <a:rect l="l" t="t" r="r" b="b"/>
              <a:pathLst>
                <a:path w="2080" h="1387" extrusionOk="0">
                  <a:moveTo>
                    <a:pt x="1" y="1"/>
                  </a:moveTo>
                  <a:lnTo>
                    <a:pt x="1" y="1387"/>
                  </a:lnTo>
                  <a:lnTo>
                    <a:pt x="2080" y="1387"/>
                  </a:lnTo>
                  <a:lnTo>
                    <a:pt x="2080" y="1040"/>
                  </a:lnTo>
                  <a:cubicBezTo>
                    <a:pt x="2080" y="473"/>
                    <a:pt x="1607" y="1"/>
                    <a:pt x="1072"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33" name="Google Shape;11386;p87">
              <a:extLst>
                <a:ext uri="{FF2B5EF4-FFF2-40B4-BE49-F238E27FC236}">
                  <a16:creationId xmlns:a16="http://schemas.microsoft.com/office/drawing/2014/main" id="{B9C0C17B-9135-2F4E-3335-EF7D67CEB424}"/>
                </a:ext>
              </a:extLst>
            </p:cNvPr>
            <p:cNvSpPr/>
            <p:nvPr/>
          </p:nvSpPr>
          <p:spPr>
            <a:xfrm>
              <a:off x="-6262925" y="3992050"/>
              <a:ext cx="154400" cy="155200"/>
            </a:xfrm>
            <a:custGeom>
              <a:avLst/>
              <a:gdLst/>
              <a:ahLst/>
              <a:cxnLst/>
              <a:rect l="l" t="t" r="r" b="b"/>
              <a:pathLst>
                <a:path w="6176" h="6208" extrusionOk="0">
                  <a:moveTo>
                    <a:pt x="5167" y="1387"/>
                  </a:moveTo>
                  <a:cubicBezTo>
                    <a:pt x="5608" y="1387"/>
                    <a:pt x="5639" y="2048"/>
                    <a:pt x="5167" y="2048"/>
                  </a:cubicBezTo>
                  <a:lnTo>
                    <a:pt x="1071" y="2048"/>
                  </a:lnTo>
                  <a:cubicBezTo>
                    <a:pt x="1053" y="2051"/>
                    <a:pt x="1035" y="2052"/>
                    <a:pt x="1018" y="2052"/>
                  </a:cubicBezTo>
                  <a:cubicBezTo>
                    <a:pt x="628" y="2052"/>
                    <a:pt x="618" y="1387"/>
                    <a:pt x="1071" y="1387"/>
                  </a:cubicBezTo>
                  <a:close/>
                  <a:moveTo>
                    <a:pt x="5167" y="2773"/>
                  </a:moveTo>
                  <a:cubicBezTo>
                    <a:pt x="5608" y="2773"/>
                    <a:pt x="5639" y="3435"/>
                    <a:pt x="5167" y="3435"/>
                  </a:cubicBezTo>
                  <a:lnTo>
                    <a:pt x="1071" y="3435"/>
                  </a:lnTo>
                  <a:cubicBezTo>
                    <a:pt x="630" y="3435"/>
                    <a:pt x="599" y="2773"/>
                    <a:pt x="1071" y="2773"/>
                  </a:cubicBezTo>
                  <a:close/>
                  <a:moveTo>
                    <a:pt x="5167" y="4159"/>
                  </a:moveTo>
                  <a:cubicBezTo>
                    <a:pt x="5608" y="4159"/>
                    <a:pt x="5639" y="4821"/>
                    <a:pt x="5167" y="4821"/>
                  </a:cubicBezTo>
                  <a:lnTo>
                    <a:pt x="1071" y="4821"/>
                  </a:lnTo>
                  <a:cubicBezTo>
                    <a:pt x="630" y="4821"/>
                    <a:pt x="599" y="4159"/>
                    <a:pt x="1071" y="4159"/>
                  </a:cubicBezTo>
                  <a:close/>
                  <a:moveTo>
                    <a:pt x="347" y="1"/>
                  </a:moveTo>
                  <a:cubicBezTo>
                    <a:pt x="158" y="1"/>
                    <a:pt x="0" y="158"/>
                    <a:pt x="0" y="379"/>
                  </a:cubicBezTo>
                  <a:lnTo>
                    <a:pt x="0" y="6207"/>
                  </a:lnTo>
                  <a:lnTo>
                    <a:pt x="4726" y="6207"/>
                  </a:lnTo>
                  <a:cubicBezTo>
                    <a:pt x="5041" y="6207"/>
                    <a:pt x="5198" y="5672"/>
                    <a:pt x="5356" y="5420"/>
                  </a:cubicBezTo>
                  <a:cubicBezTo>
                    <a:pt x="5513" y="5104"/>
                    <a:pt x="5828" y="4884"/>
                    <a:pt x="6175" y="4852"/>
                  </a:cubicBezTo>
                  <a:lnTo>
                    <a:pt x="6175" y="379"/>
                  </a:lnTo>
                  <a:cubicBezTo>
                    <a:pt x="6175" y="158"/>
                    <a:pt x="6018" y="1"/>
                    <a:pt x="5828"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34" name="Google Shape;11387;p87">
              <a:extLst>
                <a:ext uri="{FF2B5EF4-FFF2-40B4-BE49-F238E27FC236}">
                  <a16:creationId xmlns:a16="http://schemas.microsoft.com/office/drawing/2014/main" id="{87A3326F-D3BA-D0E2-9A96-22221E8900DC}"/>
                </a:ext>
              </a:extLst>
            </p:cNvPr>
            <p:cNvSpPr/>
            <p:nvPr/>
          </p:nvSpPr>
          <p:spPr>
            <a:xfrm>
              <a:off x="-6329875" y="4044825"/>
              <a:ext cx="51200" cy="102425"/>
            </a:xfrm>
            <a:custGeom>
              <a:avLst/>
              <a:gdLst/>
              <a:ahLst/>
              <a:cxnLst/>
              <a:rect l="l" t="t" r="r" b="b"/>
              <a:pathLst>
                <a:path w="2048" h="4097" extrusionOk="0">
                  <a:moveTo>
                    <a:pt x="1040" y="0"/>
                  </a:moveTo>
                  <a:cubicBezTo>
                    <a:pt x="473" y="0"/>
                    <a:pt x="0" y="473"/>
                    <a:pt x="0" y="1009"/>
                  </a:cubicBezTo>
                  <a:lnTo>
                    <a:pt x="0" y="4096"/>
                  </a:lnTo>
                  <a:lnTo>
                    <a:pt x="2048" y="4096"/>
                  </a:lnTo>
                  <a:lnTo>
                    <a:pt x="2048" y="0"/>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35" name="Google Shape;11388;p87">
              <a:extLst>
                <a:ext uri="{FF2B5EF4-FFF2-40B4-BE49-F238E27FC236}">
                  <a16:creationId xmlns:a16="http://schemas.microsoft.com/office/drawing/2014/main" id="{E6536F09-3094-975D-8E16-9B284B752D8C}"/>
                </a:ext>
              </a:extLst>
            </p:cNvPr>
            <p:cNvSpPr/>
            <p:nvPr/>
          </p:nvSpPr>
          <p:spPr>
            <a:xfrm>
              <a:off x="-6329875" y="4129900"/>
              <a:ext cx="291425" cy="153600"/>
            </a:xfrm>
            <a:custGeom>
              <a:avLst/>
              <a:gdLst/>
              <a:ahLst/>
              <a:cxnLst/>
              <a:rect l="l" t="t" r="r" b="b"/>
              <a:pathLst>
                <a:path w="11657" h="6144" extrusionOk="0">
                  <a:moveTo>
                    <a:pt x="8948" y="0"/>
                  </a:moveTo>
                  <a:cubicBezTo>
                    <a:pt x="8664" y="0"/>
                    <a:pt x="8506" y="473"/>
                    <a:pt x="8349" y="788"/>
                  </a:cubicBezTo>
                  <a:cubicBezTo>
                    <a:pt x="8191" y="1166"/>
                    <a:pt x="7845" y="1355"/>
                    <a:pt x="7467" y="1355"/>
                  </a:cubicBezTo>
                  <a:lnTo>
                    <a:pt x="0" y="1355"/>
                  </a:lnTo>
                  <a:lnTo>
                    <a:pt x="0" y="5135"/>
                  </a:lnTo>
                  <a:cubicBezTo>
                    <a:pt x="0" y="5671"/>
                    <a:pt x="473" y="6143"/>
                    <a:pt x="1040" y="6143"/>
                  </a:cubicBezTo>
                  <a:lnTo>
                    <a:pt x="10649" y="6143"/>
                  </a:lnTo>
                  <a:cubicBezTo>
                    <a:pt x="11184" y="6143"/>
                    <a:pt x="11657" y="5671"/>
                    <a:pt x="11657" y="5135"/>
                  </a:cubicBezTo>
                  <a:lnTo>
                    <a:pt x="11657" y="0"/>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52" name="Group 51">
            <a:extLst>
              <a:ext uri="{FF2B5EF4-FFF2-40B4-BE49-F238E27FC236}">
                <a16:creationId xmlns:a16="http://schemas.microsoft.com/office/drawing/2014/main" id="{A275E990-EA17-5A6E-EB7A-083618EEC1BA}"/>
              </a:ext>
            </a:extLst>
          </p:cNvPr>
          <p:cNvGrpSpPr/>
          <p:nvPr/>
        </p:nvGrpSpPr>
        <p:grpSpPr>
          <a:xfrm>
            <a:off x="9381537" y="5472604"/>
            <a:ext cx="2810462" cy="875926"/>
            <a:chOff x="1144784" y="5433546"/>
            <a:chExt cx="2810462" cy="875926"/>
          </a:xfrm>
        </p:grpSpPr>
        <p:sp>
          <p:nvSpPr>
            <p:cNvPr id="53" name="TextBox 52">
              <a:extLst>
                <a:ext uri="{FF2B5EF4-FFF2-40B4-BE49-F238E27FC236}">
                  <a16:creationId xmlns:a16="http://schemas.microsoft.com/office/drawing/2014/main" id="{9B46D16B-BEE4-2947-0140-DD6231C60294}"/>
                </a:ext>
              </a:extLst>
            </p:cNvPr>
            <p:cNvSpPr txBox="1"/>
            <p:nvPr/>
          </p:nvSpPr>
          <p:spPr>
            <a:xfrm>
              <a:off x="1144785" y="5724697"/>
              <a:ext cx="2810461" cy="584775"/>
            </a:xfrm>
            <a:prstGeom prst="rect">
              <a:avLst/>
            </a:prstGeom>
            <a:noFill/>
          </p:spPr>
          <p:txBody>
            <a:bodyPr wrap="square" rtlCol="0">
              <a:spAutoFit/>
            </a:bodyPr>
            <a:lstStyle/>
            <a:p>
              <a:r>
                <a:rPr lang="en-US" sz="1600" dirty="0">
                  <a:solidFill>
                    <a:srgbClr val="3E3E4D"/>
                  </a:solidFill>
                  <a:latin typeface="Tahoma" panose="020B0604030504040204" pitchFamily="34" charset="0"/>
                  <a:ea typeface="Tahoma" panose="020B0604030504040204" pitchFamily="34" charset="0"/>
                  <a:cs typeface="Tahoma" panose="020B0604030504040204" pitchFamily="34" charset="0"/>
                </a:rPr>
                <a:t>Allows access to some restricted services.</a:t>
              </a:r>
            </a:p>
          </p:txBody>
        </p:sp>
        <p:sp>
          <p:nvSpPr>
            <p:cNvPr id="54" name="TextBox 53">
              <a:extLst>
                <a:ext uri="{FF2B5EF4-FFF2-40B4-BE49-F238E27FC236}">
                  <a16:creationId xmlns:a16="http://schemas.microsoft.com/office/drawing/2014/main" id="{6A1B7098-B9CB-2837-3521-B24AB53A6145}"/>
                </a:ext>
              </a:extLst>
            </p:cNvPr>
            <p:cNvSpPr txBox="1"/>
            <p:nvPr/>
          </p:nvSpPr>
          <p:spPr>
            <a:xfrm>
              <a:off x="1144784" y="5433546"/>
              <a:ext cx="1354007" cy="369332"/>
            </a:xfrm>
            <a:prstGeom prst="rect">
              <a:avLst/>
            </a:prstGeom>
            <a:noFill/>
          </p:spPr>
          <p:txBody>
            <a:bodyPr wrap="square" rtlCol="0">
              <a:spAutoFit/>
            </a:bodyPr>
            <a:lstStyle/>
            <a:p>
              <a:r>
                <a:rPr lang="en-US" b="1">
                  <a:solidFill>
                    <a:srgbClr val="3E3E4D"/>
                  </a:solidFill>
                  <a:latin typeface="Tahoma" panose="020B0604030504040204" pitchFamily="34" charset="0"/>
                  <a:ea typeface="Tahoma" panose="020B0604030504040204" pitchFamily="34" charset="0"/>
                  <a:cs typeface="Tahoma" panose="020B0604030504040204" pitchFamily="34" charset="0"/>
                </a:rPr>
                <a:t>ACCESS</a:t>
              </a:r>
            </a:p>
          </p:txBody>
        </p:sp>
      </p:grpSp>
      <p:pic>
        <p:nvPicPr>
          <p:cNvPr id="5" name="Picture 4" descr="Image of a MacBook laptop displaying the FortiClient VPN connection app.">
            <a:extLst>
              <a:ext uri="{FF2B5EF4-FFF2-40B4-BE49-F238E27FC236}">
                <a16:creationId xmlns:a16="http://schemas.microsoft.com/office/drawing/2014/main" id="{69335D76-1463-F54A-E5D5-88D16649779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599906" y="677650"/>
            <a:ext cx="8040297" cy="4647133"/>
          </a:xfrm>
          <a:prstGeom prst="rect">
            <a:avLst/>
          </a:prstGeom>
        </p:spPr>
      </p:pic>
    </p:spTree>
    <p:extLst>
      <p:ext uri="{BB962C8B-B14F-4D97-AF65-F5344CB8AC3E}">
        <p14:creationId xmlns:p14="http://schemas.microsoft.com/office/powerpoint/2010/main" val="21590724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7F9FB43-B784-30F8-751B-C956C7C267A7}"/>
              </a:ext>
            </a:extLst>
          </p:cNvPr>
          <p:cNvGrpSpPr/>
          <p:nvPr/>
        </p:nvGrpSpPr>
        <p:grpSpPr>
          <a:xfrm>
            <a:off x="11131063" y="0"/>
            <a:ext cx="1080000" cy="1394308"/>
            <a:chOff x="0" y="0"/>
            <a:chExt cx="1080000" cy="1394308"/>
          </a:xfrm>
          <a:solidFill>
            <a:srgbClr val="3E3E4D"/>
          </a:solidFill>
        </p:grpSpPr>
        <p:sp>
          <p:nvSpPr>
            <p:cNvPr id="8" name="Rectangle 7">
              <a:extLst>
                <a:ext uri="{FF2B5EF4-FFF2-40B4-BE49-F238E27FC236}">
                  <a16:creationId xmlns:a16="http://schemas.microsoft.com/office/drawing/2014/main" id="{1607FA92-2F00-0FB6-D098-31872FD45F08}"/>
                </a:ext>
              </a:extLst>
            </p:cNvPr>
            <p:cNvSpPr/>
            <p:nvPr/>
          </p:nvSpPr>
          <p:spPr>
            <a:xfrm>
              <a:off x="0" y="0"/>
              <a:ext cx="1080000" cy="108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9" name="Rectangle 8">
              <a:extLst>
                <a:ext uri="{FF2B5EF4-FFF2-40B4-BE49-F238E27FC236}">
                  <a16:creationId xmlns:a16="http://schemas.microsoft.com/office/drawing/2014/main" id="{849122C0-3A53-CEE0-A0E0-E8666CB07E9E}"/>
                </a:ext>
              </a:extLst>
            </p:cNvPr>
            <p:cNvSpPr/>
            <p:nvPr/>
          </p:nvSpPr>
          <p:spPr>
            <a:xfrm>
              <a:off x="0" y="1102549"/>
              <a:ext cx="1080000" cy="29175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a:latin typeface="Tahoma" panose="020B0604030504040204" pitchFamily="34" charset="0"/>
                  <a:ea typeface="Tahoma" panose="020B0604030504040204" pitchFamily="34" charset="0"/>
                  <a:cs typeface="Tahoma" panose="020B0604030504040204" pitchFamily="34" charset="0"/>
                </a:rPr>
                <a:t>CLICK OR SCAN</a:t>
              </a:r>
            </a:p>
          </p:txBody>
        </p:sp>
        <p:pic>
          <p:nvPicPr>
            <p:cNvPr id="10" name="Picture 9" descr="QR code linking to information about borrowing a University owned laptop.">
              <a:hlinkClick r:id="rId3"/>
              <a:extLst>
                <a:ext uri="{FF2B5EF4-FFF2-40B4-BE49-F238E27FC236}">
                  <a16:creationId xmlns:a16="http://schemas.microsoft.com/office/drawing/2014/main" id="{39622B42-3C42-C756-FB93-E6853110619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1800" y="91800"/>
              <a:ext cx="896400" cy="896400"/>
            </a:xfrm>
            <a:prstGeom prst="rect">
              <a:avLst/>
            </a:prstGeom>
            <a:grpFill/>
          </p:spPr>
        </p:pic>
      </p:grpSp>
      <p:sp>
        <p:nvSpPr>
          <p:cNvPr id="3" name="Oval 2">
            <a:extLst>
              <a:ext uri="{FF2B5EF4-FFF2-40B4-BE49-F238E27FC236}">
                <a16:creationId xmlns:a16="http://schemas.microsoft.com/office/drawing/2014/main" id="{5DBB034F-1909-814C-4422-5BCBB1B24C17}"/>
              </a:ext>
            </a:extLst>
          </p:cNvPr>
          <p:cNvSpPr/>
          <p:nvPr/>
        </p:nvSpPr>
        <p:spPr>
          <a:xfrm>
            <a:off x="0" y="-1035634"/>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6" name="Oval 5">
            <a:extLst>
              <a:ext uri="{FF2B5EF4-FFF2-40B4-BE49-F238E27FC236}">
                <a16:creationId xmlns:a16="http://schemas.microsoft.com/office/drawing/2014/main" id="{4ECAAEDD-9798-D9C8-4B0B-B7E32E101589}"/>
              </a:ext>
            </a:extLst>
          </p:cNvPr>
          <p:cNvSpPr/>
          <p:nvPr/>
        </p:nvSpPr>
        <p:spPr>
          <a:xfrm>
            <a:off x="723418" y="-1024060"/>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2" name="Oval 11">
            <a:extLst>
              <a:ext uri="{FF2B5EF4-FFF2-40B4-BE49-F238E27FC236}">
                <a16:creationId xmlns:a16="http://schemas.microsoft.com/office/drawing/2014/main" id="{C6D894B7-F46A-C762-9F29-044937C070DD}"/>
              </a:ext>
            </a:extLst>
          </p:cNvPr>
          <p:cNvSpPr/>
          <p:nvPr/>
        </p:nvSpPr>
        <p:spPr>
          <a:xfrm>
            <a:off x="1446836" y="-1058784"/>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3" name="Oval 12">
            <a:extLst>
              <a:ext uri="{FF2B5EF4-FFF2-40B4-BE49-F238E27FC236}">
                <a16:creationId xmlns:a16="http://schemas.microsoft.com/office/drawing/2014/main" id="{4C5B1F1D-0F6A-2EAF-9F15-717051CFED5E}"/>
              </a:ext>
            </a:extLst>
          </p:cNvPr>
          <p:cNvSpPr/>
          <p:nvPr/>
        </p:nvSpPr>
        <p:spPr>
          <a:xfrm>
            <a:off x="2170254" y="-1058784"/>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6CDB7E7D-D20F-2983-CBFA-594FCCA22704}"/>
              </a:ext>
            </a:extLst>
          </p:cNvPr>
          <p:cNvSpPr/>
          <p:nvPr/>
        </p:nvSpPr>
        <p:spPr>
          <a:xfrm>
            <a:off x="2893672" y="-1047210"/>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6" name="Oval 15">
            <a:extLst>
              <a:ext uri="{FF2B5EF4-FFF2-40B4-BE49-F238E27FC236}">
                <a16:creationId xmlns:a16="http://schemas.microsoft.com/office/drawing/2014/main" id="{484E1D1A-45FD-900B-FD69-0404DF7429C2}"/>
              </a:ext>
            </a:extLst>
          </p:cNvPr>
          <p:cNvSpPr/>
          <p:nvPr/>
        </p:nvSpPr>
        <p:spPr>
          <a:xfrm>
            <a:off x="3617090" y="-1047210"/>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7" name="Oval 16">
            <a:extLst>
              <a:ext uri="{FF2B5EF4-FFF2-40B4-BE49-F238E27FC236}">
                <a16:creationId xmlns:a16="http://schemas.microsoft.com/office/drawing/2014/main" id="{62DED566-CEA6-AAA2-F404-43962D566A0F}"/>
              </a:ext>
            </a:extLst>
          </p:cNvPr>
          <p:cNvSpPr/>
          <p:nvPr/>
        </p:nvSpPr>
        <p:spPr>
          <a:xfrm>
            <a:off x="4340508" y="-1093508"/>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8" name="Oval 17">
            <a:extLst>
              <a:ext uri="{FF2B5EF4-FFF2-40B4-BE49-F238E27FC236}">
                <a16:creationId xmlns:a16="http://schemas.microsoft.com/office/drawing/2014/main" id="{AB30B1BF-DF0E-2E11-521E-6C3E5E483EAF}"/>
              </a:ext>
            </a:extLst>
          </p:cNvPr>
          <p:cNvSpPr/>
          <p:nvPr/>
        </p:nvSpPr>
        <p:spPr>
          <a:xfrm>
            <a:off x="5063926" y="-1105083"/>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9" name="Oval 18">
            <a:extLst>
              <a:ext uri="{FF2B5EF4-FFF2-40B4-BE49-F238E27FC236}">
                <a16:creationId xmlns:a16="http://schemas.microsoft.com/office/drawing/2014/main" id="{1555B88E-E43B-7DA6-0AB1-58B0DFB85613}"/>
              </a:ext>
            </a:extLst>
          </p:cNvPr>
          <p:cNvSpPr/>
          <p:nvPr/>
        </p:nvSpPr>
        <p:spPr>
          <a:xfrm>
            <a:off x="5787344" y="-1093508"/>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0" name="Oval 19">
            <a:extLst>
              <a:ext uri="{FF2B5EF4-FFF2-40B4-BE49-F238E27FC236}">
                <a16:creationId xmlns:a16="http://schemas.microsoft.com/office/drawing/2014/main" id="{2E85A9EE-BC7D-1159-2542-B9EA701DACF7}"/>
              </a:ext>
            </a:extLst>
          </p:cNvPr>
          <p:cNvSpPr/>
          <p:nvPr/>
        </p:nvSpPr>
        <p:spPr>
          <a:xfrm>
            <a:off x="6510762" y="-1105082"/>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1" name="Oval 20">
            <a:extLst>
              <a:ext uri="{FF2B5EF4-FFF2-40B4-BE49-F238E27FC236}">
                <a16:creationId xmlns:a16="http://schemas.microsoft.com/office/drawing/2014/main" id="{2270D884-B69D-96EC-F2F5-704209113B1D}"/>
              </a:ext>
            </a:extLst>
          </p:cNvPr>
          <p:cNvSpPr/>
          <p:nvPr/>
        </p:nvSpPr>
        <p:spPr>
          <a:xfrm>
            <a:off x="7234177" y="-1105082"/>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pic>
        <p:nvPicPr>
          <p:cNvPr id="22" name="Picture 21" descr="Image of a female siting outside in the sun using a Windows laptop on her knee. ">
            <a:extLst>
              <a:ext uri="{FF2B5EF4-FFF2-40B4-BE49-F238E27FC236}">
                <a16:creationId xmlns:a16="http://schemas.microsoft.com/office/drawing/2014/main" id="{1420D430-62C6-539B-1923-8411D8FEF80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87299" y="266777"/>
            <a:ext cx="6324446" cy="6324446"/>
          </a:xfrm>
          <a:prstGeom prst="rect">
            <a:avLst/>
          </a:prstGeom>
        </p:spPr>
      </p:pic>
      <p:sp>
        <p:nvSpPr>
          <p:cNvPr id="23" name="Rectangle 22">
            <a:extLst>
              <a:ext uri="{FF2B5EF4-FFF2-40B4-BE49-F238E27FC236}">
                <a16:creationId xmlns:a16="http://schemas.microsoft.com/office/drawing/2014/main" id="{A482577D-8931-62C1-8148-FCF7BD45898D}"/>
              </a:ext>
            </a:extLst>
          </p:cNvPr>
          <p:cNvSpPr/>
          <p:nvPr/>
        </p:nvSpPr>
        <p:spPr>
          <a:xfrm>
            <a:off x="5584287" y="463316"/>
            <a:ext cx="5439328" cy="5931368"/>
          </a:xfrm>
          <a:prstGeom prst="rect">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grpSp>
        <p:nvGrpSpPr>
          <p:cNvPr id="39" name="Group 38">
            <a:extLst>
              <a:ext uri="{FF2B5EF4-FFF2-40B4-BE49-F238E27FC236}">
                <a16:creationId xmlns:a16="http://schemas.microsoft.com/office/drawing/2014/main" id="{FBE38C62-7456-D09A-8E2A-AD9540834DD0}"/>
              </a:ext>
            </a:extLst>
          </p:cNvPr>
          <p:cNvGrpSpPr/>
          <p:nvPr/>
        </p:nvGrpSpPr>
        <p:grpSpPr>
          <a:xfrm>
            <a:off x="5653300" y="844485"/>
            <a:ext cx="5301303" cy="5169031"/>
            <a:chOff x="5653300" y="1008260"/>
            <a:chExt cx="5301303" cy="5169031"/>
          </a:xfrm>
        </p:grpSpPr>
        <p:grpSp>
          <p:nvGrpSpPr>
            <p:cNvPr id="4" name="Group 3">
              <a:extLst>
                <a:ext uri="{FF2B5EF4-FFF2-40B4-BE49-F238E27FC236}">
                  <a16:creationId xmlns:a16="http://schemas.microsoft.com/office/drawing/2014/main" id="{C9E32B30-2D45-E873-4418-ABCA91B53F36}"/>
                </a:ext>
              </a:extLst>
            </p:cNvPr>
            <p:cNvGrpSpPr/>
            <p:nvPr/>
          </p:nvGrpSpPr>
          <p:grpSpPr>
            <a:xfrm>
              <a:off x="5653300" y="1008260"/>
              <a:ext cx="5301303" cy="2883002"/>
              <a:chOff x="5653300" y="844012"/>
              <a:chExt cx="5301303" cy="2883002"/>
            </a:xfrm>
          </p:grpSpPr>
          <p:sp>
            <p:nvSpPr>
              <p:cNvPr id="2" name="TextBox 1">
                <a:extLst>
                  <a:ext uri="{FF2B5EF4-FFF2-40B4-BE49-F238E27FC236}">
                    <a16:creationId xmlns:a16="http://schemas.microsoft.com/office/drawing/2014/main" id="{1541AC69-A0FC-B95A-C35B-1EB0372CE461}"/>
                  </a:ext>
                </a:extLst>
              </p:cNvPr>
              <p:cNvSpPr txBox="1"/>
              <p:nvPr/>
            </p:nvSpPr>
            <p:spPr>
              <a:xfrm>
                <a:off x="5653300" y="844012"/>
                <a:ext cx="5301303" cy="1015663"/>
              </a:xfrm>
              <a:prstGeom prst="rect">
                <a:avLst/>
              </a:prstGeom>
              <a:noFill/>
            </p:spPr>
            <p:txBody>
              <a:bodyPr wrap="square" rtlCol="0">
                <a:spAutoFit/>
              </a:bodyPr>
              <a:lstStyle/>
              <a:p>
                <a:pPr algn="ctr"/>
                <a:r>
                  <a:rPr lang="en-US" sz="6000" b="1">
                    <a:solidFill>
                      <a:schemeClr val="bg1"/>
                    </a:solidFill>
                    <a:latin typeface="Tahoma" panose="020B0604030504040204" pitchFamily="34" charset="0"/>
                    <a:ea typeface="Tahoma" panose="020B0604030504040204" pitchFamily="34" charset="0"/>
                    <a:cs typeface="Tahoma" panose="020B0604030504040204" pitchFamily="34" charset="0"/>
                  </a:rPr>
                  <a:t>Laptop Loans</a:t>
                </a:r>
              </a:p>
            </p:txBody>
          </p:sp>
          <p:sp>
            <p:nvSpPr>
              <p:cNvPr id="7" name="TextBox 6">
                <a:extLst>
                  <a:ext uri="{FF2B5EF4-FFF2-40B4-BE49-F238E27FC236}">
                    <a16:creationId xmlns:a16="http://schemas.microsoft.com/office/drawing/2014/main" id="{40E83ABB-69ED-28D4-1103-C94BCB0B1281}"/>
                  </a:ext>
                </a:extLst>
              </p:cNvPr>
              <p:cNvSpPr txBox="1"/>
              <p:nvPr/>
            </p:nvSpPr>
            <p:spPr>
              <a:xfrm>
                <a:off x="5753605" y="1941910"/>
                <a:ext cx="5100693" cy="1785104"/>
              </a:xfrm>
              <a:prstGeom prst="rect">
                <a:avLst/>
              </a:prstGeom>
              <a:noFill/>
            </p:spPr>
            <p:txBody>
              <a:bodyPr wrap="square">
                <a:spAutoFit/>
              </a:bodyPr>
              <a:lstStyle/>
              <a:p>
                <a:pPr algn="ctr"/>
                <a:r>
                  <a:rPr 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Laptops can be borrowed from </a:t>
                </a:r>
                <a:r>
                  <a:rPr lang="en-GB" sz="22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EdHelp</a:t>
                </a:r>
                <a:r>
                  <a:rPr lang="en-GB" sz="2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service desks in all libraries</a:t>
                </a:r>
                <a:r>
                  <a:rPr 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 Self issue laptops are available in the Main Library and Noreen &amp; Kenneth Murray Library (King’s Buildings).</a:t>
                </a:r>
              </a:p>
            </p:txBody>
          </p:sp>
        </p:grpSp>
        <p:grpSp>
          <p:nvGrpSpPr>
            <p:cNvPr id="33" name="Group 32">
              <a:extLst>
                <a:ext uri="{FF2B5EF4-FFF2-40B4-BE49-F238E27FC236}">
                  <a16:creationId xmlns:a16="http://schemas.microsoft.com/office/drawing/2014/main" id="{A56582EC-EC87-4B3F-7C7C-8E729B921CA2}"/>
                </a:ext>
              </a:extLst>
            </p:cNvPr>
            <p:cNvGrpSpPr/>
            <p:nvPr/>
          </p:nvGrpSpPr>
          <p:grpSpPr>
            <a:xfrm>
              <a:off x="5985192" y="4143738"/>
              <a:ext cx="4626203" cy="2033553"/>
              <a:chOff x="5905042" y="4043736"/>
              <a:chExt cx="4626203" cy="2033553"/>
            </a:xfrm>
          </p:grpSpPr>
          <p:grpSp>
            <p:nvGrpSpPr>
              <p:cNvPr id="11" name="Group 10">
                <a:extLst>
                  <a:ext uri="{FF2B5EF4-FFF2-40B4-BE49-F238E27FC236}">
                    <a16:creationId xmlns:a16="http://schemas.microsoft.com/office/drawing/2014/main" id="{A40A65F6-682B-C2D6-53C8-7B1F0A524AD9}"/>
                  </a:ext>
                </a:extLst>
              </p:cNvPr>
              <p:cNvGrpSpPr/>
              <p:nvPr/>
            </p:nvGrpSpPr>
            <p:grpSpPr>
              <a:xfrm>
                <a:off x="5905042" y="4164372"/>
                <a:ext cx="1047274" cy="1429552"/>
                <a:chOff x="5905042" y="4164372"/>
                <a:chExt cx="1047274" cy="1429552"/>
              </a:xfrm>
            </p:grpSpPr>
            <p:grpSp>
              <p:nvGrpSpPr>
                <p:cNvPr id="24" name="Google Shape;10048;p84" descr="Icon - white icon of a clock face">
                  <a:extLst>
                    <a:ext uri="{FF2B5EF4-FFF2-40B4-BE49-F238E27FC236}">
                      <a16:creationId xmlns:a16="http://schemas.microsoft.com/office/drawing/2014/main" id="{6EF42894-1E9B-DF59-EDCD-59ACA01C4F11}"/>
                    </a:ext>
                  </a:extLst>
                </p:cNvPr>
                <p:cNvGrpSpPr>
                  <a:grpSpLocks noChangeAspect="1"/>
                </p:cNvGrpSpPr>
                <p:nvPr/>
              </p:nvGrpSpPr>
              <p:grpSpPr>
                <a:xfrm>
                  <a:off x="6067721" y="4164372"/>
                  <a:ext cx="721915" cy="720000"/>
                  <a:chOff x="-30735200" y="3910925"/>
                  <a:chExt cx="292225" cy="291450"/>
                </a:xfrm>
                <a:solidFill>
                  <a:schemeClr val="bg1"/>
                </a:solidFill>
              </p:grpSpPr>
              <p:sp>
                <p:nvSpPr>
                  <p:cNvPr id="25" name="Google Shape;10049;p84">
                    <a:extLst>
                      <a:ext uri="{FF2B5EF4-FFF2-40B4-BE49-F238E27FC236}">
                        <a16:creationId xmlns:a16="http://schemas.microsoft.com/office/drawing/2014/main" id="{9C9DF60D-C9F3-C5C1-82DE-DA4ADE960552}"/>
                      </a:ext>
                    </a:extLst>
                  </p:cNvPr>
                  <p:cNvSpPr/>
                  <p:nvPr/>
                </p:nvSpPr>
                <p:spPr>
                  <a:xfrm>
                    <a:off x="-30683225" y="3962900"/>
                    <a:ext cx="188275" cy="186700"/>
                  </a:xfrm>
                  <a:custGeom>
                    <a:avLst/>
                    <a:gdLst/>
                    <a:ahLst/>
                    <a:cxnLst/>
                    <a:rect l="l" t="t" r="r" b="b"/>
                    <a:pathLst>
                      <a:path w="7531" h="7468" extrusionOk="0">
                        <a:moveTo>
                          <a:pt x="3750" y="663"/>
                        </a:moveTo>
                        <a:cubicBezTo>
                          <a:pt x="3939" y="663"/>
                          <a:pt x="4096" y="820"/>
                          <a:pt x="4096" y="1009"/>
                        </a:cubicBezTo>
                        <a:lnTo>
                          <a:pt x="4096" y="3624"/>
                        </a:lnTo>
                        <a:lnTo>
                          <a:pt x="5357" y="4884"/>
                        </a:lnTo>
                        <a:cubicBezTo>
                          <a:pt x="5514" y="5042"/>
                          <a:pt x="5514" y="5231"/>
                          <a:pt x="5357" y="5357"/>
                        </a:cubicBezTo>
                        <a:cubicBezTo>
                          <a:pt x="5294" y="5420"/>
                          <a:pt x="5207" y="5451"/>
                          <a:pt x="5120" y="5451"/>
                        </a:cubicBezTo>
                        <a:cubicBezTo>
                          <a:pt x="5034" y="5451"/>
                          <a:pt x="4947" y="5420"/>
                          <a:pt x="4884" y="5357"/>
                        </a:cubicBezTo>
                        <a:lnTo>
                          <a:pt x="3498" y="3971"/>
                        </a:lnTo>
                        <a:cubicBezTo>
                          <a:pt x="3435" y="3908"/>
                          <a:pt x="3403" y="3813"/>
                          <a:pt x="3403" y="3719"/>
                        </a:cubicBezTo>
                        <a:lnTo>
                          <a:pt x="3403" y="1009"/>
                        </a:lnTo>
                        <a:cubicBezTo>
                          <a:pt x="3403" y="820"/>
                          <a:pt x="3561" y="663"/>
                          <a:pt x="3750" y="663"/>
                        </a:cubicBezTo>
                        <a:close/>
                        <a:moveTo>
                          <a:pt x="3750" y="1"/>
                        </a:moveTo>
                        <a:cubicBezTo>
                          <a:pt x="1671" y="1"/>
                          <a:pt x="1" y="1702"/>
                          <a:pt x="1" y="3750"/>
                        </a:cubicBezTo>
                        <a:cubicBezTo>
                          <a:pt x="1" y="5829"/>
                          <a:pt x="1702" y="7468"/>
                          <a:pt x="3750" y="7468"/>
                        </a:cubicBezTo>
                        <a:cubicBezTo>
                          <a:pt x="5798" y="7468"/>
                          <a:pt x="7499" y="5798"/>
                          <a:pt x="7499" y="3750"/>
                        </a:cubicBezTo>
                        <a:cubicBezTo>
                          <a:pt x="7530" y="1702"/>
                          <a:pt x="5829" y="1"/>
                          <a:pt x="3750"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26" name="Google Shape;10050;p84">
                    <a:extLst>
                      <a:ext uri="{FF2B5EF4-FFF2-40B4-BE49-F238E27FC236}">
                        <a16:creationId xmlns:a16="http://schemas.microsoft.com/office/drawing/2014/main" id="{5087CEFC-997B-896F-319E-453783DBB360}"/>
                      </a:ext>
                    </a:extLst>
                  </p:cNvPr>
                  <p:cNvSpPr/>
                  <p:nvPr/>
                </p:nvSpPr>
                <p:spPr>
                  <a:xfrm>
                    <a:off x="-30735200" y="3910925"/>
                    <a:ext cx="292225" cy="291450"/>
                  </a:xfrm>
                  <a:custGeom>
                    <a:avLst/>
                    <a:gdLst/>
                    <a:ahLst/>
                    <a:cxnLst/>
                    <a:rect l="l" t="t" r="r" b="b"/>
                    <a:pathLst>
                      <a:path w="11689" h="11658" extrusionOk="0">
                        <a:moveTo>
                          <a:pt x="5829" y="1355"/>
                        </a:moveTo>
                        <a:cubicBezTo>
                          <a:pt x="8286" y="1355"/>
                          <a:pt x="10271" y="3372"/>
                          <a:pt x="10271" y="5829"/>
                        </a:cubicBezTo>
                        <a:cubicBezTo>
                          <a:pt x="10271" y="8286"/>
                          <a:pt x="8318" y="10271"/>
                          <a:pt x="5829" y="10271"/>
                        </a:cubicBezTo>
                        <a:cubicBezTo>
                          <a:pt x="3403" y="10271"/>
                          <a:pt x="1387" y="8255"/>
                          <a:pt x="1387" y="5829"/>
                        </a:cubicBezTo>
                        <a:cubicBezTo>
                          <a:pt x="1387" y="3372"/>
                          <a:pt x="3371" y="1355"/>
                          <a:pt x="5829" y="1355"/>
                        </a:cubicBezTo>
                        <a:close/>
                        <a:moveTo>
                          <a:pt x="5829" y="1"/>
                        </a:moveTo>
                        <a:cubicBezTo>
                          <a:pt x="2647" y="1"/>
                          <a:pt x="0" y="2616"/>
                          <a:pt x="0" y="5829"/>
                        </a:cubicBezTo>
                        <a:cubicBezTo>
                          <a:pt x="0" y="9011"/>
                          <a:pt x="2647" y="11657"/>
                          <a:pt x="5829" y="11657"/>
                        </a:cubicBezTo>
                        <a:cubicBezTo>
                          <a:pt x="9011" y="11657"/>
                          <a:pt x="11657" y="9011"/>
                          <a:pt x="11657" y="5829"/>
                        </a:cubicBezTo>
                        <a:cubicBezTo>
                          <a:pt x="11689" y="2616"/>
                          <a:pt x="9042" y="1"/>
                          <a:pt x="5829"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35" name="TextBox 34">
                  <a:extLst>
                    <a:ext uri="{FF2B5EF4-FFF2-40B4-BE49-F238E27FC236}">
                      <a16:creationId xmlns:a16="http://schemas.microsoft.com/office/drawing/2014/main" id="{3738D4C5-CE8B-2624-F8C7-FCEBA22A1C6F}"/>
                    </a:ext>
                  </a:extLst>
                </p:cNvPr>
                <p:cNvSpPr txBox="1"/>
                <p:nvPr/>
              </p:nvSpPr>
              <p:spPr>
                <a:xfrm>
                  <a:off x="5905042" y="5009149"/>
                  <a:ext cx="1047274" cy="584775"/>
                </a:xfrm>
                <a:prstGeom prst="rect">
                  <a:avLst/>
                </a:prstGeom>
                <a:noFill/>
              </p:spPr>
              <p:txBody>
                <a:bodyPr wrap="none" rtlCol="0">
                  <a:spAutoFit/>
                </a:bodyPr>
                <a:lstStyle/>
                <a:p>
                  <a:pPr algn="ctr"/>
                  <a:r>
                    <a:rPr lang="en-US" sz="1600" dirty="0">
                      <a:solidFill>
                        <a:schemeClr val="bg1"/>
                      </a:solidFill>
                      <a:latin typeface="Tahoma" panose="020B0604030504040204" pitchFamily="34" charset="0"/>
                      <a:ea typeface="Tahoma" panose="020B0604030504040204" pitchFamily="34" charset="0"/>
                      <a:cs typeface="Tahoma" panose="020B0604030504040204" pitchFamily="34" charset="0"/>
                    </a:rPr>
                    <a:t>7-28 day </a:t>
                  </a:r>
                </a:p>
                <a:p>
                  <a:pPr algn="ctr"/>
                  <a:r>
                    <a:rPr lang="en-US" sz="1600" dirty="0">
                      <a:solidFill>
                        <a:schemeClr val="bg1"/>
                      </a:solidFill>
                      <a:latin typeface="Tahoma" panose="020B0604030504040204" pitchFamily="34" charset="0"/>
                      <a:ea typeface="Tahoma" panose="020B0604030504040204" pitchFamily="34" charset="0"/>
                      <a:cs typeface="Tahoma" panose="020B0604030504040204" pitchFamily="34" charset="0"/>
                    </a:rPr>
                    <a:t>Loans.</a:t>
                  </a:r>
                </a:p>
              </p:txBody>
            </p:sp>
          </p:grpSp>
          <p:grpSp>
            <p:nvGrpSpPr>
              <p:cNvPr id="14" name="Group 13">
                <a:extLst>
                  <a:ext uri="{FF2B5EF4-FFF2-40B4-BE49-F238E27FC236}">
                    <a16:creationId xmlns:a16="http://schemas.microsoft.com/office/drawing/2014/main" id="{7BA08401-4319-C1BD-006A-AB4537A69A0F}"/>
                  </a:ext>
                </a:extLst>
              </p:cNvPr>
              <p:cNvGrpSpPr/>
              <p:nvPr/>
            </p:nvGrpSpPr>
            <p:grpSpPr>
              <a:xfrm>
                <a:off x="7241001" y="4164372"/>
                <a:ext cx="1635383" cy="1675774"/>
                <a:chOff x="7157997" y="4164372"/>
                <a:chExt cx="1635383" cy="1675774"/>
              </a:xfrm>
            </p:grpSpPr>
            <p:grpSp>
              <p:nvGrpSpPr>
                <p:cNvPr id="27" name="Google Shape;9470;p83" descr="Icon - white icon of a dollar sign inside a circular shape">
                  <a:extLst>
                    <a:ext uri="{FF2B5EF4-FFF2-40B4-BE49-F238E27FC236}">
                      <a16:creationId xmlns:a16="http://schemas.microsoft.com/office/drawing/2014/main" id="{A553737B-7EFE-231C-A303-5F97302E5C2C}"/>
                    </a:ext>
                  </a:extLst>
                </p:cNvPr>
                <p:cNvGrpSpPr>
                  <a:grpSpLocks noChangeAspect="1"/>
                </p:cNvGrpSpPr>
                <p:nvPr/>
              </p:nvGrpSpPr>
              <p:grpSpPr>
                <a:xfrm>
                  <a:off x="7611291" y="4164372"/>
                  <a:ext cx="728797" cy="720000"/>
                  <a:chOff x="-59869425" y="4102225"/>
                  <a:chExt cx="319025" cy="315175"/>
                </a:xfrm>
                <a:solidFill>
                  <a:schemeClr val="bg1"/>
                </a:solidFill>
              </p:grpSpPr>
              <p:sp>
                <p:nvSpPr>
                  <p:cNvPr id="28" name="Google Shape;9471;p83">
                    <a:extLst>
                      <a:ext uri="{FF2B5EF4-FFF2-40B4-BE49-F238E27FC236}">
                        <a16:creationId xmlns:a16="http://schemas.microsoft.com/office/drawing/2014/main" id="{F2086E3E-2B74-ED13-5516-84082B9D58AA}"/>
                      </a:ext>
                    </a:extLst>
                  </p:cNvPr>
                  <p:cNvSpPr/>
                  <p:nvPr/>
                </p:nvSpPr>
                <p:spPr>
                  <a:xfrm>
                    <a:off x="-59869425" y="4102225"/>
                    <a:ext cx="149675" cy="256825"/>
                  </a:xfrm>
                  <a:custGeom>
                    <a:avLst/>
                    <a:gdLst/>
                    <a:ahLst/>
                    <a:cxnLst/>
                    <a:rect l="l" t="t" r="r" b="b"/>
                    <a:pathLst>
                      <a:path w="5987" h="10273" extrusionOk="0">
                        <a:moveTo>
                          <a:pt x="5532" y="1"/>
                        </a:moveTo>
                        <a:cubicBezTo>
                          <a:pt x="5515" y="1"/>
                          <a:pt x="5499" y="2"/>
                          <a:pt x="5483" y="4"/>
                        </a:cubicBezTo>
                        <a:cubicBezTo>
                          <a:pt x="2364" y="445"/>
                          <a:pt x="1" y="3123"/>
                          <a:pt x="1" y="6274"/>
                        </a:cubicBezTo>
                        <a:cubicBezTo>
                          <a:pt x="1" y="7692"/>
                          <a:pt x="442" y="8983"/>
                          <a:pt x="1293" y="10086"/>
                        </a:cubicBezTo>
                        <a:cubicBezTo>
                          <a:pt x="1381" y="10209"/>
                          <a:pt x="1507" y="10273"/>
                          <a:pt x="1635" y="10273"/>
                        </a:cubicBezTo>
                        <a:cubicBezTo>
                          <a:pt x="1737" y="10273"/>
                          <a:pt x="1839" y="10233"/>
                          <a:pt x="1923" y="10149"/>
                        </a:cubicBezTo>
                        <a:lnTo>
                          <a:pt x="3719" y="8353"/>
                        </a:lnTo>
                        <a:cubicBezTo>
                          <a:pt x="3813" y="8259"/>
                          <a:pt x="3845" y="8007"/>
                          <a:pt x="3782" y="7849"/>
                        </a:cubicBezTo>
                        <a:cubicBezTo>
                          <a:pt x="3498" y="7376"/>
                          <a:pt x="3341" y="6809"/>
                          <a:pt x="3341" y="6274"/>
                        </a:cubicBezTo>
                        <a:cubicBezTo>
                          <a:pt x="3341" y="4888"/>
                          <a:pt x="4286" y="3659"/>
                          <a:pt x="5672" y="3312"/>
                        </a:cubicBezTo>
                        <a:cubicBezTo>
                          <a:pt x="5861" y="3281"/>
                          <a:pt x="5987" y="3123"/>
                          <a:pt x="5987" y="2934"/>
                        </a:cubicBezTo>
                        <a:lnTo>
                          <a:pt x="5987" y="414"/>
                        </a:lnTo>
                        <a:cubicBezTo>
                          <a:pt x="5958" y="180"/>
                          <a:pt x="5739" y="1"/>
                          <a:pt x="5532"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29" name="Google Shape;9472;p83">
                    <a:extLst>
                      <a:ext uri="{FF2B5EF4-FFF2-40B4-BE49-F238E27FC236}">
                        <a16:creationId xmlns:a16="http://schemas.microsoft.com/office/drawing/2014/main" id="{713A6C62-6AA1-884D-6FDC-202B77C63383}"/>
                      </a:ext>
                    </a:extLst>
                  </p:cNvPr>
                  <p:cNvSpPr/>
                  <p:nvPr/>
                </p:nvSpPr>
                <p:spPr>
                  <a:xfrm>
                    <a:off x="-59811125" y="4322075"/>
                    <a:ext cx="201650" cy="95325"/>
                  </a:xfrm>
                  <a:custGeom>
                    <a:avLst/>
                    <a:gdLst/>
                    <a:ahLst/>
                    <a:cxnLst/>
                    <a:rect l="l" t="t" r="r" b="b"/>
                    <a:pathLst>
                      <a:path w="8066" h="3813" extrusionOk="0">
                        <a:moveTo>
                          <a:pt x="5758" y="0"/>
                        </a:moveTo>
                        <a:cubicBezTo>
                          <a:pt x="5692" y="0"/>
                          <a:pt x="5629" y="11"/>
                          <a:pt x="5577" y="32"/>
                        </a:cubicBezTo>
                        <a:cubicBezTo>
                          <a:pt x="5091" y="339"/>
                          <a:pt x="4530" y="489"/>
                          <a:pt x="3972" y="489"/>
                        </a:cubicBezTo>
                        <a:cubicBezTo>
                          <a:pt x="3444" y="489"/>
                          <a:pt x="2917" y="355"/>
                          <a:pt x="2458" y="95"/>
                        </a:cubicBezTo>
                        <a:cubicBezTo>
                          <a:pt x="2389" y="53"/>
                          <a:pt x="2314" y="30"/>
                          <a:pt x="2239" y="30"/>
                        </a:cubicBezTo>
                        <a:cubicBezTo>
                          <a:pt x="2141" y="30"/>
                          <a:pt x="2042" y="69"/>
                          <a:pt x="1954" y="158"/>
                        </a:cubicBezTo>
                        <a:lnTo>
                          <a:pt x="189" y="1922"/>
                        </a:lnTo>
                        <a:cubicBezTo>
                          <a:pt x="0" y="2143"/>
                          <a:pt x="32" y="2395"/>
                          <a:pt x="221" y="2552"/>
                        </a:cubicBezTo>
                        <a:cubicBezTo>
                          <a:pt x="1324" y="3403"/>
                          <a:pt x="2615" y="3812"/>
                          <a:pt x="4001" y="3812"/>
                        </a:cubicBezTo>
                        <a:cubicBezTo>
                          <a:pt x="5388" y="3812"/>
                          <a:pt x="6711" y="3403"/>
                          <a:pt x="7814" y="2521"/>
                        </a:cubicBezTo>
                        <a:cubicBezTo>
                          <a:pt x="8034" y="2363"/>
                          <a:pt x="8066" y="2080"/>
                          <a:pt x="7877" y="1890"/>
                        </a:cubicBezTo>
                        <a:lnTo>
                          <a:pt x="6112" y="126"/>
                        </a:lnTo>
                        <a:cubicBezTo>
                          <a:pt x="6028" y="42"/>
                          <a:pt x="5888" y="0"/>
                          <a:pt x="5758" y="0"/>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30" name="Google Shape;9473;p83">
                    <a:extLst>
                      <a:ext uri="{FF2B5EF4-FFF2-40B4-BE49-F238E27FC236}">
                        <a16:creationId xmlns:a16="http://schemas.microsoft.com/office/drawing/2014/main" id="{0611DBD3-5F33-28AD-B726-69AFEE9AD964}"/>
                      </a:ext>
                    </a:extLst>
                  </p:cNvPr>
                  <p:cNvSpPr/>
                  <p:nvPr/>
                </p:nvSpPr>
                <p:spPr>
                  <a:xfrm>
                    <a:off x="-59700075" y="4102225"/>
                    <a:ext cx="149675" cy="256525"/>
                  </a:xfrm>
                  <a:custGeom>
                    <a:avLst/>
                    <a:gdLst/>
                    <a:ahLst/>
                    <a:cxnLst/>
                    <a:rect l="l" t="t" r="r" b="b"/>
                    <a:pathLst>
                      <a:path w="5987" h="10261" extrusionOk="0">
                        <a:moveTo>
                          <a:pt x="418" y="1"/>
                        </a:moveTo>
                        <a:cubicBezTo>
                          <a:pt x="190" y="1"/>
                          <a:pt x="1" y="180"/>
                          <a:pt x="1" y="414"/>
                        </a:cubicBezTo>
                        <a:lnTo>
                          <a:pt x="1" y="2934"/>
                        </a:lnTo>
                        <a:cubicBezTo>
                          <a:pt x="1" y="3123"/>
                          <a:pt x="127" y="3281"/>
                          <a:pt x="316" y="3312"/>
                        </a:cubicBezTo>
                        <a:cubicBezTo>
                          <a:pt x="1639" y="3659"/>
                          <a:pt x="2647" y="4856"/>
                          <a:pt x="2647" y="6274"/>
                        </a:cubicBezTo>
                        <a:cubicBezTo>
                          <a:pt x="2647" y="6809"/>
                          <a:pt x="2489" y="7376"/>
                          <a:pt x="2206" y="7849"/>
                        </a:cubicBezTo>
                        <a:cubicBezTo>
                          <a:pt x="2080" y="8007"/>
                          <a:pt x="2111" y="8196"/>
                          <a:pt x="2269" y="8353"/>
                        </a:cubicBezTo>
                        <a:lnTo>
                          <a:pt x="4065" y="10149"/>
                        </a:lnTo>
                        <a:cubicBezTo>
                          <a:pt x="4137" y="10221"/>
                          <a:pt x="4242" y="10260"/>
                          <a:pt x="4350" y="10260"/>
                        </a:cubicBezTo>
                        <a:cubicBezTo>
                          <a:pt x="4478" y="10260"/>
                          <a:pt x="4609" y="10205"/>
                          <a:pt x="4695" y="10086"/>
                        </a:cubicBezTo>
                        <a:cubicBezTo>
                          <a:pt x="5514" y="8983"/>
                          <a:pt x="5987" y="7660"/>
                          <a:pt x="5987" y="6274"/>
                        </a:cubicBezTo>
                        <a:cubicBezTo>
                          <a:pt x="5892" y="3123"/>
                          <a:pt x="3592" y="445"/>
                          <a:pt x="473" y="4"/>
                        </a:cubicBezTo>
                        <a:cubicBezTo>
                          <a:pt x="455" y="2"/>
                          <a:pt x="436" y="1"/>
                          <a:pt x="418"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31" name="Google Shape;9474;p83">
                    <a:extLst>
                      <a:ext uri="{FF2B5EF4-FFF2-40B4-BE49-F238E27FC236}">
                        <a16:creationId xmlns:a16="http://schemas.microsoft.com/office/drawing/2014/main" id="{5C4C2E1C-3F13-A301-FBB5-2A2A0E6202EF}"/>
                      </a:ext>
                    </a:extLst>
                  </p:cNvPr>
                  <p:cNvSpPr/>
                  <p:nvPr/>
                </p:nvSpPr>
                <p:spPr>
                  <a:xfrm>
                    <a:off x="-59742600" y="4187375"/>
                    <a:ext cx="63025" cy="144950"/>
                  </a:xfrm>
                  <a:custGeom>
                    <a:avLst/>
                    <a:gdLst/>
                    <a:ahLst/>
                    <a:cxnLst/>
                    <a:rect l="l" t="t" r="r" b="b"/>
                    <a:pathLst>
                      <a:path w="2521" h="5798" extrusionOk="0">
                        <a:moveTo>
                          <a:pt x="1260" y="1"/>
                        </a:moveTo>
                        <a:cubicBezTo>
                          <a:pt x="1040" y="1"/>
                          <a:pt x="819" y="190"/>
                          <a:pt x="819" y="379"/>
                        </a:cubicBezTo>
                        <a:lnTo>
                          <a:pt x="819" y="662"/>
                        </a:lnTo>
                        <a:cubicBezTo>
                          <a:pt x="347" y="820"/>
                          <a:pt x="0" y="1293"/>
                          <a:pt x="0" y="1860"/>
                        </a:cubicBezTo>
                        <a:cubicBezTo>
                          <a:pt x="0" y="2521"/>
                          <a:pt x="567" y="2899"/>
                          <a:pt x="977" y="3214"/>
                        </a:cubicBezTo>
                        <a:cubicBezTo>
                          <a:pt x="1292" y="3466"/>
                          <a:pt x="1670" y="3687"/>
                          <a:pt x="1670" y="3939"/>
                        </a:cubicBezTo>
                        <a:cubicBezTo>
                          <a:pt x="1670" y="4160"/>
                          <a:pt x="1450" y="4380"/>
                          <a:pt x="1260" y="4380"/>
                        </a:cubicBezTo>
                        <a:cubicBezTo>
                          <a:pt x="1071" y="4380"/>
                          <a:pt x="819" y="4160"/>
                          <a:pt x="819" y="3939"/>
                        </a:cubicBezTo>
                        <a:cubicBezTo>
                          <a:pt x="819" y="3687"/>
                          <a:pt x="630" y="3529"/>
                          <a:pt x="441" y="3529"/>
                        </a:cubicBezTo>
                        <a:cubicBezTo>
                          <a:pt x="252" y="3529"/>
                          <a:pt x="32" y="3750"/>
                          <a:pt x="32" y="3939"/>
                        </a:cubicBezTo>
                        <a:cubicBezTo>
                          <a:pt x="32" y="4475"/>
                          <a:pt x="410" y="4916"/>
                          <a:pt x="882" y="5105"/>
                        </a:cubicBezTo>
                        <a:lnTo>
                          <a:pt x="882" y="5388"/>
                        </a:lnTo>
                        <a:cubicBezTo>
                          <a:pt x="882" y="5640"/>
                          <a:pt x="1071" y="5798"/>
                          <a:pt x="1292" y="5798"/>
                        </a:cubicBezTo>
                        <a:cubicBezTo>
                          <a:pt x="1544" y="5798"/>
                          <a:pt x="1702" y="5577"/>
                          <a:pt x="1702" y="5388"/>
                        </a:cubicBezTo>
                        <a:lnTo>
                          <a:pt x="1702" y="5073"/>
                        </a:lnTo>
                        <a:cubicBezTo>
                          <a:pt x="2174" y="4916"/>
                          <a:pt x="2521" y="4443"/>
                          <a:pt x="2521" y="3907"/>
                        </a:cubicBezTo>
                        <a:cubicBezTo>
                          <a:pt x="2521" y="3214"/>
                          <a:pt x="1985" y="2836"/>
                          <a:pt x="1544" y="2521"/>
                        </a:cubicBezTo>
                        <a:cubicBezTo>
                          <a:pt x="1229" y="2269"/>
                          <a:pt x="882" y="2049"/>
                          <a:pt x="882" y="1797"/>
                        </a:cubicBezTo>
                        <a:cubicBezTo>
                          <a:pt x="882" y="1576"/>
                          <a:pt x="1071" y="1419"/>
                          <a:pt x="1292" y="1419"/>
                        </a:cubicBezTo>
                        <a:cubicBezTo>
                          <a:pt x="1544" y="1419"/>
                          <a:pt x="1702" y="1608"/>
                          <a:pt x="1702" y="1797"/>
                        </a:cubicBezTo>
                        <a:cubicBezTo>
                          <a:pt x="1702" y="2049"/>
                          <a:pt x="1891" y="2238"/>
                          <a:pt x="2143" y="2238"/>
                        </a:cubicBezTo>
                        <a:cubicBezTo>
                          <a:pt x="2363" y="2238"/>
                          <a:pt x="2521" y="2049"/>
                          <a:pt x="2521" y="1797"/>
                        </a:cubicBezTo>
                        <a:cubicBezTo>
                          <a:pt x="2521" y="1261"/>
                          <a:pt x="2174" y="820"/>
                          <a:pt x="1702" y="631"/>
                        </a:cubicBezTo>
                        <a:lnTo>
                          <a:pt x="1702" y="347"/>
                        </a:lnTo>
                        <a:cubicBezTo>
                          <a:pt x="1702" y="158"/>
                          <a:pt x="1513" y="1"/>
                          <a:pt x="1260"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36" name="TextBox 35">
                  <a:extLst>
                    <a:ext uri="{FF2B5EF4-FFF2-40B4-BE49-F238E27FC236}">
                      <a16:creationId xmlns:a16="http://schemas.microsoft.com/office/drawing/2014/main" id="{4234019E-63F2-D2A5-140B-9B9EEEC99017}"/>
                    </a:ext>
                  </a:extLst>
                </p:cNvPr>
                <p:cNvSpPr txBox="1"/>
                <p:nvPr/>
              </p:nvSpPr>
              <p:spPr>
                <a:xfrm>
                  <a:off x="7157997" y="5009149"/>
                  <a:ext cx="1635383" cy="830997"/>
                </a:xfrm>
                <a:prstGeom prst="rect">
                  <a:avLst/>
                </a:prstGeom>
                <a:noFill/>
              </p:spPr>
              <p:txBody>
                <a:bodyPr wrap="none" rtlCol="0">
                  <a:spAutoFit/>
                </a:bodyPr>
                <a:lstStyle/>
                <a:p>
                  <a:pPr algn="ctr"/>
                  <a:r>
                    <a:rPr lang="en-US" sz="1600" dirty="0">
                      <a:solidFill>
                        <a:schemeClr val="bg1"/>
                      </a:solidFill>
                      <a:latin typeface="Tahoma" panose="020B0604030504040204" pitchFamily="34" charset="0"/>
                      <a:ea typeface="Tahoma" panose="020B0604030504040204" pitchFamily="34" charset="0"/>
                      <a:cs typeface="Tahoma" panose="020B0604030504040204" pitchFamily="34" charset="0"/>
                    </a:rPr>
                    <a:t>Extended loans </a:t>
                  </a:r>
                </a:p>
                <a:p>
                  <a:pPr algn="ctr"/>
                  <a:r>
                    <a:rPr lang="en-US" sz="1600" dirty="0">
                      <a:solidFill>
                        <a:schemeClr val="bg1"/>
                      </a:solidFill>
                      <a:latin typeface="Tahoma" panose="020B0604030504040204" pitchFamily="34" charset="0"/>
                      <a:ea typeface="Tahoma" panose="020B0604030504040204" pitchFamily="34" charset="0"/>
                      <a:cs typeface="Tahoma" panose="020B0604030504040204" pitchFamily="34" charset="0"/>
                    </a:rPr>
                    <a:t>for students </a:t>
                  </a:r>
                </a:p>
                <a:p>
                  <a:pPr algn="ctr"/>
                  <a:r>
                    <a:rPr lang="en-US" sz="1600" dirty="0">
                      <a:solidFill>
                        <a:schemeClr val="bg1"/>
                      </a:solidFill>
                      <a:latin typeface="Tahoma" panose="020B0604030504040204" pitchFamily="34" charset="0"/>
                      <a:ea typeface="Tahoma" panose="020B0604030504040204" pitchFamily="34" charset="0"/>
                      <a:cs typeface="Tahoma" panose="020B0604030504040204" pitchFamily="34" charset="0"/>
                    </a:rPr>
                    <a:t>in hardship.</a:t>
                  </a:r>
                </a:p>
              </p:txBody>
            </p:sp>
          </p:grpSp>
          <p:grpSp>
            <p:nvGrpSpPr>
              <p:cNvPr id="32" name="Group 31">
                <a:extLst>
                  <a:ext uri="{FF2B5EF4-FFF2-40B4-BE49-F238E27FC236}">
                    <a16:creationId xmlns:a16="http://schemas.microsoft.com/office/drawing/2014/main" id="{74041967-7D66-78AE-9D4B-D8F8F89C8EAE}"/>
                  </a:ext>
                </a:extLst>
              </p:cNvPr>
              <p:cNvGrpSpPr/>
              <p:nvPr/>
            </p:nvGrpSpPr>
            <p:grpSpPr>
              <a:xfrm>
                <a:off x="9176387" y="4043736"/>
                <a:ext cx="1354858" cy="2033553"/>
                <a:chOff x="9176387" y="4043736"/>
                <a:chExt cx="1354858" cy="2033553"/>
              </a:xfrm>
            </p:grpSpPr>
            <p:sp>
              <p:nvSpPr>
                <p:cNvPr id="37" name="TextBox 36">
                  <a:extLst>
                    <a:ext uri="{FF2B5EF4-FFF2-40B4-BE49-F238E27FC236}">
                      <a16:creationId xmlns:a16="http://schemas.microsoft.com/office/drawing/2014/main" id="{F6BAD521-0D10-B1C4-215B-51B9248769D0}"/>
                    </a:ext>
                  </a:extLst>
                </p:cNvPr>
                <p:cNvSpPr txBox="1"/>
                <p:nvPr/>
              </p:nvSpPr>
              <p:spPr>
                <a:xfrm>
                  <a:off x="9176387" y="5000071"/>
                  <a:ext cx="1354858" cy="1077218"/>
                </a:xfrm>
                <a:prstGeom prst="rect">
                  <a:avLst/>
                </a:prstGeom>
                <a:noFill/>
              </p:spPr>
              <p:txBody>
                <a:bodyPr wrap="none" rtlCol="0">
                  <a:spAutoFit/>
                </a:bodyPr>
                <a:lstStyle/>
                <a:p>
                  <a:pPr algn="ctr"/>
                  <a:r>
                    <a:rPr lang="en-US" sz="1600" dirty="0" err="1">
                      <a:solidFill>
                        <a:schemeClr val="bg1"/>
                      </a:solidFill>
                      <a:latin typeface="Tahoma" panose="020B0604030504040204" pitchFamily="34" charset="0"/>
                      <a:ea typeface="Tahoma" panose="020B0604030504040204" pitchFamily="34" charset="0"/>
                      <a:cs typeface="Tahoma" panose="020B0604030504040204" pitchFamily="34" charset="0"/>
                    </a:rPr>
                    <a:t>Mi</a:t>
                  </a:r>
                  <a:r>
                    <a:rPr lang="en-US" sz="1600" dirty="0">
                      <a:solidFill>
                        <a:schemeClr val="bg1"/>
                      </a:solidFill>
                      <a:latin typeface="Tahoma" panose="020B0604030504040204" pitchFamily="34" charset="0"/>
                      <a:ea typeface="Tahoma" panose="020B0604030504040204" pitchFamily="34" charset="0"/>
                      <a:cs typeface="Tahoma" panose="020B0604030504040204" pitchFamily="34" charset="0"/>
                    </a:rPr>
                    <a:t>-Fi Units </a:t>
                  </a:r>
                </a:p>
                <a:p>
                  <a:pPr algn="ctr"/>
                  <a:r>
                    <a:rPr lang="en-US" sz="1600" dirty="0">
                      <a:solidFill>
                        <a:schemeClr val="bg1"/>
                      </a:solidFill>
                      <a:latin typeface="Tahoma" panose="020B0604030504040204" pitchFamily="34" charset="0"/>
                      <a:ea typeface="Tahoma" panose="020B0604030504040204" pitchFamily="34" charset="0"/>
                      <a:cs typeface="Tahoma" panose="020B0604030504040204" pitchFamily="34" charset="0"/>
                    </a:rPr>
                    <a:t>available for </a:t>
                  </a:r>
                </a:p>
                <a:p>
                  <a:pPr algn="ctr"/>
                  <a:r>
                    <a:rPr lang="en-US" sz="1600" dirty="0">
                      <a:solidFill>
                        <a:schemeClr val="bg1"/>
                      </a:solidFill>
                      <a:latin typeface="Tahoma" panose="020B0604030504040204" pitchFamily="34" charset="0"/>
                      <a:ea typeface="Tahoma" panose="020B0604030504040204" pitchFamily="34" charset="0"/>
                      <a:cs typeface="Tahoma" panose="020B0604030504040204" pitchFamily="34" charset="0"/>
                    </a:rPr>
                    <a:t>Students</a:t>
                  </a:r>
                </a:p>
                <a:p>
                  <a:pPr algn="ctr"/>
                  <a:r>
                    <a:rPr lang="en-US" sz="1600" dirty="0">
                      <a:solidFill>
                        <a:schemeClr val="bg1"/>
                      </a:solidFill>
                      <a:latin typeface="Tahoma" panose="020B0604030504040204" pitchFamily="34" charset="0"/>
                      <a:ea typeface="Tahoma" panose="020B0604030504040204" pitchFamily="34" charset="0"/>
                      <a:cs typeface="Tahoma" panose="020B0604030504040204" pitchFamily="34" charset="0"/>
                    </a:rPr>
                    <a:t> in hardship.</a:t>
                  </a:r>
                </a:p>
              </p:txBody>
            </p:sp>
            <p:pic>
              <p:nvPicPr>
                <p:cNvPr id="43" name="Graphic 42" descr="Icon - white icon of a wireless router ">
                  <a:extLst>
                    <a:ext uri="{FF2B5EF4-FFF2-40B4-BE49-F238E27FC236}">
                      <a16:creationId xmlns:a16="http://schemas.microsoft.com/office/drawing/2014/main" id="{41A636FD-23BF-6A55-973E-4C7FBE3AA17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338310" y="4043736"/>
                  <a:ext cx="943117" cy="943117"/>
                </a:xfrm>
                <a:prstGeom prst="rect">
                  <a:avLst/>
                </a:prstGeom>
              </p:spPr>
            </p:pic>
          </p:grpSp>
        </p:grpSp>
      </p:grpSp>
    </p:spTree>
    <p:extLst>
      <p:ext uri="{BB962C8B-B14F-4D97-AF65-F5344CB8AC3E}">
        <p14:creationId xmlns:p14="http://schemas.microsoft.com/office/powerpoint/2010/main" val="27963129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7B02A"/>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9B56E6FD-A53D-1AF1-A054-D42B96C0E940}"/>
              </a:ext>
            </a:extLst>
          </p:cNvPr>
          <p:cNvGrpSpPr/>
          <p:nvPr/>
        </p:nvGrpSpPr>
        <p:grpSpPr>
          <a:xfrm>
            <a:off x="723418" y="1490008"/>
            <a:ext cx="4347665" cy="3877984"/>
            <a:chOff x="485805" y="695983"/>
            <a:chExt cx="4347665" cy="3877984"/>
          </a:xfrm>
        </p:grpSpPr>
        <p:sp>
          <p:nvSpPr>
            <p:cNvPr id="12" name="TextBox 11">
              <a:extLst>
                <a:ext uri="{FF2B5EF4-FFF2-40B4-BE49-F238E27FC236}">
                  <a16:creationId xmlns:a16="http://schemas.microsoft.com/office/drawing/2014/main" id="{3548A0C3-747F-E0BB-B7BF-327050877CD7}"/>
                </a:ext>
              </a:extLst>
            </p:cNvPr>
            <p:cNvSpPr txBox="1"/>
            <p:nvPr/>
          </p:nvSpPr>
          <p:spPr>
            <a:xfrm>
              <a:off x="485805" y="695983"/>
              <a:ext cx="1492716" cy="1323439"/>
            </a:xfrm>
            <a:prstGeom prst="rect">
              <a:avLst/>
            </a:prstGeom>
            <a:noFill/>
          </p:spPr>
          <p:txBody>
            <a:bodyPr wrap="none" rtlCol="0">
              <a:spAutoFit/>
            </a:bodyPr>
            <a:lstStyle/>
            <a:p>
              <a:r>
                <a:rPr lang="en-US" sz="8000" b="1">
                  <a:solidFill>
                    <a:schemeClr val="bg1"/>
                  </a:solidFill>
                  <a:latin typeface="Tahoma" panose="020B0604030504040204" pitchFamily="34" charset="0"/>
                  <a:ea typeface="Tahoma" panose="020B0604030504040204" pitchFamily="34" charset="0"/>
                  <a:cs typeface="Tahoma" panose="020B0604030504040204" pitchFamily="34" charset="0"/>
                </a:rPr>
                <a:t>04</a:t>
              </a:r>
            </a:p>
          </p:txBody>
        </p:sp>
        <p:sp>
          <p:nvSpPr>
            <p:cNvPr id="2" name="TextBox 1">
              <a:extLst>
                <a:ext uri="{FF2B5EF4-FFF2-40B4-BE49-F238E27FC236}">
                  <a16:creationId xmlns:a16="http://schemas.microsoft.com/office/drawing/2014/main" id="{1541AC69-A0FC-B95A-C35B-1EB0372CE461}"/>
                </a:ext>
              </a:extLst>
            </p:cNvPr>
            <p:cNvSpPr txBox="1"/>
            <p:nvPr/>
          </p:nvSpPr>
          <p:spPr>
            <a:xfrm>
              <a:off x="485805" y="2019422"/>
              <a:ext cx="4347665" cy="2554545"/>
            </a:xfrm>
            <a:prstGeom prst="rect">
              <a:avLst/>
            </a:prstGeom>
            <a:noFill/>
          </p:spPr>
          <p:txBody>
            <a:bodyPr wrap="none" rtlCol="0">
              <a:spAutoFit/>
            </a:bodyPr>
            <a:lstStyle/>
            <a:p>
              <a:r>
                <a:rPr lang="en-US" sz="8000" b="1">
                  <a:solidFill>
                    <a:srgbClr val="3E3E4D"/>
                  </a:solidFill>
                  <a:latin typeface="Tahoma" panose="020B0604030504040204" pitchFamily="34" charset="0"/>
                  <a:ea typeface="Tahoma" panose="020B0604030504040204" pitchFamily="34" charset="0"/>
                  <a:cs typeface="Tahoma" panose="020B0604030504040204" pitchFamily="34" charset="0"/>
                </a:rPr>
                <a:t>Library </a:t>
              </a:r>
            </a:p>
            <a:p>
              <a:r>
                <a:rPr lang="en-US" sz="8000" b="1">
                  <a:solidFill>
                    <a:srgbClr val="3E3E4D"/>
                  </a:solidFill>
                  <a:latin typeface="Tahoma" panose="020B0604030504040204" pitchFamily="34" charset="0"/>
                  <a:ea typeface="Tahoma" panose="020B0604030504040204" pitchFamily="34" charset="0"/>
                  <a:cs typeface="Tahoma" panose="020B0604030504040204" pitchFamily="34" charset="0"/>
                </a:rPr>
                <a:t>services</a:t>
              </a:r>
            </a:p>
          </p:txBody>
        </p:sp>
      </p:grpSp>
      <p:sp>
        <p:nvSpPr>
          <p:cNvPr id="3" name="Oval 2">
            <a:extLst>
              <a:ext uri="{FF2B5EF4-FFF2-40B4-BE49-F238E27FC236}">
                <a16:creationId xmlns:a16="http://schemas.microsoft.com/office/drawing/2014/main" id="{2B29D851-324D-F2CF-3D5F-5C52DF597425}"/>
              </a:ext>
            </a:extLst>
          </p:cNvPr>
          <p:cNvSpPr/>
          <p:nvPr/>
        </p:nvSpPr>
        <p:spPr>
          <a:xfrm>
            <a:off x="0" y="-990096"/>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4" name="Oval 3">
            <a:extLst>
              <a:ext uri="{FF2B5EF4-FFF2-40B4-BE49-F238E27FC236}">
                <a16:creationId xmlns:a16="http://schemas.microsoft.com/office/drawing/2014/main" id="{9E7DFF1F-8B0F-828D-C1EA-FE207E3300A7}"/>
              </a:ext>
            </a:extLst>
          </p:cNvPr>
          <p:cNvSpPr/>
          <p:nvPr/>
        </p:nvSpPr>
        <p:spPr>
          <a:xfrm>
            <a:off x="723418" y="-978522"/>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5" name="Oval 4">
            <a:extLst>
              <a:ext uri="{FF2B5EF4-FFF2-40B4-BE49-F238E27FC236}">
                <a16:creationId xmlns:a16="http://schemas.microsoft.com/office/drawing/2014/main" id="{45FA1D51-D9A3-0F39-79BD-4AAA87C85A99}"/>
              </a:ext>
            </a:extLst>
          </p:cNvPr>
          <p:cNvSpPr/>
          <p:nvPr/>
        </p:nvSpPr>
        <p:spPr>
          <a:xfrm>
            <a:off x="1446836" y="-1013246"/>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6" name="Oval 5">
            <a:extLst>
              <a:ext uri="{FF2B5EF4-FFF2-40B4-BE49-F238E27FC236}">
                <a16:creationId xmlns:a16="http://schemas.microsoft.com/office/drawing/2014/main" id="{000F6B89-62E6-DE74-C30E-09ECC279A79C}"/>
              </a:ext>
            </a:extLst>
          </p:cNvPr>
          <p:cNvSpPr/>
          <p:nvPr/>
        </p:nvSpPr>
        <p:spPr>
          <a:xfrm>
            <a:off x="2170254" y="-1013246"/>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7" name="Oval 6">
            <a:extLst>
              <a:ext uri="{FF2B5EF4-FFF2-40B4-BE49-F238E27FC236}">
                <a16:creationId xmlns:a16="http://schemas.microsoft.com/office/drawing/2014/main" id="{783157C0-7CA2-CCE2-537A-A6378AB7D335}"/>
              </a:ext>
            </a:extLst>
          </p:cNvPr>
          <p:cNvSpPr/>
          <p:nvPr/>
        </p:nvSpPr>
        <p:spPr>
          <a:xfrm>
            <a:off x="2893672" y="-1001672"/>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8" name="Oval 7">
            <a:extLst>
              <a:ext uri="{FF2B5EF4-FFF2-40B4-BE49-F238E27FC236}">
                <a16:creationId xmlns:a16="http://schemas.microsoft.com/office/drawing/2014/main" id="{43CEA966-E80B-156A-BFBD-BE78EB237B9C}"/>
              </a:ext>
            </a:extLst>
          </p:cNvPr>
          <p:cNvSpPr/>
          <p:nvPr/>
        </p:nvSpPr>
        <p:spPr>
          <a:xfrm>
            <a:off x="3617090" y="-1001672"/>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9" name="Oval 8">
            <a:extLst>
              <a:ext uri="{FF2B5EF4-FFF2-40B4-BE49-F238E27FC236}">
                <a16:creationId xmlns:a16="http://schemas.microsoft.com/office/drawing/2014/main" id="{07849BF3-BCEF-83B6-4689-6F9717959AA5}"/>
              </a:ext>
            </a:extLst>
          </p:cNvPr>
          <p:cNvSpPr/>
          <p:nvPr/>
        </p:nvSpPr>
        <p:spPr>
          <a:xfrm>
            <a:off x="4340508" y="-1047970"/>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0" name="Oval 9">
            <a:extLst>
              <a:ext uri="{FF2B5EF4-FFF2-40B4-BE49-F238E27FC236}">
                <a16:creationId xmlns:a16="http://schemas.microsoft.com/office/drawing/2014/main" id="{28873572-9B77-8646-861A-23134A8C8B9A}"/>
              </a:ext>
            </a:extLst>
          </p:cNvPr>
          <p:cNvSpPr/>
          <p:nvPr/>
        </p:nvSpPr>
        <p:spPr>
          <a:xfrm>
            <a:off x="5063926" y="-1059545"/>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3" name="Oval 12">
            <a:extLst>
              <a:ext uri="{FF2B5EF4-FFF2-40B4-BE49-F238E27FC236}">
                <a16:creationId xmlns:a16="http://schemas.microsoft.com/office/drawing/2014/main" id="{FA2B9712-BC22-A0B4-E6B4-C4F7A5C3766A}"/>
              </a:ext>
            </a:extLst>
          </p:cNvPr>
          <p:cNvSpPr/>
          <p:nvPr/>
        </p:nvSpPr>
        <p:spPr>
          <a:xfrm>
            <a:off x="5787344" y="-1047970"/>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4" name="Oval 13">
            <a:extLst>
              <a:ext uri="{FF2B5EF4-FFF2-40B4-BE49-F238E27FC236}">
                <a16:creationId xmlns:a16="http://schemas.microsoft.com/office/drawing/2014/main" id="{1FCEF184-0389-D4CD-71E0-2148ABC9D446}"/>
              </a:ext>
            </a:extLst>
          </p:cNvPr>
          <p:cNvSpPr/>
          <p:nvPr/>
        </p:nvSpPr>
        <p:spPr>
          <a:xfrm>
            <a:off x="6510762" y="-1059544"/>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424D8CD4-971E-E85D-C4CD-A81B07262D72}"/>
              </a:ext>
            </a:extLst>
          </p:cNvPr>
          <p:cNvSpPr/>
          <p:nvPr/>
        </p:nvSpPr>
        <p:spPr>
          <a:xfrm>
            <a:off x="7234177" y="-1059544"/>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pic>
        <p:nvPicPr>
          <p:cNvPr id="16" name="Picture 15" descr="A building with a sign on it&#10;&#10;Description automatically generated with low confidence">
            <a:extLst>
              <a:ext uri="{FF2B5EF4-FFF2-40B4-BE49-F238E27FC236}">
                <a16:creationId xmlns:a16="http://schemas.microsoft.com/office/drawing/2014/main" id="{CF81E1C5-9369-99EC-7A43-D6346812BEE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597993" y="0"/>
            <a:ext cx="4594007" cy="6858000"/>
          </a:xfrm>
          <a:prstGeom prst="rect">
            <a:avLst/>
          </a:prstGeom>
          <a:ln>
            <a:noFill/>
          </a:ln>
        </p:spPr>
      </p:pic>
    </p:spTree>
    <p:extLst>
      <p:ext uri="{BB962C8B-B14F-4D97-AF65-F5344CB8AC3E}">
        <p14:creationId xmlns:p14="http://schemas.microsoft.com/office/powerpoint/2010/main" val="22023434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B6819DB-E9DC-F2B3-3D43-83D58ABD902C}"/>
              </a:ext>
            </a:extLst>
          </p:cNvPr>
          <p:cNvSpPr/>
          <p:nvPr/>
        </p:nvSpPr>
        <p:spPr>
          <a:xfrm>
            <a:off x="0" y="0"/>
            <a:ext cx="1080000" cy="1080000"/>
          </a:xfrm>
          <a:prstGeom prst="rect">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pic>
        <p:nvPicPr>
          <p:cNvPr id="8" name="Picture 7" descr="QR code linking to general information about the University's library services">
            <a:hlinkClick r:id="rId3"/>
            <a:extLst>
              <a:ext uri="{FF2B5EF4-FFF2-40B4-BE49-F238E27FC236}">
                <a16:creationId xmlns:a16="http://schemas.microsoft.com/office/drawing/2014/main" id="{B147CFD7-98D2-FAFC-0A0B-634DFF10FFA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1800" y="91800"/>
            <a:ext cx="896400" cy="896400"/>
          </a:xfrm>
          <a:prstGeom prst="rect">
            <a:avLst/>
          </a:prstGeom>
        </p:spPr>
      </p:pic>
      <p:sp>
        <p:nvSpPr>
          <p:cNvPr id="4" name="Rectangle 3">
            <a:extLst>
              <a:ext uri="{FF2B5EF4-FFF2-40B4-BE49-F238E27FC236}">
                <a16:creationId xmlns:a16="http://schemas.microsoft.com/office/drawing/2014/main" id="{DFC7A529-0A58-10F4-A8E1-C6323494BA3D}"/>
              </a:ext>
            </a:extLst>
          </p:cNvPr>
          <p:cNvSpPr/>
          <p:nvPr/>
        </p:nvSpPr>
        <p:spPr>
          <a:xfrm>
            <a:off x="0" y="1102549"/>
            <a:ext cx="1080000" cy="291759"/>
          </a:xfrm>
          <a:prstGeom prst="rect">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a:solidFill>
                  <a:srgbClr val="3E3E4D"/>
                </a:solidFill>
                <a:latin typeface="Tahoma" panose="020B0604030504040204" pitchFamily="34" charset="0"/>
                <a:ea typeface="Tahoma" panose="020B0604030504040204" pitchFamily="34" charset="0"/>
                <a:cs typeface="Tahoma" panose="020B0604030504040204" pitchFamily="34" charset="0"/>
              </a:rPr>
              <a:t>CLICK OR SCAN</a:t>
            </a:r>
          </a:p>
        </p:txBody>
      </p:sp>
      <p:sp>
        <p:nvSpPr>
          <p:cNvPr id="6" name="Oval 5">
            <a:extLst>
              <a:ext uri="{FF2B5EF4-FFF2-40B4-BE49-F238E27FC236}">
                <a16:creationId xmlns:a16="http://schemas.microsoft.com/office/drawing/2014/main" id="{2A631238-7EFC-6B43-E10C-6AFC39E64D97}"/>
              </a:ext>
            </a:extLst>
          </p:cNvPr>
          <p:cNvSpPr/>
          <p:nvPr/>
        </p:nvSpPr>
        <p:spPr>
          <a:xfrm>
            <a:off x="0" y="-1035634"/>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7" name="Oval 6">
            <a:extLst>
              <a:ext uri="{FF2B5EF4-FFF2-40B4-BE49-F238E27FC236}">
                <a16:creationId xmlns:a16="http://schemas.microsoft.com/office/drawing/2014/main" id="{D4761A18-C313-0826-8DD5-A2F70140F846}"/>
              </a:ext>
            </a:extLst>
          </p:cNvPr>
          <p:cNvSpPr/>
          <p:nvPr/>
        </p:nvSpPr>
        <p:spPr>
          <a:xfrm>
            <a:off x="723418" y="-1024060"/>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9" name="Oval 8">
            <a:extLst>
              <a:ext uri="{FF2B5EF4-FFF2-40B4-BE49-F238E27FC236}">
                <a16:creationId xmlns:a16="http://schemas.microsoft.com/office/drawing/2014/main" id="{23EE9617-9D69-F34B-3A0B-D744BDCDBBEB}"/>
              </a:ext>
            </a:extLst>
          </p:cNvPr>
          <p:cNvSpPr/>
          <p:nvPr/>
        </p:nvSpPr>
        <p:spPr>
          <a:xfrm>
            <a:off x="1446836" y="-1058784"/>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0" name="Oval 9">
            <a:extLst>
              <a:ext uri="{FF2B5EF4-FFF2-40B4-BE49-F238E27FC236}">
                <a16:creationId xmlns:a16="http://schemas.microsoft.com/office/drawing/2014/main" id="{92190A1B-D9C8-211C-D0FE-CC1C90CCD9CE}"/>
              </a:ext>
            </a:extLst>
          </p:cNvPr>
          <p:cNvSpPr/>
          <p:nvPr/>
        </p:nvSpPr>
        <p:spPr>
          <a:xfrm>
            <a:off x="2170254" y="-1058784"/>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2" name="Oval 11">
            <a:extLst>
              <a:ext uri="{FF2B5EF4-FFF2-40B4-BE49-F238E27FC236}">
                <a16:creationId xmlns:a16="http://schemas.microsoft.com/office/drawing/2014/main" id="{23832F95-1EE9-ECBE-937E-1CAA41D1EA54}"/>
              </a:ext>
            </a:extLst>
          </p:cNvPr>
          <p:cNvSpPr/>
          <p:nvPr/>
        </p:nvSpPr>
        <p:spPr>
          <a:xfrm>
            <a:off x="2893672" y="-1047210"/>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219803C7-FDD2-7460-CA16-90933059F31D}"/>
              </a:ext>
            </a:extLst>
          </p:cNvPr>
          <p:cNvSpPr/>
          <p:nvPr/>
        </p:nvSpPr>
        <p:spPr>
          <a:xfrm>
            <a:off x="3617090" y="-1047210"/>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6" name="Oval 15">
            <a:extLst>
              <a:ext uri="{FF2B5EF4-FFF2-40B4-BE49-F238E27FC236}">
                <a16:creationId xmlns:a16="http://schemas.microsoft.com/office/drawing/2014/main" id="{E5474B94-050E-91D9-B18C-8261D5C536ED}"/>
              </a:ext>
            </a:extLst>
          </p:cNvPr>
          <p:cNvSpPr/>
          <p:nvPr/>
        </p:nvSpPr>
        <p:spPr>
          <a:xfrm>
            <a:off x="4340508" y="-1093508"/>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7" name="Oval 16">
            <a:extLst>
              <a:ext uri="{FF2B5EF4-FFF2-40B4-BE49-F238E27FC236}">
                <a16:creationId xmlns:a16="http://schemas.microsoft.com/office/drawing/2014/main" id="{F50B4F6E-F32D-3C41-B90E-250A9A2F5BAA}"/>
              </a:ext>
            </a:extLst>
          </p:cNvPr>
          <p:cNvSpPr/>
          <p:nvPr/>
        </p:nvSpPr>
        <p:spPr>
          <a:xfrm>
            <a:off x="5063926" y="-1105083"/>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8" name="Oval 17">
            <a:extLst>
              <a:ext uri="{FF2B5EF4-FFF2-40B4-BE49-F238E27FC236}">
                <a16:creationId xmlns:a16="http://schemas.microsoft.com/office/drawing/2014/main" id="{0A9902C2-9D7D-7731-5B1B-5549224EFBDB}"/>
              </a:ext>
            </a:extLst>
          </p:cNvPr>
          <p:cNvSpPr/>
          <p:nvPr/>
        </p:nvSpPr>
        <p:spPr>
          <a:xfrm>
            <a:off x="5787344" y="-1093508"/>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9" name="Oval 18">
            <a:extLst>
              <a:ext uri="{FF2B5EF4-FFF2-40B4-BE49-F238E27FC236}">
                <a16:creationId xmlns:a16="http://schemas.microsoft.com/office/drawing/2014/main" id="{A22F1254-CC74-FB7A-5056-5A12994E79B8}"/>
              </a:ext>
            </a:extLst>
          </p:cNvPr>
          <p:cNvSpPr/>
          <p:nvPr/>
        </p:nvSpPr>
        <p:spPr>
          <a:xfrm>
            <a:off x="6510762" y="-1105082"/>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0" name="Oval 19">
            <a:extLst>
              <a:ext uri="{FF2B5EF4-FFF2-40B4-BE49-F238E27FC236}">
                <a16:creationId xmlns:a16="http://schemas.microsoft.com/office/drawing/2014/main" id="{FF0CFBE8-8FB4-7511-49F4-4C60B7250667}"/>
              </a:ext>
            </a:extLst>
          </p:cNvPr>
          <p:cNvSpPr/>
          <p:nvPr/>
        </p:nvSpPr>
        <p:spPr>
          <a:xfrm>
            <a:off x="7234177" y="-1105082"/>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2" name="TextBox 21">
            <a:extLst>
              <a:ext uri="{FF2B5EF4-FFF2-40B4-BE49-F238E27FC236}">
                <a16:creationId xmlns:a16="http://schemas.microsoft.com/office/drawing/2014/main" id="{DDB3B2AE-422E-693B-02B9-48E4FA2B34A9}"/>
              </a:ext>
            </a:extLst>
          </p:cNvPr>
          <p:cNvSpPr txBox="1"/>
          <p:nvPr/>
        </p:nvSpPr>
        <p:spPr>
          <a:xfrm>
            <a:off x="537313" y="7173495"/>
            <a:ext cx="6713173" cy="1938992"/>
          </a:xfrm>
          <a:prstGeom prst="rect">
            <a:avLst/>
          </a:prstGeom>
          <a:noFill/>
        </p:spPr>
        <p:txBody>
          <a:bodyPr wrap="square" lIns="91440" tIns="45720" rIns="91440" bIns="45720" rtlCol="0" anchor="t">
            <a:spAutoFit/>
          </a:bodyPr>
          <a:lstStyle/>
          <a:p>
            <a:r>
              <a:rPr lang="en-US" sz="2000" dirty="0">
                <a:solidFill>
                  <a:srgbClr val="030C10"/>
                </a:solidFill>
                <a:latin typeface="Georgia"/>
              </a:rPr>
              <a:t>[11 centrally because there are a small no. of school run libraries]</a:t>
            </a:r>
          </a:p>
          <a:p>
            <a:pPr marL="342900" indent="-342900">
              <a:buFont typeface="Arial" panose="020B0604020202020204" pitchFamily="34" charset="0"/>
              <a:buChar char="•"/>
            </a:pPr>
            <a:r>
              <a:rPr lang="en-US" sz="2000" dirty="0">
                <a:solidFill>
                  <a:srgbClr val="030C10"/>
                </a:solidFill>
                <a:latin typeface="Georgia"/>
              </a:rPr>
              <a:t>Book loans</a:t>
            </a:r>
            <a:endParaRPr lang="en-US" dirty="0">
              <a:latin typeface="Georgia"/>
            </a:endParaRPr>
          </a:p>
          <a:p>
            <a:pPr marL="342900" indent="-342900">
              <a:buFont typeface="Arial" panose="020B0604020202020204" pitchFamily="34" charset="0"/>
              <a:buChar char="•"/>
            </a:pPr>
            <a:r>
              <a:rPr lang="en-US" sz="2000" dirty="0">
                <a:solidFill>
                  <a:srgbClr val="030C10"/>
                </a:solidFill>
                <a:latin typeface="Georgia"/>
              </a:rPr>
              <a:t>Open access computers</a:t>
            </a:r>
          </a:p>
          <a:p>
            <a:pPr marL="342900" indent="-342900">
              <a:buFont typeface="Arial" panose="020B0604020202020204" pitchFamily="34" charset="0"/>
              <a:buChar char="•"/>
            </a:pPr>
            <a:r>
              <a:rPr lang="en-US" sz="2000" dirty="0">
                <a:solidFill>
                  <a:srgbClr val="030C10"/>
                </a:solidFill>
                <a:latin typeface="Georgia"/>
              </a:rPr>
              <a:t>Printing, scanning and multimedia</a:t>
            </a:r>
          </a:p>
          <a:p>
            <a:pPr marL="342900" indent="-342900">
              <a:buFont typeface="Arial" panose="020B0604020202020204" pitchFamily="34" charset="0"/>
              <a:buChar char="•"/>
            </a:pPr>
            <a:r>
              <a:rPr lang="en-US" sz="2000" dirty="0">
                <a:solidFill>
                  <a:srgbClr val="030C10"/>
                </a:solidFill>
                <a:latin typeface="Georgia"/>
              </a:rPr>
              <a:t>Study spaces (group, formal and informal)</a:t>
            </a:r>
          </a:p>
        </p:txBody>
      </p:sp>
      <p:pic>
        <p:nvPicPr>
          <p:cNvPr id="43" name="Picture 42" descr="Image of an iPhone displaying a google map with a pin on the University's main library">
            <a:extLst>
              <a:ext uri="{FF2B5EF4-FFF2-40B4-BE49-F238E27FC236}">
                <a16:creationId xmlns:a16="http://schemas.microsoft.com/office/drawing/2014/main" id="{5540B557-74B1-1CE6-0A59-2851DC0F46A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45432" y="1394307"/>
            <a:ext cx="4820340" cy="9158644"/>
          </a:xfrm>
          <a:prstGeom prst="rect">
            <a:avLst/>
          </a:prstGeom>
        </p:spPr>
      </p:pic>
      <p:grpSp>
        <p:nvGrpSpPr>
          <p:cNvPr id="48" name="Group 47">
            <a:extLst>
              <a:ext uri="{FF2B5EF4-FFF2-40B4-BE49-F238E27FC236}">
                <a16:creationId xmlns:a16="http://schemas.microsoft.com/office/drawing/2014/main" id="{1D302451-62FD-B5F5-1849-FBC869B3E339}"/>
              </a:ext>
            </a:extLst>
          </p:cNvPr>
          <p:cNvGrpSpPr/>
          <p:nvPr/>
        </p:nvGrpSpPr>
        <p:grpSpPr>
          <a:xfrm>
            <a:off x="3387762" y="196155"/>
            <a:ext cx="5631547" cy="1320813"/>
            <a:chOff x="3437390" y="196155"/>
            <a:chExt cx="5631547" cy="1320813"/>
          </a:xfrm>
        </p:grpSpPr>
        <p:sp>
          <p:nvSpPr>
            <p:cNvPr id="2" name="TextBox 1">
              <a:extLst>
                <a:ext uri="{FF2B5EF4-FFF2-40B4-BE49-F238E27FC236}">
                  <a16:creationId xmlns:a16="http://schemas.microsoft.com/office/drawing/2014/main" id="{1541AC69-A0FC-B95A-C35B-1EB0372CE461}"/>
                </a:ext>
              </a:extLst>
            </p:cNvPr>
            <p:cNvSpPr txBox="1"/>
            <p:nvPr/>
          </p:nvSpPr>
          <p:spPr>
            <a:xfrm>
              <a:off x="3437390" y="196155"/>
              <a:ext cx="5631547" cy="1015663"/>
            </a:xfrm>
            <a:prstGeom prst="rect">
              <a:avLst/>
            </a:prstGeom>
            <a:noFill/>
          </p:spPr>
          <p:txBody>
            <a:bodyPr wrap="square" rtlCol="0">
              <a:spAutoFit/>
            </a:bodyPr>
            <a:lstStyle/>
            <a:p>
              <a:pPr algn="ctr"/>
              <a:r>
                <a:rPr lang="en-US" sz="6000" b="1">
                  <a:solidFill>
                    <a:srgbClr val="F7B02A"/>
                  </a:solidFill>
                  <a:latin typeface="Tahoma" panose="020B0604030504040204" pitchFamily="34" charset="0"/>
                  <a:ea typeface="Tahoma" panose="020B0604030504040204" pitchFamily="34" charset="0"/>
                  <a:cs typeface="Tahoma" panose="020B0604030504040204" pitchFamily="34" charset="0"/>
                </a:rPr>
                <a:t>Library basics</a:t>
              </a:r>
            </a:p>
          </p:txBody>
        </p:sp>
        <p:grpSp>
          <p:nvGrpSpPr>
            <p:cNvPr id="47" name="Group 46">
              <a:extLst>
                <a:ext uri="{FF2B5EF4-FFF2-40B4-BE49-F238E27FC236}">
                  <a16:creationId xmlns:a16="http://schemas.microsoft.com/office/drawing/2014/main" id="{31063D6E-DB4B-D1D9-EC0B-C6627E14E444}"/>
                </a:ext>
              </a:extLst>
            </p:cNvPr>
            <p:cNvGrpSpPr/>
            <p:nvPr/>
          </p:nvGrpSpPr>
          <p:grpSpPr>
            <a:xfrm>
              <a:off x="4408896" y="1271648"/>
              <a:ext cx="3473465" cy="245320"/>
              <a:chOff x="3884931" y="1654020"/>
              <a:chExt cx="3473465" cy="245320"/>
            </a:xfrm>
          </p:grpSpPr>
          <p:cxnSp>
            <p:nvCxnSpPr>
              <p:cNvPr id="45" name="Straight Connector 44">
                <a:extLst>
                  <a:ext uri="{FF2B5EF4-FFF2-40B4-BE49-F238E27FC236}">
                    <a16:creationId xmlns:a16="http://schemas.microsoft.com/office/drawing/2014/main" id="{20F63CF8-4F6E-1F87-3559-F66A57F96DF4}"/>
                  </a:ext>
                </a:extLst>
              </p:cNvPr>
              <p:cNvCxnSpPr>
                <a:cxnSpLocks/>
              </p:cNvCxnSpPr>
              <p:nvPr/>
            </p:nvCxnSpPr>
            <p:spPr>
              <a:xfrm>
                <a:off x="3884931" y="1776679"/>
                <a:ext cx="3473465" cy="0"/>
              </a:xfrm>
              <a:prstGeom prst="line">
                <a:avLst/>
              </a:prstGeom>
              <a:ln w="57150">
                <a:solidFill>
                  <a:srgbClr val="3E3E4D"/>
                </a:solidFill>
              </a:ln>
            </p:spPr>
            <p:style>
              <a:lnRef idx="1">
                <a:schemeClr val="accent1"/>
              </a:lnRef>
              <a:fillRef idx="0">
                <a:schemeClr val="accent1"/>
              </a:fillRef>
              <a:effectRef idx="0">
                <a:schemeClr val="accent1"/>
              </a:effectRef>
              <a:fontRef idx="minor">
                <a:schemeClr val="tx1"/>
              </a:fontRef>
            </p:style>
          </p:cxnSp>
          <p:sp>
            <p:nvSpPr>
              <p:cNvPr id="46" name="Oval 45">
                <a:extLst>
                  <a:ext uri="{FF2B5EF4-FFF2-40B4-BE49-F238E27FC236}">
                    <a16:creationId xmlns:a16="http://schemas.microsoft.com/office/drawing/2014/main" id="{BDC91E97-9317-5F5C-AA46-EA42C0094AE2}"/>
                  </a:ext>
                </a:extLst>
              </p:cNvPr>
              <p:cNvSpPr/>
              <p:nvPr/>
            </p:nvSpPr>
            <p:spPr>
              <a:xfrm>
                <a:off x="5499004" y="1654020"/>
                <a:ext cx="245320" cy="245320"/>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grpSp>
      </p:grpSp>
      <p:sp>
        <p:nvSpPr>
          <p:cNvPr id="5" name="TextBox 4">
            <a:extLst>
              <a:ext uri="{FF2B5EF4-FFF2-40B4-BE49-F238E27FC236}">
                <a16:creationId xmlns:a16="http://schemas.microsoft.com/office/drawing/2014/main" id="{0342A95F-3761-76F9-B10D-342458AE0E6D}"/>
              </a:ext>
            </a:extLst>
          </p:cNvPr>
          <p:cNvSpPr txBox="1"/>
          <p:nvPr/>
        </p:nvSpPr>
        <p:spPr>
          <a:xfrm>
            <a:off x="716683" y="3162581"/>
            <a:ext cx="6379154" cy="769441"/>
          </a:xfrm>
          <a:prstGeom prst="rect">
            <a:avLst/>
          </a:prstGeom>
          <a:noFill/>
        </p:spPr>
        <p:txBody>
          <a:bodyPr wrap="square" lIns="91440" tIns="45720" rIns="91440" bIns="45720" rtlCol="0" anchor="t">
            <a:spAutoFit/>
          </a:bodyPr>
          <a:lstStyle/>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You can get into, and borrow from, all 11 centrally-run libraries using your student card. </a:t>
            </a:r>
          </a:p>
        </p:txBody>
      </p:sp>
      <p:cxnSp>
        <p:nvCxnSpPr>
          <p:cNvPr id="49" name="Straight Connector 48">
            <a:extLst>
              <a:ext uri="{FF2B5EF4-FFF2-40B4-BE49-F238E27FC236}">
                <a16:creationId xmlns:a16="http://schemas.microsoft.com/office/drawing/2014/main" id="{22E47B82-0BDA-07E5-ABA1-7680CAA537E2}"/>
              </a:ext>
            </a:extLst>
          </p:cNvPr>
          <p:cNvCxnSpPr>
            <a:cxnSpLocks/>
          </p:cNvCxnSpPr>
          <p:nvPr/>
        </p:nvCxnSpPr>
        <p:spPr>
          <a:xfrm>
            <a:off x="398830" y="2804579"/>
            <a:ext cx="0" cy="4053421"/>
          </a:xfrm>
          <a:prstGeom prst="line">
            <a:avLst/>
          </a:prstGeom>
          <a:ln w="57150">
            <a:solidFill>
              <a:srgbClr val="3E3E4D"/>
            </a:solidFill>
          </a:ln>
        </p:spPr>
        <p:style>
          <a:lnRef idx="1">
            <a:schemeClr val="accent1"/>
          </a:lnRef>
          <a:fillRef idx="0">
            <a:schemeClr val="accent1"/>
          </a:fillRef>
          <a:effectRef idx="0">
            <a:schemeClr val="accent1"/>
          </a:effectRef>
          <a:fontRef idx="minor">
            <a:schemeClr val="tx1"/>
          </a:fontRef>
        </p:style>
      </p:cxnSp>
      <p:sp>
        <p:nvSpPr>
          <p:cNvPr id="50" name="Oval 49">
            <a:extLst>
              <a:ext uri="{FF2B5EF4-FFF2-40B4-BE49-F238E27FC236}">
                <a16:creationId xmlns:a16="http://schemas.microsoft.com/office/drawing/2014/main" id="{D5A5FB76-92C9-D395-827D-B6E3CF50544A}"/>
              </a:ext>
            </a:extLst>
          </p:cNvPr>
          <p:cNvSpPr/>
          <p:nvPr/>
        </p:nvSpPr>
        <p:spPr>
          <a:xfrm rot="5400000">
            <a:off x="231776" y="2637526"/>
            <a:ext cx="334106" cy="334106"/>
          </a:xfrm>
          <a:prstGeom prst="ellipse">
            <a:avLst/>
          </a:prstGeom>
          <a:solidFill>
            <a:srgbClr val="F7B02A"/>
          </a:solidFill>
          <a:ln w="38100">
            <a:solidFill>
              <a:srgbClr val="3E3E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52" name="TextBox 51">
            <a:extLst>
              <a:ext uri="{FF2B5EF4-FFF2-40B4-BE49-F238E27FC236}">
                <a16:creationId xmlns:a16="http://schemas.microsoft.com/office/drawing/2014/main" id="{124B6140-5FC4-D11F-A677-10CBA4A4129D}"/>
              </a:ext>
            </a:extLst>
          </p:cNvPr>
          <p:cNvSpPr txBox="1"/>
          <p:nvPr/>
        </p:nvSpPr>
        <p:spPr>
          <a:xfrm>
            <a:off x="745437" y="2542969"/>
            <a:ext cx="2388354" cy="523220"/>
          </a:xfrm>
          <a:prstGeom prst="rect">
            <a:avLst/>
          </a:prstGeom>
          <a:solidFill>
            <a:srgbClr val="F7B02A"/>
          </a:solidFill>
        </p:spPr>
        <p:txBody>
          <a:bodyPr wrap="square" rtlCol="0">
            <a:spAutoFit/>
          </a:bodyPr>
          <a:lstStyle/>
          <a:p>
            <a:r>
              <a:rPr lang="en-US" sz="2800" b="1">
                <a:solidFill>
                  <a:srgbClr val="3E3E4D"/>
                </a:solidFill>
                <a:latin typeface="Tahoma" panose="020B0604030504040204" pitchFamily="34" charset="0"/>
                <a:ea typeface="Tahoma" panose="020B0604030504040204" pitchFamily="34" charset="0"/>
                <a:cs typeface="Tahoma" panose="020B0604030504040204" pitchFamily="34" charset="0"/>
              </a:rPr>
              <a:t>LOCATIONS</a:t>
            </a:r>
          </a:p>
        </p:txBody>
      </p:sp>
      <p:grpSp>
        <p:nvGrpSpPr>
          <p:cNvPr id="31" name="Google Shape;8994;p82" descr="Icon - black icon of a book">
            <a:extLst>
              <a:ext uri="{FF2B5EF4-FFF2-40B4-BE49-F238E27FC236}">
                <a16:creationId xmlns:a16="http://schemas.microsoft.com/office/drawing/2014/main" id="{6278ACC9-B89D-AFCF-E9F0-0165E2EFFA1D}"/>
              </a:ext>
            </a:extLst>
          </p:cNvPr>
          <p:cNvGrpSpPr/>
          <p:nvPr/>
        </p:nvGrpSpPr>
        <p:grpSpPr>
          <a:xfrm>
            <a:off x="1038197" y="4881247"/>
            <a:ext cx="494508" cy="450000"/>
            <a:chOff x="-40378075" y="3267450"/>
            <a:chExt cx="317425" cy="289075"/>
          </a:xfrm>
          <a:solidFill>
            <a:srgbClr val="3E3E4D"/>
          </a:solidFill>
        </p:grpSpPr>
        <p:sp>
          <p:nvSpPr>
            <p:cNvPr id="32" name="Google Shape;8995;p82">
              <a:extLst>
                <a:ext uri="{FF2B5EF4-FFF2-40B4-BE49-F238E27FC236}">
                  <a16:creationId xmlns:a16="http://schemas.microsoft.com/office/drawing/2014/main" id="{79D8C0BA-EC61-4357-1A22-12880D0D5F5C}"/>
                </a:ext>
              </a:extLst>
            </p:cNvPr>
            <p:cNvSpPr/>
            <p:nvPr/>
          </p:nvSpPr>
          <p:spPr>
            <a:xfrm>
              <a:off x="-40218975" y="3308400"/>
              <a:ext cx="158325" cy="248125"/>
            </a:xfrm>
            <a:custGeom>
              <a:avLst/>
              <a:gdLst/>
              <a:ahLst/>
              <a:cxnLst/>
              <a:rect l="l" t="t" r="r" b="b"/>
              <a:pathLst>
                <a:path w="6333" h="9925" extrusionOk="0">
                  <a:moveTo>
                    <a:pt x="4694" y="1"/>
                  </a:moveTo>
                  <a:lnTo>
                    <a:pt x="4694" y="7877"/>
                  </a:lnTo>
                  <a:cubicBezTo>
                    <a:pt x="4694" y="8097"/>
                    <a:pt x="4474" y="8255"/>
                    <a:pt x="4253" y="8255"/>
                  </a:cubicBezTo>
                  <a:cubicBezTo>
                    <a:pt x="2993" y="8255"/>
                    <a:pt x="1638" y="8696"/>
                    <a:pt x="693" y="9452"/>
                  </a:cubicBezTo>
                  <a:cubicBezTo>
                    <a:pt x="536" y="9546"/>
                    <a:pt x="189" y="9925"/>
                    <a:pt x="0" y="9925"/>
                  </a:cubicBezTo>
                  <a:lnTo>
                    <a:pt x="5073" y="9925"/>
                  </a:lnTo>
                  <a:cubicBezTo>
                    <a:pt x="5734" y="9925"/>
                    <a:pt x="6333" y="9357"/>
                    <a:pt x="6333" y="8696"/>
                  </a:cubicBezTo>
                  <a:lnTo>
                    <a:pt x="6333" y="1229"/>
                  </a:lnTo>
                  <a:cubicBezTo>
                    <a:pt x="6333" y="536"/>
                    <a:pt x="5766" y="1"/>
                    <a:pt x="5073"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33" name="Google Shape;8996;p82">
              <a:extLst>
                <a:ext uri="{FF2B5EF4-FFF2-40B4-BE49-F238E27FC236}">
                  <a16:creationId xmlns:a16="http://schemas.microsoft.com/office/drawing/2014/main" id="{73C5F1FB-2072-4D75-9016-DA50DDE6CBAB}"/>
                </a:ext>
              </a:extLst>
            </p:cNvPr>
            <p:cNvSpPr/>
            <p:nvPr/>
          </p:nvSpPr>
          <p:spPr>
            <a:xfrm>
              <a:off x="-40316650" y="3267450"/>
              <a:ext cx="86675" cy="257575"/>
            </a:xfrm>
            <a:custGeom>
              <a:avLst/>
              <a:gdLst/>
              <a:ahLst/>
              <a:cxnLst/>
              <a:rect l="l" t="t" r="r" b="b"/>
              <a:pathLst>
                <a:path w="3467" h="10303" extrusionOk="0">
                  <a:moveTo>
                    <a:pt x="1" y="0"/>
                  </a:moveTo>
                  <a:lnTo>
                    <a:pt x="1" y="9105"/>
                  </a:lnTo>
                  <a:cubicBezTo>
                    <a:pt x="1166" y="9200"/>
                    <a:pt x="2489" y="9578"/>
                    <a:pt x="3466" y="10302"/>
                  </a:cubicBezTo>
                  <a:lnTo>
                    <a:pt x="3466" y="1197"/>
                  </a:lnTo>
                  <a:cubicBezTo>
                    <a:pt x="2489" y="473"/>
                    <a:pt x="1229" y="95"/>
                    <a:pt x="1" y="0"/>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34" name="Google Shape;8997;p82">
              <a:extLst>
                <a:ext uri="{FF2B5EF4-FFF2-40B4-BE49-F238E27FC236}">
                  <a16:creationId xmlns:a16="http://schemas.microsoft.com/office/drawing/2014/main" id="{EC147FEC-696F-F09D-98E6-F9DE9ADDED3A}"/>
                </a:ext>
              </a:extLst>
            </p:cNvPr>
            <p:cNvSpPr/>
            <p:nvPr/>
          </p:nvSpPr>
          <p:spPr>
            <a:xfrm>
              <a:off x="-40209525" y="3267450"/>
              <a:ext cx="86650" cy="257575"/>
            </a:xfrm>
            <a:custGeom>
              <a:avLst/>
              <a:gdLst/>
              <a:ahLst/>
              <a:cxnLst/>
              <a:rect l="l" t="t" r="r" b="b"/>
              <a:pathLst>
                <a:path w="3466" h="10303" extrusionOk="0">
                  <a:moveTo>
                    <a:pt x="3466" y="0"/>
                  </a:moveTo>
                  <a:cubicBezTo>
                    <a:pt x="2300" y="95"/>
                    <a:pt x="977" y="473"/>
                    <a:pt x="0" y="1197"/>
                  </a:cubicBezTo>
                  <a:lnTo>
                    <a:pt x="0" y="10302"/>
                  </a:lnTo>
                  <a:cubicBezTo>
                    <a:pt x="977" y="9578"/>
                    <a:pt x="2237" y="9200"/>
                    <a:pt x="3466" y="9105"/>
                  </a:cubicBezTo>
                  <a:lnTo>
                    <a:pt x="3466" y="0"/>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35" name="Google Shape;8998;p82">
              <a:extLst>
                <a:ext uri="{FF2B5EF4-FFF2-40B4-BE49-F238E27FC236}">
                  <a16:creationId xmlns:a16="http://schemas.microsoft.com/office/drawing/2014/main" id="{CEF2D879-ED9D-7D56-CA93-AFB1A716DAFE}"/>
                </a:ext>
              </a:extLst>
            </p:cNvPr>
            <p:cNvSpPr/>
            <p:nvPr/>
          </p:nvSpPr>
          <p:spPr>
            <a:xfrm>
              <a:off x="-40378075" y="3308400"/>
              <a:ext cx="157550" cy="248125"/>
            </a:xfrm>
            <a:custGeom>
              <a:avLst/>
              <a:gdLst/>
              <a:ahLst/>
              <a:cxnLst/>
              <a:rect l="l" t="t" r="r" b="b"/>
              <a:pathLst>
                <a:path w="6302" h="9925" extrusionOk="0">
                  <a:moveTo>
                    <a:pt x="1229" y="1"/>
                  </a:moveTo>
                  <a:cubicBezTo>
                    <a:pt x="567" y="1"/>
                    <a:pt x="0" y="536"/>
                    <a:pt x="0" y="1198"/>
                  </a:cubicBezTo>
                  <a:lnTo>
                    <a:pt x="0" y="8664"/>
                  </a:lnTo>
                  <a:cubicBezTo>
                    <a:pt x="32" y="9357"/>
                    <a:pt x="567" y="9925"/>
                    <a:pt x="1229" y="9925"/>
                  </a:cubicBezTo>
                  <a:lnTo>
                    <a:pt x="6301" y="9925"/>
                  </a:lnTo>
                  <a:cubicBezTo>
                    <a:pt x="6112" y="9925"/>
                    <a:pt x="5766" y="9609"/>
                    <a:pt x="5608" y="9452"/>
                  </a:cubicBezTo>
                  <a:cubicBezTo>
                    <a:pt x="4631" y="8664"/>
                    <a:pt x="3277" y="8255"/>
                    <a:pt x="2048" y="8255"/>
                  </a:cubicBezTo>
                  <a:cubicBezTo>
                    <a:pt x="1828" y="8255"/>
                    <a:pt x="1638" y="8066"/>
                    <a:pt x="1638" y="7877"/>
                  </a:cubicBezTo>
                  <a:lnTo>
                    <a:pt x="1638" y="1"/>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54" name="TextBox 53">
            <a:extLst>
              <a:ext uri="{FF2B5EF4-FFF2-40B4-BE49-F238E27FC236}">
                <a16:creationId xmlns:a16="http://schemas.microsoft.com/office/drawing/2014/main" id="{D66EFEB3-C41B-F515-665F-7C513C3C24E1}"/>
              </a:ext>
            </a:extLst>
          </p:cNvPr>
          <p:cNvSpPr txBox="1"/>
          <p:nvPr/>
        </p:nvSpPr>
        <p:spPr>
          <a:xfrm>
            <a:off x="745437" y="5503386"/>
            <a:ext cx="1080000" cy="646331"/>
          </a:xfrm>
          <a:prstGeom prst="rect">
            <a:avLst/>
          </a:prstGeom>
          <a:noFill/>
        </p:spPr>
        <p:txBody>
          <a:bodyPr wrap="square" rtlCol="0">
            <a:spAutoFit/>
          </a:bodyPr>
          <a:lstStyle/>
          <a:p>
            <a:pPr algn="ctr"/>
            <a:r>
              <a:rPr lang="en-US" b="1">
                <a:solidFill>
                  <a:srgbClr val="3E3E4D"/>
                </a:solidFill>
                <a:latin typeface="Tahoma" panose="020B0604030504040204" pitchFamily="34" charset="0"/>
                <a:ea typeface="Tahoma" panose="020B0604030504040204" pitchFamily="34" charset="0"/>
                <a:cs typeface="Tahoma" panose="020B0604030504040204" pitchFamily="34" charset="0"/>
              </a:rPr>
              <a:t>BOOK </a:t>
            </a:r>
          </a:p>
          <a:p>
            <a:pPr algn="ctr"/>
            <a:r>
              <a:rPr lang="en-US" b="1">
                <a:solidFill>
                  <a:srgbClr val="3E3E4D"/>
                </a:solidFill>
                <a:latin typeface="Tahoma" panose="020B0604030504040204" pitchFamily="34" charset="0"/>
                <a:ea typeface="Tahoma" panose="020B0604030504040204" pitchFamily="34" charset="0"/>
                <a:cs typeface="Tahoma" panose="020B0604030504040204" pitchFamily="34" charset="0"/>
              </a:rPr>
              <a:t>LOANS</a:t>
            </a:r>
          </a:p>
        </p:txBody>
      </p:sp>
      <p:grpSp>
        <p:nvGrpSpPr>
          <p:cNvPr id="36" name="Google Shape;10651;p85" descr="Icon - black icon of a laptop computer">
            <a:extLst>
              <a:ext uri="{FF2B5EF4-FFF2-40B4-BE49-F238E27FC236}">
                <a16:creationId xmlns:a16="http://schemas.microsoft.com/office/drawing/2014/main" id="{022B846A-BAEE-103C-FAD6-43ACBC70BCA3}"/>
              </a:ext>
            </a:extLst>
          </p:cNvPr>
          <p:cNvGrpSpPr>
            <a:grpSpLocks noChangeAspect="1"/>
          </p:cNvGrpSpPr>
          <p:nvPr/>
        </p:nvGrpSpPr>
        <p:grpSpPr>
          <a:xfrm>
            <a:off x="2473628" y="4881247"/>
            <a:ext cx="591180" cy="450000"/>
            <a:chOff x="-47523400" y="3973944"/>
            <a:chExt cx="300100" cy="228431"/>
          </a:xfrm>
          <a:solidFill>
            <a:srgbClr val="3E3E4D"/>
          </a:solidFill>
        </p:grpSpPr>
        <p:sp>
          <p:nvSpPr>
            <p:cNvPr id="37" name="Google Shape;10652;p85">
              <a:extLst>
                <a:ext uri="{FF2B5EF4-FFF2-40B4-BE49-F238E27FC236}">
                  <a16:creationId xmlns:a16="http://schemas.microsoft.com/office/drawing/2014/main" id="{54C0289E-9A69-034C-9BC6-4A96513A5C58}"/>
                </a:ext>
              </a:extLst>
            </p:cNvPr>
            <p:cNvSpPr/>
            <p:nvPr/>
          </p:nvSpPr>
          <p:spPr>
            <a:xfrm>
              <a:off x="-47417075" y="4061375"/>
              <a:ext cx="15775" cy="15775"/>
            </a:xfrm>
            <a:custGeom>
              <a:avLst/>
              <a:gdLst/>
              <a:ahLst/>
              <a:cxnLst/>
              <a:rect l="l" t="t" r="r" b="b"/>
              <a:pathLst>
                <a:path w="631" h="631" extrusionOk="0">
                  <a:moveTo>
                    <a:pt x="0" y="0"/>
                  </a:moveTo>
                  <a:lnTo>
                    <a:pt x="0" y="630"/>
                  </a:lnTo>
                  <a:cubicBezTo>
                    <a:pt x="284" y="536"/>
                    <a:pt x="504" y="315"/>
                    <a:pt x="630" y="0"/>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38" name="Google Shape;10653;p85">
              <a:extLst>
                <a:ext uri="{FF2B5EF4-FFF2-40B4-BE49-F238E27FC236}">
                  <a16:creationId xmlns:a16="http://schemas.microsoft.com/office/drawing/2014/main" id="{A77D60BA-6FC0-A3A2-A860-1D2CC3AAB820}"/>
                </a:ext>
              </a:extLst>
            </p:cNvPr>
            <p:cNvSpPr/>
            <p:nvPr/>
          </p:nvSpPr>
          <p:spPr>
            <a:xfrm>
              <a:off x="-47417875" y="4061375"/>
              <a:ext cx="52800" cy="52775"/>
            </a:xfrm>
            <a:custGeom>
              <a:avLst/>
              <a:gdLst/>
              <a:ahLst/>
              <a:cxnLst/>
              <a:rect l="l" t="t" r="r" b="b"/>
              <a:pathLst>
                <a:path w="2112" h="2111" extrusionOk="0">
                  <a:moveTo>
                    <a:pt x="1356" y="0"/>
                  </a:moveTo>
                  <a:cubicBezTo>
                    <a:pt x="1261" y="693"/>
                    <a:pt x="694" y="1260"/>
                    <a:pt x="1" y="1386"/>
                  </a:cubicBezTo>
                  <a:lnTo>
                    <a:pt x="1" y="2111"/>
                  </a:lnTo>
                  <a:lnTo>
                    <a:pt x="2112" y="2111"/>
                  </a:lnTo>
                  <a:lnTo>
                    <a:pt x="2112" y="0"/>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39" name="Google Shape;10654;p85">
              <a:extLst>
                <a:ext uri="{FF2B5EF4-FFF2-40B4-BE49-F238E27FC236}">
                  <a16:creationId xmlns:a16="http://schemas.microsoft.com/office/drawing/2014/main" id="{A3ADBCEB-E742-897D-8D78-85129EA5D21D}"/>
                </a:ext>
              </a:extLst>
            </p:cNvPr>
            <p:cNvSpPr/>
            <p:nvPr/>
          </p:nvSpPr>
          <p:spPr>
            <a:xfrm>
              <a:off x="-47453300" y="4026700"/>
              <a:ext cx="51200" cy="51225"/>
            </a:xfrm>
            <a:custGeom>
              <a:avLst/>
              <a:gdLst/>
              <a:ahLst/>
              <a:cxnLst/>
              <a:rect l="l" t="t" r="r" b="b"/>
              <a:pathLst>
                <a:path w="2048" h="2049" extrusionOk="0">
                  <a:moveTo>
                    <a:pt x="1071" y="1"/>
                  </a:moveTo>
                  <a:cubicBezTo>
                    <a:pt x="473" y="1"/>
                    <a:pt x="0" y="473"/>
                    <a:pt x="0" y="1072"/>
                  </a:cubicBezTo>
                  <a:cubicBezTo>
                    <a:pt x="0" y="1545"/>
                    <a:pt x="284" y="1891"/>
                    <a:pt x="693" y="2049"/>
                  </a:cubicBezTo>
                  <a:lnTo>
                    <a:pt x="693" y="1072"/>
                  </a:lnTo>
                  <a:cubicBezTo>
                    <a:pt x="693" y="883"/>
                    <a:pt x="851" y="725"/>
                    <a:pt x="1071" y="725"/>
                  </a:cubicBezTo>
                  <a:lnTo>
                    <a:pt x="2048" y="725"/>
                  </a:lnTo>
                  <a:cubicBezTo>
                    <a:pt x="1922" y="284"/>
                    <a:pt x="1512" y="1"/>
                    <a:pt x="1071"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40" name="Google Shape;10655;p85">
              <a:extLst>
                <a:ext uri="{FF2B5EF4-FFF2-40B4-BE49-F238E27FC236}">
                  <a16:creationId xmlns:a16="http://schemas.microsoft.com/office/drawing/2014/main" id="{8B7B31A3-9728-5066-2501-6F8CD6631001}"/>
                </a:ext>
              </a:extLst>
            </p:cNvPr>
            <p:cNvSpPr/>
            <p:nvPr/>
          </p:nvSpPr>
          <p:spPr>
            <a:xfrm>
              <a:off x="-47506892" y="3973944"/>
              <a:ext cx="264675" cy="174875"/>
            </a:xfrm>
            <a:custGeom>
              <a:avLst/>
              <a:gdLst/>
              <a:ahLst/>
              <a:cxnLst/>
              <a:rect l="l" t="t" r="r" b="b"/>
              <a:pathLst>
                <a:path w="10587" h="6995" extrusionOk="0">
                  <a:moveTo>
                    <a:pt x="8854" y="1418"/>
                  </a:moveTo>
                  <a:cubicBezTo>
                    <a:pt x="9074" y="1418"/>
                    <a:pt x="9232" y="1575"/>
                    <a:pt x="9232" y="1764"/>
                  </a:cubicBezTo>
                  <a:cubicBezTo>
                    <a:pt x="9232" y="1953"/>
                    <a:pt x="9074" y="2111"/>
                    <a:pt x="8854" y="2111"/>
                  </a:cubicBezTo>
                  <a:lnTo>
                    <a:pt x="7436" y="2111"/>
                  </a:lnTo>
                  <a:cubicBezTo>
                    <a:pt x="7247" y="2111"/>
                    <a:pt x="7089" y="1953"/>
                    <a:pt x="7089" y="1764"/>
                  </a:cubicBezTo>
                  <a:cubicBezTo>
                    <a:pt x="7089" y="1575"/>
                    <a:pt x="7247" y="1418"/>
                    <a:pt x="7436" y="1418"/>
                  </a:cubicBezTo>
                  <a:close/>
                  <a:moveTo>
                    <a:pt x="8854" y="2772"/>
                  </a:moveTo>
                  <a:cubicBezTo>
                    <a:pt x="9074" y="2772"/>
                    <a:pt x="9232" y="2930"/>
                    <a:pt x="9232" y="3151"/>
                  </a:cubicBezTo>
                  <a:cubicBezTo>
                    <a:pt x="9232" y="3340"/>
                    <a:pt x="9074" y="3497"/>
                    <a:pt x="8854" y="3497"/>
                  </a:cubicBezTo>
                  <a:lnTo>
                    <a:pt x="7436" y="3497"/>
                  </a:lnTo>
                  <a:cubicBezTo>
                    <a:pt x="7247" y="3497"/>
                    <a:pt x="7089" y="3340"/>
                    <a:pt x="7089" y="3151"/>
                  </a:cubicBezTo>
                  <a:cubicBezTo>
                    <a:pt x="7089" y="2930"/>
                    <a:pt x="7247" y="2772"/>
                    <a:pt x="7436" y="2772"/>
                  </a:cubicBezTo>
                  <a:close/>
                  <a:moveTo>
                    <a:pt x="8854" y="4190"/>
                  </a:moveTo>
                  <a:cubicBezTo>
                    <a:pt x="9074" y="4190"/>
                    <a:pt x="9232" y="4348"/>
                    <a:pt x="9232" y="4568"/>
                  </a:cubicBezTo>
                  <a:cubicBezTo>
                    <a:pt x="9232" y="4757"/>
                    <a:pt x="9074" y="4915"/>
                    <a:pt x="8854" y="4915"/>
                  </a:cubicBezTo>
                  <a:lnTo>
                    <a:pt x="7436" y="4915"/>
                  </a:lnTo>
                  <a:cubicBezTo>
                    <a:pt x="7247" y="4915"/>
                    <a:pt x="7089" y="4757"/>
                    <a:pt x="7089" y="4568"/>
                  </a:cubicBezTo>
                  <a:cubicBezTo>
                    <a:pt x="7089" y="4348"/>
                    <a:pt x="7247" y="4190"/>
                    <a:pt x="7436" y="4190"/>
                  </a:cubicBezTo>
                  <a:close/>
                  <a:moveTo>
                    <a:pt x="3246" y="1355"/>
                  </a:moveTo>
                  <a:cubicBezTo>
                    <a:pt x="4096" y="1355"/>
                    <a:pt x="4821" y="1953"/>
                    <a:pt x="4979" y="2772"/>
                  </a:cubicBezTo>
                  <a:lnTo>
                    <a:pt x="6081" y="2772"/>
                  </a:lnTo>
                  <a:cubicBezTo>
                    <a:pt x="6270" y="2772"/>
                    <a:pt x="6428" y="2930"/>
                    <a:pt x="6428" y="3151"/>
                  </a:cubicBezTo>
                  <a:lnTo>
                    <a:pt x="6428" y="5986"/>
                  </a:lnTo>
                  <a:lnTo>
                    <a:pt x="6396" y="5986"/>
                  </a:lnTo>
                  <a:cubicBezTo>
                    <a:pt x="6396" y="6175"/>
                    <a:pt x="6239" y="6333"/>
                    <a:pt x="6018" y="6333"/>
                  </a:cubicBezTo>
                  <a:lnTo>
                    <a:pt x="3246" y="6333"/>
                  </a:lnTo>
                  <a:cubicBezTo>
                    <a:pt x="3025" y="6333"/>
                    <a:pt x="2868" y="6175"/>
                    <a:pt x="2868" y="5986"/>
                  </a:cubicBezTo>
                  <a:lnTo>
                    <a:pt x="2868" y="4883"/>
                  </a:lnTo>
                  <a:cubicBezTo>
                    <a:pt x="2080" y="4726"/>
                    <a:pt x="1450" y="4001"/>
                    <a:pt x="1450" y="3151"/>
                  </a:cubicBezTo>
                  <a:cubicBezTo>
                    <a:pt x="1450" y="2142"/>
                    <a:pt x="2238" y="1355"/>
                    <a:pt x="3246" y="1355"/>
                  </a:cubicBezTo>
                  <a:close/>
                  <a:moveTo>
                    <a:pt x="8854" y="5608"/>
                  </a:moveTo>
                  <a:cubicBezTo>
                    <a:pt x="9074" y="5608"/>
                    <a:pt x="9232" y="5765"/>
                    <a:pt x="9232" y="5986"/>
                  </a:cubicBezTo>
                  <a:cubicBezTo>
                    <a:pt x="9232" y="6175"/>
                    <a:pt x="9074" y="6333"/>
                    <a:pt x="8854" y="6333"/>
                  </a:cubicBezTo>
                  <a:lnTo>
                    <a:pt x="7436" y="6333"/>
                  </a:lnTo>
                  <a:cubicBezTo>
                    <a:pt x="7247" y="6333"/>
                    <a:pt x="7089" y="6175"/>
                    <a:pt x="7089" y="5986"/>
                  </a:cubicBezTo>
                  <a:cubicBezTo>
                    <a:pt x="7089" y="5765"/>
                    <a:pt x="7247" y="5608"/>
                    <a:pt x="7436" y="5608"/>
                  </a:cubicBezTo>
                  <a:close/>
                  <a:moveTo>
                    <a:pt x="347" y="0"/>
                  </a:moveTo>
                  <a:cubicBezTo>
                    <a:pt x="158" y="0"/>
                    <a:pt x="1" y="158"/>
                    <a:pt x="1" y="347"/>
                  </a:cubicBezTo>
                  <a:lnTo>
                    <a:pt x="1" y="6994"/>
                  </a:lnTo>
                  <a:lnTo>
                    <a:pt x="10586" y="6994"/>
                  </a:lnTo>
                  <a:lnTo>
                    <a:pt x="10586" y="347"/>
                  </a:lnTo>
                  <a:cubicBezTo>
                    <a:pt x="10586" y="158"/>
                    <a:pt x="10429" y="0"/>
                    <a:pt x="10240" y="0"/>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41" name="Google Shape;10656;p85">
              <a:extLst>
                <a:ext uri="{FF2B5EF4-FFF2-40B4-BE49-F238E27FC236}">
                  <a16:creationId xmlns:a16="http://schemas.microsoft.com/office/drawing/2014/main" id="{EB035C99-A27D-2653-3F50-BE43DEC43261}"/>
                </a:ext>
              </a:extLst>
            </p:cNvPr>
            <p:cNvSpPr/>
            <p:nvPr/>
          </p:nvSpPr>
          <p:spPr>
            <a:xfrm>
              <a:off x="-47523400" y="4166900"/>
              <a:ext cx="300100" cy="35475"/>
            </a:xfrm>
            <a:custGeom>
              <a:avLst/>
              <a:gdLst/>
              <a:ahLst/>
              <a:cxnLst/>
              <a:rect l="l" t="t" r="r" b="b"/>
              <a:pathLst>
                <a:path w="12004" h="1419" extrusionOk="0">
                  <a:moveTo>
                    <a:pt x="0" y="1"/>
                  </a:moveTo>
                  <a:lnTo>
                    <a:pt x="0" y="1040"/>
                  </a:lnTo>
                  <a:cubicBezTo>
                    <a:pt x="0" y="1261"/>
                    <a:pt x="158" y="1418"/>
                    <a:pt x="347" y="1418"/>
                  </a:cubicBezTo>
                  <a:lnTo>
                    <a:pt x="11657" y="1418"/>
                  </a:lnTo>
                  <a:cubicBezTo>
                    <a:pt x="11846" y="1418"/>
                    <a:pt x="12004" y="1261"/>
                    <a:pt x="12004" y="1040"/>
                  </a:cubicBezTo>
                  <a:lnTo>
                    <a:pt x="12004" y="1"/>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55" name="TextBox 54">
            <a:extLst>
              <a:ext uri="{FF2B5EF4-FFF2-40B4-BE49-F238E27FC236}">
                <a16:creationId xmlns:a16="http://schemas.microsoft.com/office/drawing/2014/main" id="{D59168F7-F210-D897-F8E2-45036EB68E9E}"/>
              </a:ext>
            </a:extLst>
          </p:cNvPr>
          <p:cNvSpPr txBox="1"/>
          <p:nvPr/>
        </p:nvSpPr>
        <p:spPr>
          <a:xfrm>
            <a:off x="1640946" y="5503386"/>
            <a:ext cx="2135155" cy="646331"/>
          </a:xfrm>
          <a:prstGeom prst="rect">
            <a:avLst/>
          </a:prstGeom>
          <a:noFill/>
        </p:spPr>
        <p:txBody>
          <a:bodyPr wrap="square" rtlCol="0">
            <a:spAutoFit/>
          </a:bodyPr>
          <a:lstStyle/>
          <a:p>
            <a:pPr algn="ctr"/>
            <a:r>
              <a:rPr lang="en-US" b="1">
                <a:solidFill>
                  <a:srgbClr val="3E3E4D"/>
                </a:solidFill>
                <a:latin typeface="Tahoma" panose="020B0604030504040204" pitchFamily="34" charset="0"/>
                <a:ea typeface="Tahoma" panose="020B0604030504040204" pitchFamily="34" charset="0"/>
                <a:cs typeface="Tahoma" panose="020B0604030504040204" pitchFamily="34" charset="0"/>
              </a:rPr>
              <a:t>OPEN-ACCESS COMPUTING</a:t>
            </a:r>
          </a:p>
        </p:txBody>
      </p:sp>
      <p:grpSp>
        <p:nvGrpSpPr>
          <p:cNvPr id="11" name="Google Shape;10712;p85" descr="Icon - black icon of a printer">
            <a:extLst>
              <a:ext uri="{FF2B5EF4-FFF2-40B4-BE49-F238E27FC236}">
                <a16:creationId xmlns:a16="http://schemas.microsoft.com/office/drawing/2014/main" id="{8E249E6E-7EF1-11DE-8D3D-3993CB66465C}"/>
              </a:ext>
            </a:extLst>
          </p:cNvPr>
          <p:cNvGrpSpPr>
            <a:grpSpLocks noChangeAspect="1"/>
          </p:cNvGrpSpPr>
          <p:nvPr/>
        </p:nvGrpSpPr>
        <p:grpSpPr>
          <a:xfrm>
            <a:off x="4238264" y="4881247"/>
            <a:ext cx="451114" cy="450000"/>
            <a:chOff x="-47154000" y="3939275"/>
            <a:chExt cx="299300" cy="298550"/>
          </a:xfrm>
          <a:solidFill>
            <a:srgbClr val="3E3E4D"/>
          </a:solidFill>
        </p:grpSpPr>
        <p:sp>
          <p:nvSpPr>
            <p:cNvPr id="13" name="Google Shape;10713;p85">
              <a:extLst>
                <a:ext uri="{FF2B5EF4-FFF2-40B4-BE49-F238E27FC236}">
                  <a16:creationId xmlns:a16="http://schemas.microsoft.com/office/drawing/2014/main" id="{70FE8D32-D05B-CC47-A57F-6238BFDC79B9}"/>
                </a:ext>
              </a:extLst>
            </p:cNvPr>
            <p:cNvSpPr/>
            <p:nvPr/>
          </p:nvSpPr>
          <p:spPr>
            <a:xfrm>
              <a:off x="-47084700" y="4131475"/>
              <a:ext cx="159125" cy="106350"/>
            </a:xfrm>
            <a:custGeom>
              <a:avLst/>
              <a:gdLst/>
              <a:ahLst/>
              <a:cxnLst/>
              <a:rect l="l" t="t" r="r" b="b"/>
              <a:pathLst>
                <a:path w="6365" h="4254" extrusionOk="0">
                  <a:moveTo>
                    <a:pt x="4569" y="693"/>
                  </a:moveTo>
                  <a:cubicBezTo>
                    <a:pt x="4789" y="693"/>
                    <a:pt x="4947" y="851"/>
                    <a:pt x="4947" y="1040"/>
                  </a:cubicBezTo>
                  <a:cubicBezTo>
                    <a:pt x="4947" y="1260"/>
                    <a:pt x="4789" y="1418"/>
                    <a:pt x="4569" y="1418"/>
                  </a:cubicBezTo>
                  <a:lnTo>
                    <a:pt x="1796" y="1418"/>
                  </a:lnTo>
                  <a:cubicBezTo>
                    <a:pt x="1576" y="1418"/>
                    <a:pt x="1418" y="1260"/>
                    <a:pt x="1418" y="1040"/>
                  </a:cubicBezTo>
                  <a:cubicBezTo>
                    <a:pt x="1418" y="851"/>
                    <a:pt x="1576" y="693"/>
                    <a:pt x="1796" y="693"/>
                  </a:cubicBezTo>
                  <a:close/>
                  <a:moveTo>
                    <a:pt x="4569" y="2111"/>
                  </a:moveTo>
                  <a:cubicBezTo>
                    <a:pt x="4789" y="2111"/>
                    <a:pt x="4947" y="2268"/>
                    <a:pt x="4947" y="2457"/>
                  </a:cubicBezTo>
                  <a:cubicBezTo>
                    <a:pt x="4947" y="2678"/>
                    <a:pt x="4789" y="2835"/>
                    <a:pt x="4569" y="2835"/>
                  </a:cubicBezTo>
                  <a:lnTo>
                    <a:pt x="1796" y="2835"/>
                  </a:lnTo>
                  <a:cubicBezTo>
                    <a:pt x="1576" y="2835"/>
                    <a:pt x="1418" y="2678"/>
                    <a:pt x="1418" y="2457"/>
                  </a:cubicBezTo>
                  <a:cubicBezTo>
                    <a:pt x="1418" y="2268"/>
                    <a:pt x="1576" y="2111"/>
                    <a:pt x="1796" y="2111"/>
                  </a:cubicBezTo>
                  <a:close/>
                  <a:moveTo>
                    <a:pt x="0" y="0"/>
                  </a:moveTo>
                  <a:lnTo>
                    <a:pt x="0" y="1418"/>
                  </a:lnTo>
                  <a:lnTo>
                    <a:pt x="0" y="3875"/>
                  </a:lnTo>
                  <a:cubicBezTo>
                    <a:pt x="0" y="4096"/>
                    <a:pt x="158" y="4253"/>
                    <a:pt x="379" y="4253"/>
                  </a:cubicBezTo>
                  <a:lnTo>
                    <a:pt x="5986" y="4253"/>
                  </a:lnTo>
                  <a:cubicBezTo>
                    <a:pt x="6207" y="4253"/>
                    <a:pt x="6364" y="4096"/>
                    <a:pt x="6364" y="3875"/>
                  </a:cubicBezTo>
                  <a:lnTo>
                    <a:pt x="6364" y="1418"/>
                  </a:lnTo>
                  <a:lnTo>
                    <a:pt x="6364" y="0"/>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4" name="Google Shape;10714;p85">
              <a:extLst>
                <a:ext uri="{FF2B5EF4-FFF2-40B4-BE49-F238E27FC236}">
                  <a16:creationId xmlns:a16="http://schemas.microsoft.com/office/drawing/2014/main" id="{2D4D539F-E693-6BB9-267A-D1D405E0E506}"/>
                </a:ext>
              </a:extLst>
            </p:cNvPr>
            <p:cNvSpPr/>
            <p:nvPr/>
          </p:nvSpPr>
          <p:spPr>
            <a:xfrm>
              <a:off x="-46979150" y="3943225"/>
              <a:ext cx="48050" cy="47275"/>
            </a:xfrm>
            <a:custGeom>
              <a:avLst/>
              <a:gdLst/>
              <a:ahLst/>
              <a:cxnLst/>
              <a:rect l="l" t="t" r="r" b="b"/>
              <a:pathLst>
                <a:path w="1922" h="1891" extrusionOk="0">
                  <a:moveTo>
                    <a:pt x="0" y="0"/>
                  </a:moveTo>
                  <a:lnTo>
                    <a:pt x="0" y="1891"/>
                  </a:lnTo>
                  <a:lnTo>
                    <a:pt x="1922" y="1891"/>
                  </a:lnTo>
                  <a:lnTo>
                    <a:pt x="0" y="0"/>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23" name="Google Shape;10715;p85">
              <a:extLst>
                <a:ext uri="{FF2B5EF4-FFF2-40B4-BE49-F238E27FC236}">
                  <a16:creationId xmlns:a16="http://schemas.microsoft.com/office/drawing/2014/main" id="{A5A276CE-E77B-35DC-64C9-0C2DF8FF3D52}"/>
                </a:ext>
              </a:extLst>
            </p:cNvPr>
            <p:cNvSpPr/>
            <p:nvPr/>
          </p:nvSpPr>
          <p:spPr>
            <a:xfrm>
              <a:off x="-47154000" y="4026700"/>
              <a:ext cx="299300" cy="141025"/>
            </a:xfrm>
            <a:custGeom>
              <a:avLst/>
              <a:gdLst/>
              <a:ahLst/>
              <a:cxnLst/>
              <a:rect l="l" t="t" r="r" b="b"/>
              <a:pathLst>
                <a:path w="11972" h="5641" extrusionOk="0">
                  <a:moveTo>
                    <a:pt x="3151" y="2080"/>
                  </a:moveTo>
                  <a:cubicBezTo>
                    <a:pt x="3340" y="2080"/>
                    <a:pt x="3497" y="2238"/>
                    <a:pt x="3497" y="2458"/>
                  </a:cubicBezTo>
                  <a:cubicBezTo>
                    <a:pt x="3497" y="2647"/>
                    <a:pt x="3340" y="2805"/>
                    <a:pt x="3151" y="2805"/>
                  </a:cubicBezTo>
                  <a:cubicBezTo>
                    <a:pt x="2930" y="2805"/>
                    <a:pt x="2804" y="2647"/>
                    <a:pt x="2804" y="2458"/>
                  </a:cubicBezTo>
                  <a:cubicBezTo>
                    <a:pt x="2804" y="2238"/>
                    <a:pt x="2930" y="2080"/>
                    <a:pt x="3151" y="2080"/>
                  </a:cubicBezTo>
                  <a:close/>
                  <a:moveTo>
                    <a:pt x="4568" y="2080"/>
                  </a:moveTo>
                  <a:cubicBezTo>
                    <a:pt x="4757" y="2080"/>
                    <a:pt x="4915" y="2238"/>
                    <a:pt x="4915" y="2458"/>
                  </a:cubicBezTo>
                  <a:cubicBezTo>
                    <a:pt x="4915" y="2647"/>
                    <a:pt x="4757" y="2805"/>
                    <a:pt x="4568" y="2805"/>
                  </a:cubicBezTo>
                  <a:cubicBezTo>
                    <a:pt x="4348" y="2805"/>
                    <a:pt x="4190" y="2647"/>
                    <a:pt x="4190" y="2458"/>
                  </a:cubicBezTo>
                  <a:cubicBezTo>
                    <a:pt x="4190" y="2238"/>
                    <a:pt x="4348" y="2080"/>
                    <a:pt x="4568" y="2080"/>
                  </a:cubicBezTo>
                  <a:close/>
                  <a:moveTo>
                    <a:pt x="6648" y="2080"/>
                  </a:moveTo>
                  <a:cubicBezTo>
                    <a:pt x="6837" y="2080"/>
                    <a:pt x="6994" y="2238"/>
                    <a:pt x="6994" y="2458"/>
                  </a:cubicBezTo>
                  <a:cubicBezTo>
                    <a:pt x="6994" y="2647"/>
                    <a:pt x="6837" y="2805"/>
                    <a:pt x="6648" y="2805"/>
                  </a:cubicBezTo>
                  <a:lnTo>
                    <a:pt x="5923" y="2805"/>
                  </a:lnTo>
                  <a:cubicBezTo>
                    <a:pt x="5734" y="2805"/>
                    <a:pt x="5576" y="2647"/>
                    <a:pt x="5576" y="2458"/>
                  </a:cubicBezTo>
                  <a:cubicBezTo>
                    <a:pt x="5576" y="2238"/>
                    <a:pt x="5734" y="2080"/>
                    <a:pt x="5923" y="2080"/>
                  </a:cubicBezTo>
                  <a:close/>
                  <a:moveTo>
                    <a:pt x="8790" y="2080"/>
                  </a:moveTo>
                  <a:cubicBezTo>
                    <a:pt x="8979" y="2080"/>
                    <a:pt x="9136" y="2238"/>
                    <a:pt x="9136" y="2458"/>
                  </a:cubicBezTo>
                  <a:cubicBezTo>
                    <a:pt x="9136" y="2647"/>
                    <a:pt x="8979" y="2805"/>
                    <a:pt x="8790" y="2805"/>
                  </a:cubicBezTo>
                  <a:lnTo>
                    <a:pt x="8065" y="2805"/>
                  </a:lnTo>
                  <a:cubicBezTo>
                    <a:pt x="7876" y="2805"/>
                    <a:pt x="7719" y="2647"/>
                    <a:pt x="7719" y="2458"/>
                  </a:cubicBezTo>
                  <a:cubicBezTo>
                    <a:pt x="7719" y="2238"/>
                    <a:pt x="7876" y="2080"/>
                    <a:pt x="8065" y="2080"/>
                  </a:cubicBezTo>
                  <a:close/>
                  <a:moveTo>
                    <a:pt x="1071" y="1"/>
                  </a:moveTo>
                  <a:cubicBezTo>
                    <a:pt x="473" y="1"/>
                    <a:pt x="0" y="473"/>
                    <a:pt x="0" y="1072"/>
                  </a:cubicBezTo>
                  <a:lnTo>
                    <a:pt x="0" y="4569"/>
                  </a:lnTo>
                  <a:cubicBezTo>
                    <a:pt x="0" y="5168"/>
                    <a:pt x="473" y="5640"/>
                    <a:pt x="1071" y="5640"/>
                  </a:cubicBezTo>
                  <a:lnTo>
                    <a:pt x="2111" y="5640"/>
                  </a:lnTo>
                  <a:lnTo>
                    <a:pt x="2111" y="4223"/>
                  </a:lnTo>
                  <a:lnTo>
                    <a:pt x="1764" y="4223"/>
                  </a:lnTo>
                  <a:cubicBezTo>
                    <a:pt x="1575" y="4223"/>
                    <a:pt x="1418" y="4065"/>
                    <a:pt x="1418" y="3876"/>
                  </a:cubicBezTo>
                  <a:cubicBezTo>
                    <a:pt x="1418" y="3655"/>
                    <a:pt x="1575" y="3498"/>
                    <a:pt x="1764" y="3498"/>
                  </a:cubicBezTo>
                  <a:lnTo>
                    <a:pt x="10208" y="3498"/>
                  </a:lnTo>
                  <a:cubicBezTo>
                    <a:pt x="10397" y="3498"/>
                    <a:pt x="10554" y="3655"/>
                    <a:pt x="10554" y="3876"/>
                  </a:cubicBezTo>
                  <a:cubicBezTo>
                    <a:pt x="10554" y="4065"/>
                    <a:pt x="10397" y="4223"/>
                    <a:pt x="10208" y="4223"/>
                  </a:cubicBezTo>
                  <a:lnTo>
                    <a:pt x="9830" y="4223"/>
                  </a:lnTo>
                  <a:lnTo>
                    <a:pt x="9830" y="5640"/>
                  </a:lnTo>
                  <a:lnTo>
                    <a:pt x="10901" y="5640"/>
                  </a:lnTo>
                  <a:cubicBezTo>
                    <a:pt x="11499" y="5640"/>
                    <a:pt x="11972" y="5168"/>
                    <a:pt x="11972" y="4569"/>
                  </a:cubicBezTo>
                  <a:lnTo>
                    <a:pt x="11972" y="1072"/>
                  </a:lnTo>
                  <a:cubicBezTo>
                    <a:pt x="11972" y="473"/>
                    <a:pt x="11499" y="1"/>
                    <a:pt x="10901" y="1"/>
                  </a:cubicBezTo>
                  <a:lnTo>
                    <a:pt x="9830" y="1"/>
                  </a:lnTo>
                  <a:lnTo>
                    <a:pt x="9830" y="1072"/>
                  </a:lnTo>
                  <a:cubicBezTo>
                    <a:pt x="9830" y="1261"/>
                    <a:pt x="9672" y="1419"/>
                    <a:pt x="9483" y="1419"/>
                  </a:cubicBezTo>
                  <a:lnTo>
                    <a:pt x="2489" y="1419"/>
                  </a:lnTo>
                  <a:cubicBezTo>
                    <a:pt x="2268" y="1419"/>
                    <a:pt x="2111" y="1261"/>
                    <a:pt x="2111" y="1072"/>
                  </a:cubicBezTo>
                  <a:lnTo>
                    <a:pt x="2111" y="1"/>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24" name="Google Shape;10716;p85">
              <a:extLst>
                <a:ext uri="{FF2B5EF4-FFF2-40B4-BE49-F238E27FC236}">
                  <a16:creationId xmlns:a16="http://schemas.microsoft.com/office/drawing/2014/main" id="{DE98747F-4415-6DB5-B922-39072C7B7841}"/>
                </a:ext>
              </a:extLst>
            </p:cNvPr>
            <p:cNvSpPr/>
            <p:nvPr/>
          </p:nvSpPr>
          <p:spPr>
            <a:xfrm>
              <a:off x="-47083125" y="3939275"/>
              <a:ext cx="158325" cy="106350"/>
            </a:xfrm>
            <a:custGeom>
              <a:avLst/>
              <a:gdLst/>
              <a:ahLst/>
              <a:cxnLst/>
              <a:rect l="l" t="t" r="r" b="b"/>
              <a:pathLst>
                <a:path w="6333" h="4254" extrusionOk="0">
                  <a:moveTo>
                    <a:pt x="347" y="1"/>
                  </a:moveTo>
                  <a:cubicBezTo>
                    <a:pt x="158" y="1"/>
                    <a:pt x="0" y="158"/>
                    <a:pt x="0" y="347"/>
                  </a:cubicBezTo>
                  <a:lnTo>
                    <a:pt x="0" y="3529"/>
                  </a:lnTo>
                  <a:lnTo>
                    <a:pt x="0" y="4254"/>
                  </a:lnTo>
                  <a:lnTo>
                    <a:pt x="6333" y="4254"/>
                  </a:lnTo>
                  <a:lnTo>
                    <a:pt x="6333" y="3498"/>
                  </a:lnTo>
                  <a:lnTo>
                    <a:pt x="6301" y="3498"/>
                  </a:lnTo>
                  <a:lnTo>
                    <a:pt x="6301" y="2805"/>
                  </a:lnTo>
                  <a:lnTo>
                    <a:pt x="3844" y="2805"/>
                  </a:lnTo>
                  <a:cubicBezTo>
                    <a:pt x="3655" y="2805"/>
                    <a:pt x="3498" y="2647"/>
                    <a:pt x="3498" y="2427"/>
                  </a:cubicBezTo>
                  <a:lnTo>
                    <a:pt x="3498" y="1"/>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56" name="TextBox 55">
            <a:extLst>
              <a:ext uri="{FF2B5EF4-FFF2-40B4-BE49-F238E27FC236}">
                <a16:creationId xmlns:a16="http://schemas.microsoft.com/office/drawing/2014/main" id="{B67F498A-CD8C-9EB4-AB2C-70A74FC533E3}"/>
              </a:ext>
            </a:extLst>
          </p:cNvPr>
          <p:cNvSpPr txBox="1"/>
          <p:nvPr/>
        </p:nvSpPr>
        <p:spPr>
          <a:xfrm>
            <a:off x="3591610" y="5503386"/>
            <a:ext cx="1763137" cy="646331"/>
          </a:xfrm>
          <a:prstGeom prst="rect">
            <a:avLst/>
          </a:prstGeom>
          <a:noFill/>
        </p:spPr>
        <p:txBody>
          <a:bodyPr wrap="square" rtlCol="0">
            <a:spAutoFit/>
          </a:bodyPr>
          <a:lstStyle/>
          <a:p>
            <a:pPr algn="ctr"/>
            <a:r>
              <a:rPr lang="en-US" b="1">
                <a:solidFill>
                  <a:srgbClr val="3E3E4D"/>
                </a:solidFill>
                <a:latin typeface="Tahoma" panose="020B0604030504040204" pitchFamily="34" charset="0"/>
                <a:ea typeface="Tahoma" panose="020B0604030504040204" pitchFamily="34" charset="0"/>
                <a:cs typeface="Tahoma" panose="020B0604030504040204" pitchFamily="34" charset="0"/>
              </a:rPr>
              <a:t>PRINTING &amp;</a:t>
            </a:r>
          </a:p>
          <a:p>
            <a:pPr algn="ctr"/>
            <a:r>
              <a:rPr lang="en-US" b="1">
                <a:solidFill>
                  <a:srgbClr val="3E3E4D"/>
                </a:solidFill>
                <a:latin typeface="Tahoma" panose="020B0604030504040204" pitchFamily="34" charset="0"/>
                <a:ea typeface="Tahoma" panose="020B0604030504040204" pitchFamily="34" charset="0"/>
                <a:cs typeface="Tahoma" panose="020B0604030504040204" pitchFamily="34" charset="0"/>
              </a:rPr>
              <a:t>SCANNING</a:t>
            </a:r>
          </a:p>
        </p:txBody>
      </p:sp>
      <p:grpSp>
        <p:nvGrpSpPr>
          <p:cNvPr id="25" name="Google Shape;9830;p84" descr="Icon - black icon of two people talking">
            <a:extLst>
              <a:ext uri="{FF2B5EF4-FFF2-40B4-BE49-F238E27FC236}">
                <a16:creationId xmlns:a16="http://schemas.microsoft.com/office/drawing/2014/main" id="{CF2887F4-E37F-68C4-DF8B-FED2FD38E6DA}"/>
              </a:ext>
            </a:extLst>
          </p:cNvPr>
          <p:cNvGrpSpPr>
            <a:grpSpLocks noChangeAspect="1"/>
          </p:cNvGrpSpPr>
          <p:nvPr/>
        </p:nvGrpSpPr>
        <p:grpSpPr>
          <a:xfrm>
            <a:off x="5805892" y="4881247"/>
            <a:ext cx="451146" cy="450000"/>
            <a:chOff x="-30345325" y="3184750"/>
            <a:chExt cx="292225" cy="291450"/>
          </a:xfrm>
          <a:solidFill>
            <a:srgbClr val="3E3E4D"/>
          </a:solidFill>
        </p:grpSpPr>
        <p:sp>
          <p:nvSpPr>
            <p:cNvPr id="26" name="Google Shape;9831;p84">
              <a:extLst>
                <a:ext uri="{FF2B5EF4-FFF2-40B4-BE49-F238E27FC236}">
                  <a16:creationId xmlns:a16="http://schemas.microsoft.com/office/drawing/2014/main" id="{6232269E-B599-DEED-5675-3DC59E75DC53}"/>
                </a:ext>
              </a:extLst>
            </p:cNvPr>
            <p:cNvSpPr/>
            <p:nvPr/>
          </p:nvSpPr>
          <p:spPr>
            <a:xfrm>
              <a:off x="-30328000" y="3184750"/>
              <a:ext cx="258375" cy="120950"/>
            </a:xfrm>
            <a:custGeom>
              <a:avLst/>
              <a:gdLst/>
              <a:ahLst/>
              <a:cxnLst/>
              <a:rect l="l" t="t" r="r" b="b"/>
              <a:pathLst>
                <a:path w="10335" h="4838" extrusionOk="0">
                  <a:moveTo>
                    <a:pt x="1040" y="0"/>
                  </a:moveTo>
                  <a:cubicBezTo>
                    <a:pt x="473" y="0"/>
                    <a:pt x="1" y="473"/>
                    <a:pt x="1" y="1071"/>
                  </a:cubicBezTo>
                  <a:lnTo>
                    <a:pt x="1" y="2458"/>
                  </a:lnTo>
                  <a:cubicBezTo>
                    <a:pt x="1" y="2993"/>
                    <a:pt x="473" y="3466"/>
                    <a:pt x="1040" y="3466"/>
                  </a:cubicBezTo>
                  <a:lnTo>
                    <a:pt x="2048" y="3466"/>
                  </a:lnTo>
                  <a:lnTo>
                    <a:pt x="2048" y="4505"/>
                  </a:lnTo>
                  <a:cubicBezTo>
                    <a:pt x="2048" y="4663"/>
                    <a:pt x="2143" y="4757"/>
                    <a:pt x="2269" y="4820"/>
                  </a:cubicBezTo>
                  <a:cubicBezTo>
                    <a:pt x="2300" y="4831"/>
                    <a:pt x="2339" y="4838"/>
                    <a:pt x="2380" y="4838"/>
                  </a:cubicBezTo>
                  <a:cubicBezTo>
                    <a:pt x="2461" y="4838"/>
                    <a:pt x="2552" y="4810"/>
                    <a:pt x="2615" y="4726"/>
                  </a:cubicBezTo>
                  <a:lnTo>
                    <a:pt x="3876" y="3466"/>
                  </a:lnTo>
                  <a:lnTo>
                    <a:pt x="6365" y="3466"/>
                  </a:lnTo>
                  <a:lnTo>
                    <a:pt x="7625" y="4726"/>
                  </a:lnTo>
                  <a:cubicBezTo>
                    <a:pt x="7688" y="4810"/>
                    <a:pt x="7765" y="4838"/>
                    <a:pt x="7846" y="4838"/>
                  </a:cubicBezTo>
                  <a:cubicBezTo>
                    <a:pt x="7887" y="4838"/>
                    <a:pt x="7929" y="4831"/>
                    <a:pt x="7971" y="4820"/>
                  </a:cubicBezTo>
                  <a:cubicBezTo>
                    <a:pt x="8097" y="4789"/>
                    <a:pt x="8160" y="4631"/>
                    <a:pt x="8160" y="4505"/>
                  </a:cubicBezTo>
                  <a:lnTo>
                    <a:pt x="8160" y="3466"/>
                  </a:lnTo>
                  <a:lnTo>
                    <a:pt x="9231" y="3466"/>
                  </a:lnTo>
                  <a:cubicBezTo>
                    <a:pt x="9862" y="3466"/>
                    <a:pt x="10334" y="2993"/>
                    <a:pt x="10334" y="2458"/>
                  </a:cubicBezTo>
                  <a:lnTo>
                    <a:pt x="10334" y="1071"/>
                  </a:lnTo>
                  <a:cubicBezTo>
                    <a:pt x="10334" y="536"/>
                    <a:pt x="9862" y="0"/>
                    <a:pt x="9294" y="0"/>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27" name="Google Shape;9832;p84">
              <a:extLst>
                <a:ext uri="{FF2B5EF4-FFF2-40B4-BE49-F238E27FC236}">
                  <a16:creationId xmlns:a16="http://schemas.microsoft.com/office/drawing/2014/main" id="{E5C288F8-6D2E-2FD1-96F8-EFD956115C0E}"/>
                </a:ext>
              </a:extLst>
            </p:cNvPr>
            <p:cNvSpPr/>
            <p:nvPr/>
          </p:nvSpPr>
          <p:spPr>
            <a:xfrm>
              <a:off x="-30310675" y="3322575"/>
              <a:ext cx="68550" cy="69350"/>
            </a:xfrm>
            <a:custGeom>
              <a:avLst/>
              <a:gdLst/>
              <a:ahLst/>
              <a:cxnLst/>
              <a:rect l="l" t="t" r="r" b="b"/>
              <a:pathLst>
                <a:path w="2742" h="2774" extrusionOk="0">
                  <a:moveTo>
                    <a:pt x="1387" y="1"/>
                  </a:moveTo>
                  <a:cubicBezTo>
                    <a:pt x="599" y="1"/>
                    <a:pt x="1" y="631"/>
                    <a:pt x="1" y="1387"/>
                  </a:cubicBezTo>
                  <a:cubicBezTo>
                    <a:pt x="1" y="2143"/>
                    <a:pt x="599" y="2773"/>
                    <a:pt x="1387" y="2773"/>
                  </a:cubicBezTo>
                  <a:cubicBezTo>
                    <a:pt x="2143" y="2773"/>
                    <a:pt x="2742" y="2143"/>
                    <a:pt x="2742" y="1387"/>
                  </a:cubicBezTo>
                  <a:cubicBezTo>
                    <a:pt x="2742" y="631"/>
                    <a:pt x="2143" y="1"/>
                    <a:pt x="1387"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28" name="Google Shape;9833;p84">
              <a:extLst>
                <a:ext uri="{FF2B5EF4-FFF2-40B4-BE49-F238E27FC236}">
                  <a16:creationId xmlns:a16="http://schemas.microsoft.com/office/drawing/2014/main" id="{A2B90D1F-375F-B941-F520-D35B292034AA}"/>
                </a:ext>
              </a:extLst>
            </p:cNvPr>
            <p:cNvSpPr/>
            <p:nvPr/>
          </p:nvSpPr>
          <p:spPr>
            <a:xfrm>
              <a:off x="-30345325" y="3408425"/>
              <a:ext cx="137075" cy="67775"/>
            </a:xfrm>
            <a:custGeom>
              <a:avLst/>
              <a:gdLst/>
              <a:ahLst/>
              <a:cxnLst/>
              <a:rect l="l" t="t" r="r" b="b"/>
              <a:pathLst>
                <a:path w="5483" h="2711" extrusionOk="0">
                  <a:moveTo>
                    <a:pt x="2741" y="1"/>
                  </a:moveTo>
                  <a:cubicBezTo>
                    <a:pt x="1387" y="1"/>
                    <a:pt x="221" y="1040"/>
                    <a:pt x="32" y="2332"/>
                  </a:cubicBezTo>
                  <a:cubicBezTo>
                    <a:pt x="0" y="2521"/>
                    <a:pt x="158" y="2710"/>
                    <a:pt x="378" y="2710"/>
                  </a:cubicBezTo>
                  <a:lnTo>
                    <a:pt x="5104" y="2710"/>
                  </a:lnTo>
                  <a:cubicBezTo>
                    <a:pt x="5325" y="2710"/>
                    <a:pt x="5482" y="2521"/>
                    <a:pt x="5482" y="2332"/>
                  </a:cubicBezTo>
                  <a:cubicBezTo>
                    <a:pt x="5262" y="977"/>
                    <a:pt x="4128" y="1"/>
                    <a:pt x="2741"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29" name="Google Shape;9834;p84">
              <a:extLst>
                <a:ext uri="{FF2B5EF4-FFF2-40B4-BE49-F238E27FC236}">
                  <a16:creationId xmlns:a16="http://schemas.microsoft.com/office/drawing/2014/main" id="{884B02A7-DC52-DA33-807F-A1F20044B3DF}"/>
                </a:ext>
              </a:extLst>
            </p:cNvPr>
            <p:cNvSpPr/>
            <p:nvPr/>
          </p:nvSpPr>
          <p:spPr>
            <a:xfrm>
              <a:off x="-30156300" y="3322575"/>
              <a:ext cx="68550" cy="69350"/>
            </a:xfrm>
            <a:custGeom>
              <a:avLst/>
              <a:gdLst/>
              <a:ahLst/>
              <a:cxnLst/>
              <a:rect l="l" t="t" r="r" b="b"/>
              <a:pathLst>
                <a:path w="2742" h="2774" extrusionOk="0">
                  <a:moveTo>
                    <a:pt x="1387" y="1"/>
                  </a:moveTo>
                  <a:cubicBezTo>
                    <a:pt x="631" y="1"/>
                    <a:pt x="1" y="631"/>
                    <a:pt x="1" y="1387"/>
                  </a:cubicBezTo>
                  <a:cubicBezTo>
                    <a:pt x="1" y="2143"/>
                    <a:pt x="631" y="2773"/>
                    <a:pt x="1387" y="2773"/>
                  </a:cubicBezTo>
                  <a:cubicBezTo>
                    <a:pt x="2111" y="2773"/>
                    <a:pt x="2742" y="2143"/>
                    <a:pt x="2742" y="1387"/>
                  </a:cubicBezTo>
                  <a:cubicBezTo>
                    <a:pt x="2742" y="631"/>
                    <a:pt x="2111" y="1"/>
                    <a:pt x="1387"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30" name="Google Shape;9835;p84">
              <a:extLst>
                <a:ext uri="{FF2B5EF4-FFF2-40B4-BE49-F238E27FC236}">
                  <a16:creationId xmlns:a16="http://schemas.microsoft.com/office/drawing/2014/main" id="{E574AFA9-5800-3BD5-9EF3-92FF6F0860F6}"/>
                </a:ext>
              </a:extLst>
            </p:cNvPr>
            <p:cNvSpPr/>
            <p:nvPr/>
          </p:nvSpPr>
          <p:spPr>
            <a:xfrm>
              <a:off x="-30190950" y="3408425"/>
              <a:ext cx="137850" cy="67775"/>
            </a:xfrm>
            <a:custGeom>
              <a:avLst/>
              <a:gdLst/>
              <a:ahLst/>
              <a:cxnLst/>
              <a:rect l="l" t="t" r="r" b="b"/>
              <a:pathLst>
                <a:path w="5514" h="2711" extrusionOk="0">
                  <a:moveTo>
                    <a:pt x="2773" y="1"/>
                  </a:moveTo>
                  <a:cubicBezTo>
                    <a:pt x="1387" y="1"/>
                    <a:pt x="252" y="1040"/>
                    <a:pt x="32" y="2332"/>
                  </a:cubicBezTo>
                  <a:cubicBezTo>
                    <a:pt x="0" y="2521"/>
                    <a:pt x="158" y="2710"/>
                    <a:pt x="410" y="2710"/>
                  </a:cubicBezTo>
                  <a:lnTo>
                    <a:pt x="5167" y="2710"/>
                  </a:lnTo>
                  <a:cubicBezTo>
                    <a:pt x="5356" y="2710"/>
                    <a:pt x="5514" y="2521"/>
                    <a:pt x="5514" y="2332"/>
                  </a:cubicBezTo>
                  <a:cubicBezTo>
                    <a:pt x="5293" y="977"/>
                    <a:pt x="4128" y="1"/>
                    <a:pt x="2773"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57" name="TextBox 56">
            <a:extLst>
              <a:ext uri="{FF2B5EF4-FFF2-40B4-BE49-F238E27FC236}">
                <a16:creationId xmlns:a16="http://schemas.microsoft.com/office/drawing/2014/main" id="{09B0DF78-B043-E604-329C-F80258616517}"/>
              </a:ext>
            </a:extLst>
          </p:cNvPr>
          <p:cNvSpPr txBox="1"/>
          <p:nvPr/>
        </p:nvSpPr>
        <p:spPr>
          <a:xfrm>
            <a:off x="5170255" y="5503386"/>
            <a:ext cx="1763137" cy="646331"/>
          </a:xfrm>
          <a:prstGeom prst="rect">
            <a:avLst/>
          </a:prstGeom>
          <a:noFill/>
        </p:spPr>
        <p:txBody>
          <a:bodyPr wrap="square" rtlCol="0">
            <a:spAutoFit/>
          </a:bodyPr>
          <a:lstStyle/>
          <a:p>
            <a:pPr algn="ctr"/>
            <a:r>
              <a:rPr lang="en-US" b="1">
                <a:solidFill>
                  <a:srgbClr val="3E3E4D"/>
                </a:solidFill>
                <a:latin typeface="Tahoma" panose="020B0604030504040204" pitchFamily="34" charset="0"/>
                <a:ea typeface="Tahoma" panose="020B0604030504040204" pitchFamily="34" charset="0"/>
                <a:cs typeface="Tahoma" panose="020B0604030504040204" pitchFamily="34" charset="0"/>
              </a:rPr>
              <a:t>STUDY SPACES</a:t>
            </a:r>
          </a:p>
        </p:txBody>
      </p:sp>
      <p:sp>
        <p:nvSpPr>
          <p:cNvPr id="108" name="TextBox 107">
            <a:extLst>
              <a:ext uri="{FF2B5EF4-FFF2-40B4-BE49-F238E27FC236}">
                <a16:creationId xmlns:a16="http://schemas.microsoft.com/office/drawing/2014/main" id="{FCE3C230-DC94-B4DA-2ACB-D9C4C53FFA5A}"/>
              </a:ext>
            </a:extLst>
          </p:cNvPr>
          <p:cNvSpPr txBox="1"/>
          <p:nvPr/>
        </p:nvSpPr>
        <p:spPr>
          <a:xfrm>
            <a:off x="745437" y="4145859"/>
            <a:ext cx="2388353" cy="523220"/>
          </a:xfrm>
          <a:prstGeom prst="rect">
            <a:avLst/>
          </a:prstGeom>
          <a:solidFill>
            <a:srgbClr val="F7B02A"/>
          </a:solidFill>
        </p:spPr>
        <p:txBody>
          <a:bodyPr wrap="square" rtlCol="0">
            <a:spAutoFit/>
          </a:bodyPr>
          <a:lstStyle/>
          <a:p>
            <a:r>
              <a:rPr lang="en-US" sz="2800" b="1">
                <a:solidFill>
                  <a:srgbClr val="3E3E4D"/>
                </a:solidFill>
                <a:latin typeface="Tahoma" panose="020B0604030504040204" pitchFamily="34" charset="0"/>
                <a:ea typeface="Tahoma" panose="020B0604030504040204" pitchFamily="34" charset="0"/>
                <a:cs typeface="Tahoma" panose="020B0604030504040204" pitchFamily="34" charset="0"/>
              </a:rPr>
              <a:t>FACILITIES</a:t>
            </a:r>
          </a:p>
        </p:txBody>
      </p:sp>
      <p:sp>
        <p:nvSpPr>
          <p:cNvPr id="109" name="Oval 108">
            <a:extLst>
              <a:ext uri="{FF2B5EF4-FFF2-40B4-BE49-F238E27FC236}">
                <a16:creationId xmlns:a16="http://schemas.microsoft.com/office/drawing/2014/main" id="{2AD31EC0-0258-C0B1-E2F8-37FD9B15B7E7}"/>
              </a:ext>
            </a:extLst>
          </p:cNvPr>
          <p:cNvSpPr/>
          <p:nvPr/>
        </p:nvSpPr>
        <p:spPr>
          <a:xfrm rot="5400000">
            <a:off x="242534" y="4240416"/>
            <a:ext cx="334106" cy="334106"/>
          </a:xfrm>
          <a:prstGeom prst="ellipse">
            <a:avLst/>
          </a:prstGeom>
          <a:solidFill>
            <a:srgbClr val="F7B02A"/>
          </a:solidFill>
          <a:ln w="38100">
            <a:solidFill>
              <a:srgbClr val="3E3E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Tree>
    <p:extLst>
      <p:ext uri="{BB962C8B-B14F-4D97-AF65-F5344CB8AC3E}">
        <p14:creationId xmlns:p14="http://schemas.microsoft.com/office/powerpoint/2010/main" val="23398043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7B02A"/>
        </a:solidFill>
        <a:effectLst/>
      </p:bgPr>
    </p:bg>
    <p:spTree>
      <p:nvGrpSpPr>
        <p:cNvPr id="1" name=""/>
        <p:cNvGrpSpPr/>
        <p:nvPr/>
      </p:nvGrpSpPr>
      <p:grpSpPr>
        <a:xfrm>
          <a:off x="0" y="0"/>
          <a:ext cx="0" cy="0"/>
          <a:chOff x="0" y="0"/>
          <a:chExt cx="0" cy="0"/>
        </a:xfrm>
      </p:grpSpPr>
      <p:sp>
        <p:nvSpPr>
          <p:cNvPr id="23" name="Rounded Rectangle 22">
            <a:extLst>
              <a:ext uri="{FF2B5EF4-FFF2-40B4-BE49-F238E27FC236}">
                <a16:creationId xmlns:a16="http://schemas.microsoft.com/office/drawing/2014/main" id="{64ABDD88-FB8B-75B8-BFA9-E3026924E763}"/>
              </a:ext>
            </a:extLst>
          </p:cNvPr>
          <p:cNvSpPr/>
          <p:nvPr/>
        </p:nvSpPr>
        <p:spPr>
          <a:xfrm rot="3031916">
            <a:off x="9601456" y="2263338"/>
            <a:ext cx="2835246" cy="2835246"/>
          </a:xfrm>
          <a:prstGeom prst="roundRect">
            <a:avLst/>
          </a:prstGeom>
          <a:noFill/>
          <a:ln w="254000">
            <a:solidFill>
              <a:srgbClr val="3E3E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3" name="Rounded Rectangle 12">
            <a:extLst>
              <a:ext uri="{FF2B5EF4-FFF2-40B4-BE49-F238E27FC236}">
                <a16:creationId xmlns:a16="http://schemas.microsoft.com/office/drawing/2014/main" id="{904AA8E5-4011-2DAF-6EDE-FB8C4A97DEC9}"/>
              </a:ext>
            </a:extLst>
          </p:cNvPr>
          <p:cNvSpPr/>
          <p:nvPr/>
        </p:nvSpPr>
        <p:spPr>
          <a:xfrm rot="4244351">
            <a:off x="-1031673" y="5032738"/>
            <a:ext cx="2835246" cy="2835246"/>
          </a:xfrm>
          <a:prstGeom prst="roundRect">
            <a:avLst/>
          </a:prstGeom>
          <a:noFill/>
          <a:ln w="254000">
            <a:solidFill>
              <a:srgbClr val="3E3E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 name="TextBox 1">
            <a:extLst>
              <a:ext uri="{FF2B5EF4-FFF2-40B4-BE49-F238E27FC236}">
                <a16:creationId xmlns:a16="http://schemas.microsoft.com/office/drawing/2014/main" id="{1541AC69-A0FC-B95A-C35B-1EB0372CE461}"/>
              </a:ext>
            </a:extLst>
          </p:cNvPr>
          <p:cNvSpPr txBox="1"/>
          <p:nvPr/>
        </p:nvSpPr>
        <p:spPr>
          <a:xfrm>
            <a:off x="2563727" y="220494"/>
            <a:ext cx="7093301" cy="1015663"/>
          </a:xfrm>
          <a:prstGeom prst="rect">
            <a:avLst/>
          </a:prstGeom>
          <a:noFill/>
        </p:spPr>
        <p:txBody>
          <a:bodyPr wrap="square" rtlCol="0">
            <a:spAutoFit/>
          </a:bodyPr>
          <a:lstStyle/>
          <a:p>
            <a:pPr algn="ctr"/>
            <a:r>
              <a:rPr lang="en-US" sz="6000" b="1">
                <a:solidFill>
                  <a:schemeClr val="bg1"/>
                </a:solidFill>
                <a:latin typeface="Tahoma" panose="020B0604030504040204" pitchFamily="34" charset="0"/>
                <a:ea typeface="Tahoma" panose="020B0604030504040204" pitchFamily="34" charset="0"/>
                <a:cs typeface="Tahoma" panose="020B0604030504040204" pitchFamily="34" charset="0"/>
              </a:rPr>
              <a:t>Library resources</a:t>
            </a:r>
          </a:p>
        </p:txBody>
      </p:sp>
      <p:sp>
        <p:nvSpPr>
          <p:cNvPr id="5" name="TextBox 4">
            <a:extLst>
              <a:ext uri="{FF2B5EF4-FFF2-40B4-BE49-F238E27FC236}">
                <a16:creationId xmlns:a16="http://schemas.microsoft.com/office/drawing/2014/main" id="{0342A95F-3761-76F9-B10D-342458AE0E6D}"/>
              </a:ext>
            </a:extLst>
          </p:cNvPr>
          <p:cNvSpPr txBox="1"/>
          <p:nvPr/>
        </p:nvSpPr>
        <p:spPr>
          <a:xfrm>
            <a:off x="1529966" y="1358044"/>
            <a:ext cx="9132068" cy="861774"/>
          </a:xfrm>
          <a:prstGeom prst="rect">
            <a:avLst/>
          </a:prstGeom>
          <a:noFill/>
        </p:spPr>
        <p:txBody>
          <a:bodyPr wrap="square" lIns="91440" tIns="45720" rIns="91440" bIns="45720" rtlCol="0" anchor="t">
            <a:spAutoFit/>
          </a:bodyPr>
          <a:lstStyle/>
          <a:p>
            <a:pPr algn="ctr"/>
            <a:r>
              <a:rPr lang="en-US" sz="2500" dirty="0">
                <a:solidFill>
                  <a:srgbClr val="030C10"/>
                </a:solidFill>
                <a:latin typeface="Tahoma" panose="020B0604030504040204" pitchFamily="34" charset="0"/>
                <a:ea typeface="Tahoma" panose="020B0604030504040204" pitchFamily="34" charset="0"/>
                <a:cs typeface="Tahoma" panose="020B0604030504040204" pitchFamily="34" charset="0"/>
              </a:rPr>
              <a:t>Access The Library's resources and read about all the services it provides from </a:t>
            </a:r>
            <a:r>
              <a:rPr lang="en-US" sz="2500" dirty="0" err="1">
                <a:solidFill>
                  <a:srgbClr val="030C10"/>
                </a:solidFill>
                <a:latin typeface="Tahoma" panose="020B0604030504040204" pitchFamily="34" charset="0"/>
                <a:ea typeface="Tahoma" panose="020B0604030504040204" pitchFamily="34" charset="0"/>
                <a:cs typeface="Tahoma" panose="020B0604030504040204" pitchFamily="34" charset="0"/>
              </a:rPr>
              <a:t>MyEd's</a:t>
            </a:r>
            <a:r>
              <a:rPr lang="en-US" sz="2500" dirty="0">
                <a:solidFill>
                  <a:srgbClr val="030C10"/>
                </a:solidFill>
                <a:latin typeface="Tahoma" panose="020B0604030504040204" pitchFamily="34" charset="0"/>
                <a:ea typeface="Tahoma" panose="020B0604030504040204" pitchFamily="34" charset="0"/>
                <a:cs typeface="Tahoma" panose="020B0604030504040204" pitchFamily="34" charset="0"/>
              </a:rPr>
              <a:t> Studies tab or The Library's webpages</a:t>
            </a: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3" name="Rectangle 2">
            <a:extLst>
              <a:ext uri="{FF2B5EF4-FFF2-40B4-BE49-F238E27FC236}">
                <a16:creationId xmlns:a16="http://schemas.microsoft.com/office/drawing/2014/main" id="{DB6819DB-E9DC-F2B3-3D43-83D58ABD902C}"/>
              </a:ext>
            </a:extLst>
          </p:cNvPr>
          <p:cNvSpPr/>
          <p:nvPr/>
        </p:nvSpPr>
        <p:spPr>
          <a:xfrm>
            <a:off x="0" y="0"/>
            <a:ext cx="1080000" cy="1080000"/>
          </a:xfrm>
          <a:prstGeom prst="rect">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4" name="Rectangle 3">
            <a:extLst>
              <a:ext uri="{FF2B5EF4-FFF2-40B4-BE49-F238E27FC236}">
                <a16:creationId xmlns:a16="http://schemas.microsoft.com/office/drawing/2014/main" id="{DFC7A529-0A58-10F4-A8E1-C6323494BA3D}"/>
              </a:ext>
            </a:extLst>
          </p:cNvPr>
          <p:cNvSpPr/>
          <p:nvPr/>
        </p:nvSpPr>
        <p:spPr>
          <a:xfrm>
            <a:off x="0" y="1102549"/>
            <a:ext cx="1080000" cy="291759"/>
          </a:xfrm>
          <a:prstGeom prst="rect">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a:solidFill>
                  <a:srgbClr val="FAC748"/>
                </a:solidFill>
                <a:latin typeface="Tahoma" panose="020B0604030504040204" pitchFamily="34" charset="0"/>
                <a:ea typeface="Tahoma" panose="020B0604030504040204" pitchFamily="34" charset="0"/>
                <a:cs typeface="Tahoma" panose="020B0604030504040204" pitchFamily="34" charset="0"/>
              </a:rPr>
              <a:t>CLICK OR SCAN</a:t>
            </a:r>
          </a:p>
        </p:txBody>
      </p:sp>
      <p:sp>
        <p:nvSpPr>
          <p:cNvPr id="6" name="Oval 5">
            <a:extLst>
              <a:ext uri="{FF2B5EF4-FFF2-40B4-BE49-F238E27FC236}">
                <a16:creationId xmlns:a16="http://schemas.microsoft.com/office/drawing/2014/main" id="{2A631238-7EFC-6B43-E10C-6AFC39E64D97}"/>
              </a:ext>
            </a:extLst>
          </p:cNvPr>
          <p:cNvSpPr/>
          <p:nvPr/>
        </p:nvSpPr>
        <p:spPr>
          <a:xfrm>
            <a:off x="0" y="-1035634"/>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7" name="Oval 6">
            <a:extLst>
              <a:ext uri="{FF2B5EF4-FFF2-40B4-BE49-F238E27FC236}">
                <a16:creationId xmlns:a16="http://schemas.microsoft.com/office/drawing/2014/main" id="{D4761A18-C313-0826-8DD5-A2F70140F846}"/>
              </a:ext>
            </a:extLst>
          </p:cNvPr>
          <p:cNvSpPr/>
          <p:nvPr/>
        </p:nvSpPr>
        <p:spPr>
          <a:xfrm>
            <a:off x="723418" y="-1024060"/>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9" name="Oval 8">
            <a:extLst>
              <a:ext uri="{FF2B5EF4-FFF2-40B4-BE49-F238E27FC236}">
                <a16:creationId xmlns:a16="http://schemas.microsoft.com/office/drawing/2014/main" id="{23EE9617-9D69-F34B-3A0B-D744BDCDBBEB}"/>
              </a:ext>
            </a:extLst>
          </p:cNvPr>
          <p:cNvSpPr/>
          <p:nvPr/>
        </p:nvSpPr>
        <p:spPr>
          <a:xfrm>
            <a:off x="1446836" y="-1058784"/>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0" name="Oval 9">
            <a:extLst>
              <a:ext uri="{FF2B5EF4-FFF2-40B4-BE49-F238E27FC236}">
                <a16:creationId xmlns:a16="http://schemas.microsoft.com/office/drawing/2014/main" id="{92190A1B-D9C8-211C-D0FE-CC1C90CCD9CE}"/>
              </a:ext>
            </a:extLst>
          </p:cNvPr>
          <p:cNvSpPr/>
          <p:nvPr/>
        </p:nvSpPr>
        <p:spPr>
          <a:xfrm>
            <a:off x="2170254" y="-1058784"/>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2" name="Oval 11">
            <a:extLst>
              <a:ext uri="{FF2B5EF4-FFF2-40B4-BE49-F238E27FC236}">
                <a16:creationId xmlns:a16="http://schemas.microsoft.com/office/drawing/2014/main" id="{23832F95-1EE9-ECBE-937E-1CAA41D1EA54}"/>
              </a:ext>
            </a:extLst>
          </p:cNvPr>
          <p:cNvSpPr/>
          <p:nvPr/>
        </p:nvSpPr>
        <p:spPr>
          <a:xfrm>
            <a:off x="2893672" y="-1047210"/>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219803C7-FDD2-7460-CA16-90933059F31D}"/>
              </a:ext>
            </a:extLst>
          </p:cNvPr>
          <p:cNvSpPr/>
          <p:nvPr/>
        </p:nvSpPr>
        <p:spPr>
          <a:xfrm>
            <a:off x="3617090" y="-1047210"/>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6" name="Oval 15">
            <a:extLst>
              <a:ext uri="{FF2B5EF4-FFF2-40B4-BE49-F238E27FC236}">
                <a16:creationId xmlns:a16="http://schemas.microsoft.com/office/drawing/2014/main" id="{E5474B94-050E-91D9-B18C-8261D5C536ED}"/>
              </a:ext>
            </a:extLst>
          </p:cNvPr>
          <p:cNvSpPr/>
          <p:nvPr/>
        </p:nvSpPr>
        <p:spPr>
          <a:xfrm>
            <a:off x="4340508" y="-1093508"/>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7" name="Oval 16">
            <a:extLst>
              <a:ext uri="{FF2B5EF4-FFF2-40B4-BE49-F238E27FC236}">
                <a16:creationId xmlns:a16="http://schemas.microsoft.com/office/drawing/2014/main" id="{F50B4F6E-F32D-3C41-B90E-250A9A2F5BAA}"/>
              </a:ext>
            </a:extLst>
          </p:cNvPr>
          <p:cNvSpPr/>
          <p:nvPr/>
        </p:nvSpPr>
        <p:spPr>
          <a:xfrm>
            <a:off x="5063926" y="-1105083"/>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8" name="Oval 17">
            <a:extLst>
              <a:ext uri="{FF2B5EF4-FFF2-40B4-BE49-F238E27FC236}">
                <a16:creationId xmlns:a16="http://schemas.microsoft.com/office/drawing/2014/main" id="{0A9902C2-9D7D-7731-5B1B-5549224EFBDB}"/>
              </a:ext>
            </a:extLst>
          </p:cNvPr>
          <p:cNvSpPr/>
          <p:nvPr/>
        </p:nvSpPr>
        <p:spPr>
          <a:xfrm>
            <a:off x="5787344" y="-1093508"/>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9" name="Oval 18">
            <a:extLst>
              <a:ext uri="{FF2B5EF4-FFF2-40B4-BE49-F238E27FC236}">
                <a16:creationId xmlns:a16="http://schemas.microsoft.com/office/drawing/2014/main" id="{A22F1254-CC74-FB7A-5056-5A12994E79B8}"/>
              </a:ext>
            </a:extLst>
          </p:cNvPr>
          <p:cNvSpPr/>
          <p:nvPr/>
        </p:nvSpPr>
        <p:spPr>
          <a:xfrm>
            <a:off x="6510762" y="-1105082"/>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0" name="Oval 19">
            <a:extLst>
              <a:ext uri="{FF2B5EF4-FFF2-40B4-BE49-F238E27FC236}">
                <a16:creationId xmlns:a16="http://schemas.microsoft.com/office/drawing/2014/main" id="{FF0CFBE8-8FB4-7511-49F4-4C60B7250667}"/>
              </a:ext>
            </a:extLst>
          </p:cNvPr>
          <p:cNvSpPr/>
          <p:nvPr/>
        </p:nvSpPr>
        <p:spPr>
          <a:xfrm>
            <a:off x="7234177" y="-1105082"/>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pic>
        <p:nvPicPr>
          <p:cNvPr id="21" name="Picture 20">
            <a:extLst>
              <a:ext uri="{FF2B5EF4-FFF2-40B4-BE49-F238E27FC236}">
                <a16:creationId xmlns:a16="http://schemas.microsoft.com/office/drawing/2014/main" id="{6BFBF12B-4B65-E563-3690-58B3C8CC8B2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5066" y="2399216"/>
            <a:ext cx="5977924" cy="4921806"/>
          </a:xfrm>
          <a:prstGeom prst="rect">
            <a:avLst/>
          </a:prstGeom>
        </p:spPr>
      </p:pic>
      <p:pic>
        <p:nvPicPr>
          <p:cNvPr id="22" name="Picture 21">
            <a:extLst>
              <a:ext uri="{FF2B5EF4-FFF2-40B4-BE49-F238E27FC236}">
                <a16:creationId xmlns:a16="http://schemas.microsoft.com/office/drawing/2014/main" id="{164EB80E-84F8-B2AD-2151-5623E93EE95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020256" y="2399214"/>
            <a:ext cx="5977924" cy="4921808"/>
          </a:xfrm>
          <a:prstGeom prst="rect">
            <a:avLst/>
          </a:prstGeom>
        </p:spPr>
      </p:pic>
      <p:pic>
        <p:nvPicPr>
          <p:cNvPr id="11" name="Picture 13" descr="Graphical user interface&#10;&#10;Description automatically generated">
            <a:extLst>
              <a:ext uri="{FF2B5EF4-FFF2-40B4-BE49-F238E27FC236}">
                <a16:creationId xmlns:a16="http://schemas.microsoft.com/office/drawing/2014/main" id="{0B422A24-F21A-3CA1-A60D-511DAFE19CA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92"/>
          <a:stretch/>
        </p:blipFill>
        <p:spPr>
          <a:xfrm>
            <a:off x="6831443" y="2875695"/>
            <a:ext cx="4360514" cy="2743150"/>
          </a:xfrm>
          <a:prstGeom prst="rect">
            <a:avLst/>
          </a:prstGeom>
        </p:spPr>
      </p:pic>
      <p:pic>
        <p:nvPicPr>
          <p:cNvPr id="24" name="Picture 23" descr="QR code linking to general information about the University's library services">
            <a:hlinkClick r:id="rId6"/>
            <a:extLst>
              <a:ext uri="{FF2B5EF4-FFF2-40B4-BE49-F238E27FC236}">
                <a16:creationId xmlns:a16="http://schemas.microsoft.com/office/drawing/2014/main" id="{DE33609B-833C-FB21-5B41-9E4873F65370}"/>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91800" y="91800"/>
            <a:ext cx="896400" cy="896400"/>
          </a:xfrm>
          <a:prstGeom prst="rect">
            <a:avLst/>
          </a:prstGeom>
        </p:spPr>
      </p:pic>
    </p:spTree>
    <p:extLst>
      <p:ext uri="{BB962C8B-B14F-4D97-AF65-F5344CB8AC3E}">
        <p14:creationId xmlns:p14="http://schemas.microsoft.com/office/powerpoint/2010/main" val="4314164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B7FBCE2-C7AA-835A-3AAE-43D0EF9F41CC}"/>
              </a:ext>
            </a:extLst>
          </p:cNvPr>
          <p:cNvSpPr/>
          <p:nvPr/>
        </p:nvSpPr>
        <p:spPr>
          <a:xfrm>
            <a:off x="8026399" y="0"/>
            <a:ext cx="4212397" cy="6858000"/>
          </a:xfrm>
          <a:prstGeom prst="rect">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3" name="Rectangle 2">
            <a:extLst>
              <a:ext uri="{FF2B5EF4-FFF2-40B4-BE49-F238E27FC236}">
                <a16:creationId xmlns:a16="http://schemas.microsoft.com/office/drawing/2014/main" id="{DB6819DB-E9DC-F2B3-3D43-83D58ABD902C}"/>
              </a:ext>
            </a:extLst>
          </p:cNvPr>
          <p:cNvSpPr/>
          <p:nvPr/>
        </p:nvSpPr>
        <p:spPr>
          <a:xfrm>
            <a:off x="0" y="0"/>
            <a:ext cx="1080000" cy="1080000"/>
          </a:xfrm>
          <a:prstGeom prst="rect">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4" name="Rectangle 3">
            <a:extLst>
              <a:ext uri="{FF2B5EF4-FFF2-40B4-BE49-F238E27FC236}">
                <a16:creationId xmlns:a16="http://schemas.microsoft.com/office/drawing/2014/main" id="{DFC7A529-0A58-10F4-A8E1-C6323494BA3D}"/>
              </a:ext>
            </a:extLst>
          </p:cNvPr>
          <p:cNvSpPr/>
          <p:nvPr/>
        </p:nvSpPr>
        <p:spPr>
          <a:xfrm>
            <a:off x="0" y="1102549"/>
            <a:ext cx="1080000" cy="291759"/>
          </a:xfrm>
          <a:prstGeom prst="rect">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a:solidFill>
                  <a:srgbClr val="3E3E4D"/>
                </a:solidFill>
                <a:latin typeface="Tahoma" panose="020B0604030504040204" pitchFamily="34" charset="0"/>
                <a:ea typeface="Tahoma" panose="020B0604030504040204" pitchFamily="34" charset="0"/>
                <a:cs typeface="Tahoma" panose="020B0604030504040204" pitchFamily="34" charset="0"/>
              </a:rPr>
              <a:t>CLICK OR SCAN</a:t>
            </a:r>
          </a:p>
        </p:txBody>
      </p:sp>
      <p:sp>
        <p:nvSpPr>
          <p:cNvPr id="6" name="Oval 5">
            <a:extLst>
              <a:ext uri="{FF2B5EF4-FFF2-40B4-BE49-F238E27FC236}">
                <a16:creationId xmlns:a16="http://schemas.microsoft.com/office/drawing/2014/main" id="{2A631238-7EFC-6B43-E10C-6AFC39E64D97}"/>
              </a:ext>
            </a:extLst>
          </p:cNvPr>
          <p:cNvSpPr/>
          <p:nvPr/>
        </p:nvSpPr>
        <p:spPr>
          <a:xfrm>
            <a:off x="0" y="-1035634"/>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7" name="Oval 6">
            <a:extLst>
              <a:ext uri="{FF2B5EF4-FFF2-40B4-BE49-F238E27FC236}">
                <a16:creationId xmlns:a16="http://schemas.microsoft.com/office/drawing/2014/main" id="{D4761A18-C313-0826-8DD5-A2F70140F846}"/>
              </a:ext>
            </a:extLst>
          </p:cNvPr>
          <p:cNvSpPr/>
          <p:nvPr/>
        </p:nvSpPr>
        <p:spPr>
          <a:xfrm>
            <a:off x="723418" y="-1024060"/>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9" name="Oval 8">
            <a:extLst>
              <a:ext uri="{FF2B5EF4-FFF2-40B4-BE49-F238E27FC236}">
                <a16:creationId xmlns:a16="http://schemas.microsoft.com/office/drawing/2014/main" id="{23EE9617-9D69-F34B-3A0B-D744BDCDBBEB}"/>
              </a:ext>
            </a:extLst>
          </p:cNvPr>
          <p:cNvSpPr/>
          <p:nvPr/>
        </p:nvSpPr>
        <p:spPr>
          <a:xfrm>
            <a:off x="1446836" y="-1058784"/>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0" name="Oval 9">
            <a:extLst>
              <a:ext uri="{FF2B5EF4-FFF2-40B4-BE49-F238E27FC236}">
                <a16:creationId xmlns:a16="http://schemas.microsoft.com/office/drawing/2014/main" id="{92190A1B-D9C8-211C-D0FE-CC1C90CCD9CE}"/>
              </a:ext>
            </a:extLst>
          </p:cNvPr>
          <p:cNvSpPr/>
          <p:nvPr/>
        </p:nvSpPr>
        <p:spPr>
          <a:xfrm>
            <a:off x="2170254" y="-1058784"/>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2" name="Oval 11">
            <a:extLst>
              <a:ext uri="{FF2B5EF4-FFF2-40B4-BE49-F238E27FC236}">
                <a16:creationId xmlns:a16="http://schemas.microsoft.com/office/drawing/2014/main" id="{23832F95-1EE9-ECBE-937E-1CAA41D1EA54}"/>
              </a:ext>
            </a:extLst>
          </p:cNvPr>
          <p:cNvSpPr/>
          <p:nvPr/>
        </p:nvSpPr>
        <p:spPr>
          <a:xfrm>
            <a:off x="2893672" y="-1047210"/>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219803C7-FDD2-7460-CA16-90933059F31D}"/>
              </a:ext>
            </a:extLst>
          </p:cNvPr>
          <p:cNvSpPr/>
          <p:nvPr/>
        </p:nvSpPr>
        <p:spPr>
          <a:xfrm>
            <a:off x="3617090" y="-1047210"/>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6" name="Oval 15">
            <a:extLst>
              <a:ext uri="{FF2B5EF4-FFF2-40B4-BE49-F238E27FC236}">
                <a16:creationId xmlns:a16="http://schemas.microsoft.com/office/drawing/2014/main" id="{E5474B94-050E-91D9-B18C-8261D5C536ED}"/>
              </a:ext>
            </a:extLst>
          </p:cNvPr>
          <p:cNvSpPr/>
          <p:nvPr/>
        </p:nvSpPr>
        <p:spPr>
          <a:xfrm>
            <a:off x="4340508" y="-1093508"/>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7" name="Oval 16">
            <a:extLst>
              <a:ext uri="{FF2B5EF4-FFF2-40B4-BE49-F238E27FC236}">
                <a16:creationId xmlns:a16="http://schemas.microsoft.com/office/drawing/2014/main" id="{F50B4F6E-F32D-3C41-B90E-250A9A2F5BAA}"/>
              </a:ext>
            </a:extLst>
          </p:cNvPr>
          <p:cNvSpPr/>
          <p:nvPr/>
        </p:nvSpPr>
        <p:spPr>
          <a:xfrm>
            <a:off x="5063926" y="-1105083"/>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8" name="Oval 17">
            <a:extLst>
              <a:ext uri="{FF2B5EF4-FFF2-40B4-BE49-F238E27FC236}">
                <a16:creationId xmlns:a16="http://schemas.microsoft.com/office/drawing/2014/main" id="{0A9902C2-9D7D-7731-5B1B-5549224EFBDB}"/>
              </a:ext>
            </a:extLst>
          </p:cNvPr>
          <p:cNvSpPr/>
          <p:nvPr/>
        </p:nvSpPr>
        <p:spPr>
          <a:xfrm>
            <a:off x="5787344" y="-1093508"/>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9" name="Oval 18">
            <a:extLst>
              <a:ext uri="{FF2B5EF4-FFF2-40B4-BE49-F238E27FC236}">
                <a16:creationId xmlns:a16="http://schemas.microsoft.com/office/drawing/2014/main" id="{A22F1254-CC74-FB7A-5056-5A12994E79B8}"/>
              </a:ext>
            </a:extLst>
          </p:cNvPr>
          <p:cNvSpPr/>
          <p:nvPr/>
        </p:nvSpPr>
        <p:spPr>
          <a:xfrm>
            <a:off x="6510762" y="-1105082"/>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0" name="Oval 19">
            <a:extLst>
              <a:ext uri="{FF2B5EF4-FFF2-40B4-BE49-F238E27FC236}">
                <a16:creationId xmlns:a16="http://schemas.microsoft.com/office/drawing/2014/main" id="{FF0CFBE8-8FB4-7511-49F4-4C60B7250667}"/>
              </a:ext>
            </a:extLst>
          </p:cNvPr>
          <p:cNvSpPr/>
          <p:nvPr/>
        </p:nvSpPr>
        <p:spPr>
          <a:xfrm>
            <a:off x="7234177" y="-1105082"/>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grpSp>
        <p:nvGrpSpPr>
          <p:cNvPr id="23" name="Group 22">
            <a:extLst>
              <a:ext uri="{FF2B5EF4-FFF2-40B4-BE49-F238E27FC236}">
                <a16:creationId xmlns:a16="http://schemas.microsoft.com/office/drawing/2014/main" id="{E5655A3E-6F8F-34ED-B477-0FED85362F00}"/>
              </a:ext>
            </a:extLst>
          </p:cNvPr>
          <p:cNvGrpSpPr/>
          <p:nvPr/>
        </p:nvGrpSpPr>
        <p:grpSpPr>
          <a:xfrm>
            <a:off x="322759" y="1568551"/>
            <a:ext cx="6752868" cy="4348181"/>
            <a:chOff x="324091" y="1645448"/>
            <a:chExt cx="6752868" cy="4348181"/>
          </a:xfrm>
        </p:grpSpPr>
        <p:sp>
          <p:nvSpPr>
            <p:cNvPr id="2" name="TextBox 1">
              <a:extLst>
                <a:ext uri="{FF2B5EF4-FFF2-40B4-BE49-F238E27FC236}">
                  <a16:creationId xmlns:a16="http://schemas.microsoft.com/office/drawing/2014/main" id="{1541AC69-A0FC-B95A-C35B-1EB0372CE461}"/>
                </a:ext>
              </a:extLst>
            </p:cNvPr>
            <p:cNvSpPr txBox="1"/>
            <p:nvPr/>
          </p:nvSpPr>
          <p:spPr>
            <a:xfrm>
              <a:off x="324091" y="1645448"/>
              <a:ext cx="6752868" cy="1015663"/>
            </a:xfrm>
            <a:prstGeom prst="rect">
              <a:avLst/>
            </a:prstGeom>
            <a:solidFill>
              <a:srgbClr val="F7B02A"/>
            </a:solidFill>
          </p:spPr>
          <p:txBody>
            <a:bodyPr wrap="square" rtlCol="0">
              <a:spAutoFit/>
            </a:bodyPr>
            <a:lstStyle/>
            <a:p>
              <a:r>
                <a:rPr lang="en-US" sz="6000" b="1">
                  <a:solidFill>
                    <a:srgbClr val="3E3E4D"/>
                  </a:solidFill>
                  <a:latin typeface="Tahoma" panose="020B0604030504040204" pitchFamily="34" charset="0"/>
                  <a:ea typeface="Tahoma" panose="020B0604030504040204" pitchFamily="34" charset="0"/>
                  <a:cs typeface="Tahoma" panose="020B0604030504040204" pitchFamily="34" charset="0"/>
                </a:rPr>
                <a:t>DiscoverEd</a:t>
              </a:r>
            </a:p>
          </p:txBody>
        </p:sp>
        <p:sp>
          <p:nvSpPr>
            <p:cNvPr id="5" name="TextBox 4">
              <a:extLst>
                <a:ext uri="{FF2B5EF4-FFF2-40B4-BE49-F238E27FC236}">
                  <a16:creationId xmlns:a16="http://schemas.microsoft.com/office/drawing/2014/main" id="{0342A95F-3761-76F9-B10D-342458AE0E6D}"/>
                </a:ext>
              </a:extLst>
            </p:cNvPr>
            <p:cNvSpPr txBox="1"/>
            <p:nvPr/>
          </p:nvSpPr>
          <p:spPr>
            <a:xfrm>
              <a:off x="324091" y="2769269"/>
              <a:ext cx="5189173" cy="1107996"/>
            </a:xfrm>
            <a:prstGeom prst="rect">
              <a:avLst/>
            </a:prstGeom>
            <a:noFill/>
          </p:spPr>
          <p:txBody>
            <a:bodyPr wrap="square" lIns="91440" tIns="45720" rIns="91440" bIns="45720" rtlCol="0" anchor="t">
              <a:spAutoFit/>
            </a:bodyPr>
            <a:lstStyle/>
            <a:p>
              <a:r>
                <a:rPr lang="en-US" sz="2200" dirty="0">
                  <a:solidFill>
                    <a:srgbClr val="030C10"/>
                  </a:solidFill>
                  <a:latin typeface="Tahoma" panose="020B0604030504040204" pitchFamily="34" charset="0"/>
                  <a:ea typeface="Tahoma" panose="020B0604030504040204" pitchFamily="34" charset="0"/>
                  <a:cs typeface="Tahoma" panose="020B0604030504040204" pitchFamily="34" charset="0"/>
                </a:rPr>
                <a:t>The place of record for what the Library has and where to get it. Whether in print (a physical item) or online:</a:t>
              </a:r>
            </a:p>
          </p:txBody>
        </p:sp>
        <p:sp>
          <p:nvSpPr>
            <p:cNvPr id="21" name="TextBox 20">
              <a:extLst>
                <a:ext uri="{FF2B5EF4-FFF2-40B4-BE49-F238E27FC236}">
                  <a16:creationId xmlns:a16="http://schemas.microsoft.com/office/drawing/2014/main" id="{A50A6A21-E331-070E-E295-E676D986C35A}"/>
                </a:ext>
              </a:extLst>
            </p:cNvPr>
            <p:cNvSpPr txBox="1"/>
            <p:nvPr/>
          </p:nvSpPr>
          <p:spPr>
            <a:xfrm>
              <a:off x="646171" y="3985423"/>
              <a:ext cx="5336506" cy="2008206"/>
            </a:xfrm>
            <a:prstGeom prst="rect">
              <a:avLst/>
            </a:prstGeom>
            <a:noFill/>
          </p:spPr>
          <p:txBody>
            <a:bodyPr wrap="square" lIns="91440" tIns="45720" rIns="91440" bIns="45720" numCol="2" rtlCol="0" anchor="t">
              <a:spAutoFit/>
            </a:bodyPr>
            <a:lstStyle/>
            <a:p>
              <a:pPr marL="228600" indent="-228600">
                <a:buFont typeface="Arial" panose="020B0604020202020204" pitchFamily="34" charset="0"/>
                <a:buChar char="•"/>
              </a:pPr>
              <a:r>
                <a:rPr lang="en-US" sz="2000" dirty="0">
                  <a:solidFill>
                    <a:srgbClr val="030C10"/>
                  </a:solidFill>
                  <a:latin typeface="Tahoma" panose="020B0604030504040204" pitchFamily="34" charset="0"/>
                  <a:ea typeface="Tahoma" panose="020B0604030504040204" pitchFamily="34" charset="0"/>
                  <a:cs typeface="Tahoma" panose="020B0604030504040204" pitchFamily="34" charset="0"/>
                </a:rPr>
                <a:t>Books</a:t>
              </a:r>
              <a:endParaRPr lang="en-US" dirty="0">
                <a:latin typeface="Tahoma" panose="020B0604030504040204" pitchFamily="34" charset="0"/>
                <a:ea typeface="Tahoma" panose="020B0604030504040204" pitchFamily="34" charset="0"/>
                <a:cs typeface="Tahoma" panose="020B0604030504040204" pitchFamily="34" charset="0"/>
              </a:endParaRPr>
            </a:p>
            <a:p>
              <a:pPr marL="228600" indent="-228600">
                <a:buFont typeface="Arial" panose="020B0604020202020204" pitchFamily="34" charset="0"/>
                <a:buChar char="•"/>
              </a:pPr>
              <a:r>
                <a:rPr lang="en-US" sz="2000" dirty="0">
                  <a:solidFill>
                    <a:srgbClr val="030C10"/>
                  </a:solidFill>
                  <a:latin typeface="Tahoma" panose="020B0604030504040204" pitchFamily="34" charset="0"/>
                  <a:ea typeface="Tahoma" panose="020B0604030504040204" pitchFamily="34" charset="0"/>
                  <a:cs typeface="Tahoma" panose="020B0604030504040204" pitchFamily="34" charset="0"/>
                </a:rPr>
                <a:t>Articles</a:t>
              </a:r>
            </a:p>
            <a:p>
              <a:pPr marL="228600" indent="-228600">
                <a:buFont typeface="Arial" panose="020B0604020202020204" pitchFamily="34" charset="0"/>
                <a:buChar char="•"/>
              </a:pPr>
              <a:r>
                <a:rPr lang="en-US" sz="2000" dirty="0">
                  <a:solidFill>
                    <a:srgbClr val="030C10"/>
                  </a:solidFill>
                  <a:latin typeface="Tahoma" panose="020B0604030504040204" pitchFamily="34" charset="0"/>
                  <a:ea typeface="Tahoma" panose="020B0604030504040204" pitchFamily="34" charset="0"/>
                  <a:cs typeface="Tahoma" panose="020B0604030504040204" pitchFamily="34" charset="0"/>
                </a:rPr>
                <a:t>Journals</a:t>
              </a:r>
            </a:p>
            <a:p>
              <a:pPr marL="228600" indent="-228600">
                <a:buFont typeface="Arial" panose="020B0604020202020204" pitchFamily="34" charset="0"/>
                <a:buChar char="•"/>
              </a:pPr>
              <a:r>
                <a:rPr lang="en-US" sz="2000" dirty="0">
                  <a:solidFill>
                    <a:srgbClr val="030C10"/>
                  </a:solidFill>
                  <a:latin typeface="Tahoma" panose="020B0604030504040204" pitchFamily="34" charset="0"/>
                  <a:ea typeface="Tahoma" panose="020B0604030504040204" pitchFamily="34" charset="0"/>
                  <a:cs typeface="Tahoma" panose="020B0604030504040204" pitchFamily="34" charset="0"/>
                </a:rPr>
                <a:t>Academic literature databases</a:t>
              </a:r>
            </a:p>
            <a:p>
              <a:pPr marL="228600" indent="-228600">
                <a:buFont typeface="Arial" panose="020B0604020202020204" pitchFamily="34" charset="0"/>
                <a:buChar char="•"/>
              </a:pPr>
              <a:r>
                <a:rPr lang="en-US" sz="2000" dirty="0">
                  <a:solidFill>
                    <a:srgbClr val="030C10"/>
                  </a:solidFill>
                  <a:latin typeface="Tahoma" panose="020B0604030504040204" pitchFamily="34" charset="0"/>
                  <a:ea typeface="Tahoma" panose="020B0604030504040204" pitchFamily="34" charset="0"/>
                  <a:cs typeface="Tahoma" panose="020B0604030504040204" pitchFamily="34" charset="0"/>
                </a:rPr>
                <a:t>Musical scores</a:t>
              </a:r>
            </a:p>
            <a:p>
              <a:pPr marL="228600" indent="-228600">
                <a:buFont typeface="Arial" panose="020B0604020202020204" pitchFamily="34" charset="0"/>
                <a:buChar char="•"/>
              </a:pPr>
              <a:r>
                <a:rPr lang="en-US" sz="2000" dirty="0">
                  <a:solidFill>
                    <a:srgbClr val="030C10"/>
                  </a:solidFill>
                  <a:latin typeface="Tahoma" panose="020B0604030504040204" pitchFamily="34" charset="0"/>
                  <a:ea typeface="Tahoma" panose="020B0604030504040204" pitchFamily="34" charset="0"/>
                  <a:cs typeface="Tahoma" panose="020B0604030504040204" pitchFamily="34" charset="0"/>
                </a:rPr>
                <a:t>Newspapers</a:t>
              </a:r>
            </a:p>
            <a:p>
              <a:pPr marL="228600" indent="-228600">
                <a:buFont typeface="Arial" panose="020B0604020202020204" pitchFamily="34" charset="0"/>
                <a:buChar char="•"/>
              </a:pPr>
              <a:r>
                <a:rPr lang="en-US" sz="2000" dirty="0">
                  <a:solidFill>
                    <a:srgbClr val="030C10"/>
                  </a:solidFill>
                  <a:latin typeface="Tahoma" panose="020B0604030504040204" pitchFamily="34" charset="0"/>
                  <a:ea typeface="Tahoma" panose="020B0604030504040204" pitchFamily="34" charset="0"/>
                  <a:cs typeface="Tahoma" panose="020B0604030504040204" pitchFamily="34" charset="0"/>
                </a:rPr>
                <a:t>Audio/Video materials</a:t>
              </a:r>
            </a:p>
            <a:p>
              <a:pPr marL="228600" indent="-228600">
                <a:buFont typeface="Arial" panose="020B0604020202020204" pitchFamily="34" charset="0"/>
                <a:buChar char="•"/>
              </a:pPr>
              <a:r>
                <a:rPr lang="en-US" sz="2000" dirty="0">
                  <a:solidFill>
                    <a:srgbClr val="030C10"/>
                  </a:solidFill>
                  <a:latin typeface="Tahoma" panose="020B0604030504040204" pitchFamily="34" charset="0"/>
                  <a:ea typeface="Tahoma" panose="020B0604030504040204" pitchFamily="34" charset="0"/>
                  <a:cs typeface="Tahoma" panose="020B0604030504040204" pitchFamily="34" charset="0"/>
                </a:rPr>
                <a:t>Theses and dissertations</a:t>
              </a:r>
              <a:endParaRPr lang="en-US" dirty="0">
                <a:latin typeface="Tahoma" panose="020B0604030504040204" pitchFamily="34" charset="0"/>
                <a:ea typeface="Tahoma" panose="020B0604030504040204" pitchFamily="34" charset="0"/>
                <a:cs typeface="Tahoma" panose="020B0604030504040204" pitchFamily="34" charset="0"/>
              </a:endParaRPr>
            </a:p>
          </p:txBody>
        </p:sp>
      </p:grpSp>
      <p:pic>
        <p:nvPicPr>
          <p:cNvPr id="11" name="Picture 10" descr="Image of a MacBook laptop showing a search running on DiscoverEd">
            <a:extLst>
              <a:ext uri="{FF2B5EF4-FFF2-40B4-BE49-F238E27FC236}">
                <a16:creationId xmlns:a16="http://schemas.microsoft.com/office/drawing/2014/main" id="{14CD3E76-A1A5-6A2E-1AC9-56B3292374F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48786" y="-916505"/>
            <a:ext cx="8565109" cy="7027019"/>
          </a:xfrm>
          <a:prstGeom prst="rect">
            <a:avLst/>
          </a:prstGeom>
        </p:spPr>
      </p:pic>
      <p:pic>
        <p:nvPicPr>
          <p:cNvPr id="14" name="Picture 13" descr="Image of an iPhone displaying the University's DiscoverEd site on screen">
            <a:extLst>
              <a:ext uri="{FF2B5EF4-FFF2-40B4-BE49-F238E27FC236}">
                <a16:creationId xmlns:a16="http://schemas.microsoft.com/office/drawing/2014/main" id="{330EEB54-91B8-3438-E874-F37513A6E18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314952" y="1394307"/>
            <a:ext cx="2781146" cy="5284175"/>
          </a:xfrm>
          <a:prstGeom prst="rect">
            <a:avLst/>
          </a:prstGeom>
        </p:spPr>
      </p:pic>
      <p:pic>
        <p:nvPicPr>
          <p:cNvPr id="8" name="Picture 21" descr="Qr code&#10;&#10;Description automatically generated">
            <a:hlinkClick r:id="rId5"/>
            <a:extLst>
              <a:ext uri="{FF2B5EF4-FFF2-40B4-BE49-F238E27FC236}">
                <a16:creationId xmlns:a16="http://schemas.microsoft.com/office/drawing/2014/main" id="{F23CAB05-A0B7-6B81-7D42-AEFD6163C88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6666" y="64561"/>
            <a:ext cx="942634" cy="929830"/>
          </a:xfrm>
          <a:prstGeom prst="rect">
            <a:avLst/>
          </a:prstGeom>
        </p:spPr>
      </p:pic>
    </p:spTree>
    <p:extLst>
      <p:ext uri="{BB962C8B-B14F-4D97-AF65-F5344CB8AC3E}">
        <p14:creationId xmlns:p14="http://schemas.microsoft.com/office/powerpoint/2010/main" val="11545037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B6819DB-E9DC-F2B3-3D43-83D58ABD902C}"/>
              </a:ext>
            </a:extLst>
          </p:cNvPr>
          <p:cNvSpPr/>
          <p:nvPr/>
        </p:nvSpPr>
        <p:spPr>
          <a:xfrm>
            <a:off x="11112000" y="0"/>
            <a:ext cx="1080000" cy="1080000"/>
          </a:xfrm>
          <a:prstGeom prst="rect">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pic>
        <p:nvPicPr>
          <p:cNvPr id="8" name="Picture 7" descr="QR code linking to further information about interlibrary loans and the request a book service.">
            <a:hlinkClick r:id="rId3"/>
            <a:extLst>
              <a:ext uri="{FF2B5EF4-FFF2-40B4-BE49-F238E27FC236}">
                <a16:creationId xmlns:a16="http://schemas.microsoft.com/office/drawing/2014/main" id="{B147CFD7-98D2-FAFC-0A0B-634DFF10FFA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203800" y="91800"/>
            <a:ext cx="896400" cy="896400"/>
          </a:xfrm>
          <a:prstGeom prst="rect">
            <a:avLst/>
          </a:prstGeom>
        </p:spPr>
      </p:pic>
      <p:sp>
        <p:nvSpPr>
          <p:cNvPr id="4" name="Rectangle 3">
            <a:extLst>
              <a:ext uri="{FF2B5EF4-FFF2-40B4-BE49-F238E27FC236}">
                <a16:creationId xmlns:a16="http://schemas.microsoft.com/office/drawing/2014/main" id="{DFC7A529-0A58-10F4-A8E1-C6323494BA3D}"/>
              </a:ext>
            </a:extLst>
          </p:cNvPr>
          <p:cNvSpPr/>
          <p:nvPr/>
        </p:nvSpPr>
        <p:spPr>
          <a:xfrm>
            <a:off x="11112000" y="1102549"/>
            <a:ext cx="1080000" cy="291759"/>
          </a:xfrm>
          <a:prstGeom prst="rect">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a:solidFill>
                  <a:srgbClr val="3E3E4D"/>
                </a:solidFill>
                <a:latin typeface="Tahoma" panose="020B0604030504040204" pitchFamily="34" charset="0"/>
                <a:ea typeface="Tahoma" panose="020B0604030504040204" pitchFamily="34" charset="0"/>
                <a:cs typeface="Tahoma" panose="020B0604030504040204" pitchFamily="34" charset="0"/>
              </a:rPr>
              <a:t>CLICK OR SCAN</a:t>
            </a:r>
          </a:p>
        </p:txBody>
      </p:sp>
      <p:sp>
        <p:nvSpPr>
          <p:cNvPr id="6" name="Oval 5">
            <a:extLst>
              <a:ext uri="{FF2B5EF4-FFF2-40B4-BE49-F238E27FC236}">
                <a16:creationId xmlns:a16="http://schemas.microsoft.com/office/drawing/2014/main" id="{2A631238-7EFC-6B43-E10C-6AFC39E64D97}"/>
              </a:ext>
            </a:extLst>
          </p:cNvPr>
          <p:cNvSpPr/>
          <p:nvPr/>
        </p:nvSpPr>
        <p:spPr>
          <a:xfrm>
            <a:off x="0" y="-1035634"/>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7" name="Oval 6">
            <a:extLst>
              <a:ext uri="{FF2B5EF4-FFF2-40B4-BE49-F238E27FC236}">
                <a16:creationId xmlns:a16="http://schemas.microsoft.com/office/drawing/2014/main" id="{D4761A18-C313-0826-8DD5-A2F70140F846}"/>
              </a:ext>
            </a:extLst>
          </p:cNvPr>
          <p:cNvSpPr/>
          <p:nvPr/>
        </p:nvSpPr>
        <p:spPr>
          <a:xfrm>
            <a:off x="723418" y="-1024060"/>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9" name="Oval 8">
            <a:extLst>
              <a:ext uri="{FF2B5EF4-FFF2-40B4-BE49-F238E27FC236}">
                <a16:creationId xmlns:a16="http://schemas.microsoft.com/office/drawing/2014/main" id="{23EE9617-9D69-F34B-3A0B-D744BDCDBBEB}"/>
              </a:ext>
            </a:extLst>
          </p:cNvPr>
          <p:cNvSpPr/>
          <p:nvPr/>
        </p:nvSpPr>
        <p:spPr>
          <a:xfrm>
            <a:off x="1446836" y="-1058784"/>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0" name="Oval 9">
            <a:extLst>
              <a:ext uri="{FF2B5EF4-FFF2-40B4-BE49-F238E27FC236}">
                <a16:creationId xmlns:a16="http://schemas.microsoft.com/office/drawing/2014/main" id="{92190A1B-D9C8-211C-D0FE-CC1C90CCD9CE}"/>
              </a:ext>
            </a:extLst>
          </p:cNvPr>
          <p:cNvSpPr/>
          <p:nvPr/>
        </p:nvSpPr>
        <p:spPr>
          <a:xfrm>
            <a:off x="2170254" y="-1058784"/>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2" name="Oval 11">
            <a:extLst>
              <a:ext uri="{FF2B5EF4-FFF2-40B4-BE49-F238E27FC236}">
                <a16:creationId xmlns:a16="http://schemas.microsoft.com/office/drawing/2014/main" id="{23832F95-1EE9-ECBE-937E-1CAA41D1EA54}"/>
              </a:ext>
            </a:extLst>
          </p:cNvPr>
          <p:cNvSpPr/>
          <p:nvPr/>
        </p:nvSpPr>
        <p:spPr>
          <a:xfrm>
            <a:off x="2893672" y="-1047210"/>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219803C7-FDD2-7460-CA16-90933059F31D}"/>
              </a:ext>
            </a:extLst>
          </p:cNvPr>
          <p:cNvSpPr/>
          <p:nvPr/>
        </p:nvSpPr>
        <p:spPr>
          <a:xfrm>
            <a:off x="3617090" y="-1047210"/>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6" name="Oval 15">
            <a:extLst>
              <a:ext uri="{FF2B5EF4-FFF2-40B4-BE49-F238E27FC236}">
                <a16:creationId xmlns:a16="http://schemas.microsoft.com/office/drawing/2014/main" id="{E5474B94-050E-91D9-B18C-8261D5C536ED}"/>
              </a:ext>
            </a:extLst>
          </p:cNvPr>
          <p:cNvSpPr/>
          <p:nvPr/>
        </p:nvSpPr>
        <p:spPr>
          <a:xfrm>
            <a:off x="4340508" y="-1093508"/>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7" name="Oval 16">
            <a:extLst>
              <a:ext uri="{FF2B5EF4-FFF2-40B4-BE49-F238E27FC236}">
                <a16:creationId xmlns:a16="http://schemas.microsoft.com/office/drawing/2014/main" id="{F50B4F6E-F32D-3C41-B90E-250A9A2F5BAA}"/>
              </a:ext>
            </a:extLst>
          </p:cNvPr>
          <p:cNvSpPr/>
          <p:nvPr/>
        </p:nvSpPr>
        <p:spPr>
          <a:xfrm>
            <a:off x="5063926" y="-1105083"/>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8" name="Oval 17">
            <a:extLst>
              <a:ext uri="{FF2B5EF4-FFF2-40B4-BE49-F238E27FC236}">
                <a16:creationId xmlns:a16="http://schemas.microsoft.com/office/drawing/2014/main" id="{0A9902C2-9D7D-7731-5B1B-5549224EFBDB}"/>
              </a:ext>
            </a:extLst>
          </p:cNvPr>
          <p:cNvSpPr/>
          <p:nvPr/>
        </p:nvSpPr>
        <p:spPr>
          <a:xfrm>
            <a:off x="5787344" y="-1093508"/>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9" name="Oval 18">
            <a:extLst>
              <a:ext uri="{FF2B5EF4-FFF2-40B4-BE49-F238E27FC236}">
                <a16:creationId xmlns:a16="http://schemas.microsoft.com/office/drawing/2014/main" id="{A22F1254-CC74-FB7A-5056-5A12994E79B8}"/>
              </a:ext>
            </a:extLst>
          </p:cNvPr>
          <p:cNvSpPr/>
          <p:nvPr/>
        </p:nvSpPr>
        <p:spPr>
          <a:xfrm>
            <a:off x="6510762" y="-1105082"/>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0" name="Oval 19">
            <a:extLst>
              <a:ext uri="{FF2B5EF4-FFF2-40B4-BE49-F238E27FC236}">
                <a16:creationId xmlns:a16="http://schemas.microsoft.com/office/drawing/2014/main" id="{FF0CFBE8-8FB4-7511-49F4-4C60B7250667}"/>
              </a:ext>
            </a:extLst>
          </p:cNvPr>
          <p:cNvSpPr/>
          <p:nvPr/>
        </p:nvSpPr>
        <p:spPr>
          <a:xfrm>
            <a:off x="7234177" y="-1105082"/>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pic>
        <p:nvPicPr>
          <p:cNvPr id="11" name="Picture 10" descr="Image of a female reading a book at a desk ">
            <a:extLst>
              <a:ext uri="{FF2B5EF4-FFF2-40B4-BE49-F238E27FC236}">
                <a16:creationId xmlns:a16="http://schemas.microsoft.com/office/drawing/2014/main" id="{DB384A9F-51E0-DBA0-657A-6814B6C061F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1914" y="-699969"/>
            <a:ext cx="6102412" cy="7902650"/>
          </a:xfrm>
          <a:prstGeom prst="rect">
            <a:avLst/>
          </a:prstGeom>
        </p:spPr>
      </p:pic>
      <p:sp>
        <p:nvSpPr>
          <p:cNvPr id="21" name="Round Diagonal Corner of Rectangle 20">
            <a:extLst>
              <a:ext uri="{FF2B5EF4-FFF2-40B4-BE49-F238E27FC236}">
                <a16:creationId xmlns:a16="http://schemas.microsoft.com/office/drawing/2014/main" id="{72E43481-4AE1-2C38-9F04-D6915678D775}"/>
              </a:ext>
            </a:extLst>
          </p:cNvPr>
          <p:cNvSpPr/>
          <p:nvPr/>
        </p:nvSpPr>
        <p:spPr>
          <a:xfrm>
            <a:off x="4222569" y="2434950"/>
            <a:ext cx="7295821" cy="3794952"/>
          </a:xfrm>
          <a:prstGeom prst="round2DiagRect">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 name="TextBox 1">
            <a:extLst>
              <a:ext uri="{FF2B5EF4-FFF2-40B4-BE49-F238E27FC236}">
                <a16:creationId xmlns:a16="http://schemas.microsoft.com/office/drawing/2014/main" id="{1541AC69-A0FC-B95A-C35B-1EB0372CE461}"/>
              </a:ext>
            </a:extLst>
          </p:cNvPr>
          <p:cNvSpPr txBox="1"/>
          <p:nvPr/>
        </p:nvSpPr>
        <p:spPr>
          <a:xfrm>
            <a:off x="5212298" y="424812"/>
            <a:ext cx="5036143" cy="1938992"/>
          </a:xfrm>
          <a:prstGeom prst="rect">
            <a:avLst/>
          </a:prstGeom>
          <a:noFill/>
        </p:spPr>
        <p:txBody>
          <a:bodyPr wrap="square" rtlCol="0">
            <a:spAutoFit/>
          </a:bodyPr>
          <a:lstStyle/>
          <a:p>
            <a:r>
              <a:rPr lang="en-US" sz="6000" b="1">
                <a:solidFill>
                  <a:srgbClr val="3E3E4D"/>
                </a:solidFill>
                <a:latin typeface="Tahoma" panose="020B0604030504040204" pitchFamily="34" charset="0"/>
                <a:ea typeface="Tahoma" panose="020B0604030504040204" pitchFamily="34" charset="0"/>
                <a:cs typeface="Tahoma" panose="020B0604030504040204" pitchFamily="34" charset="0"/>
              </a:rPr>
              <a:t>Requesting </a:t>
            </a:r>
          </a:p>
          <a:p>
            <a:r>
              <a:rPr lang="en-US" sz="6000" b="1">
                <a:solidFill>
                  <a:srgbClr val="3E3E4D"/>
                </a:solidFill>
                <a:latin typeface="Tahoma" panose="020B0604030504040204" pitchFamily="34" charset="0"/>
                <a:ea typeface="Tahoma" panose="020B0604030504040204" pitchFamily="34" charset="0"/>
                <a:cs typeface="Tahoma" panose="020B0604030504040204" pitchFamily="34" charset="0"/>
              </a:rPr>
              <a:t>resources</a:t>
            </a:r>
          </a:p>
        </p:txBody>
      </p:sp>
      <p:grpSp>
        <p:nvGrpSpPr>
          <p:cNvPr id="38" name="Group 37">
            <a:extLst>
              <a:ext uri="{FF2B5EF4-FFF2-40B4-BE49-F238E27FC236}">
                <a16:creationId xmlns:a16="http://schemas.microsoft.com/office/drawing/2014/main" id="{A4FB95B7-771E-E72A-3C97-E7A23FAFA60F}"/>
              </a:ext>
            </a:extLst>
          </p:cNvPr>
          <p:cNvGrpSpPr/>
          <p:nvPr/>
        </p:nvGrpSpPr>
        <p:grpSpPr>
          <a:xfrm>
            <a:off x="5505538" y="2676516"/>
            <a:ext cx="5698262" cy="2329617"/>
            <a:chOff x="5212298" y="2399804"/>
            <a:chExt cx="5698262" cy="2065277"/>
          </a:xfrm>
        </p:grpSpPr>
        <p:sp>
          <p:nvSpPr>
            <p:cNvPr id="13" name="TextBox 12">
              <a:extLst>
                <a:ext uri="{FF2B5EF4-FFF2-40B4-BE49-F238E27FC236}">
                  <a16:creationId xmlns:a16="http://schemas.microsoft.com/office/drawing/2014/main" id="{1305B73E-B6C9-4FE5-C652-80DE380C6D4A}"/>
                </a:ext>
              </a:extLst>
            </p:cNvPr>
            <p:cNvSpPr txBox="1"/>
            <p:nvPr/>
          </p:nvSpPr>
          <p:spPr>
            <a:xfrm>
              <a:off x="5212298" y="2399804"/>
              <a:ext cx="5698262" cy="982272"/>
            </a:xfrm>
            <a:prstGeom prst="rect">
              <a:avLst/>
            </a:prstGeom>
            <a:noFill/>
          </p:spPr>
          <p:txBody>
            <a:bodyPr wrap="square" lIns="91440" tIns="45720" rIns="91440" bIns="45720" rtlCol="0" anchor="t">
              <a:spAutoFit/>
            </a:bodyPr>
            <a:lstStyle/>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If The Library's Collections do not contain what you need, services available to help you include:</a:t>
              </a:r>
            </a:p>
          </p:txBody>
        </p:sp>
        <p:sp>
          <p:nvSpPr>
            <p:cNvPr id="23" name="TextBox 22">
              <a:extLst>
                <a:ext uri="{FF2B5EF4-FFF2-40B4-BE49-F238E27FC236}">
                  <a16:creationId xmlns:a16="http://schemas.microsoft.com/office/drawing/2014/main" id="{CB858A55-FF47-46A8-EA2F-904C21ED9472}"/>
                </a:ext>
              </a:extLst>
            </p:cNvPr>
            <p:cNvSpPr txBox="1"/>
            <p:nvPr/>
          </p:nvSpPr>
          <p:spPr>
            <a:xfrm>
              <a:off x="5433246" y="3482809"/>
              <a:ext cx="3991784" cy="982272"/>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Interlibrary Loans</a:t>
              </a:r>
            </a:p>
            <a:p>
              <a:pPr marL="342900" indent="-342900">
                <a:buFont typeface="Arial" panose="020B0604020202020204" pitchFamily="34" charset="0"/>
                <a:buChar char="•"/>
              </a:pPr>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Request a Book</a:t>
              </a:r>
            </a:p>
            <a:p>
              <a:pPr marL="342900" indent="-342900">
                <a:buFont typeface="Arial" panose="020B0604020202020204" pitchFamily="34" charset="0"/>
                <a:buChar char="•"/>
              </a:pPr>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SCONUL Access scheme </a:t>
              </a:r>
              <a:endParaRPr lang="en-US" dirty="0">
                <a:latin typeface="Tahoma" panose="020B0604030504040204" pitchFamily="34" charset="0"/>
                <a:ea typeface="Tahoma" panose="020B0604030504040204" pitchFamily="34" charset="0"/>
                <a:cs typeface="Tahoma" panose="020B0604030504040204" pitchFamily="34" charset="0"/>
              </a:endParaRPr>
            </a:p>
          </p:txBody>
        </p:sp>
      </p:grpSp>
      <p:grpSp>
        <p:nvGrpSpPr>
          <p:cNvPr id="22" name="Group 21">
            <a:extLst>
              <a:ext uri="{FF2B5EF4-FFF2-40B4-BE49-F238E27FC236}">
                <a16:creationId xmlns:a16="http://schemas.microsoft.com/office/drawing/2014/main" id="{53ADB31D-2219-CAAF-8396-49C85710DD77}"/>
              </a:ext>
            </a:extLst>
          </p:cNvPr>
          <p:cNvGrpSpPr/>
          <p:nvPr/>
        </p:nvGrpSpPr>
        <p:grpSpPr>
          <a:xfrm>
            <a:off x="4661512" y="2857322"/>
            <a:ext cx="490915" cy="1929417"/>
            <a:chOff x="4604003" y="3101736"/>
            <a:chExt cx="490915" cy="1929417"/>
          </a:xfrm>
        </p:grpSpPr>
        <p:grpSp>
          <p:nvGrpSpPr>
            <p:cNvPr id="24" name="Google Shape;9790;p84" descr="Icon - grey icon of a book ">
              <a:extLst>
                <a:ext uri="{FF2B5EF4-FFF2-40B4-BE49-F238E27FC236}">
                  <a16:creationId xmlns:a16="http://schemas.microsoft.com/office/drawing/2014/main" id="{74734B82-54F0-2C4A-5B31-F5E6693B7268}"/>
                </a:ext>
              </a:extLst>
            </p:cNvPr>
            <p:cNvGrpSpPr/>
            <p:nvPr/>
          </p:nvGrpSpPr>
          <p:grpSpPr>
            <a:xfrm>
              <a:off x="4653194" y="3101736"/>
              <a:ext cx="392535" cy="471527"/>
              <a:chOff x="-35814600" y="3202075"/>
              <a:chExt cx="242625" cy="291450"/>
            </a:xfrm>
            <a:solidFill>
              <a:srgbClr val="3E3E4D"/>
            </a:solidFill>
          </p:grpSpPr>
          <p:sp>
            <p:nvSpPr>
              <p:cNvPr id="25" name="Google Shape;9791;p84">
                <a:extLst>
                  <a:ext uri="{FF2B5EF4-FFF2-40B4-BE49-F238E27FC236}">
                    <a16:creationId xmlns:a16="http://schemas.microsoft.com/office/drawing/2014/main" id="{AAEF658C-FA2E-798F-4D93-9407EA815E25}"/>
                  </a:ext>
                </a:extLst>
              </p:cNvPr>
              <p:cNvSpPr/>
              <p:nvPr/>
            </p:nvSpPr>
            <p:spPr>
              <a:xfrm>
                <a:off x="-35814600" y="3202075"/>
                <a:ext cx="51225" cy="202450"/>
              </a:xfrm>
              <a:custGeom>
                <a:avLst/>
                <a:gdLst/>
                <a:ahLst/>
                <a:cxnLst/>
                <a:rect l="l" t="t" r="r" b="b"/>
                <a:pathLst>
                  <a:path w="2049" h="8098" extrusionOk="0">
                    <a:moveTo>
                      <a:pt x="1702" y="0"/>
                    </a:moveTo>
                    <a:cubicBezTo>
                      <a:pt x="757" y="0"/>
                      <a:pt x="1" y="788"/>
                      <a:pt x="1" y="1733"/>
                    </a:cubicBezTo>
                    <a:lnTo>
                      <a:pt x="1" y="8097"/>
                    </a:lnTo>
                    <a:cubicBezTo>
                      <a:pt x="348" y="7782"/>
                      <a:pt x="820" y="7562"/>
                      <a:pt x="1387" y="7562"/>
                    </a:cubicBezTo>
                    <a:lnTo>
                      <a:pt x="2049" y="7562"/>
                    </a:lnTo>
                    <a:lnTo>
                      <a:pt x="2049" y="0"/>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26" name="Google Shape;9792;p84">
                <a:extLst>
                  <a:ext uri="{FF2B5EF4-FFF2-40B4-BE49-F238E27FC236}">
                    <a16:creationId xmlns:a16="http://schemas.microsoft.com/office/drawing/2014/main" id="{8B8FD799-A11C-2B88-E877-BDF3CFB8240C}"/>
                  </a:ext>
                </a:extLst>
              </p:cNvPr>
              <p:cNvSpPr/>
              <p:nvPr/>
            </p:nvSpPr>
            <p:spPr>
              <a:xfrm>
                <a:off x="-35814600" y="3407650"/>
                <a:ext cx="242625" cy="68550"/>
              </a:xfrm>
              <a:custGeom>
                <a:avLst/>
                <a:gdLst/>
                <a:ahLst/>
                <a:cxnLst/>
                <a:rect l="l" t="t" r="r" b="b"/>
                <a:pathLst>
                  <a:path w="9705" h="2742" extrusionOk="0">
                    <a:moveTo>
                      <a:pt x="1387" y="0"/>
                    </a:moveTo>
                    <a:cubicBezTo>
                      <a:pt x="631" y="0"/>
                      <a:pt x="1" y="630"/>
                      <a:pt x="1" y="1386"/>
                    </a:cubicBezTo>
                    <a:cubicBezTo>
                      <a:pt x="1" y="2111"/>
                      <a:pt x="600" y="2741"/>
                      <a:pt x="1356" y="2741"/>
                    </a:cubicBezTo>
                    <a:lnTo>
                      <a:pt x="4758" y="2741"/>
                    </a:lnTo>
                    <a:lnTo>
                      <a:pt x="4758" y="1733"/>
                    </a:lnTo>
                    <a:lnTo>
                      <a:pt x="1702" y="1733"/>
                    </a:lnTo>
                    <a:cubicBezTo>
                      <a:pt x="1513" y="1733"/>
                      <a:pt x="1356" y="1575"/>
                      <a:pt x="1356" y="1355"/>
                    </a:cubicBezTo>
                    <a:cubicBezTo>
                      <a:pt x="1356" y="1166"/>
                      <a:pt x="1513" y="1008"/>
                      <a:pt x="1702" y="1008"/>
                    </a:cubicBezTo>
                    <a:lnTo>
                      <a:pt x="9232" y="1008"/>
                    </a:lnTo>
                    <a:cubicBezTo>
                      <a:pt x="9263" y="851"/>
                      <a:pt x="9326" y="662"/>
                      <a:pt x="9452" y="536"/>
                    </a:cubicBezTo>
                    <a:cubicBezTo>
                      <a:pt x="9704" y="221"/>
                      <a:pt x="9484" y="0"/>
                      <a:pt x="9263" y="0"/>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27" name="Google Shape;9793;p84">
                <a:extLst>
                  <a:ext uri="{FF2B5EF4-FFF2-40B4-BE49-F238E27FC236}">
                    <a16:creationId xmlns:a16="http://schemas.microsoft.com/office/drawing/2014/main" id="{BDD06C3F-3C61-29D5-F4FB-8FBE009273DE}"/>
                  </a:ext>
                </a:extLst>
              </p:cNvPr>
              <p:cNvSpPr/>
              <p:nvPr/>
            </p:nvSpPr>
            <p:spPr>
              <a:xfrm>
                <a:off x="-35627125" y="3450950"/>
                <a:ext cx="55150" cy="25250"/>
              </a:xfrm>
              <a:custGeom>
                <a:avLst/>
                <a:gdLst/>
                <a:ahLst/>
                <a:cxnLst/>
                <a:rect l="l" t="t" r="r" b="b"/>
                <a:pathLst>
                  <a:path w="2206" h="1010" extrusionOk="0">
                    <a:moveTo>
                      <a:pt x="0" y="1"/>
                    </a:moveTo>
                    <a:lnTo>
                      <a:pt x="0" y="1009"/>
                    </a:lnTo>
                    <a:lnTo>
                      <a:pt x="1670" y="1009"/>
                    </a:lnTo>
                    <a:cubicBezTo>
                      <a:pt x="1953" y="1009"/>
                      <a:pt x="2205" y="788"/>
                      <a:pt x="1953" y="505"/>
                    </a:cubicBezTo>
                    <a:cubicBezTo>
                      <a:pt x="1827" y="347"/>
                      <a:pt x="1764" y="190"/>
                      <a:pt x="1670"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28" name="Google Shape;9794;p84">
                <a:extLst>
                  <a:ext uri="{FF2B5EF4-FFF2-40B4-BE49-F238E27FC236}">
                    <a16:creationId xmlns:a16="http://schemas.microsoft.com/office/drawing/2014/main" id="{9AAB8554-6A62-90B9-7B84-D4F771CC220B}"/>
                  </a:ext>
                </a:extLst>
              </p:cNvPr>
              <p:cNvSpPr/>
              <p:nvPr/>
            </p:nvSpPr>
            <p:spPr>
              <a:xfrm>
                <a:off x="-35703525" y="3305250"/>
                <a:ext cx="84300" cy="34675"/>
              </a:xfrm>
              <a:custGeom>
                <a:avLst/>
                <a:gdLst/>
                <a:ahLst/>
                <a:cxnLst/>
                <a:rect l="l" t="t" r="r" b="b"/>
                <a:pathLst>
                  <a:path w="3372" h="1387" extrusionOk="0">
                    <a:moveTo>
                      <a:pt x="1701" y="0"/>
                    </a:moveTo>
                    <a:cubicBezTo>
                      <a:pt x="882" y="0"/>
                      <a:pt x="221" y="599"/>
                      <a:pt x="0" y="1387"/>
                    </a:cubicBezTo>
                    <a:lnTo>
                      <a:pt x="3371" y="1387"/>
                    </a:lnTo>
                    <a:cubicBezTo>
                      <a:pt x="3214" y="599"/>
                      <a:pt x="2521" y="0"/>
                      <a:pt x="1701" y="0"/>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29" name="Google Shape;9795;p84">
                <a:extLst>
                  <a:ext uri="{FF2B5EF4-FFF2-40B4-BE49-F238E27FC236}">
                    <a16:creationId xmlns:a16="http://schemas.microsoft.com/office/drawing/2014/main" id="{51ECAE57-D8C2-66B5-4F70-CAC080866437}"/>
                  </a:ext>
                </a:extLst>
              </p:cNvPr>
              <p:cNvSpPr/>
              <p:nvPr/>
            </p:nvSpPr>
            <p:spPr>
              <a:xfrm>
                <a:off x="-35677550" y="3254050"/>
                <a:ext cx="33100" cy="33100"/>
              </a:xfrm>
              <a:custGeom>
                <a:avLst/>
                <a:gdLst/>
                <a:ahLst/>
                <a:cxnLst/>
                <a:rect l="l" t="t" r="r" b="b"/>
                <a:pathLst>
                  <a:path w="1324" h="1324" extrusionOk="0">
                    <a:moveTo>
                      <a:pt x="662" y="1"/>
                    </a:moveTo>
                    <a:cubicBezTo>
                      <a:pt x="316" y="1"/>
                      <a:pt x="1" y="284"/>
                      <a:pt x="1" y="662"/>
                    </a:cubicBezTo>
                    <a:cubicBezTo>
                      <a:pt x="1" y="1040"/>
                      <a:pt x="316" y="1324"/>
                      <a:pt x="662" y="1324"/>
                    </a:cubicBezTo>
                    <a:cubicBezTo>
                      <a:pt x="1040" y="1324"/>
                      <a:pt x="1324" y="1040"/>
                      <a:pt x="1324" y="662"/>
                    </a:cubicBezTo>
                    <a:cubicBezTo>
                      <a:pt x="1324" y="284"/>
                      <a:pt x="1040" y="1"/>
                      <a:pt x="662"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30" name="Google Shape;9796;p84">
                <a:extLst>
                  <a:ext uri="{FF2B5EF4-FFF2-40B4-BE49-F238E27FC236}">
                    <a16:creationId xmlns:a16="http://schemas.microsoft.com/office/drawing/2014/main" id="{2D00F20E-8C47-918D-9077-6D25164A0052}"/>
                  </a:ext>
                </a:extLst>
              </p:cNvPr>
              <p:cNvSpPr/>
              <p:nvPr/>
            </p:nvSpPr>
            <p:spPr>
              <a:xfrm>
                <a:off x="-35746850" y="3202075"/>
                <a:ext cx="171725" cy="189050"/>
              </a:xfrm>
              <a:custGeom>
                <a:avLst/>
                <a:gdLst/>
                <a:ahLst/>
                <a:cxnLst/>
                <a:rect l="l" t="t" r="r" b="b"/>
                <a:pathLst>
                  <a:path w="6869" h="7562" extrusionOk="0">
                    <a:moveTo>
                      <a:pt x="3434" y="1355"/>
                    </a:moveTo>
                    <a:cubicBezTo>
                      <a:pt x="4191" y="1355"/>
                      <a:pt x="4821" y="1985"/>
                      <a:pt x="4821" y="2741"/>
                    </a:cubicBezTo>
                    <a:cubicBezTo>
                      <a:pt x="4821" y="3088"/>
                      <a:pt x="4663" y="3403"/>
                      <a:pt x="4474" y="3655"/>
                    </a:cubicBezTo>
                    <a:cubicBezTo>
                      <a:pt x="5293" y="4033"/>
                      <a:pt x="5829" y="4852"/>
                      <a:pt x="5829" y="5829"/>
                    </a:cubicBezTo>
                    <a:cubicBezTo>
                      <a:pt x="5829" y="6018"/>
                      <a:pt x="5671" y="6175"/>
                      <a:pt x="5482" y="6175"/>
                    </a:cubicBezTo>
                    <a:lnTo>
                      <a:pt x="1387" y="6175"/>
                    </a:lnTo>
                    <a:cubicBezTo>
                      <a:pt x="1198" y="6175"/>
                      <a:pt x="1040" y="6018"/>
                      <a:pt x="1040" y="5829"/>
                    </a:cubicBezTo>
                    <a:cubicBezTo>
                      <a:pt x="1040" y="4852"/>
                      <a:pt x="1576" y="4033"/>
                      <a:pt x="2426" y="3655"/>
                    </a:cubicBezTo>
                    <a:cubicBezTo>
                      <a:pt x="2174" y="3403"/>
                      <a:pt x="2048" y="3088"/>
                      <a:pt x="2048" y="2741"/>
                    </a:cubicBezTo>
                    <a:cubicBezTo>
                      <a:pt x="2048" y="1985"/>
                      <a:pt x="2678" y="1355"/>
                      <a:pt x="3434" y="1355"/>
                    </a:cubicBezTo>
                    <a:close/>
                    <a:moveTo>
                      <a:pt x="0" y="0"/>
                    </a:moveTo>
                    <a:lnTo>
                      <a:pt x="0" y="7562"/>
                    </a:lnTo>
                    <a:lnTo>
                      <a:pt x="6868" y="7562"/>
                    </a:lnTo>
                    <a:lnTo>
                      <a:pt x="6868" y="1009"/>
                    </a:lnTo>
                    <a:cubicBezTo>
                      <a:pt x="6868" y="473"/>
                      <a:pt x="6396" y="0"/>
                      <a:pt x="5829" y="0"/>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31" name="Google Shape;9797;p84">
                <a:extLst>
                  <a:ext uri="{FF2B5EF4-FFF2-40B4-BE49-F238E27FC236}">
                    <a16:creationId xmlns:a16="http://schemas.microsoft.com/office/drawing/2014/main" id="{AD89DC54-0676-9C40-2F1B-784511756AA5}"/>
                  </a:ext>
                </a:extLst>
              </p:cNvPr>
              <p:cNvSpPr/>
              <p:nvPr/>
            </p:nvSpPr>
            <p:spPr>
              <a:xfrm>
                <a:off x="-35677550" y="3450950"/>
                <a:ext cx="34675" cy="42575"/>
              </a:xfrm>
              <a:custGeom>
                <a:avLst/>
                <a:gdLst/>
                <a:ahLst/>
                <a:cxnLst/>
                <a:rect l="l" t="t" r="r" b="b"/>
                <a:pathLst>
                  <a:path w="1387" h="1703" extrusionOk="0">
                    <a:moveTo>
                      <a:pt x="1" y="1"/>
                    </a:moveTo>
                    <a:lnTo>
                      <a:pt x="1" y="1702"/>
                    </a:lnTo>
                    <a:lnTo>
                      <a:pt x="505" y="1387"/>
                    </a:lnTo>
                    <a:cubicBezTo>
                      <a:pt x="536" y="1324"/>
                      <a:pt x="631" y="1324"/>
                      <a:pt x="694" y="1324"/>
                    </a:cubicBezTo>
                    <a:cubicBezTo>
                      <a:pt x="711" y="1316"/>
                      <a:pt x="725" y="1312"/>
                      <a:pt x="739" y="1312"/>
                    </a:cubicBezTo>
                    <a:cubicBezTo>
                      <a:pt x="776" y="1312"/>
                      <a:pt x="805" y="1341"/>
                      <a:pt x="851" y="1387"/>
                    </a:cubicBezTo>
                    <a:lnTo>
                      <a:pt x="1387" y="1702"/>
                    </a:lnTo>
                    <a:lnTo>
                      <a:pt x="1387" y="1"/>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cxnSp>
          <p:nvCxnSpPr>
            <p:cNvPr id="33" name="Straight Arrow Connector 32">
              <a:extLst>
                <a:ext uri="{FF2B5EF4-FFF2-40B4-BE49-F238E27FC236}">
                  <a16:creationId xmlns:a16="http://schemas.microsoft.com/office/drawing/2014/main" id="{1BB65441-FB7F-29F3-1801-7FC4C2A52FF0}"/>
                </a:ext>
              </a:extLst>
            </p:cNvPr>
            <p:cNvCxnSpPr>
              <a:cxnSpLocks/>
            </p:cNvCxnSpPr>
            <p:nvPr/>
          </p:nvCxnSpPr>
          <p:spPr>
            <a:xfrm>
              <a:off x="4849461" y="3712971"/>
              <a:ext cx="0" cy="670252"/>
            </a:xfrm>
            <a:prstGeom prst="straightConnector1">
              <a:avLst/>
            </a:prstGeom>
            <a:ln w="38100">
              <a:solidFill>
                <a:srgbClr val="3E3E4D"/>
              </a:solidFill>
              <a:tailEnd type="triangle"/>
            </a:ln>
          </p:spPr>
          <p:style>
            <a:lnRef idx="1">
              <a:schemeClr val="accent1"/>
            </a:lnRef>
            <a:fillRef idx="0">
              <a:schemeClr val="accent1"/>
            </a:fillRef>
            <a:effectRef idx="0">
              <a:schemeClr val="accent1"/>
            </a:effectRef>
            <a:fontRef idx="minor">
              <a:schemeClr val="tx1"/>
            </a:fontRef>
          </p:style>
        </p:cxnSp>
        <p:grpSp>
          <p:nvGrpSpPr>
            <p:cNvPr id="34" name="Google Shape;9369;p83" descr="Icon - grey icon of a person's head and shoulders">
              <a:extLst>
                <a:ext uri="{FF2B5EF4-FFF2-40B4-BE49-F238E27FC236}">
                  <a16:creationId xmlns:a16="http://schemas.microsoft.com/office/drawing/2014/main" id="{9A3397CB-1C74-827B-8A5C-85A785B3CDEF}"/>
                </a:ext>
              </a:extLst>
            </p:cNvPr>
            <p:cNvGrpSpPr/>
            <p:nvPr/>
          </p:nvGrpSpPr>
          <p:grpSpPr>
            <a:xfrm>
              <a:off x="4604003" y="4545521"/>
              <a:ext cx="490915" cy="485632"/>
              <a:chOff x="-64406125" y="3362225"/>
              <a:chExt cx="318225" cy="314800"/>
            </a:xfrm>
            <a:solidFill>
              <a:srgbClr val="3E3E4D"/>
            </a:solidFill>
          </p:grpSpPr>
          <p:sp>
            <p:nvSpPr>
              <p:cNvPr id="35" name="Google Shape;9370;p83">
                <a:extLst>
                  <a:ext uri="{FF2B5EF4-FFF2-40B4-BE49-F238E27FC236}">
                    <a16:creationId xmlns:a16="http://schemas.microsoft.com/office/drawing/2014/main" id="{FBE8AE48-737F-F7B9-4841-CD6B62B89CD6}"/>
                  </a:ext>
                </a:extLst>
              </p:cNvPr>
              <p:cNvSpPr/>
              <p:nvPr/>
            </p:nvSpPr>
            <p:spPr>
              <a:xfrm>
                <a:off x="-64332100" y="3362225"/>
                <a:ext cx="170150" cy="199025"/>
              </a:xfrm>
              <a:custGeom>
                <a:avLst/>
                <a:gdLst/>
                <a:ahLst/>
                <a:cxnLst/>
                <a:rect l="l" t="t" r="r" b="b"/>
                <a:pathLst>
                  <a:path w="6806" h="7961" extrusionOk="0">
                    <a:moveTo>
                      <a:pt x="4506" y="3266"/>
                    </a:moveTo>
                    <a:cubicBezTo>
                      <a:pt x="4569" y="3266"/>
                      <a:pt x="4601" y="3298"/>
                      <a:pt x="4632" y="3298"/>
                    </a:cubicBezTo>
                    <a:lnTo>
                      <a:pt x="5577" y="4621"/>
                    </a:lnTo>
                    <a:cubicBezTo>
                      <a:pt x="5420" y="5881"/>
                      <a:pt x="4664" y="7110"/>
                      <a:pt x="3403" y="7110"/>
                    </a:cubicBezTo>
                    <a:cubicBezTo>
                      <a:pt x="2206" y="7110"/>
                      <a:pt x="1419" y="5944"/>
                      <a:pt x="1261" y="4621"/>
                    </a:cubicBezTo>
                    <a:lnTo>
                      <a:pt x="2206" y="3298"/>
                    </a:lnTo>
                    <a:cubicBezTo>
                      <a:pt x="2238" y="3266"/>
                      <a:pt x="2269" y="3266"/>
                      <a:pt x="2301" y="3266"/>
                    </a:cubicBezTo>
                    <a:close/>
                    <a:moveTo>
                      <a:pt x="4055" y="1"/>
                    </a:moveTo>
                    <a:cubicBezTo>
                      <a:pt x="3400" y="1"/>
                      <a:pt x="2703" y="167"/>
                      <a:pt x="2049" y="494"/>
                    </a:cubicBezTo>
                    <a:cubicBezTo>
                      <a:pt x="1957" y="483"/>
                      <a:pt x="1867" y="478"/>
                      <a:pt x="1779" y="478"/>
                    </a:cubicBezTo>
                    <a:cubicBezTo>
                      <a:pt x="1354" y="478"/>
                      <a:pt x="976" y="600"/>
                      <a:pt x="662" y="809"/>
                    </a:cubicBezTo>
                    <a:cubicBezTo>
                      <a:pt x="347" y="1061"/>
                      <a:pt x="1" y="1534"/>
                      <a:pt x="1" y="2384"/>
                    </a:cubicBezTo>
                    <a:cubicBezTo>
                      <a:pt x="1" y="2857"/>
                      <a:pt x="95" y="3613"/>
                      <a:pt x="347" y="4621"/>
                    </a:cubicBezTo>
                    <a:cubicBezTo>
                      <a:pt x="473" y="4810"/>
                      <a:pt x="536" y="6070"/>
                      <a:pt x="1482" y="7078"/>
                    </a:cubicBezTo>
                    <a:cubicBezTo>
                      <a:pt x="2049" y="7646"/>
                      <a:pt x="2710" y="7961"/>
                      <a:pt x="3403" y="7961"/>
                    </a:cubicBezTo>
                    <a:cubicBezTo>
                      <a:pt x="5136" y="7961"/>
                      <a:pt x="6207" y="6417"/>
                      <a:pt x="6396" y="4621"/>
                    </a:cubicBezTo>
                    <a:cubicBezTo>
                      <a:pt x="6554" y="4085"/>
                      <a:pt x="6774" y="3046"/>
                      <a:pt x="6806" y="2447"/>
                    </a:cubicBezTo>
                    <a:cubicBezTo>
                      <a:pt x="6806" y="1565"/>
                      <a:pt x="6459" y="872"/>
                      <a:pt x="5703" y="431"/>
                    </a:cubicBezTo>
                    <a:cubicBezTo>
                      <a:pt x="5234" y="143"/>
                      <a:pt x="4662" y="1"/>
                      <a:pt x="4055"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36" name="Google Shape;9371;p83">
                <a:extLst>
                  <a:ext uri="{FF2B5EF4-FFF2-40B4-BE49-F238E27FC236}">
                    <a16:creationId xmlns:a16="http://schemas.microsoft.com/office/drawing/2014/main" id="{0FDE8A05-511C-61F6-23E7-3C7772C1EFD5}"/>
                  </a:ext>
                </a:extLst>
              </p:cNvPr>
              <p:cNvSpPr/>
              <p:nvPr/>
            </p:nvSpPr>
            <p:spPr>
              <a:xfrm>
                <a:off x="-64406125" y="3559050"/>
                <a:ext cx="318225" cy="117975"/>
              </a:xfrm>
              <a:custGeom>
                <a:avLst/>
                <a:gdLst/>
                <a:ahLst/>
                <a:cxnLst/>
                <a:rect l="l" t="t" r="r" b="b"/>
                <a:pathLst>
                  <a:path w="12729" h="4719" extrusionOk="0">
                    <a:moveTo>
                      <a:pt x="4474" y="1001"/>
                    </a:moveTo>
                    <a:lnTo>
                      <a:pt x="5797" y="2293"/>
                    </a:lnTo>
                    <a:lnTo>
                      <a:pt x="5199" y="2891"/>
                    </a:lnTo>
                    <a:lnTo>
                      <a:pt x="4002" y="1159"/>
                    </a:lnTo>
                    <a:cubicBezTo>
                      <a:pt x="4159" y="1096"/>
                      <a:pt x="4380" y="1064"/>
                      <a:pt x="4474" y="1001"/>
                    </a:cubicBezTo>
                    <a:close/>
                    <a:moveTo>
                      <a:pt x="8318" y="1001"/>
                    </a:moveTo>
                    <a:cubicBezTo>
                      <a:pt x="8475" y="1064"/>
                      <a:pt x="8633" y="1159"/>
                      <a:pt x="8790" y="1190"/>
                    </a:cubicBezTo>
                    <a:lnTo>
                      <a:pt x="7593" y="2891"/>
                    </a:lnTo>
                    <a:lnTo>
                      <a:pt x="6995" y="2293"/>
                    </a:lnTo>
                    <a:lnTo>
                      <a:pt x="8318" y="1001"/>
                    </a:lnTo>
                    <a:close/>
                    <a:moveTo>
                      <a:pt x="10681" y="3112"/>
                    </a:moveTo>
                    <a:cubicBezTo>
                      <a:pt x="10901" y="3112"/>
                      <a:pt x="11059" y="3301"/>
                      <a:pt x="11059" y="3553"/>
                    </a:cubicBezTo>
                    <a:cubicBezTo>
                      <a:pt x="11059" y="3742"/>
                      <a:pt x="10870" y="3931"/>
                      <a:pt x="10681" y="3931"/>
                    </a:cubicBezTo>
                    <a:lnTo>
                      <a:pt x="9578" y="3931"/>
                    </a:lnTo>
                    <a:cubicBezTo>
                      <a:pt x="9326" y="3931"/>
                      <a:pt x="9137" y="3742"/>
                      <a:pt x="9137" y="3553"/>
                    </a:cubicBezTo>
                    <a:cubicBezTo>
                      <a:pt x="9137" y="3301"/>
                      <a:pt x="9326" y="3112"/>
                      <a:pt x="9578" y="3112"/>
                    </a:cubicBezTo>
                    <a:close/>
                    <a:moveTo>
                      <a:pt x="4458" y="1"/>
                    </a:moveTo>
                    <a:cubicBezTo>
                      <a:pt x="4348" y="1"/>
                      <a:pt x="4238" y="40"/>
                      <a:pt x="4159" y="119"/>
                    </a:cubicBezTo>
                    <a:cubicBezTo>
                      <a:pt x="4065" y="245"/>
                      <a:pt x="3939" y="308"/>
                      <a:pt x="3781" y="308"/>
                    </a:cubicBezTo>
                    <a:lnTo>
                      <a:pt x="2395" y="308"/>
                    </a:lnTo>
                    <a:cubicBezTo>
                      <a:pt x="914" y="308"/>
                      <a:pt x="0" y="1442"/>
                      <a:pt x="0" y="2639"/>
                    </a:cubicBezTo>
                    <a:lnTo>
                      <a:pt x="0" y="4341"/>
                    </a:lnTo>
                    <a:cubicBezTo>
                      <a:pt x="0" y="4561"/>
                      <a:pt x="189" y="4719"/>
                      <a:pt x="441" y="4719"/>
                    </a:cubicBezTo>
                    <a:lnTo>
                      <a:pt x="12287" y="4719"/>
                    </a:lnTo>
                    <a:cubicBezTo>
                      <a:pt x="12508" y="4719"/>
                      <a:pt x="12665" y="4530"/>
                      <a:pt x="12665" y="4341"/>
                    </a:cubicBezTo>
                    <a:lnTo>
                      <a:pt x="12665" y="2639"/>
                    </a:lnTo>
                    <a:cubicBezTo>
                      <a:pt x="12728" y="1474"/>
                      <a:pt x="11783" y="371"/>
                      <a:pt x="10303" y="371"/>
                    </a:cubicBezTo>
                    <a:lnTo>
                      <a:pt x="8948" y="371"/>
                    </a:lnTo>
                    <a:cubicBezTo>
                      <a:pt x="8727" y="371"/>
                      <a:pt x="8664" y="277"/>
                      <a:pt x="8538" y="151"/>
                    </a:cubicBezTo>
                    <a:cubicBezTo>
                      <a:pt x="8456" y="52"/>
                      <a:pt x="8339" y="5"/>
                      <a:pt x="8219" y="5"/>
                    </a:cubicBezTo>
                    <a:cubicBezTo>
                      <a:pt x="8110" y="5"/>
                      <a:pt x="7998" y="44"/>
                      <a:pt x="7908" y="119"/>
                    </a:cubicBezTo>
                    <a:lnTo>
                      <a:pt x="6333" y="1694"/>
                    </a:lnTo>
                    <a:lnTo>
                      <a:pt x="4758" y="119"/>
                    </a:lnTo>
                    <a:cubicBezTo>
                      <a:pt x="4679" y="40"/>
                      <a:pt x="4569" y="1"/>
                      <a:pt x="4458"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sp>
        <p:nvSpPr>
          <p:cNvPr id="5" name="TextBox 4">
            <a:extLst>
              <a:ext uri="{FF2B5EF4-FFF2-40B4-BE49-F238E27FC236}">
                <a16:creationId xmlns:a16="http://schemas.microsoft.com/office/drawing/2014/main" id="{8AACD6AE-8096-91DD-54F0-5AE259996187}"/>
              </a:ext>
            </a:extLst>
          </p:cNvPr>
          <p:cNvSpPr txBox="1"/>
          <p:nvPr/>
        </p:nvSpPr>
        <p:spPr>
          <a:xfrm>
            <a:off x="4451231" y="5285117"/>
            <a:ext cx="6754482"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Please ask library staff for help on anything library-related</a:t>
            </a:r>
          </a:p>
        </p:txBody>
      </p:sp>
    </p:spTree>
    <p:extLst>
      <p:ext uri="{BB962C8B-B14F-4D97-AF65-F5344CB8AC3E}">
        <p14:creationId xmlns:p14="http://schemas.microsoft.com/office/powerpoint/2010/main" val="28101345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89A8B"/>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45D4E9D-DC50-6F43-EE52-9D4615AB904E}"/>
              </a:ext>
            </a:extLst>
          </p:cNvPr>
          <p:cNvGrpSpPr/>
          <p:nvPr/>
        </p:nvGrpSpPr>
        <p:grpSpPr>
          <a:xfrm>
            <a:off x="485805" y="695983"/>
            <a:ext cx="6208751" cy="5109091"/>
            <a:chOff x="485805" y="695983"/>
            <a:chExt cx="6208751" cy="5109091"/>
          </a:xfrm>
        </p:grpSpPr>
        <p:sp>
          <p:nvSpPr>
            <p:cNvPr id="12" name="TextBox 11">
              <a:extLst>
                <a:ext uri="{FF2B5EF4-FFF2-40B4-BE49-F238E27FC236}">
                  <a16:creationId xmlns:a16="http://schemas.microsoft.com/office/drawing/2014/main" id="{3548A0C3-747F-E0BB-B7BF-327050877CD7}"/>
                </a:ext>
              </a:extLst>
            </p:cNvPr>
            <p:cNvSpPr txBox="1"/>
            <p:nvPr/>
          </p:nvSpPr>
          <p:spPr>
            <a:xfrm>
              <a:off x="485805" y="695983"/>
              <a:ext cx="1492716" cy="132343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a:ln>
                    <a:noFill/>
                  </a:ln>
                  <a:solidFill>
                    <a:srgbClr val="FAC748"/>
                  </a:solidFill>
                  <a:effectLst/>
                  <a:uLnTx/>
                  <a:uFillTx/>
                  <a:latin typeface="Tahoma" panose="020B0604030504040204" pitchFamily="34" charset="0"/>
                  <a:ea typeface="Tahoma" panose="020B0604030504040204" pitchFamily="34" charset="0"/>
                  <a:cs typeface="Tahoma" panose="020B0604030504040204" pitchFamily="34" charset="0"/>
                </a:rPr>
                <a:t>05</a:t>
              </a:r>
            </a:p>
          </p:txBody>
        </p:sp>
        <p:sp>
          <p:nvSpPr>
            <p:cNvPr id="2" name="TextBox 1">
              <a:extLst>
                <a:ext uri="{FF2B5EF4-FFF2-40B4-BE49-F238E27FC236}">
                  <a16:creationId xmlns:a16="http://schemas.microsoft.com/office/drawing/2014/main" id="{1541AC69-A0FC-B95A-C35B-1EB0372CE461}"/>
                </a:ext>
              </a:extLst>
            </p:cNvPr>
            <p:cNvSpPr txBox="1"/>
            <p:nvPr/>
          </p:nvSpPr>
          <p:spPr>
            <a:xfrm>
              <a:off x="485805" y="2019422"/>
              <a:ext cx="6208751" cy="37856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Digital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Skills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Programme</a:t>
              </a:r>
            </a:p>
          </p:txBody>
        </p:sp>
      </p:grpSp>
      <p:pic>
        <p:nvPicPr>
          <p:cNvPr id="4" name="Picture 4" descr="The Main Library">
            <a:extLst>
              <a:ext uri="{FF2B5EF4-FFF2-40B4-BE49-F238E27FC236}">
                <a16:creationId xmlns:a16="http://schemas.microsoft.com/office/drawing/2014/main" id="{8F5E15F1-1700-AB02-E436-2A0D3AEFA541}"/>
              </a:ext>
            </a:extLst>
          </p:cNvPr>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a:stretch/>
        </p:blipFill>
        <p:spPr bwMode="auto">
          <a:xfrm>
            <a:off x="8112878" y="-1"/>
            <a:ext cx="8158243"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BB3DB03C-DA8A-F804-BAB9-DE4F46915BDC}"/>
              </a:ext>
            </a:extLst>
          </p:cNvPr>
          <p:cNvSpPr/>
          <p:nvPr/>
        </p:nvSpPr>
        <p:spPr>
          <a:xfrm>
            <a:off x="7992095" y="0"/>
            <a:ext cx="212106" cy="6858000"/>
          </a:xfrm>
          <a:prstGeom prst="rect">
            <a:avLst/>
          </a:prstGeom>
          <a:solidFill>
            <a:srgbClr val="FAC7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B02A"/>
              </a:solidFill>
              <a:effectLst/>
              <a:uLnTx/>
              <a:uFillTx/>
              <a:latin typeface="Georgia" panose="02040502050405020303" pitchFamily="18" charset="0"/>
              <a:ea typeface="+mn-ea"/>
              <a:cs typeface="+mn-cs"/>
            </a:endParaRPr>
          </a:p>
        </p:txBody>
      </p:sp>
      <p:sp>
        <p:nvSpPr>
          <p:cNvPr id="3" name="Oval 2">
            <a:extLst>
              <a:ext uri="{FF2B5EF4-FFF2-40B4-BE49-F238E27FC236}">
                <a16:creationId xmlns:a16="http://schemas.microsoft.com/office/drawing/2014/main" id="{7998FC8F-E670-5689-3091-CA4E86E30F40}"/>
              </a:ext>
            </a:extLst>
          </p:cNvPr>
          <p:cNvSpPr/>
          <p:nvPr/>
        </p:nvSpPr>
        <p:spPr>
          <a:xfrm>
            <a:off x="0" y="-1235104"/>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6" name="Oval 5">
            <a:extLst>
              <a:ext uri="{FF2B5EF4-FFF2-40B4-BE49-F238E27FC236}">
                <a16:creationId xmlns:a16="http://schemas.microsoft.com/office/drawing/2014/main" id="{5F23D6AA-A501-84CE-C00C-0E07D2F4902E}"/>
              </a:ext>
            </a:extLst>
          </p:cNvPr>
          <p:cNvSpPr/>
          <p:nvPr/>
        </p:nvSpPr>
        <p:spPr>
          <a:xfrm>
            <a:off x="723418" y="-1223530"/>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7" name="Oval 6">
            <a:extLst>
              <a:ext uri="{FF2B5EF4-FFF2-40B4-BE49-F238E27FC236}">
                <a16:creationId xmlns:a16="http://schemas.microsoft.com/office/drawing/2014/main" id="{EA2ECFF9-8902-BD04-8BA2-D27C11F52309}"/>
              </a:ext>
            </a:extLst>
          </p:cNvPr>
          <p:cNvSpPr/>
          <p:nvPr/>
        </p:nvSpPr>
        <p:spPr>
          <a:xfrm>
            <a:off x="1446836" y="-1258254"/>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8" name="Oval 7">
            <a:extLst>
              <a:ext uri="{FF2B5EF4-FFF2-40B4-BE49-F238E27FC236}">
                <a16:creationId xmlns:a16="http://schemas.microsoft.com/office/drawing/2014/main" id="{0F452056-28C2-81B4-A43E-CDBF26C0E137}"/>
              </a:ext>
            </a:extLst>
          </p:cNvPr>
          <p:cNvSpPr/>
          <p:nvPr/>
        </p:nvSpPr>
        <p:spPr>
          <a:xfrm>
            <a:off x="2170254" y="-1258254"/>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9" name="Oval 8">
            <a:extLst>
              <a:ext uri="{FF2B5EF4-FFF2-40B4-BE49-F238E27FC236}">
                <a16:creationId xmlns:a16="http://schemas.microsoft.com/office/drawing/2014/main" id="{0B6D9C13-1BB7-A752-50C4-6ADF588CAC9D}"/>
              </a:ext>
            </a:extLst>
          </p:cNvPr>
          <p:cNvSpPr/>
          <p:nvPr/>
        </p:nvSpPr>
        <p:spPr>
          <a:xfrm>
            <a:off x="2893672" y="-1246680"/>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10" name="Oval 9">
            <a:extLst>
              <a:ext uri="{FF2B5EF4-FFF2-40B4-BE49-F238E27FC236}">
                <a16:creationId xmlns:a16="http://schemas.microsoft.com/office/drawing/2014/main" id="{4042110F-D9C7-9FAC-5AC0-D5D7A7C15CC1}"/>
              </a:ext>
            </a:extLst>
          </p:cNvPr>
          <p:cNvSpPr/>
          <p:nvPr/>
        </p:nvSpPr>
        <p:spPr>
          <a:xfrm>
            <a:off x="3617090" y="-1246680"/>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13" name="Oval 12">
            <a:extLst>
              <a:ext uri="{FF2B5EF4-FFF2-40B4-BE49-F238E27FC236}">
                <a16:creationId xmlns:a16="http://schemas.microsoft.com/office/drawing/2014/main" id="{B87CA163-D68D-7299-2D7B-CD37AEA8F28D}"/>
              </a:ext>
            </a:extLst>
          </p:cNvPr>
          <p:cNvSpPr/>
          <p:nvPr/>
        </p:nvSpPr>
        <p:spPr>
          <a:xfrm>
            <a:off x="4340508" y="-1292978"/>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14" name="Oval 13">
            <a:extLst>
              <a:ext uri="{FF2B5EF4-FFF2-40B4-BE49-F238E27FC236}">
                <a16:creationId xmlns:a16="http://schemas.microsoft.com/office/drawing/2014/main" id="{F08FC9A6-4F51-1D26-DF03-F31B52FC3B3C}"/>
              </a:ext>
            </a:extLst>
          </p:cNvPr>
          <p:cNvSpPr/>
          <p:nvPr/>
        </p:nvSpPr>
        <p:spPr>
          <a:xfrm>
            <a:off x="5063926" y="-1304553"/>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15" name="Oval 14">
            <a:extLst>
              <a:ext uri="{FF2B5EF4-FFF2-40B4-BE49-F238E27FC236}">
                <a16:creationId xmlns:a16="http://schemas.microsoft.com/office/drawing/2014/main" id="{1BC6020D-3A79-94CE-F71F-B9F0848114C3}"/>
              </a:ext>
            </a:extLst>
          </p:cNvPr>
          <p:cNvSpPr/>
          <p:nvPr/>
        </p:nvSpPr>
        <p:spPr>
          <a:xfrm>
            <a:off x="5787344" y="-1292978"/>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16" name="Oval 15">
            <a:extLst>
              <a:ext uri="{FF2B5EF4-FFF2-40B4-BE49-F238E27FC236}">
                <a16:creationId xmlns:a16="http://schemas.microsoft.com/office/drawing/2014/main" id="{5F7D0264-716E-EB32-FBA8-82D6E4DF3181}"/>
              </a:ext>
            </a:extLst>
          </p:cNvPr>
          <p:cNvSpPr/>
          <p:nvPr/>
        </p:nvSpPr>
        <p:spPr>
          <a:xfrm>
            <a:off x="6510762" y="-1304552"/>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17" name="Oval 16">
            <a:extLst>
              <a:ext uri="{FF2B5EF4-FFF2-40B4-BE49-F238E27FC236}">
                <a16:creationId xmlns:a16="http://schemas.microsoft.com/office/drawing/2014/main" id="{9F126C51-F919-C3D7-E884-7A050AC53335}"/>
              </a:ext>
            </a:extLst>
          </p:cNvPr>
          <p:cNvSpPr/>
          <p:nvPr/>
        </p:nvSpPr>
        <p:spPr>
          <a:xfrm>
            <a:off x="7234177" y="-1304552"/>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12853341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101C5BB-6248-E045-3824-7ACD9061AEC5}"/>
              </a:ext>
            </a:extLst>
          </p:cNvPr>
          <p:cNvGrpSpPr/>
          <p:nvPr/>
        </p:nvGrpSpPr>
        <p:grpSpPr>
          <a:xfrm>
            <a:off x="91800" y="1818253"/>
            <a:ext cx="5208587" cy="3426478"/>
            <a:chOff x="406876" y="1577835"/>
            <a:chExt cx="5208587" cy="3426478"/>
          </a:xfrm>
        </p:grpSpPr>
        <p:sp>
          <p:nvSpPr>
            <p:cNvPr id="2" name="TextBox 1">
              <a:extLst>
                <a:ext uri="{FF2B5EF4-FFF2-40B4-BE49-F238E27FC236}">
                  <a16:creationId xmlns:a16="http://schemas.microsoft.com/office/drawing/2014/main" id="{1541AC69-A0FC-B95A-C35B-1EB0372CE461}"/>
                </a:ext>
              </a:extLst>
            </p:cNvPr>
            <p:cNvSpPr txBox="1"/>
            <p:nvPr/>
          </p:nvSpPr>
          <p:spPr>
            <a:xfrm>
              <a:off x="607307" y="1577835"/>
              <a:ext cx="4807727" cy="193899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189A8B"/>
                  </a:solidFill>
                  <a:effectLst/>
                  <a:uLnTx/>
                  <a:uFillTx/>
                  <a:latin typeface="Tahoma" panose="020B0604030504040204" pitchFamily="34" charset="0"/>
                  <a:ea typeface="Tahoma" panose="020B0604030504040204" pitchFamily="34" charset="0"/>
                  <a:cs typeface="Tahoma" panose="020B0604030504040204" pitchFamily="34" charset="0"/>
                </a:rPr>
                <a:t>About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189A8B"/>
                  </a:solidFill>
                  <a:effectLst/>
                  <a:uLnTx/>
                  <a:uFillTx/>
                  <a:latin typeface="Tahoma" panose="020B0604030504040204" pitchFamily="34" charset="0"/>
                  <a:ea typeface="Tahoma" panose="020B0604030504040204" pitchFamily="34" charset="0"/>
                  <a:cs typeface="Tahoma" panose="020B0604030504040204" pitchFamily="34" charset="0"/>
                </a:rPr>
                <a:t>digital skills</a:t>
              </a:r>
            </a:p>
          </p:txBody>
        </p:sp>
        <p:sp>
          <p:nvSpPr>
            <p:cNvPr id="5" name="TextBox 4">
              <a:extLst>
                <a:ext uri="{FF2B5EF4-FFF2-40B4-BE49-F238E27FC236}">
                  <a16:creationId xmlns:a16="http://schemas.microsoft.com/office/drawing/2014/main" id="{0342A95F-3761-76F9-B10D-342458AE0E6D}"/>
                </a:ext>
              </a:extLst>
            </p:cNvPr>
            <p:cNvSpPr txBox="1"/>
            <p:nvPr/>
          </p:nvSpPr>
          <p:spPr>
            <a:xfrm>
              <a:off x="406876" y="3557763"/>
              <a:ext cx="5208587"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3E3E4D"/>
                  </a:solidFill>
                  <a:effectLst/>
                  <a:uLnTx/>
                  <a:uFillTx/>
                  <a:latin typeface="Tahoma" panose="020B0604030504040204" pitchFamily="34" charset="0"/>
                  <a:ea typeface="Tahoma" panose="020B0604030504040204" pitchFamily="34" charset="0"/>
                  <a:cs typeface="Tahoma" panose="020B0604030504040204" pitchFamily="34" charset="0"/>
                </a:rPr>
                <a:t>The University is committed to improving the digital skills of all staff and students, providing a wide range of tools and services to do this. </a:t>
              </a:r>
            </a:p>
          </p:txBody>
        </p:sp>
      </p:grpSp>
      <p:sp>
        <p:nvSpPr>
          <p:cNvPr id="14" name="Oval 13">
            <a:extLst>
              <a:ext uri="{FF2B5EF4-FFF2-40B4-BE49-F238E27FC236}">
                <a16:creationId xmlns:a16="http://schemas.microsoft.com/office/drawing/2014/main" id="{57AF9D69-EBEE-20D8-ABEE-3583A851B639}"/>
              </a:ext>
            </a:extLst>
          </p:cNvPr>
          <p:cNvSpPr/>
          <p:nvPr/>
        </p:nvSpPr>
        <p:spPr>
          <a:xfrm>
            <a:off x="7189587" y="744500"/>
            <a:ext cx="4506703" cy="5369001"/>
          </a:xfrm>
          <a:custGeom>
            <a:avLst/>
            <a:gdLst>
              <a:gd name="connsiteX0" fmla="*/ 0 w 5266358"/>
              <a:gd name="connsiteY0" fmla="*/ 2633179 h 5266358"/>
              <a:gd name="connsiteX1" fmla="*/ 2633179 w 5266358"/>
              <a:gd name="connsiteY1" fmla="*/ 0 h 5266358"/>
              <a:gd name="connsiteX2" fmla="*/ 5266358 w 5266358"/>
              <a:gd name="connsiteY2" fmla="*/ 2633179 h 5266358"/>
              <a:gd name="connsiteX3" fmla="*/ 2633179 w 5266358"/>
              <a:gd name="connsiteY3" fmla="*/ 5266358 h 5266358"/>
              <a:gd name="connsiteX4" fmla="*/ 0 w 5266358"/>
              <a:gd name="connsiteY4" fmla="*/ 2633179 h 5266358"/>
              <a:gd name="connsiteX0" fmla="*/ 0 w 4225349"/>
              <a:gd name="connsiteY0" fmla="*/ 2548905 h 5266613"/>
              <a:gd name="connsiteX1" fmla="*/ 1592170 w 4225349"/>
              <a:gd name="connsiteY1" fmla="*/ 132 h 5266613"/>
              <a:gd name="connsiteX2" fmla="*/ 4225349 w 4225349"/>
              <a:gd name="connsiteY2" fmla="*/ 2633311 h 5266613"/>
              <a:gd name="connsiteX3" fmla="*/ 1592170 w 4225349"/>
              <a:gd name="connsiteY3" fmla="*/ 5266490 h 5266613"/>
              <a:gd name="connsiteX4" fmla="*/ 0 w 4225349"/>
              <a:gd name="connsiteY4" fmla="*/ 2548905 h 5266613"/>
              <a:gd name="connsiteX0" fmla="*/ 0 w 4506703"/>
              <a:gd name="connsiteY0" fmla="*/ 2632343 h 5369001"/>
              <a:gd name="connsiteX1" fmla="*/ 1592170 w 4506703"/>
              <a:gd name="connsiteY1" fmla="*/ 83570 h 5369001"/>
              <a:gd name="connsiteX2" fmla="*/ 4506703 w 4506703"/>
              <a:gd name="connsiteY2" fmla="*/ 1408454 h 5369001"/>
              <a:gd name="connsiteX3" fmla="*/ 1592170 w 4506703"/>
              <a:gd name="connsiteY3" fmla="*/ 5349928 h 5369001"/>
              <a:gd name="connsiteX4" fmla="*/ 0 w 4506703"/>
              <a:gd name="connsiteY4" fmla="*/ 2632343 h 5369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6703" h="5369001">
                <a:moveTo>
                  <a:pt x="0" y="2632343"/>
                </a:moveTo>
                <a:cubicBezTo>
                  <a:pt x="0" y="1178078"/>
                  <a:pt x="841053" y="287552"/>
                  <a:pt x="1592170" y="83570"/>
                </a:cubicBezTo>
                <a:cubicBezTo>
                  <a:pt x="2343287" y="-120412"/>
                  <a:pt x="4506703" y="-45811"/>
                  <a:pt x="4506703" y="1408454"/>
                </a:cubicBezTo>
                <a:cubicBezTo>
                  <a:pt x="4506703" y="2862719"/>
                  <a:pt x="2343287" y="5145947"/>
                  <a:pt x="1592170" y="5349928"/>
                </a:cubicBezTo>
                <a:cubicBezTo>
                  <a:pt x="841053" y="5553910"/>
                  <a:pt x="0" y="4086608"/>
                  <a:pt x="0" y="2632343"/>
                </a:cubicBezTo>
                <a:close/>
              </a:path>
            </a:pathLst>
          </a:custGeom>
          <a:solidFill>
            <a:srgbClr val="189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pic>
        <p:nvPicPr>
          <p:cNvPr id="13" name="Picture 12" descr="Graphical user interface, application&#10;&#10;Description automatically generated">
            <a:extLst>
              <a:ext uri="{FF2B5EF4-FFF2-40B4-BE49-F238E27FC236}">
                <a16:creationId xmlns:a16="http://schemas.microsoft.com/office/drawing/2014/main" id="{ACCF6C3A-5490-6906-8E73-B59B56B7D18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33330" y="-404891"/>
            <a:ext cx="7749654" cy="7749654"/>
          </a:xfrm>
          <a:prstGeom prst="rect">
            <a:avLst/>
          </a:prstGeom>
        </p:spPr>
      </p:pic>
      <p:sp>
        <p:nvSpPr>
          <p:cNvPr id="3" name="Rectangle 2">
            <a:extLst>
              <a:ext uri="{FF2B5EF4-FFF2-40B4-BE49-F238E27FC236}">
                <a16:creationId xmlns:a16="http://schemas.microsoft.com/office/drawing/2014/main" id="{DB6819DB-E9DC-F2B3-3D43-83D58ABD902C}"/>
              </a:ext>
            </a:extLst>
          </p:cNvPr>
          <p:cNvSpPr/>
          <p:nvPr/>
        </p:nvSpPr>
        <p:spPr>
          <a:xfrm>
            <a:off x="0" y="0"/>
            <a:ext cx="1080000" cy="1080000"/>
          </a:xfrm>
          <a:prstGeom prst="rect">
            <a:avLst/>
          </a:prstGeom>
          <a:solidFill>
            <a:srgbClr val="189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pic>
        <p:nvPicPr>
          <p:cNvPr id="8" name="Picture 7" descr="QR code linking to further information about developing your digital skills.">
            <a:hlinkClick r:id="rId4"/>
            <a:extLst>
              <a:ext uri="{FF2B5EF4-FFF2-40B4-BE49-F238E27FC236}">
                <a16:creationId xmlns:a16="http://schemas.microsoft.com/office/drawing/2014/main" id="{B147CFD7-98D2-FAFC-0A0B-634DFF10FFA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800" y="91800"/>
            <a:ext cx="896400" cy="896400"/>
          </a:xfrm>
          <a:prstGeom prst="rect">
            <a:avLst/>
          </a:prstGeom>
        </p:spPr>
      </p:pic>
      <p:sp>
        <p:nvSpPr>
          <p:cNvPr id="4" name="Rectangle 3">
            <a:extLst>
              <a:ext uri="{FF2B5EF4-FFF2-40B4-BE49-F238E27FC236}">
                <a16:creationId xmlns:a16="http://schemas.microsoft.com/office/drawing/2014/main" id="{DFC7A529-0A58-10F4-A8E1-C6323494BA3D}"/>
              </a:ext>
            </a:extLst>
          </p:cNvPr>
          <p:cNvSpPr/>
          <p:nvPr/>
        </p:nvSpPr>
        <p:spPr>
          <a:xfrm>
            <a:off x="0" y="1102549"/>
            <a:ext cx="1080000" cy="291759"/>
          </a:xfrm>
          <a:prstGeom prst="rect">
            <a:avLst/>
          </a:prstGeom>
          <a:solidFill>
            <a:srgbClr val="189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CLICK OR SCAN</a:t>
            </a:r>
          </a:p>
        </p:txBody>
      </p:sp>
      <p:sp>
        <p:nvSpPr>
          <p:cNvPr id="6" name="Oval 5">
            <a:extLst>
              <a:ext uri="{FF2B5EF4-FFF2-40B4-BE49-F238E27FC236}">
                <a16:creationId xmlns:a16="http://schemas.microsoft.com/office/drawing/2014/main" id="{2A631238-7EFC-6B43-E10C-6AFC39E64D97}"/>
              </a:ext>
            </a:extLst>
          </p:cNvPr>
          <p:cNvSpPr/>
          <p:nvPr/>
        </p:nvSpPr>
        <p:spPr>
          <a:xfrm>
            <a:off x="0" y="-1035634"/>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7" name="Oval 6">
            <a:extLst>
              <a:ext uri="{FF2B5EF4-FFF2-40B4-BE49-F238E27FC236}">
                <a16:creationId xmlns:a16="http://schemas.microsoft.com/office/drawing/2014/main" id="{D4761A18-C313-0826-8DD5-A2F70140F846}"/>
              </a:ext>
            </a:extLst>
          </p:cNvPr>
          <p:cNvSpPr/>
          <p:nvPr/>
        </p:nvSpPr>
        <p:spPr>
          <a:xfrm>
            <a:off x="723418" y="-1024060"/>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9" name="Oval 8">
            <a:extLst>
              <a:ext uri="{FF2B5EF4-FFF2-40B4-BE49-F238E27FC236}">
                <a16:creationId xmlns:a16="http://schemas.microsoft.com/office/drawing/2014/main" id="{23EE9617-9D69-F34B-3A0B-D744BDCDBBEB}"/>
              </a:ext>
            </a:extLst>
          </p:cNvPr>
          <p:cNvSpPr/>
          <p:nvPr/>
        </p:nvSpPr>
        <p:spPr>
          <a:xfrm>
            <a:off x="1446836" y="-1058784"/>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10" name="Oval 9">
            <a:extLst>
              <a:ext uri="{FF2B5EF4-FFF2-40B4-BE49-F238E27FC236}">
                <a16:creationId xmlns:a16="http://schemas.microsoft.com/office/drawing/2014/main" id="{92190A1B-D9C8-211C-D0FE-CC1C90CCD9CE}"/>
              </a:ext>
            </a:extLst>
          </p:cNvPr>
          <p:cNvSpPr/>
          <p:nvPr/>
        </p:nvSpPr>
        <p:spPr>
          <a:xfrm>
            <a:off x="2170254" y="-1058784"/>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12" name="Oval 11">
            <a:extLst>
              <a:ext uri="{FF2B5EF4-FFF2-40B4-BE49-F238E27FC236}">
                <a16:creationId xmlns:a16="http://schemas.microsoft.com/office/drawing/2014/main" id="{23832F95-1EE9-ECBE-937E-1CAA41D1EA54}"/>
              </a:ext>
            </a:extLst>
          </p:cNvPr>
          <p:cNvSpPr/>
          <p:nvPr/>
        </p:nvSpPr>
        <p:spPr>
          <a:xfrm>
            <a:off x="2893672" y="-1047210"/>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15" name="Oval 14">
            <a:extLst>
              <a:ext uri="{FF2B5EF4-FFF2-40B4-BE49-F238E27FC236}">
                <a16:creationId xmlns:a16="http://schemas.microsoft.com/office/drawing/2014/main" id="{219803C7-FDD2-7460-CA16-90933059F31D}"/>
              </a:ext>
            </a:extLst>
          </p:cNvPr>
          <p:cNvSpPr/>
          <p:nvPr/>
        </p:nvSpPr>
        <p:spPr>
          <a:xfrm>
            <a:off x="3617090" y="-1047210"/>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16" name="Oval 15">
            <a:extLst>
              <a:ext uri="{FF2B5EF4-FFF2-40B4-BE49-F238E27FC236}">
                <a16:creationId xmlns:a16="http://schemas.microsoft.com/office/drawing/2014/main" id="{E5474B94-050E-91D9-B18C-8261D5C536ED}"/>
              </a:ext>
            </a:extLst>
          </p:cNvPr>
          <p:cNvSpPr/>
          <p:nvPr/>
        </p:nvSpPr>
        <p:spPr>
          <a:xfrm>
            <a:off x="4340508" y="-1093508"/>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17" name="Oval 16">
            <a:extLst>
              <a:ext uri="{FF2B5EF4-FFF2-40B4-BE49-F238E27FC236}">
                <a16:creationId xmlns:a16="http://schemas.microsoft.com/office/drawing/2014/main" id="{F50B4F6E-F32D-3C41-B90E-250A9A2F5BAA}"/>
              </a:ext>
            </a:extLst>
          </p:cNvPr>
          <p:cNvSpPr/>
          <p:nvPr/>
        </p:nvSpPr>
        <p:spPr>
          <a:xfrm>
            <a:off x="5063926" y="-1105083"/>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18" name="Oval 17">
            <a:extLst>
              <a:ext uri="{FF2B5EF4-FFF2-40B4-BE49-F238E27FC236}">
                <a16:creationId xmlns:a16="http://schemas.microsoft.com/office/drawing/2014/main" id="{0A9902C2-9D7D-7731-5B1B-5549224EFBDB}"/>
              </a:ext>
            </a:extLst>
          </p:cNvPr>
          <p:cNvSpPr/>
          <p:nvPr/>
        </p:nvSpPr>
        <p:spPr>
          <a:xfrm>
            <a:off x="5787344" y="-1093508"/>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19" name="Oval 18">
            <a:extLst>
              <a:ext uri="{FF2B5EF4-FFF2-40B4-BE49-F238E27FC236}">
                <a16:creationId xmlns:a16="http://schemas.microsoft.com/office/drawing/2014/main" id="{A22F1254-CC74-FB7A-5056-5A12994E79B8}"/>
              </a:ext>
            </a:extLst>
          </p:cNvPr>
          <p:cNvSpPr/>
          <p:nvPr/>
        </p:nvSpPr>
        <p:spPr>
          <a:xfrm>
            <a:off x="6510762" y="-1105082"/>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20" name="Oval 19">
            <a:extLst>
              <a:ext uri="{FF2B5EF4-FFF2-40B4-BE49-F238E27FC236}">
                <a16:creationId xmlns:a16="http://schemas.microsoft.com/office/drawing/2014/main" id="{FF0CFBE8-8FB4-7511-49F4-4C60B7250667}"/>
              </a:ext>
            </a:extLst>
          </p:cNvPr>
          <p:cNvSpPr/>
          <p:nvPr/>
        </p:nvSpPr>
        <p:spPr>
          <a:xfrm>
            <a:off x="7234177" y="-1105082"/>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29614519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Rectangle 119">
            <a:extLst>
              <a:ext uri="{FF2B5EF4-FFF2-40B4-BE49-F238E27FC236}">
                <a16:creationId xmlns:a16="http://schemas.microsoft.com/office/drawing/2014/main" id="{2B7D064D-558A-D49B-28F7-BB24A1624C80}"/>
              </a:ext>
            </a:extLst>
          </p:cNvPr>
          <p:cNvSpPr/>
          <p:nvPr/>
        </p:nvSpPr>
        <p:spPr>
          <a:xfrm>
            <a:off x="1" y="3429000"/>
            <a:ext cx="12192000" cy="3429000"/>
          </a:xfrm>
          <a:prstGeom prst="rect">
            <a:avLst/>
          </a:prstGeom>
          <a:solidFill>
            <a:srgbClr val="179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2" name="TextBox 1">
            <a:extLst>
              <a:ext uri="{FF2B5EF4-FFF2-40B4-BE49-F238E27FC236}">
                <a16:creationId xmlns:a16="http://schemas.microsoft.com/office/drawing/2014/main" id="{1541AC69-A0FC-B95A-C35B-1EB0372CE461}"/>
              </a:ext>
            </a:extLst>
          </p:cNvPr>
          <p:cNvSpPr txBox="1"/>
          <p:nvPr/>
        </p:nvSpPr>
        <p:spPr>
          <a:xfrm>
            <a:off x="1730863" y="1485262"/>
            <a:ext cx="8730275"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179A8B"/>
                </a:solidFill>
                <a:effectLst/>
                <a:uLnTx/>
                <a:uFillTx/>
                <a:latin typeface="Tahoma" panose="020B0604030504040204" pitchFamily="34" charset="0"/>
                <a:ea typeface="Tahoma" panose="020B0604030504040204" pitchFamily="34" charset="0"/>
                <a:cs typeface="Tahoma" panose="020B0604030504040204" pitchFamily="34" charset="0"/>
              </a:rPr>
              <a:t>Our student resources</a:t>
            </a:r>
          </a:p>
        </p:txBody>
      </p:sp>
      <p:sp>
        <p:nvSpPr>
          <p:cNvPr id="5" name="TextBox 4">
            <a:extLst>
              <a:ext uri="{FF2B5EF4-FFF2-40B4-BE49-F238E27FC236}">
                <a16:creationId xmlns:a16="http://schemas.microsoft.com/office/drawing/2014/main" id="{0342A95F-3761-76F9-B10D-342458AE0E6D}"/>
              </a:ext>
            </a:extLst>
          </p:cNvPr>
          <p:cNvSpPr txBox="1"/>
          <p:nvPr/>
        </p:nvSpPr>
        <p:spPr>
          <a:xfrm>
            <a:off x="623640" y="2522414"/>
            <a:ext cx="1094472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solidFill>
                  <a:srgbClr val="030C10"/>
                </a:solidFill>
                <a:effectLst/>
                <a:uLnTx/>
                <a:uFillTx/>
                <a:latin typeface="Georgia" panose="02040502050405020303" pitchFamily="18" charset="0"/>
                <a:ea typeface="+mn-ea"/>
                <a:cs typeface="+mn-cs"/>
              </a:rPr>
              <a:t>Some of our student focused digital skills resources include:</a:t>
            </a:r>
          </a:p>
        </p:txBody>
      </p:sp>
      <p:sp>
        <p:nvSpPr>
          <p:cNvPr id="16" name="Rectangle 15">
            <a:extLst>
              <a:ext uri="{FF2B5EF4-FFF2-40B4-BE49-F238E27FC236}">
                <a16:creationId xmlns:a16="http://schemas.microsoft.com/office/drawing/2014/main" id="{AC512D40-EA61-5C11-90B5-04CDC43F95B8}"/>
              </a:ext>
            </a:extLst>
          </p:cNvPr>
          <p:cNvSpPr/>
          <p:nvPr/>
        </p:nvSpPr>
        <p:spPr>
          <a:xfrm>
            <a:off x="0" y="0"/>
            <a:ext cx="1080000" cy="1080000"/>
          </a:xfrm>
          <a:prstGeom prst="rect">
            <a:avLst/>
          </a:prstGeom>
          <a:solidFill>
            <a:srgbClr val="189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17" name="Rectangle 16">
            <a:extLst>
              <a:ext uri="{FF2B5EF4-FFF2-40B4-BE49-F238E27FC236}">
                <a16:creationId xmlns:a16="http://schemas.microsoft.com/office/drawing/2014/main" id="{CCE4C95B-1B80-557A-5A96-8D38E3AA69D9}"/>
              </a:ext>
            </a:extLst>
          </p:cNvPr>
          <p:cNvSpPr/>
          <p:nvPr/>
        </p:nvSpPr>
        <p:spPr>
          <a:xfrm>
            <a:off x="0" y="1102549"/>
            <a:ext cx="1080000" cy="291759"/>
          </a:xfrm>
          <a:prstGeom prst="rect">
            <a:avLst/>
          </a:prstGeom>
          <a:solidFill>
            <a:srgbClr val="189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CLICK OR SCAN</a:t>
            </a:r>
          </a:p>
        </p:txBody>
      </p:sp>
      <p:pic>
        <p:nvPicPr>
          <p:cNvPr id="15" name="Picture 14" descr="QR code linking to information about the services offered by the Digital Skills and Training team for students">
            <a:hlinkClick r:id="rId3"/>
            <a:extLst>
              <a:ext uri="{FF2B5EF4-FFF2-40B4-BE49-F238E27FC236}">
                <a16:creationId xmlns:a16="http://schemas.microsoft.com/office/drawing/2014/main" id="{95A711EF-6469-0DE9-69AF-98BB29D6B5A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1800" y="91800"/>
            <a:ext cx="896400" cy="896400"/>
          </a:xfrm>
          <a:prstGeom prst="rect">
            <a:avLst/>
          </a:prstGeom>
        </p:spPr>
      </p:pic>
      <p:sp>
        <p:nvSpPr>
          <p:cNvPr id="12" name="Oval 11">
            <a:extLst>
              <a:ext uri="{FF2B5EF4-FFF2-40B4-BE49-F238E27FC236}">
                <a16:creationId xmlns:a16="http://schemas.microsoft.com/office/drawing/2014/main" id="{54C02D7F-4230-74A1-1113-B578B5B59DBE}"/>
              </a:ext>
            </a:extLst>
          </p:cNvPr>
          <p:cNvSpPr/>
          <p:nvPr/>
        </p:nvSpPr>
        <p:spPr>
          <a:xfrm>
            <a:off x="0" y="-1035634"/>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13" name="Oval 12">
            <a:extLst>
              <a:ext uri="{FF2B5EF4-FFF2-40B4-BE49-F238E27FC236}">
                <a16:creationId xmlns:a16="http://schemas.microsoft.com/office/drawing/2014/main" id="{5FDBB6FB-E27D-5786-AFB6-511CCAE955F0}"/>
              </a:ext>
            </a:extLst>
          </p:cNvPr>
          <p:cNvSpPr/>
          <p:nvPr/>
        </p:nvSpPr>
        <p:spPr>
          <a:xfrm>
            <a:off x="723418" y="-1024060"/>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19" name="Oval 18">
            <a:extLst>
              <a:ext uri="{FF2B5EF4-FFF2-40B4-BE49-F238E27FC236}">
                <a16:creationId xmlns:a16="http://schemas.microsoft.com/office/drawing/2014/main" id="{75DD58B7-E91C-FFCE-77B7-E4C026E44EAB}"/>
              </a:ext>
            </a:extLst>
          </p:cNvPr>
          <p:cNvSpPr/>
          <p:nvPr/>
        </p:nvSpPr>
        <p:spPr>
          <a:xfrm>
            <a:off x="1446836" y="-1058784"/>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20" name="Oval 19">
            <a:extLst>
              <a:ext uri="{FF2B5EF4-FFF2-40B4-BE49-F238E27FC236}">
                <a16:creationId xmlns:a16="http://schemas.microsoft.com/office/drawing/2014/main" id="{CCF6E74F-88E5-4C2A-8387-55CE6CE6CB22}"/>
              </a:ext>
            </a:extLst>
          </p:cNvPr>
          <p:cNvSpPr/>
          <p:nvPr/>
        </p:nvSpPr>
        <p:spPr>
          <a:xfrm>
            <a:off x="2170254" y="-1058784"/>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21" name="Oval 20">
            <a:extLst>
              <a:ext uri="{FF2B5EF4-FFF2-40B4-BE49-F238E27FC236}">
                <a16:creationId xmlns:a16="http://schemas.microsoft.com/office/drawing/2014/main" id="{82EC6961-EA9C-78A4-2C22-126E8375CCCE}"/>
              </a:ext>
            </a:extLst>
          </p:cNvPr>
          <p:cNvSpPr/>
          <p:nvPr/>
        </p:nvSpPr>
        <p:spPr>
          <a:xfrm>
            <a:off x="2893672" y="-1047210"/>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22" name="Oval 21">
            <a:extLst>
              <a:ext uri="{FF2B5EF4-FFF2-40B4-BE49-F238E27FC236}">
                <a16:creationId xmlns:a16="http://schemas.microsoft.com/office/drawing/2014/main" id="{091AFB8D-20EB-CF86-3553-8711D097593B}"/>
              </a:ext>
            </a:extLst>
          </p:cNvPr>
          <p:cNvSpPr/>
          <p:nvPr/>
        </p:nvSpPr>
        <p:spPr>
          <a:xfrm>
            <a:off x="3617090" y="-1047210"/>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23" name="Oval 22">
            <a:extLst>
              <a:ext uri="{FF2B5EF4-FFF2-40B4-BE49-F238E27FC236}">
                <a16:creationId xmlns:a16="http://schemas.microsoft.com/office/drawing/2014/main" id="{64DBEE96-79B2-DAF9-7E63-EA41FD99B783}"/>
              </a:ext>
            </a:extLst>
          </p:cNvPr>
          <p:cNvSpPr/>
          <p:nvPr/>
        </p:nvSpPr>
        <p:spPr>
          <a:xfrm>
            <a:off x="4340508" y="-1093508"/>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24" name="Oval 23">
            <a:extLst>
              <a:ext uri="{FF2B5EF4-FFF2-40B4-BE49-F238E27FC236}">
                <a16:creationId xmlns:a16="http://schemas.microsoft.com/office/drawing/2014/main" id="{C7F7E242-1E9F-D3BD-5139-25B8B18DA868}"/>
              </a:ext>
            </a:extLst>
          </p:cNvPr>
          <p:cNvSpPr/>
          <p:nvPr/>
        </p:nvSpPr>
        <p:spPr>
          <a:xfrm>
            <a:off x="5063926" y="-1105083"/>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25" name="Oval 24">
            <a:extLst>
              <a:ext uri="{FF2B5EF4-FFF2-40B4-BE49-F238E27FC236}">
                <a16:creationId xmlns:a16="http://schemas.microsoft.com/office/drawing/2014/main" id="{888D183C-39F5-B757-285D-428953997BA2}"/>
              </a:ext>
            </a:extLst>
          </p:cNvPr>
          <p:cNvSpPr/>
          <p:nvPr/>
        </p:nvSpPr>
        <p:spPr>
          <a:xfrm>
            <a:off x="5787344" y="-1093508"/>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27" name="Oval 26">
            <a:extLst>
              <a:ext uri="{FF2B5EF4-FFF2-40B4-BE49-F238E27FC236}">
                <a16:creationId xmlns:a16="http://schemas.microsoft.com/office/drawing/2014/main" id="{FC0A4543-57F0-E1EF-B77C-D56799204E11}"/>
              </a:ext>
            </a:extLst>
          </p:cNvPr>
          <p:cNvSpPr/>
          <p:nvPr/>
        </p:nvSpPr>
        <p:spPr>
          <a:xfrm>
            <a:off x="6510762" y="-1105082"/>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28" name="Oval 27">
            <a:extLst>
              <a:ext uri="{FF2B5EF4-FFF2-40B4-BE49-F238E27FC236}">
                <a16:creationId xmlns:a16="http://schemas.microsoft.com/office/drawing/2014/main" id="{6597024E-38BC-7F29-32E8-B16E83ECCB34}"/>
              </a:ext>
            </a:extLst>
          </p:cNvPr>
          <p:cNvSpPr/>
          <p:nvPr/>
        </p:nvSpPr>
        <p:spPr>
          <a:xfrm>
            <a:off x="7234177" y="-1105082"/>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133" name="Rectangle 132">
            <a:extLst>
              <a:ext uri="{FF2B5EF4-FFF2-40B4-BE49-F238E27FC236}">
                <a16:creationId xmlns:a16="http://schemas.microsoft.com/office/drawing/2014/main" id="{2DD39FAB-CB47-0486-A37F-5B9C40886B9A}"/>
              </a:ext>
            </a:extLst>
          </p:cNvPr>
          <p:cNvSpPr/>
          <p:nvPr/>
        </p:nvSpPr>
        <p:spPr>
          <a:xfrm>
            <a:off x="4472101" y="1300109"/>
            <a:ext cx="3247799" cy="163665"/>
          </a:xfrm>
          <a:prstGeom prst="rect">
            <a:avLst/>
          </a:prstGeom>
          <a:solidFill>
            <a:srgbClr val="FAC7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grpSp>
        <p:nvGrpSpPr>
          <p:cNvPr id="40" name="Group 39">
            <a:extLst>
              <a:ext uri="{FF2B5EF4-FFF2-40B4-BE49-F238E27FC236}">
                <a16:creationId xmlns:a16="http://schemas.microsoft.com/office/drawing/2014/main" id="{1F887771-0088-1834-E70C-E98395C8817A}"/>
              </a:ext>
            </a:extLst>
          </p:cNvPr>
          <p:cNvGrpSpPr/>
          <p:nvPr/>
        </p:nvGrpSpPr>
        <p:grpSpPr>
          <a:xfrm>
            <a:off x="1193998" y="3967167"/>
            <a:ext cx="9804005" cy="2352667"/>
            <a:chOff x="681025" y="3967167"/>
            <a:chExt cx="9804005" cy="2352667"/>
          </a:xfrm>
        </p:grpSpPr>
        <p:grpSp>
          <p:nvGrpSpPr>
            <p:cNvPr id="33" name="Group 32">
              <a:extLst>
                <a:ext uri="{FF2B5EF4-FFF2-40B4-BE49-F238E27FC236}">
                  <a16:creationId xmlns:a16="http://schemas.microsoft.com/office/drawing/2014/main" id="{95AF20DC-584F-1A0F-E0C5-007EF6F3ECC9}"/>
                </a:ext>
              </a:extLst>
            </p:cNvPr>
            <p:cNvGrpSpPr/>
            <p:nvPr/>
          </p:nvGrpSpPr>
          <p:grpSpPr>
            <a:xfrm>
              <a:off x="690579" y="3967167"/>
              <a:ext cx="4003617" cy="707886"/>
              <a:chOff x="690579" y="3967167"/>
              <a:chExt cx="4003617" cy="707886"/>
            </a:xfrm>
          </p:grpSpPr>
          <p:grpSp>
            <p:nvGrpSpPr>
              <p:cNvPr id="3" name="Google Shape;11327;p87" descr="Icon - white icon of a piece of paper with a pencil">
                <a:extLst>
                  <a:ext uri="{FF2B5EF4-FFF2-40B4-BE49-F238E27FC236}">
                    <a16:creationId xmlns:a16="http://schemas.microsoft.com/office/drawing/2014/main" id="{B14C88FD-3A47-C578-7E90-EEA950D52BFE}"/>
                  </a:ext>
                </a:extLst>
              </p:cNvPr>
              <p:cNvGrpSpPr>
                <a:grpSpLocks/>
              </p:cNvGrpSpPr>
              <p:nvPr/>
            </p:nvGrpSpPr>
            <p:grpSpPr>
              <a:xfrm>
                <a:off x="690579" y="4096110"/>
                <a:ext cx="446400" cy="450000"/>
                <a:chOff x="-6690625" y="3631325"/>
                <a:chExt cx="307225" cy="292225"/>
              </a:xfrm>
              <a:solidFill>
                <a:schemeClr val="bg1"/>
              </a:solidFill>
            </p:grpSpPr>
            <p:sp>
              <p:nvSpPr>
                <p:cNvPr id="4" name="Google Shape;11328;p87">
                  <a:extLst>
                    <a:ext uri="{FF2B5EF4-FFF2-40B4-BE49-F238E27FC236}">
                      <a16:creationId xmlns:a16="http://schemas.microsoft.com/office/drawing/2014/main" id="{1D0E5757-AA81-5EAD-FFFB-7AC49C933E43}"/>
                    </a:ext>
                  </a:extLst>
                </p:cNvPr>
                <p:cNvSpPr/>
                <p:nvPr/>
              </p:nvSpPr>
              <p:spPr>
                <a:xfrm>
                  <a:off x="-6690625" y="3631325"/>
                  <a:ext cx="222925" cy="292225"/>
                </a:xfrm>
                <a:custGeom>
                  <a:avLst/>
                  <a:gdLst/>
                  <a:ahLst/>
                  <a:cxnLst/>
                  <a:rect l="l" t="t" r="r" b="b"/>
                  <a:pathLst>
                    <a:path w="8917" h="11689" extrusionOk="0">
                      <a:moveTo>
                        <a:pt x="5861" y="2773"/>
                      </a:moveTo>
                      <a:cubicBezTo>
                        <a:pt x="6270" y="2773"/>
                        <a:pt x="6333" y="3435"/>
                        <a:pt x="5861" y="3435"/>
                      </a:cubicBezTo>
                      <a:lnTo>
                        <a:pt x="3813" y="3435"/>
                      </a:lnTo>
                      <a:cubicBezTo>
                        <a:pt x="3372" y="3435"/>
                        <a:pt x="3340" y="2773"/>
                        <a:pt x="3813" y="2773"/>
                      </a:cubicBezTo>
                      <a:close/>
                      <a:moveTo>
                        <a:pt x="2742" y="0"/>
                      </a:moveTo>
                      <a:lnTo>
                        <a:pt x="2742" y="2395"/>
                      </a:lnTo>
                      <a:cubicBezTo>
                        <a:pt x="2742" y="2584"/>
                        <a:pt x="2584" y="2741"/>
                        <a:pt x="2395" y="2741"/>
                      </a:cubicBezTo>
                      <a:lnTo>
                        <a:pt x="1" y="2741"/>
                      </a:lnTo>
                      <a:lnTo>
                        <a:pt x="1" y="10649"/>
                      </a:lnTo>
                      <a:cubicBezTo>
                        <a:pt x="1" y="11216"/>
                        <a:pt x="473" y="11689"/>
                        <a:pt x="1009" y="11689"/>
                      </a:cubicBezTo>
                      <a:lnTo>
                        <a:pt x="7909" y="11689"/>
                      </a:lnTo>
                      <a:cubicBezTo>
                        <a:pt x="8444" y="11689"/>
                        <a:pt x="8917" y="11248"/>
                        <a:pt x="8917" y="10649"/>
                      </a:cubicBezTo>
                      <a:lnTo>
                        <a:pt x="8917" y="7751"/>
                      </a:lnTo>
                      <a:lnTo>
                        <a:pt x="6491" y="10177"/>
                      </a:lnTo>
                      <a:cubicBezTo>
                        <a:pt x="6491" y="10271"/>
                        <a:pt x="6428" y="10303"/>
                        <a:pt x="6365" y="10303"/>
                      </a:cubicBezTo>
                      <a:lnTo>
                        <a:pt x="4317" y="10901"/>
                      </a:lnTo>
                      <a:cubicBezTo>
                        <a:pt x="4198" y="10938"/>
                        <a:pt x="4080" y="10955"/>
                        <a:pt x="3967" y="10955"/>
                      </a:cubicBezTo>
                      <a:cubicBezTo>
                        <a:pt x="3209" y="10955"/>
                        <a:pt x="2625" y="10192"/>
                        <a:pt x="2899" y="9452"/>
                      </a:cubicBezTo>
                      <a:lnTo>
                        <a:pt x="3057" y="8979"/>
                      </a:lnTo>
                      <a:lnTo>
                        <a:pt x="1765" y="8979"/>
                      </a:lnTo>
                      <a:cubicBezTo>
                        <a:pt x="1324" y="8979"/>
                        <a:pt x="1293" y="8255"/>
                        <a:pt x="1765" y="8255"/>
                      </a:cubicBezTo>
                      <a:lnTo>
                        <a:pt x="3277" y="8255"/>
                      </a:lnTo>
                      <a:lnTo>
                        <a:pt x="3529" y="7593"/>
                      </a:lnTo>
                      <a:lnTo>
                        <a:pt x="1797" y="7593"/>
                      </a:lnTo>
                      <a:cubicBezTo>
                        <a:pt x="1356" y="7593"/>
                        <a:pt x="1324" y="6869"/>
                        <a:pt x="1797" y="6869"/>
                      </a:cubicBezTo>
                      <a:lnTo>
                        <a:pt x="4034" y="6869"/>
                      </a:lnTo>
                      <a:lnTo>
                        <a:pt x="4695" y="6207"/>
                      </a:lnTo>
                      <a:lnTo>
                        <a:pt x="1765" y="6207"/>
                      </a:lnTo>
                      <a:cubicBezTo>
                        <a:pt x="1324" y="6207"/>
                        <a:pt x="1293" y="5514"/>
                        <a:pt x="1765" y="5514"/>
                      </a:cubicBezTo>
                      <a:lnTo>
                        <a:pt x="5388" y="5514"/>
                      </a:lnTo>
                      <a:lnTo>
                        <a:pt x="6050" y="4821"/>
                      </a:lnTo>
                      <a:lnTo>
                        <a:pt x="1734" y="4821"/>
                      </a:lnTo>
                      <a:cubicBezTo>
                        <a:pt x="1293" y="4821"/>
                        <a:pt x="1261" y="4128"/>
                        <a:pt x="1734" y="4128"/>
                      </a:cubicBezTo>
                      <a:lnTo>
                        <a:pt x="6711" y="4128"/>
                      </a:lnTo>
                      <a:cubicBezTo>
                        <a:pt x="6963" y="3876"/>
                        <a:pt x="8696" y="2080"/>
                        <a:pt x="8917" y="1891"/>
                      </a:cubicBezTo>
                      <a:lnTo>
                        <a:pt x="8917" y="1009"/>
                      </a:lnTo>
                      <a:cubicBezTo>
                        <a:pt x="8917" y="473"/>
                        <a:pt x="8507" y="0"/>
                        <a:pt x="7909" y="0"/>
                      </a:cubicBezTo>
                      <a:close/>
                    </a:path>
                  </a:pathLst>
                </a:custGeom>
                <a:grpFill/>
                <a:ln>
                  <a:noFill/>
                </a:ln>
              </p:spPr>
              <p:txBody>
                <a:bodyPr spcFirstLastPara="1" wrap="square" lIns="121900" tIns="121900" rIns="121900" bIns="121900" numCol="1"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6" name="Google Shape;11329;p87">
                  <a:extLst>
                    <a:ext uri="{FF2B5EF4-FFF2-40B4-BE49-F238E27FC236}">
                      <a16:creationId xmlns:a16="http://schemas.microsoft.com/office/drawing/2014/main" id="{5153004B-5A89-F781-38AD-F15D25D4C24C}"/>
                    </a:ext>
                  </a:extLst>
                </p:cNvPr>
                <p:cNvSpPr/>
                <p:nvPr/>
              </p:nvSpPr>
              <p:spPr>
                <a:xfrm>
                  <a:off x="-6604350" y="3832175"/>
                  <a:ext cx="58675" cy="56550"/>
                </a:xfrm>
                <a:custGeom>
                  <a:avLst/>
                  <a:gdLst/>
                  <a:ahLst/>
                  <a:cxnLst/>
                  <a:rect l="l" t="t" r="r" b="b"/>
                  <a:pathLst>
                    <a:path w="2347" h="2262" extrusionOk="0">
                      <a:moveTo>
                        <a:pt x="614" y="0"/>
                      </a:moveTo>
                      <a:lnTo>
                        <a:pt x="110" y="1607"/>
                      </a:lnTo>
                      <a:cubicBezTo>
                        <a:pt x="1" y="1934"/>
                        <a:pt x="222" y="2262"/>
                        <a:pt x="550" y="2262"/>
                      </a:cubicBezTo>
                      <a:cubicBezTo>
                        <a:pt x="600" y="2262"/>
                        <a:pt x="654" y="2254"/>
                        <a:pt x="709" y="2237"/>
                      </a:cubicBezTo>
                      <a:lnTo>
                        <a:pt x="2347" y="1701"/>
                      </a:lnTo>
                      <a:lnTo>
                        <a:pt x="614" y="0"/>
                      </a:lnTo>
                      <a:close/>
                    </a:path>
                  </a:pathLst>
                </a:custGeom>
                <a:grpFill/>
                <a:ln>
                  <a:noFill/>
                </a:ln>
              </p:spPr>
              <p:txBody>
                <a:bodyPr spcFirstLastPara="1" wrap="square" lIns="121900" tIns="121900" rIns="121900" bIns="121900" numCol="1"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7" name="Google Shape;11330;p87">
                  <a:extLst>
                    <a:ext uri="{FF2B5EF4-FFF2-40B4-BE49-F238E27FC236}">
                      <a16:creationId xmlns:a16="http://schemas.microsoft.com/office/drawing/2014/main" id="{77680CE1-BA39-AED0-34C8-EE67699C42DF}"/>
                    </a:ext>
                  </a:extLst>
                </p:cNvPr>
                <p:cNvSpPr/>
                <p:nvPr/>
              </p:nvSpPr>
              <p:spPr>
                <a:xfrm>
                  <a:off x="-6470875" y="3684775"/>
                  <a:ext cx="87475" cy="71800"/>
                </a:xfrm>
                <a:custGeom>
                  <a:avLst/>
                  <a:gdLst/>
                  <a:ahLst/>
                  <a:cxnLst/>
                  <a:rect l="l" t="t" r="r" b="b"/>
                  <a:pathLst>
                    <a:path w="3499" h="2872" extrusionOk="0">
                      <a:moveTo>
                        <a:pt x="1479" y="1"/>
                      </a:moveTo>
                      <a:cubicBezTo>
                        <a:pt x="1176" y="1"/>
                        <a:pt x="868" y="114"/>
                        <a:pt x="599" y="383"/>
                      </a:cubicBezTo>
                      <a:lnTo>
                        <a:pt x="1" y="950"/>
                      </a:lnTo>
                      <a:lnTo>
                        <a:pt x="1954" y="2872"/>
                      </a:lnTo>
                      <a:lnTo>
                        <a:pt x="2521" y="2305"/>
                      </a:lnTo>
                      <a:cubicBezTo>
                        <a:pt x="3498" y="1352"/>
                        <a:pt x="2524" y="1"/>
                        <a:pt x="1479" y="1"/>
                      </a:cubicBezTo>
                      <a:close/>
                    </a:path>
                  </a:pathLst>
                </a:custGeom>
                <a:grpFill/>
                <a:ln>
                  <a:noFill/>
                </a:ln>
              </p:spPr>
              <p:txBody>
                <a:bodyPr spcFirstLastPara="1" wrap="square" lIns="121900" tIns="121900" rIns="121900" bIns="121900" numCol="1"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8" name="Google Shape;11331;p87">
                  <a:extLst>
                    <a:ext uri="{FF2B5EF4-FFF2-40B4-BE49-F238E27FC236}">
                      <a16:creationId xmlns:a16="http://schemas.microsoft.com/office/drawing/2014/main" id="{E0B02F1C-8202-7AD9-8FA2-2B54A69D0145}"/>
                    </a:ext>
                  </a:extLst>
                </p:cNvPr>
                <p:cNvSpPr/>
                <p:nvPr/>
              </p:nvSpPr>
              <p:spPr>
                <a:xfrm>
                  <a:off x="-6578775" y="3721900"/>
                  <a:ext cx="143375" cy="143375"/>
                </a:xfrm>
                <a:custGeom>
                  <a:avLst/>
                  <a:gdLst/>
                  <a:ahLst/>
                  <a:cxnLst/>
                  <a:rect l="l" t="t" r="r" b="b"/>
                  <a:pathLst>
                    <a:path w="5735" h="5735" extrusionOk="0">
                      <a:moveTo>
                        <a:pt x="3813" y="1"/>
                      </a:moveTo>
                      <a:lnTo>
                        <a:pt x="1" y="3813"/>
                      </a:lnTo>
                      <a:lnTo>
                        <a:pt x="1922" y="5734"/>
                      </a:lnTo>
                      <a:lnTo>
                        <a:pt x="4474" y="3183"/>
                      </a:lnTo>
                      <a:lnTo>
                        <a:pt x="5734" y="1922"/>
                      </a:lnTo>
                      <a:lnTo>
                        <a:pt x="3813" y="1"/>
                      </a:lnTo>
                      <a:close/>
                    </a:path>
                  </a:pathLst>
                </a:custGeom>
                <a:grpFill/>
                <a:ln>
                  <a:noFill/>
                </a:ln>
              </p:spPr>
              <p:txBody>
                <a:bodyPr spcFirstLastPara="1" wrap="square" lIns="121900" tIns="121900" rIns="121900" bIns="121900" numCol="1"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9" name="Google Shape;11332;p87">
                  <a:extLst>
                    <a:ext uri="{FF2B5EF4-FFF2-40B4-BE49-F238E27FC236}">
                      <a16:creationId xmlns:a16="http://schemas.microsoft.com/office/drawing/2014/main" id="{CF90315F-FDEB-0F3F-28E5-14A5C7B04161}"/>
                    </a:ext>
                  </a:extLst>
                </p:cNvPr>
                <p:cNvSpPr/>
                <p:nvPr/>
              </p:nvSpPr>
              <p:spPr>
                <a:xfrm>
                  <a:off x="-6685100" y="3636850"/>
                  <a:ext cx="47275" cy="46475"/>
                </a:xfrm>
                <a:custGeom>
                  <a:avLst/>
                  <a:gdLst/>
                  <a:ahLst/>
                  <a:cxnLst/>
                  <a:rect l="l" t="t" r="r" b="b"/>
                  <a:pathLst>
                    <a:path w="1891" h="1859" extrusionOk="0">
                      <a:moveTo>
                        <a:pt x="1891" y="0"/>
                      </a:moveTo>
                      <a:lnTo>
                        <a:pt x="0" y="1859"/>
                      </a:lnTo>
                      <a:lnTo>
                        <a:pt x="1891" y="1859"/>
                      </a:lnTo>
                      <a:lnTo>
                        <a:pt x="1891" y="0"/>
                      </a:lnTo>
                      <a:close/>
                    </a:path>
                  </a:pathLst>
                </a:custGeom>
                <a:grpFill/>
                <a:ln>
                  <a:noFill/>
                </a:ln>
              </p:spPr>
              <p:txBody>
                <a:bodyPr spcFirstLastPara="1" wrap="square" lIns="121900" tIns="121900" rIns="121900" bIns="121900" numCol="1"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grpSp>
          <p:sp>
            <p:nvSpPr>
              <p:cNvPr id="10" name="TextBox 9">
                <a:extLst>
                  <a:ext uri="{FF2B5EF4-FFF2-40B4-BE49-F238E27FC236}">
                    <a16:creationId xmlns:a16="http://schemas.microsoft.com/office/drawing/2014/main" id="{A10C67CD-A30B-4B23-CB4C-2E4648DFED1F}"/>
                  </a:ext>
                </a:extLst>
              </p:cNvPr>
              <p:cNvSpPr txBox="1"/>
              <p:nvPr/>
            </p:nvSpPr>
            <p:spPr>
              <a:xfrm>
                <a:off x="1374376" y="3967167"/>
                <a:ext cx="3319820" cy="707886"/>
              </a:xfrm>
              <a:prstGeom prst="rect">
                <a:avLst/>
              </a:prstGeom>
              <a:noFill/>
            </p:spPr>
            <p:txBody>
              <a:bodyPr wrap="square" numCol="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A range of toolkits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for various degree levels </a:t>
                </a:r>
              </a:p>
            </p:txBody>
          </p:sp>
        </p:grpSp>
        <p:grpSp>
          <p:nvGrpSpPr>
            <p:cNvPr id="34" name="Group 33">
              <a:extLst>
                <a:ext uri="{FF2B5EF4-FFF2-40B4-BE49-F238E27FC236}">
                  <a16:creationId xmlns:a16="http://schemas.microsoft.com/office/drawing/2014/main" id="{8183A6B3-F4AF-5479-9704-EA7E9FE4E3F4}"/>
                </a:ext>
              </a:extLst>
            </p:cNvPr>
            <p:cNvGrpSpPr/>
            <p:nvPr/>
          </p:nvGrpSpPr>
          <p:grpSpPr>
            <a:xfrm>
              <a:off x="690579" y="4789557"/>
              <a:ext cx="4127971" cy="707886"/>
              <a:chOff x="690579" y="4789557"/>
              <a:chExt cx="4127971" cy="707886"/>
            </a:xfrm>
          </p:grpSpPr>
          <p:grpSp>
            <p:nvGrpSpPr>
              <p:cNvPr id="60" name="Google Shape;11467;p87" descr="Icon - white icon of a person standing in front of a presentation board">
                <a:extLst>
                  <a:ext uri="{FF2B5EF4-FFF2-40B4-BE49-F238E27FC236}">
                    <a16:creationId xmlns:a16="http://schemas.microsoft.com/office/drawing/2014/main" id="{779AF3B4-C8F0-E43E-17CF-AC408F3FDA89}"/>
                  </a:ext>
                </a:extLst>
              </p:cNvPr>
              <p:cNvGrpSpPr/>
              <p:nvPr/>
            </p:nvGrpSpPr>
            <p:grpSpPr>
              <a:xfrm>
                <a:off x="690579" y="4918500"/>
                <a:ext cx="446400" cy="450000"/>
                <a:chOff x="-5611575" y="3272950"/>
                <a:chExt cx="294600" cy="291450"/>
              </a:xfrm>
              <a:solidFill>
                <a:schemeClr val="bg1"/>
              </a:solidFill>
            </p:grpSpPr>
            <p:sp>
              <p:nvSpPr>
                <p:cNvPr id="61" name="Google Shape;11468;p87">
                  <a:extLst>
                    <a:ext uri="{FF2B5EF4-FFF2-40B4-BE49-F238E27FC236}">
                      <a16:creationId xmlns:a16="http://schemas.microsoft.com/office/drawing/2014/main" id="{76B0FAD3-A502-4592-2B43-92097B7D4202}"/>
                    </a:ext>
                  </a:extLst>
                </p:cNvPr>
                <p:cNvSpPr/>
                <p:nvPr/>
              </p:nvSpPr>
              <p:spPr>
                <a:xfrm>
                  <a:off x="-5594250" y="3273750"/>
                  <a:ext cx="85875" cy="84300"/>
                </a:xfrm>
                <a:custGeom>
                  <a:avLst/>
                  <a:gdLst/>
                  <a:ahLst/>
                  <a:cxnLst/>
                  <a:rect l="l" t="t" r="r" b="b"/>
                  <a:pathLst>
                    <a:path w="3435" h="3372" extrusionOk="0">
                      <a:moveTo>
                        <a:pt x="1734" y="0"/>
                      </a:moveTo>
                      <a:cubicBezTo>
                        <a:pt x="788" y="0"/>
                        <a:pt x="32" y="756"/>
                        <a:pt x="32" y="1702"/>
                      </a:cubicBezTo>
                      <a:cubicBezTo>
                        <a:pt x="1" y="2678"/>
                        <a:pt x="820" y="3371"/>
                        <a:pt x="1702" y="3371"/>
                      </a:cubicBezTo>
                      <a:cubicBezTo>
                        <a:pt x="2269" y="3371"/>
                        <a:pt x="2899" y="3025"/>
                        <a:pt x="3214" y="2426"/>
                      </a:cubicBezTo>
                      <a:cubicBezTo>
                        <a:pt x="3340" y="2206"/>
                        <a:pt x="3435" y="1922"/>
                        <a:pt x="3435" y="1702"/>
                      </a:cubicBezTo>
                      <a:cubicBezTo>
                        <a:pt x="3435" y="756"/>
                        <a:pt x="2679" y="0"/>
                        <a:pt x="1734" y="0"/>
                      </a:cubicBezTo>
                      <a:close/>
                    </a:path>
                  </a:pathLst>
                </a:custGeom>
                <a:grpFill/>
                <a:ln>
                  <a:noFill/>
                </a:ln>
              </p:spPr>
              <p:txBody>
                <a:bodyPr spcFirstLastPara="1" wrap="square" lIns="121900" tIns="121900" rIns="121900" bIns="121900" numCol="1"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62" name="Google Shape;11469;p87">
                  <a:extLst>
                    <a:ext uri="{FF2B5EF4-FFF2-40B4-BE49-F238E27FC236}">
                      <a16:creationId xmlns:a16="http://schemas.microsoft.com/office/drawing/2014/main" id="{105A3B42-8FCA-3035-F893-E976A2BD53DD}"/>
                    </a:ext>
                  </a:extLst>
                </p:cNvPr>
                <p:cNvSpPr/>
                <p:nvPr/>
              </p:nvSpPr>
              <p:spPr>
                <a:xfrm>
                  <a:off x="-5457200" y="3324950"/>
                  <a:ext cx="67775" cy="67750"/>
                </a:xfrm>
                <a:custGeom>
                  <a:avLst/>
                  <a:gdLst/>
                  <a:ahLst/>
                  <a:cxnLst/>
                  <a:rect l="l" t="t" r="r" b="b"/>
                  <a:pathLst>
                    <a:path w="2711" h="2710" extrusionOk="0">
                      <a:moveTo>
                        <a:pt x="1009" y="0"/>
                      </a:moveTo>
                      <a:cubicBezTo>
                        <a:pt x="410" y="158"/>
                        <a:pt x="1" y="662"/>
                        <a:pt x="1" y="1323"/>
                      </a:cubicBezTo>
                      <a:cubicBezTo>
                        <a:pt x="1" y="2079"/>
                        <a:pt x="631" y="2710"/>
                        <a:pt x="1355" y="2710"/>
                      </a:cubicBezTo>
                      <a:cubicBezTo>
                        <a:pt x="1985" y="2710"/>
                        <a:pt x="2553" y="2268"/>
                        <a:pt x="2710" y="1701"/>
                      </a:cubicBezTo>
                      <a:lnTo>
                        <a:pt x="1355" y="1701"/>
                      </a:lnTo>
                      <a:cubicBezTo>
                        <a:pt x="1166" y="1701"/>
                        <a:pt x="1009" y="1544"/>
                        <a:pt x="1009" y="1323"/>
                      </a:cubicBezTo>
                      <a:lnTo>
                        <a:pt x="1009" y="0"/>
                      </a:lnTo>
                      <a:close/>
                    </a:path>
                  </a:pathLst>
                </a:custGeom>
                <a:grpFill/>
                <a:ln>
                  <a:noFill/>
                </a:ln>
              </p:spPr>
              <p:txBody>
                <a:bodyPr spcFirstLastPara="1" wrap="square" lIns="121900" tIns="121900" rIns="121900" bIns="121900" numCol="1"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63" name="Google Shape;11470;p87">
                  <a:extLst>
                    <a:ext uri="{FF2B5EF4-FFF2-40B4-BE49-F238E27FC236}">
                      <a16:creationId xmlns:a16="http://schemas.microsoft.com/office/drawing/2014/main" id="{09B1DC8B-997B-02EE-09A0-C5BCE5A67EA7}"/>
                    </a:ext>
                  </a:extLst>
                </p:cNvPr>
                <p:cNvSpPr/>
                <p:nvPr/>
              </p:nvSpPr>
              <p:spPr>
                <a:xfrm>
                  <a:off x="-5415450" y="3325725"/>
                  <a:ext cx="25225" cy="24450"/>
                </a:xfrm>
                <a:custGeom>
                  <a:avLst/>
                  <a:gdLst/>
                  <a:ahLst/>
                  <a:cxnLst/>
                  <a:rect l="l" t="t" r="r" b="b"/>
                  <a:pathLst>
                    <a:path w="1009" h="978" extrusionOk="0">
                      <a:moveTo>
                        <a:pt x="0" y="1"/>
                      </a:moveTo>
                      <a:lnTo>
                        <a:pt x="0" y="977"/>
                      </a:lnTo>
                      <a:lnTo>
                        <a:pt x="1009" y="977"/>
                      </a:lnTo>
                      <a:cubicBezTo>
                        <a:pt x="883" y="473"/>
                        <a:pt x="473" y="127"/>
                        <a:pt x="0" y="1"/>
                      </a:cubicBezTo>
                      <a:close/>
                    </a:path>
                  </a:pathLst>
                </a:custGeom>
                <a:grpFill/>
                <a:ln>
                  <a:noFill/>
                </a:ln>
              </p:spPr>
              <p:txBody>
                <a:bodyPr spcFirstLastPara="1" wrap="square" lIns="121900" tIns="121900" rIns="121900" bIns="121900" numCol="1"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64" name="Google Shape;11471;p87">
                  <a:extLst>
                    <a:ext uri="{FF2B5EF4-FFF2-40B4-BE49-F238E27FC236}">
                      <a16:creationId xmlns:a16="http://schemas.microsoft.com/office/drawing/2014/main" id="{B2A6377E-4126-7986-52DF-34C875C972EF}"/>
                    </a:ext>
                  </a:extLst>
                </p:cNvPr>
                <p:cNvSpPr/>
                <p:nvPr/>
              </p:nvSpPr>
              <p:spPr>
                <a:xfrm>
                  <a:off x="-5611575" y="3359600"/>
                  <a:ext cx="118950" cy="204800"/>
                </a:xfrm>
                <a:custGeom>
                  <a:avLst/>
                  <a:gdLst/>
                  <a:ahLst/>
                  <a:cxnLst/>
                  <a:rect l="l" t="t" r="r" b="b"/>
                  <a:pathLst>
                    <a:path w="4758" h="8192" extrusionOk="0">
                      <a:moveTo>
                        <a:pt x="694" y="0"/>
                      </a:moveTo>
                      <a:cubicBezTo>
                        <a:pt x="253" y="410"/>
                        <a:pt x="1" y="1008"/>
                        <a:pt x="1" y="1670"/>
                      </a:cubicBezTo>
                      <a:lnTo>
                        <a:pt x="1" y="3718"/>
                      </a:lnTo>
                      <a:cubicBezTo>
                        <a:pt x="1" y="4159"/>
                        <a:pt x="253" y="4569"/>
                        <a:pt x="662" y="4726"/>
                      </a:cubicBezTo>
                      <a:lnTo>
                        <a:pt x="662" y="7152"/>
                      </a:lnTo>
                      <a:cubicBezTo>
                        <a:pt x="662" y="7687"/>
                        <a:pt x="1135" y="8192"/>
                        <a:pt x="1670" y="8192"/>
                      </a:cubicBezTo>
                      <a:lnTo>
                        <a:pt x="3057" y="8192"/>
                      </a:lnTo>
                      <a:cubicBezTo>
                        <a:pt x="3624" y="8192"/>
                        <a:pt x="4096" y="7719"/>
                        <a:pt x="4096" y="7152"/>
                      </a:cubicBezTo>
                      <a:lnTo>
                        <a:pt x="4096" y="4726"/>
                      </a:lnTo>
                      <a:cubicBezTo>
                        <a:pt x="4474" y="4569"/>
                        <a:pt x="4758" y="4190"/>
                        <a:pt x="4758" y="3718"/>
                      </a:cubicBezTo>
                      <a:lnTo>
                        <a:pt x="4758" y="1670"/>
                      </a:lnTo>
                      <a:cubicBezTo>
                        <a:pt x="4758" y="1008"/>
                        <a:pt x="4474" y="410"/>
                        <a:pt x="4033" y="0"/>
                      </a:cubicBezTo>
                      <a:cubicBezTo>
                        <a:pt x="3718" y="347"/>
                        <a:pt x="3246" y="567"/>
                        <a:pt x="2742" y="662"/>
                      </a:cubicBezTo>
                      <a:lnTo>
                        <a:pt x="2742" y="2395"/>
                      </a:lnTo>
                      <a:cubicBezTo>
                        <a:pt x="2742" y="2584"/>
                        <a:pt x="2584" y="2741"/>
                        <a:pt x="2395" y="2741"/>
                      </a:cubicBezTo>
                      <a:cubicBezTo>
                        <a:pt x="2175" y="2741"/>
                        <a:pt x="2017" y="2584"/>
                        <a:pt x="2017" y="2395"/>
                      </a:cubicBezTo>
                      <a:lnTo>
                        <a:pt x="2017" y="662"/>
                      </a:lnTo>
                      <a:cubicBezTo>
                        <a:pt x="1513" y="567"/>
                        <a:pt x="1040" y="347"/>
                        <a:pt x="694" y="0"/>
                      </a:cubicBezTo>
                      <a:close/>
                    </a:path>
                  </a:pathLst>
                </a:custGeom>
                <a:grpFill/>
                <a:ln>
                  <a:noFill/>
                </a:ln>
              </p:spPr>
              <p:txBody>
                <a:bodyPr spcFirstLastPara="1" wrap="square" lIns="121900" tIns="121900" rIns="121900" bIns="121900" numCol="1"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65" name="Google Shape;11472;p87">
                  <a:extLst>
                    <a:ext uri="{FF2B5EF4-FFF2-40B4-BE49-F238E27FC236}">
                      <a16:creationId xmlns:a16="http://schemas.microsoft.com/office/drawing/2014/main" id="{8E0308C3-DFED-BC4D-AA66-73926223319B}"/>
                    </a:ext>
                  </a:extLst>
                </p:cNvPr>
                <p:cNvSpPr/>
                <p:nvPr/>
              </p:nvSpPr>
              <p:spPr>
                <a:xfrm>
                  <a:off x="-5510750" y="3272950"/>
                  <a:ext cx="193775" cy="187475"/>
                </a:xfrm>
                <a:custGeom>
                  <a:avLst/>
                  <a:gdLst/>
                  <a:ahLst/>
                  <a:cxnLst/>
                  <a:rect l="l" t="t" r="r" b="b"/>
                  <a:pathLst>
                    <a:path w="7751" h="7499" extrusionOk="0">
                      <a:moveTo>
                        <a:pt x="3497" y="1355"/>
                      </a:moveTo>
                      <a:cubicBezTo>
                        <a:pt x="4663" y="1355"/>
                        <a:pt x="5577" y="2269"/>
                        <a:pt x="5577" y="3403"/>
                      </a:cubicBezTo>
                      <a:cubicBezTo>
                        <a:pt x="5577" y="4569"/>
                        <a:pt x="4600" y="5451"/>
                        <a:pt x="3497" y="5451"/>
                      </a:cubicBezTo>
                      <a:cubicBezTo>
                        <a:pt x="2363" y="5451"/>
                        <a:pt x="1450" y="4569"/>
                        <a:pt x="1450" y="3403"/>
                      </a:cubicBezTo>
                      <a:cubicBezTo>
                        <a:pt x="1450" y="2269"/>
                        <a:pt x="2363" y="1355"/>
                        <a:pt x="3497" y="1355"/>
                      </a:cubicBezTo>
                      <a:close/>
                      <a:moveTo>
                        <a:pt x="0" y="1"/>
                      </a:moveTo>
                      <a:cubicBezTo>
                        <a:pt x="441" y="410"/>
                        <a:pt x="725" y="1009"/>
                        <a:pt x="725" y="1671"/>
                      </a:cubicBezTo>
                      <a:cubicBezTo>
                        <a:pt x="725" y="2112"/>
                        <a:pt x="599" y="2521"/>
                        <a:pt x="410" y="2868"/>
                      </a:cubicBezTo>
                      <a:cubicBezTo>
                        <a:pt x="1040" y="3403"/>
                        <a:pt x="1387" y="4191"/>
                        <a:pt x="1387" y="5105"/>
                      </a:cubicBezTo>
                      <a:lnTo>
                        <a:pt x="1387" y="7152"/>
                      </a:lnTo>
                      <a:cubicBezTo>
                        <a:pt x="1387" y="7278"/>
                        <a:pt x="1387" y="7404"/>
                        <a:pt x="1355" y="7499"/>
                      </a:cubicBezTo>
                      <a:lnTo>
                        <a:pt x="5829" y="7499"/>
                      </a:lnTo>
                      <a:cubicBezTo>
                        <a:pt x="6396" y="7499"/>
                        <a:pt x="6900" y="7026"/>
                        <a:pt x="6900" y="6491"/>
                      </a:cubicBezTo>
                      <a:lnTo>
                        <a:pt x="6900" y="694"/>
                      </a:lnTo>
                      <a:lnTo>
                        <a:pt x="7246" y="694"/>
                      </a:lnTo>
                      <a:cubicBezTo>
                        <a:pt x="7751" y="694"/>
                        <a:pt x="7751" y="1"/>
                        <a:pt x="7278" y="1"/>
                      </a:cubicBezTo>
                      <a:close/>
                    </a:path>
                  </a:pathLst>
                </a:custGeom>
                <a:grpFill/>
                <a:ln>
                  <a:noFill/>
                </a:ln>
              </p:spPr>
              <p:txBody>
                <a:bodyPr spcFirstLastPara="1" wrap="square" lIns="121900" tIns="121900" rIns="121900" bIns="121900" numCol="1"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grpSp>
          <p:sp>
            <p:nvSpPr>
              <p:cNvPr id="18" name="TextBox 17">
                <a:extLst>
                  <a:ext uri="{FF2B5EF4-FFF2-40B4-BE49-F238E27FC236}">
                    <a16:creationId xmlns:a16="http://schemas.microsoft.com/office/drawing/2014/main" id="{230B0B7E-1218-77E4-294C-172E2E0EC236}"/>
                  </a:ext>
                </a:extLst>
              </p:cNvPr>
              <p:cNvSpPr txBox="1"/>
              <p:nvPr/>
            </p:nvSpPr>
            <p:spPr>
              <a:xfrm>
                <a:off x="1374376" y="4789557"/>
                <a:ext cx="3444174" cy="707886"/>
              </a:xfrm>
              <a:prstGeom prst="rect">
                <a:avLst/>
              </a:prstGeom>
              <a:noFill/>
            </p:spPr>
            <p:txBody>
              <a:bodyPr wrap="square" numCol="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A full </a:t>
                </a:r>
                <a:r>
                  <a:rPr kumimoji="0" lang="en-GB" sz="20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programme</a:t>
                </a:r>
                <a:r>
                  <a:rPr kumimoji="0" lang="en-US" sz="20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 of 100+ courses and webinars</a:t>
                </a:r>
              </a:p>
            </p:txBody>
          </p:sp>
        </p:grpSp>
        <p:grpSp>
          <p:nvGrpSpPr>
            <p:cNvPr id="37" name="Group 36">
              <a:extLst>
                <a:ext uri="{FF2B5EF4-FFF2-40B4-BE49-F238E27FC236}">
                  <a16:creationId xmlns:a16="http://schemas.microsoft.com/office/drawing/2014/main" id="{740B248B-1BE6-6370-0C43-4B0972C5A882}"/>
                </a:ext>
              </a:extLst>
            </p:cNvPr>
            <p:cNvGrpSpPr/>
            <p:nvPr/>
          </p:nvGrpSpPr>
          <p:grpSpPr>
            <a:xfrm>
              <a:off x="5506449" y="4789557"/>
              <a:ext cx="4954690" cy="707886"/>
              <a:chOff x="5506449" y="4789557"/>
              <a:chExt cx="4954690" cy="707886"/>
            </a:xfrm>
          </p:grpSpPr>
          <p:grpSp>
            <p:nvGrpSpPr>
              <p:cNvPr id="56" name="Google Shape;9505;p83" descr="Icon - white icon of a coin (dollar) being held in the palm of a hand">
                <a:extLst>
                  <a:ext uri="{FF2B5EF4-FFF2-40B4-BE49-F238E27FC236}">
                    <a16:creationId xmlns:a16="http://schemas.microsoft.com/office/drawing/2014/main" id="{32CF1700-D330-2BEB-28D9-957A2357DA8D}"/>
                  </a:ext>
                </a:extLst>
              </p:cNvPr>
              <p:cNvGrpSpPr/>
              <p:nvPr/>
            </p:nvGrpSpPr>
            <p:grpSpPr>
              <a:xfrm>
                <a:off x="5506449" y="4926129"/>
                <a:ext cx="441697" cy="434742"/>
                <a:chOff x="2404875" y="3592725"/>
                <a:chExt cx="298525" cy="293825"/>
              </a:xfrm>
              <a:solidFill>
                <a:schemeClr val="bg1"/>
              </a:solidFill>
            </p:grpSpPr>
            <p:sp>
              <p:nvSpPr>
                <p:cNvPr id="58" name="Google Shape;9506;p83">
                  <a:extLst>
                    <a:ext uri="{FF2B5EF4-FFF2-40B4-BE49-F238E27FC236}">
                      <a16:creationId xmlns:a16="http://schemas.microsoft.com/office/drawing/2014/main" id="{FC4C0A9F-564D-60F8-4F9D-7802662F7012}"/>
                    </a:ext>
                  </a:extLst>
                </p:cNvPr>
                <p:cNvSpPr/>
                <p:nvPr/>
              </p:nvSpPr>
              <p:spPr>
                <a:xfrm>
                  <a:off x="2404875" y="3747900"/>
                  <a:ext cx="52775" cy="138650"/>
                </a:xfrm>
                <a:custGeom>
                  <a:avLst/>
                  <a:gdLst/>
                  <a:ahLst/>
                  <a:cxnLst/>
                  <a:rect l="l" t="t" r="r" b="b"/>
                  <a:pathLst>
                    <a:path w="2111" h="5546" extrusionOk="0">
                      <a:moveTo>
                        <a:pt x="378" y="0"/>
                      </a:moveTo>
                      <a:cubicBezTo>
                        <a:pt x="158" y="0"/>
                        <a:pt x="0" y="158"/>
                        <a:pt x="0" y="347"/>
                      </a:cubicBezTo>
                      <a:lnTo>
                        <a:pt x="0" y="5198"/>
                      </a:lnTo>
                      <a:cubicBezTo>
                        <a:pt x="0" y="5419"/>
                        <a:pt x="158" y="5545"/>
                        <a:pt x="378" y="5545"/>
                      </a:cubicBezTo>
                      <a:lnTo>
                        <a:pt x="1071" y="5545"/>
                      </a:lnTo>
                      <a:cubicBezTo>
                        <a:pt x="1670" y="5545"/>
                        <a:pt x="2111" y="5072"/>
                        <a:pt x="2111" y="4537"/>
                      </a:cubicBezTo>
                      <a:lnTo>
                        <a:pt x="2111" y="1040"/>
                      </a:lnTo>
                      <a:cubicBezTo>
                        <a:pt x="2111" y="441"/>
                        <a:pt x="1638" y="0"/>
                        <a:pt x="1071" y="0"/>
                      </a:cubicBezTo>
                      <a:close/>
                    </a:path>
                  </a:pathLst>
                </a:custGeom>
                <a:grpFill/>
                <a:ln>
                  <a:noFill/>
                </a:ln>
              </p:spPr>
              <p:txBody>
                <a:bodyPr spcFirstLastPara="1" wrap="square" lIns="121900" tIns="121900" rIns="121900" bIns="121900" numCol="1"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59" name="Google Shape;9507;p83">
                  <a:extLst>
                    <a:ext uri="{FF2B5EF4-FFF2-40B4-BE49-F238E27FC236}">
                      <a16:creationId xmlns:a16="http://schemas.microsoft.com/office/drawing/2014/main" id="{F8D569C8-5CCD-E695-989A-A606BCCE097A}"/>
                    </a:ext>
                  </a:extLst>
                </p:cNvPr>
                <p:cNvSpPr/>
                <p:nvPr/>
              </p:nvSpPr>
              <p:spPr>
                <a:xfrm>
                  <a:off x="2458425" y="3592725"/>
                  <a:ext cx="190625" cy="160700"/>
                </a:xfrm>
                <a:custGeom>
                  <a:avLst/>
                  <a:gdLst/>
                  <a:ahLst/>
                  <a:cxnLst/>
                  <a:rect l="l" t="t" r="r" b="b"/>
                  <a:pathLst>
                    <a:path w="7625" h="6428" extrusionOk="0">
                      <a:moveTo>
                        <a:pt x="3781" y="631"/>
                      </a:moveTo>
                      <a:cubicBezTo>
                        <a:pt x="3970" y="631"/>
                        <a:pt x="4128" y="788"/>
                        <a:pt x="4128" y="977"/>
                      </a:cubicBezTo>
                      <a:lnTo>
                        <a:pt x="4128" y="1418"/>
                      </a:lnTo>
                      <a:cubicBezTo>
                        <a:pt x="4380" y="1481"/>
                        <a:pt x="4569" y="1639"/>
                        <a:pt x="4758" y="1860"/>
                      </a:cubicBezTo>
                      <a:cubicBezTo>
                        <a:pt x="4884" y="2017"/>
                        <a:pt x="4884" y="2206"/>
                        <a:pt x="4726" y="2332"/>
                      </a:cubicBezTo>
                      <a:cubicBezTo>
                        <a:pt x="4657" y="2373"/>
                        <a:pt x="4583" y="2397"/>
                        <a:pt x="4510" y="2397"/>
                      </a:cubicBezTo>
                      <a:cubicBezTo>
                        <a:pt x="4416" y="2397"/>
                        <a:pt x="4325" y="2358"/>
                        <a:pt x="4254" y="2269"/>
                      </a:cubicBezTo>
                      <a:cubicBezTo>
                        <a:pt x="4114" y="2106"/>
                        <a:pt x="3957" y="2012"/>
                        <a:pt x="3821" y="2012"/>
                      </a:cubicBezTo>
                      <a:cubicBezTo>
                        <a:pt x="3773" y="2012"/>
                        <a:pt x="3728" y="2024"/>
                        <a:pt x="3687" y="2049"/>
                      </a:cubicBezTo>
                      <a:cubicBezTo>
                        <a:pt x="3592" y="2080"/>
                        <a:pt x="3466" y="2238"/>
                        <a:pt x="3466" y="2364"/>
                      </a:cubicBezTo>
                      <a:cubicBezTo>
                        <a:pt x="3466" y="2553"/>
                        <a:pt x="3624" y="2710"/>
                        <a:pt x="3813" y="2710"/>
                      </a:cubicBezTo>
                      <a:cubicBezTo>
                        <a:pt x="4411" y="2710"/>
                        <a:pt x="4852" y="3183"/>
                        <a:pt x="4852" y="3750"/>
                      </a:cubicBezTo>
                      <a:cubicBezTo>
                        <a:pt x="4852" y="4159"/>
                        <a:pt x="4600" y="4537"/>
                        <a:pt x="4222" y="4663"/>
                      </a:cubicBezTo>
                      <a:lnTo>
                        <a:pt x="4159" y="4663"/>
                      </a:lnTo>
                      <a:lnTo>
                        <a:pt x="4159" y="5073"/>
                      </a:lnTo>
                      <a:cubicBezTo>
                        <a:pt x="4159" y="5262"/>
                        <a:pt x="4002" y="5420"/>
                        <a:pt x="3813" y="5420"/>
                      </a:cubicBezTo>
                      <a:cubicBezTo>
                        <a:pt x="3624" y="5420"/>
                        <a:pt x="3466" y="5262"/>
                        <a:pt x="3466" y="5073"/>
                      </a:cubicBezTo>
                      <a:lnTo>
                        <a:pt x="3466" y="4663"/>
                      </a:lnTo>
                      <a:cubicBezTo>
                        <a:pt x="3277" y="4600"/>
                        <a:pt x="3119" y="4537"/>
                        <a:pt x="2962" y="4348"/>
                      </a:cubicBezTo>
                      <a:cubicBezTo>
                        <a:pt x="2836" y="4254"/>
                        <a:pt x="2804" y="4002"/>
                        <a:pt x="2962" y="3876"/>
                      </a:cubicBezTo>
                      <a:cubicBezTo>
                        <a:pt x="3013" y="3825"/>
                        <a:pt x="3108" y="3793"/>
                        <a:pt x="3206" y="3793"/>
                      </a:cubicBezTo>
                      <a:cubicBezTo>
                        <a:pt x="3290" y="3793"/>
                        <a:pt x="3376" y="3817"/>
                        <a:pt x="3435" y="3876"/>
                      </a:cubicBezTo>
                      <a:cubicBezTo>
                        <a:pt x="3549" y="3990"/>
                        <a:pt x="3679" y="4071"/>
                        <a:pt x="3803" y="4071"/>
                      </a:cubicBezTo>
                      <a:cubicBezTo>
                        <a:pt x="3850" y="4071"/>
                        <a:pt x="3895" y="4059"/>
                        <a:pt x="3939" y="4033"/>
                      </a:cubicBezTo>
                      <a:cubicBezTo>
                        <a:pt x="4065" y="4002"/>
                        <a:pt x="4128" y="3844"/>
                        <a:pt x="4128" y="3718"/>
                      </a:cubicBezTo>
                      <a:cubicBezTo>
                        <a:pt x="4128" y="3529"/>
                        <a:pt x="3970" y="3372"/>
                        <a:pt x="3781" y="3372"/>
                      </a:cubicBezTo>
                      <a:cubicBezTo>
                        <a:pt x="3182" y="3372"/>
                        <a:pt x="2741" y="2899"/>
                        <a:pt x="2741" y="2364"/>
                      </a:cubicBezTo>
                      <a:cubicBezTo>
                        <a:pt x="2741" y="1954"/>
                        <a:pt x="3025" y="1576"/>
                        <a:pt x="3435" y="1418"/>
                      </a:cubicBezTo>
                      <a:lnTo>
                        <a:pt x="3435" y="977"/>
                      </a:lnTo>
                      <a:cubicBezTo>
                        <a:pt x="3435" y="788"/>
                        <a:pt x="3592" y="631"/>
                        <a:pt x="3781" y="631"/>
                      </a:cubicBezTo>
                      <a:close/>
                      <a:moveTo>
                        <a:pt x="3813" y="1"/>
                      </a:moveTo>
                      <a:cubicBezTo>
                        <a:pt x="1733" y="1"/>
                        <a:pt x="0" y="1734"/>
                        <a:pt x="0" y="3813"/>
                      </a:cubicBezTo>
                      <a:cubicBezTo>
                        <a:pt x="0" y="4537"/>
                        <a:pt x="190" y="5231"/>
                        <a:pt x="536" y="5829"/>
                      </a:cubicBezTo>
                      <a:cubicBezTo>
                        <a:pt x="1009" y="5546"/>
                        <a:pt x="1544" y="5420"/>
                        <a:pt x="2080" y="5420"/>
                      </a:cubicBezTo>
                      <a:cubicBezTo>
                        <a:pt x="2146" y="5414"/>
                        <a:pt x="2213" y="5411"/>
                        <a:pt x="2279" y="5411"/>
                      </a:cubicBezTo>
                      <a:cubicBezTo>
                        <a:pt x="2936" y="5411"/>
                        <a:pt x="3587" y="5692"/>
                        <a:pt x="4159" y="6207"/>
                      </a:cubicBezTo>
                      <a:lnTo>
                        <a:pt x="5892" y="6207"/>
                      </a:lnTo>
                      <a:cubicBezTo>
                        <a:pt x="6144" y="6207"/>
                        <a:pt x="6364" y="6302"/>
                        <a:pt x="6585" y="6428"/>
                      </a:cubicBezTo>
                      <a:cubicBezTo>
                        <a:pt x="7215" y="5735"/>
                        <a:pt x="7625" y="4789"/>
                        <a:pt x="7625" y="3813"/>
                      </a:cubicBezTo>
                      <a:cubicBezTo>
                        <a:pt x="7625" y="1734"/>
                        <a:pt x="5892" y="1"/>
                        <a:pt x="3813" y="1"/>
                      </a:cubicBezTo>
                      <a:close/>
                    </a:path>
                  </a:pathLst>
                </a:custGeom>
                <a:grpFill/>
                <a:ln>
                  <a:noFill/>
                </a:ln>
              </p:spPr>
              <p:txBody>
                <a:bodyPr spcFirstLastPara="1" wrap="square" lIns="121900" tIns="121900" rIns="121900" bIns="121900" numCol="1"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85" name="Google Shape;9508;p83">
                  <a:extLst>
                    <a:ext uri="{FF2B5EF4-FFF2-40B4-BE49-F238E27FC236}">
                      <a16:creationId xmlns:a16="http://schemas.microsoft.com/office/drawing/2014/main" id="{23964CE7-7AB9-B1AA-6BB2-DE20DD14AA85}"/>
                    </a:ext>
                  </a:extLst>
                </p:cNvPr>
                <p:cNvSpPr/>
                <p:nvPr/>
              </p:nvSpPr>
              <p:spPr>
                <a:xfrm>
                  <a:off x="2474975" y="3742775"/>
                  <a:ext cx="228425" cy="125650"/>
                </a:xfrm>
                <a:custGeom>
                  <a:avLst/>
                  <a:gdLst/>
                  <a:ahLst/>
                  <a:cxnLst/>
                  <a:rect l="l" t="t" r="r" b="b"/>
                  <a:pathLst>
                    <a:path w="9137" h="5026" extrusionOk="0">
                      <a:moveTo>
                        <a:pt x="1422" y="0"/>
                      </a:moveTo>
                      <a:cubicBezTo>
                        <a:pt x="918" y="0"/>
                        <a:pt x="416" y="160"/>
                        <a:pt x="0" y="457"/>
                      </a:cubicBezTo>
                      <a:lnTo>
                        <a:pt x="0" y="5025"/>
                      </a:lnTo>
                      <a:lnTo>
                        <a:pt x="5230" y="5025"/>
                      </a:lnTo>
                      <a:cubicBezTo>
                        <a:pt x="5923" y="5025"/>
                        <a:pt x="6490" y="4679"/>
                        <a:pt x="6900" y="4143"/>
                      </a:cubicBezTo>
                      <a:lnTo>
                        <a:pt x="8916" y="1245"/>
                      </a:lnTo>
                      <a:cubicBezTo>
                        <a:pt x="9137" y="930"/>
                        <a:pt x="9074" y="489"/>
                        <a:pt x="8727" y="268"/>
                      </a:cubicBezTo>
                      <a:cubicBezTo>
                        <a:pt x="8633" y="221"/>
                        <a:pt x="8517" y="196"/>
                        <a:pt x="8398" y="196"/>
                      </a:cubicBezTo>
                      <a:cubicBezTo>
                        <a:pt x="8196" y="196"/>
                        <a:pt x="7983" y="268"/>
                        <a:pt x="7845" y="426"/>
                      </a:cubicBezTo>
                      <a:lnTo>
                        <a:pt x="5955" y="2726"/>
                      </a:lnTo>
                      <a:cubicBezTo>
                        <a:pt x="5829" y="2883"/>
                        <a:pt x="5545" y="2978"/>
                        <a:pt x="5419" y="2978"/>
                      </a:cubicBezTo>
                      <a:lnTo>
                        <a:pt x="3119" y="2978"/>
                      </a:lnTo>
                      <a:cubicBezTo>
                        <a:pt x="2899" y="2978"/>
                        <a:pt x="2741" y="2820"/>
                        <a:pt x="2741" y="2631"/>
                      </a:cubicBezTo>
                      <a:cubicBezTo>
                        <a:pt x="2741" y="2411"/>
                        <a:pt x="2899" y="2253"/>
                        <a:pt x="3119" y="2253"/>
                      </a:cubicBezTo>
                      <a:lnTo>
                        <a:pt x="5198" y="2253"/>
                      </a:lnTo>
                      <a:cubicBezTo>
                        <a:pt x="5576" y="2253"/>
                        <a:pt x="5923" y="1938"/>
                        <a:pt x="5923" y="1560"/>
                      </a:cubicBezTo>
                      <a:cubicBezTo>
                        <a:pt x="5923" y="1150"/>
                        <a:pt x="5576" y="835"/>
                        <a:pt x="5198" y="835"/>
                      </a:cubicBezTo>
                      <a:lnTo>
                        <a:pt x="3340" y="835"/>
                      </a:lnTo>
                      <a:cubicBezTo>
                        <a:pt x="3182" y="835"/>
                        <a:pt x="3088" y="741"/>
                        <a:pt x="2962" y="615"/>
                      </a:cubicBezTo>
                      <a:cubicBezTo>
                        <a:pt x="2773" y="426"/>
                        <a:pt x="2520" y="300"/>
                        <a:pt x="2300" y="174"/>
                      </a:cubicBezTo>
                      <a:cubicBezTo>
                        <a:pt x="2019" y="56"/>
                        <a:pt x="1720" y="0"/>
                        <a:pt x="1422" y="0"/>
                      </a:cubicBezTo>
                      <a:close/>
                    </a:path>
                  </a:pathLst>
                </a:custGeom>
                <a:grpFill/>
                <a:ln>
                  <a:noFill/>
                </a:ln>
              </p:spPr>
              <p:txBody>
                <a:bodyPr spcFirstLastPara="1" wrap="square" lIns="121900" tIns="121900" rIns="121900" bIns="121900" numCol="1"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grpSp>
          <p:sp>
            <p:nvSpPr>
              <p:cNvPr id="57" name="TextBox 56">
                <a:extLst>
                  <a:ext uri="{FF2B5EF4-FFF2-40B4-BE49-F238E27FC236}">
                    <a16:creationId xmlns:a16="http://schemas.microsoft.com/office/drawing/2014/main" id="{ABD8714B-C652-AD7B-6CA3-C65E5B94788D}"/>
                  </a:ext>
                </a:extLst>
              </p:cNvPr>
              <p:cNvSpPr txBox="1"/>
              <p:nvPr/>
            </p:nvSpPr>
            <p:spPr>
              <a:xfrm>
                <a:off x="6184261" y="4789557"/>
                <a:ext cx="4276878" cy="707886"/>
              </a:xfrm>
              <a:prstGeom prst="rect">
                <a:avLst/>
              </a:prstGeom>
              <a:noFill/>
            </p:spPr>
            <p:txBody>
              <a:bodyPr wrap="square" numCol="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Edinburgh Awards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paid internship opportunities</a:t>
                </a:r>
              </a:p>
            </p:txBody>
          </p:sp>
        </p:grpSp>
        <p:grpSp>
          <p:nvGrpSpPr>
            <p:cNvPr id="38" name="Group 37">
              <a:extLst>
                <a:ext uri="{FF2B5EF4-FFF2-40B4-BE49-F238E27FC236}">
                  <a16:creationId xmlns:a16="http://schemas.microsoft.com/office/drawing/2014/main" id="{6DE4FB7B-3ED4-4177-576E-6201DF655670}"/>
                </a:ext>
              </a:extLst>
            </p:cNvPr>
            <p:cNvGrpSpPr/>
            <p:nvPr/>
          </p:nvGrpSpPr>
          <p:grpSpPr>
            <a:xfrm>
              <a:off x="681025" y="5611948"/>
              <a:ext cx="3632957" cy="707886"/>
              <a:chOff x="681025" y="5611948"/>
              <a:chExt cx="3632957" cy="707886"/>
            </a:xfrm>
          </p:grpSpPr>
          <p:grpSp>
            <p:nvGrpSpPr>
              <p:cNvPr id="66" name="Google Shape;9125;p82" descr="Icon - white icon of a heart being held in the palm of two hands">
                <a:extLst>
                  <a:ext uri="{FF2B5EF4-FFF2-40B4-BE49-F238E27FC236}">
                    <a16:creationId xmlns:a16="http://schemas.microsoft.com/office/drawing/2014/main" id="{B21558D7-E073-C57E-FE3D-ECC926D866F7}"/>
                  </a:ext>
                </a:extLst>
              </p:cNvPr>
              <p:cNvGrpSpPr/>
              <p:nvPr/>
            </p:nvGrpSpPr>
            <p:grpSpPr>
              <a:xfrm>
                <a:off x="681025" y="5740891"/>
                <a:ext cx="446400" cy="450000"/>
                <a:chOff x="-28069875" y="3175300"/>
                <a:chExt cx="260725" cy="296150"/>
              </a:xfrm>
              <a:solidFill>
                <a:schemeClr val="bg1"/>
              </a:solidFill>
            </p:grpSpPr>
            <p:sp>
              <p:nvSpPr>
                <p:cNvPr id="67" name="Google Shape;9126;p82">
                  <a:extLst>
                    <a:ext uri="{FF2B5EF4-FFF2-40B4-BE49-F238E27FC236}">
                      <a16:creationId xmlns:a16="http://schemas.microsoft.com/office/drawing/2014/main" id="{A17360E5-035A-9CF4-F9EA-537831CF1E45}"/>
                    </a:ext>
                  </a:extLst>
                </p:cNvPr>
                <p:cNvSpPr/>
                <p:nvPr/>
              </p:nvSpPr>
              <p:spPr>
                <a:xfrm>
                  <a:off x="-28059650" y="3192625"/>
                  <a:ext cx="26025" cy="70125"/>
                </a:xfrm>
                <a:custGeom>
                  <a:avLst/>
                  <a:gdLst/>
                  <a:ahLst/>
                  <a:cxnLst/>
                  <a:rect l="l" t="t" r="r" b="b"/>
                  <a:pathLst>
                    <a:path w="1041" h="2805" extrusionOk="0">
                      <a:moveTo>
                        <a:pt x="536" y="0"/>
                      </a:moveTo>
                      <a:cubicBezTo>
                        <a:pt x="253" y="0"/>
                        <a:pt x="1" y="252"/>
                        <a:pt x="1" y="536"/>
                      </a:cubicBezTo>
                      <a:lnTo>
                        <a:pt x="1" y="2458"/>
                      </a:lnTo>
                      <a:cubicBezTo>
                        <a:pt x="410" y="2458"/>
                        <a:pt x="757" y="2584"/>
                        <a:pt x="1040" y="2804"/>
                      </a:cubicBezTo>
                      <a:lnTo>
                        <a:pt x="1040" y="536"/>
                      </a:lnTo>
                      <a:cubicBezTo>
                        <a:pt x="1040" y="252"/>
                        <a:pt x="788" y="0"/>
                        <a:pt x="536" y="0"/>
                      </a:cubicBezTo>
                      <a:close/>
                    </a:path>
                  </a:pathLst>
                </a:custGeom>
                <a:grpFill/>
                <a:ln>
                  <a:noFill/>
                </a:ln>
              </p:spPr>
              <p:txBody>
                <a:bodyPr spcFirstLastPara="1" wrap="square" lIns="121900" tIns="121900" rIns="121900" bIns="121900" numCol="1"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68" name="Google Shape;9127;p82">
                  <a:extLst>
                    <a:ext uri="{FF2B5EF4-FFF2-40B4-BE49-F238E27FC236}">
                      <a16:creationId xmlns:a16="http://schemas.microsoft.com/office/drawing/2014/main" id="{8D7E8E42-6D87-BF01-FE8A-F3330C53BDF1}"/>
                    </a:ext>
                  </a:extLst>
                </p:cNvPr>
                <p:cNvSpPr/>
                <p:nvPr/>
              </p:nvSpPr>
              <p:spPr>
                <a:xfrm>
                  <a:off x="-27843050" y="3192625"/>
                  <a:ext cx="26025" cy="69325"/>
                </a:xfrm>
                <a:custGeom>
                  <a:avLst/>
                  <a:gdLst/>
                  <a:ahLst/>
                  <a:cxnLst/>
                  <a:rect l="l" t="t" r="r" b="b"/>
                  <a:pathLst>
                    <a:path w="1041" h="2773" extrusionOk="0">
                      <a:moveTo>
                        <a:pt x="536" y="0"/>
                      </a:moveTo>
                      <a:cubicBezTo>
                        <a:pt x="253" y="0"/>
                        <a:pt x="1" y="252"/>
                        <a:pt x="1" y="536"/>
                      </a:cubicBezTo>
                      <a:lnTo>
                        <a:pt x="1" y="2773"/>
                      </a:lnTo>
                      <a:cubicBezTo>
                        <a:pt x="284" y="2584"/>
                        <a:pt x="694" y="2426"/>
                        <a:pt x="1040" y="2426"/>
                      </a:cubicBezTo>
                      <a:lnTo>
                        <a:pt x="1040" y="536"/>
                      </a:lnTo>
                      <a:cubicBezTo>
                        <a:pt x="1040" y="252"/>
                        <a:pt x="788" y="0"/>
                        <a:pt x="536" y="0"/>
                      </a:cubicBezTo>
                      <a:close/>
                    </a:path>
                  </a:pathLst>
                </a:custGeom>
                <a:grpFill/>
                <a:ln>
                  <a:noFill/>
                </a:ln>
              </p:spPr>
              <p:txBody>
                <a:bodyPr spcFirstLastPara="1" wrap="square" lIns="121900" tIns="121900" rIns="121900" bIns="121900" numCol="1"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69" name="Google Shape;9128;p82">
                  <a:extLst>
                    <a:ext uri="{FF2B5EF4-FFF2-40B4-BE49-F238E27FC236}">
                      <a16:creationId xmlns:a16="http://schemas.microsoft.com/office/drawing/2014/main" id="{7BB4EE00-3C08-F089-EDC6-AB8CDE4D6033}"/>
                    </a:ext>
                  </a:extLst>
                </p:cNvPr>
                <p:cNvSpPr/>
                <p:nvPr/>
              </p:nvSpPr>
              <p:spPr>
                <a:xfrm>
                  <a:off x="-27973000" y="3202075"/>
                  <a:ext cx="26000" cy="57525"/>
                </a:xfrm>
                <a:custGeom>
                  <a:avLst/>
                  <a:gdLst/>
                  <a:ahLst/>
                  <a:cxnLst/>
                  <a:rect l="l" t="t" r="r" b="b"/>
                  <a:pathLst>
                    <a:path w="1040" h="2301" extrusionOk="0">
                      <a:moveTo>
                        <a:pt x="536" y="0"/>
                      </a:moveTo>
                      <a:cubicBezTo>
                        <a:pt x="252" y="0"/>
                        <a:pt x="0" y="221"/>
                        <a:pt x="0" y="504"/>
                      </a:cubicBezTo>
                      <a:lnTo>
                        <a:pt x="0" y="1954"/>
                      </a:lnTo>
                      <a:cubicBezTo>
                        <a:pt x="410" y="1985"/>
                        <a:pt x="756" y="2080"/>
                        <a:pt x="1040" y="2300"/>
                      </a:cubicBezTo>
                      <a:lnTo>
                        <a:pt x="1040" y="504"/>
                      </a:lnTo>
                      <a:cubicBezTo>
                        <a:pt x="1040" y="221"/>
                        <a:pt x="788" y="0"/>
                        <a:pt x="536" y="0"/>
                      </a:cubicBezTo>
                      <a:close/>
                    </a:path>
                  </a:pathLst>
                </a:custGeom>
                <a:grpFill/>
                <a:ln>
                  <a:noFill/>
                </a:ln>
              </p:spPr>
              <p:txBody>
                <a:bodyPr spcFirstLastPara="1" wrap="square" lIns="121900" tIns="121900" rIns="121900" bIns="121900" numCol="1"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70" name="Google Shape;9129;p82">
                  <a:extLst>
                    <a:ext uri="{FF2B5EF4-FFF2-40B4-BE49-F238E27FC236}">
                      <a16:creationId xmlns:a16="http://schemas.microsoft.com/office/drawing/2014/main" id="{7585A834-0103-C6C7-8458-E9BC4F6F3026}"/>
                    </a:ext>
                  </a:extLst>
                </p:cNvPr>
                <p:cNvSpPr/>
                <p:nvPr/>
              </p:nvSpPr>
              <p:spPr>
                <a:xfrm>
                  <a:off x="-27929675" y="3202075"/>
                  <a:ext cx="26000" cy="57525"/>
                </a:xfrm>
                <a:custGeom>
                  <a:avLst/>
                  <a:gdLst/>
                  <a:ahLst/>
                  <a:cxnLst/>
                  <a:rect l="l" t="t" r="r" b="b"/>
                  <a:pathLst>
                    <a:path w="1040" h="2301" extrusionOk="0">
                      <a:moveTo>
                        <a:pt x="536" y="0"/>
                      </a:moveTo>
                      <a:cubicBezTo>
                        <a:pt x="252" y="0"/>
                        <a:pt x="0" y="221"/>
                        <a:pt x="0" y="504"/>
                      </a:cubicBezTo>
                      <a:lnTo>
                        <a:pt x="0" y="2300"/>
                      </a:lnTo>
                      <a:cubicBezTo>
                        <a:pt x="315" y="2111"/>
                        <a:pt x="693" y="1985"/>
                        <a:pt x="1040" y="1954"/>
                      </a:cubicBezTo>
                      <a:lnTo>
                        <a:pt x="1040" y="504"/>
                      </a:lnTo>
                      <a:cubicBezTo>
                        <a:pt x="1040" y="221"/>
                        <a:pt x="788" y="0"/>
                        <a:pt x="536" y="0"/>
                      </a:cubicBezTo>
                      <a:close/>
                    </a:path>
                  </a:pathLst>
                </a:custGeom>
                <a:grpFill/>
                <a:ln>
                  <a:noFill/>
                </a:ln>
              </p:spPr>
              <p:txBody>
                <a:bodyPr spcFirstLastPara="1" wrap="square" lIns="121900" tIns="121900" rIns="121900" bIns="121900" numCol="1"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71" name="Google Shape;9130;p82">
                  <a:extLst>
                    <a:ext uri="{FF2B5EF4-FFF2-40B4-BE49-F238E27FC236}">
                      <a16:creationId xmlns:a16="http://schemas.microsoft.com/office/drawing/2014/main" id="{59928A43-7B13-A6E8-AEC4-ABA907C7F139}"/>
                    </a:ext>
                  </a:extLst>
                </p:cNvPr>
                <p:cNvSpPr/>
                <p:nvPr/>
              </p:nvSpPr>
              <p:spPr>
                <a:xfrm>
                  <a:off x="-28016325" y="3175300"/>
                  <a:ext cx="26025" cy="91375"/>
                </a:xfrm>
                <a:custGeom>
                  <a:avLst/>
                  <a:gdLst/>
                  <a:ahLst/>
                  <a:cxnLst/>
                  <a:rect l="l" t="t" r="r" b="b"/>
                  <a:pathLst>
                    <a:path w="1041" h="3655" extrusionOk="0">
                      <a:moveTo>
                        <a:pt x="536" y="0"/>
                      </a:moveTo>
                      <a:cubicBezTo>
                        <a:pt x="253" y="0"/>
                        <a:pt x="1" y="221"/>
                        <a:pt x="1" y="504"/>
                      </a:cubicBezTo>
                      <a:lnTo>
                        <a:pt x="1" y="3655"/>
                      </a:lnTo>
                      <a:cubicBezTo>
                        <a:pt x="1" y="3655"/>
                        <a:pt x="1" y="3623"/>
                        <a:pt x="64" y="3623"/>
                      </a:cubicBezTo>
                      <a:cubicBezTo>
                        <a:pt x="284" y="3371"/>
                        <a:pt x="631" y="3182"/>
                        <a:pt x="1040" y="3056"/>
                      </a:cubicBezTo>
                      <a:lnTo>
                        <a:pt x="1040" y="504"/>
                      </a:lnTo>
                      <a:cubicBezTo>
                        <a:pt x="1040" y="221"/>
                        <a:pt x="788" y="0"/>
                        <a:pt x="536" y="0"/>
                      </a:cubicBezTo>
                      <a:close/>
                    </a:path>
                  </a:pathLst>
                </a:custGeom>
                <a:grpFill/>
                <a:ln>
                  <a:noFill/>
                </a:ln>
              </p:spPr>
              <p:txBody>
                <a:bodyPr spcFirstLastPara="1" wrap="square" lIns="121900" tIns="121900" rIns="121900" bIns="121900" numCol="1"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72" name="Google Shape;9131;p82">
                  <a:extLst>
                    <a:ext uri="{FF2B5EF4-FFF2-40B4-BE49-F238E27FC236}">
                      <a16:creationId xmlns:a16="http://schemas.microsoft.com/office/drawing/2014/main" id="{A8812768-4BE7-7621-41E5-B8D031344771}"/>
                    </a:ext>
                  </a:extLst>
                </p:cNvPr>
                <p:cNvSpPr/>
                <p:nvPr/>
              </p:nvSpPr>
              <p:spPr>
                <a:xfrm>
                  <a:off x="-27886375" y="3176075"/>
                  <a:ext cx="26025" cy="91400"/>
                </a:xfrm>
                <a:custGeom>
                  <a:avLst/>
                  <a:gdLst/>
                  <a:ahLst/>
                  <a:cxnLst/>
                  <a:rect l="l" t="t" r="r" b="b"/>
                  <a:pathLst>
                    <a:path w="1041" h="3656" extrusionOk="0">
                      <a:moveTo>
                        <a:pt x="536" y="1"/>
                      </a:moveTo>
                      <a:cubicBezTo>
                        <a:pt x="253" y="1"/>
                        <a:pt x="1" y="221"/>
                        <a:pt x="1" y="505"/>
                      </a:cubicBezTo>
                      <a:lnTo>
                        <a:pt x="1" y="3088"/>
                      </a:lnTo>
                      <a:cubicBezTo>
                        <a:pt x="379" y="3151"/>
                        <a:pt x="726" y="3340"/>
                        <a:pt x="1041" y="3655"/>
                      </a:cubicBezTo>
                      <a:lnTo>
                        <a:pt x="1041" y="505"/>
                      </a:lnTo>
                      <a:cubicBezTo>
                        <a:pt x="1041" y="253"/>
                        <a:pt x="789" y="1"/>
                        <a:pt x="536" y="1"/>
                      </a:cubicBezTo>
                      <a:close/>
                    </a:path>
                  </a:pathLst>
                </a:custGeom>
                <a:grpFill/>
                <a:ln>
                  <a:noFill/>
                </a:ln>
              </p:spPr>
              <p:txBody>
                <a:bodyPr spcFirstLastPara="1" wrap="square" lIns="121900" tIns="121900" rIns="121900" bIns="121900" numCol="1"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73" name="Google Shape;9132;p82">
                  <a:extLst>
                    <a:ext uri="{FF2B5EF4-FFF2-40B4-BE49-F238E27FC236}">
                      <a16:creationId xmlns:a16="http://schemas.microsoft.com/office/drawing/2014/main" id="{BBD3583D-6A47-4068-6B2F-3102BFDE9EF7}"/>
                    </a:ext>
                  </a:extLst>
                </p:cNvPr>
                <p:cNvSpPr/>
                <p:nvPr/>
              </p:nvSpPr>
              <p:spPr>
                <a:xfrm>
                  <a:off x="-28017900" y="3269025"/>
                  <a:ext cx="161475" cy="133125"/>
                </a:xfrm>
                <a:custGeom>
                  <a:avLst/>
                  <a:gdLst/>
                  <a:ahLst/>
                  <a:cxnLst/>
                  <a:rect l="l" t="t" r="r" b="b"/>
                  <a:pathLst>
                    <a:path w="6459" h="5325" extrusionOk="0">
                      <a:moveTo>
                        <a:pt x="1733" y="0"/>
                      </a:moveTo>
                      <a:cubicBezTo>
                        <a:pt x="1355" y="0"/>
                        <a:pt x="946" y="158"/>
                        <a:pt x="662" y="410"/>
                      </a:cubicBezTo>
                      <a:cubicBezTo>
                        <a:pt x="64" y="882"/>
                        <a:pt x="1" y="1639"/>
                        <a:pt x="347" y="2237"/>
                      </a:cubicBezTo>
                      <a:cubicBezTo>
                        <a:pt x="1324" y="2458"/>
                        <a:pt x="2048" y="3340"/>
                        <a:pt x="2174" y="4348"/>
                      </a:cubicBezTo>
                      <a:lnTo>
                        <a:pt x="3214" y="5325"/>
                      </a:lnTo>
                      <a:lnTo>
                        <a:pt x="4285" y="4348"/>
                      </a:lnTo>
                      <a:cubicBezTo>
                        <a:pt x="4380" y="3340"/>
                        <a:pt x="5073" y="2521"/>
                        <a:pt x="6113" y="2237"/>
                      </a:cubicBezTo>
                      <a:cubicBezTo>
                        <a:pt x="6459" y="1639"/>
                        <a:pt x="6333" y="882"/>
                        <a:pt x="5860" y="410"/>
                      </a:cubicBezTo>
                      <a:cubicBezTo>
                        <a:pt x="5577" y="158"/>
                        <a:pt x="5199" y="0"/>
                        <a:pt x="4789" y="0"/>
                      </a:cubicBezTo>
                      <a:cubicBezTo>
                        <a:pt x="4411" y="0"/>
                        <a:pt x="4002" y="158"/>
                        <a:pt x="3750" y="410"/>
                      </a:cubicBezTo>
                      <a:lnTo>
                        <a:pt x="3277" y="882"/>
                      </a:lnTo>
                      <a:lnTo>
                        <a:pt x="2805" y="410"/>
                      </a:lnTo>
                      <a:cubicBezTo>
                        <a:pt x="2521" y="158"/>
                        <a:pt x="2143" y="0"/>
                        <a:pt x="1733" y="0"/>
                      </a:cubicBezTo>
                      <a:close/>
                    </a:path>
                  </a:pathLst>
                </a:custGeom>
                <a:grpFill/>
                <a:ln>
                  <a:noFill/>
                </a:ln>
              </p:spPr>
              <p:txBody>
                <a:bodyPr spcFirstLastPara="1" wrap="square" lIns="121900" tIns="121900" rIns="121900" bIns="121900" numCol="1"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74" name="Google Shape;9133;p82">
                  <a:extLst>
                    <a:ext uri="{FF2B5EF4-FFF2-40B4-BE49-F238E27FC236}">
                      <a16:creationId xmlns:a16="http://schemas.microsoft.com/office/drawing/2014/main" id="{793CBAF5-56DB-1022-0A92-4CBFD941D9F8}"/>
                    </a:ext>
                  </a:extLst>
                </p:cNvPr>
                <p:cNvSpPr/>
                <p:nvPr/>
              </p:nvSpPr>
              <p:spPr>
                <a:xfrm>
                  <a:off x="-27930475" y="3269800"/>
                  <a:ext cx="121325" cy="201650"/>
                </a:xfrm>
                <a:custGeom>
                  <a:avLst/>
                  <a:gdLst/>
                  <a:ahLst/>
                  <a:cxnLst/>
                  <a:rect l="l" t="t" r="r" b="b"/>
                  <a:pathLst>
                    <a:path w="4853" h="8066" extrusionOk="0">
                      <a:moveTo>
                        <a:pt x="4506" y="1"/>
                      </a:moveTo>
                      <a:cubicBezTo>
                        <a:pt x="3876" y="1"/>
                        <a:pt x="3403" y="505"/>
                        <a:pt x="3403" y="1198"/>
                      </a:cubicBezTo>
                      <a:lnTo>
                        <a:pt x="3403" y="2395"/>
                      </a:lnTo>
                      <a:cubicBezTo>
                        <a:pt x="3403" y="2584"/>
                        <a:pt x="3246" y="2742"/>
                        <a:pt x="3025" y="2742"/>
                      </a:cubicBezTo>
                      <a:cubicBezTo>
                        <a:pt x="2679" y="2742"/>
                        <a:pt x="2363" y="2868"/>
                        <a:pt x="2080" y="3025"/>
                      </a:cubicBezTo>
                      <a:cubicBezTo>
                        <a:pt x="1702" y="3372"/>
                        <a:pt x="1418" y="3939"/>
                        <a:pt x="1418" y="4474"/>
                      </a:cubicBezTo>
                      <a:lnTo>
                        <a:pt x="1418" y="5231"/>
                      </a:lnTo>
                      <a:cubicBezTo>
                        <a:pt x="1418" y="5420"/>
                        <a:pt x="1261" y="5577"/>
                        <a:pt x="1072" y="5577"/>
                      </a:cubicBezTo>
                      <a:cubicBezTo>
                        <a:pt x="883" y="5577"/>
                        <a:pt x="725" y="5420"/>
                        <a:pt x="725" y="5231"/>
                      </a:cubicBezTo>
                      <a:lnTo>
                        <a:pt x="1" y="5892"/>
                      </a:lnTo>
                      <a:lnTo>
                        <a:pt x="1" y="8066"/>
                      </a:lnTo>
                      <a:lnTo>
                        <a:pt x="3813" y="8066"/>
                      </a:lnTo>
                      <a:cubicBezTo>
                        <a:pt x="4033" y="8066"/>
                        <a:pt x="4191" y="7908"/>
                        <a:pt x="4191" y="7719"/>
                      </a:cubicBezTo>
                      <a:cubicBezTo>
                        <a:pt x="4191" y="7530"/>
                        <a:pt x="4033" y="7373"/>
                        <a:pt x="3813" y="7373"/>
                      </a:cubicBezTo>
                      <a:lnTo>
                        <a:pt x="3466" y="7373"/>
                      </a:lnTo>
                      <a:lnTo>
                        <a:pt x="3466" y="6270"/>
                      </a:lnTo>
                      <a:cubicBezTo>
                        <a:pt x="3466" y="6176"/>
                        <a:pt x="3498" y="6050"/>
                        <a:pt x="3592" y="6018"/>
                      </a:cubicBezTo>
                      <a:lnTo>
                        <a:pt x="4128" y="5420"/>
                      </a:lnTo>
                      <a:cubicBezTo>
                        <a:pt x="4600" y="4947"/>
                        <a:pt x="4852" y="4380"/>
                        <a:pt x="4852" y="3687"/>
                      </a:cubicBezTo>
                      <a:lnTo>
                        <a:pt x="4852" y="347"/>
                      </a:lnTo>
                      <a:cubicBezTo>
                        <a:pt x="4852" y="158"/>
                        <a:pt x="4695" y="1"/>
                        <a:pt x="4506" y="1"/>
                      </a:cubicBezTo>
                      <a:close/>
                    </a:path>
                  </a:pathLst>
                </a:custGeom>
                <a:grpFill/>
                <a:ln>
                  <a:noFill/>
                </a:ln>
              </p:spPr>
              <p:txBody>
                <a:bodyPr spcFirstLastPara="1" wrap="square" lIns="121900" tIns="121900" rIns="121900" bIns="121900" numCol="1"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75" name="Google Shape;9134;p82">
                  <a:extLst>
                    <a:ext uri="{FF2B5EF4-FFF2-40B4-BE49-F238E27FC236}">
                      <a16:creationId xmlns:a16="http://schemas.microsoft.com/office/drawing/2014/main" id="{76B3AA0B-164D-BBCF-75C7-54C3332FAEFF}"/>
                    </a:ext>
                  </a:extLst>
                </p:cNvPr>
                <p:cNvSpPr/>
                <p:nvPr/>
              </p:nvSpPr>
              <p:spPr>
                <a:xfrm>
                  <a:off x="-28069875" y="3271375"/>
                  <a:ext cx="122875" cy="200075"/>
                </a:xfrm>
                <a:custGeom>
                  <a:avLst/>
                  <a:gdLst/>
                  <a:ahLst/>
                  <a:cxnLst/>
                  <a:rect l="l" t="t" r="r" b="b"/>
                  <a:pathLst>
                    <a:path w="4915" h="8003" extrusionOk="0">
                      <a:moveTo>
                        <a:pt x="347" y="1"/>
                      </a:moveTo>
                      <a:cubicBezTo>
                        <a:pt x="158" y="1"/>
                        <a:pt x="0" y="158"/>
                        <a:pt x="0" y="379"/>
                      </a:cubicBezTo>
                      <a:lnTo>
                        <a:pt x="0" y="3718"/>
                      </a:lnTo>
                      <a:cubicBezTo>
                        <a:pt x="0" y="4348"/>
                        <a:pt x="221" y="4979"/>
                        <a:pt x="693" y="5451"/>
                      </a:cubicBezTo>
                      <a:lnTo>
                        <a:pt x="1323" y="5955"/>
                      </a:lnTo>
                      <a:cubicBezTo>
                        <a:pt x="1418" y="6018"/>
                        <a:pt x="1449" y="6113"/>
                        <a:pt x="1449" y="6207"/>
                      </a:cubicBezTo>
                      <a:lnTo>
                        <a:pt x="1449" y="7310"/>
                      </a:lnTo>
                      <a:lnTo>
                        <a:pt x="1103" y="7310"/>
                      </a:lnTo>
                      <a:cubicBezTo>
                        <a:pt x="882" y="7310"/>
                        <a:pt x="725" y="7467"/>
                        <a:pt x="725" y="7656"/>
                      </a:cubicBezTo>
                      <a:cubicBezTo>
                        <a:pt x="725" y="7845"/>
                        <a:pt x="882" y="8003"/>
                        <a:pt x="1103" y="8003"/>
                      </a:cubicBezTo>
                      <a:lnTo>
                        <a:pt x="4915" y="8003"/>
                      </a:lnTo>
                      <a:lnTo>
                        <a:pt x="4915" y="5829"/>
                      </a:lnTo>
                      <a:lnTo>
                        <a:pt x="4190" y="5168"/>
                      </a:lnTo>
                      <a:cubicBezTo>
                        <a:pt x="4190" y="5357"/>
                        <a:pt x="4033" y="5514"/>
                        <a:pt x="3844" y="5514"/>
                      </a:cubicBezTo>
                      <a:cubicBezTo>
                        <a:pt x="3655" y="5514"/>
                        <a:pt x="3497" y="5357"/>
                        <a:pt x="3497" y="5168"/>
                      </a:cubicBezTo>
                      <a:lnTo>
                        <a:pt x="3497" y="4411"/>
                      </a:lnTo>
                      <a:cubicBezTo>
                        <a:pt x="3497" y="3876"/>
                        <a:pt x="3214" y="3372"/>
                        <a:pt x="2741" y="3057"/>
                      </a:cubicBezTo>
                      <a:cubicBezTo>
                        <a:pt x="2458" y="2899"/>
                        <a:pt x="2143" y="2773"/>
                        <a:pt x="1796" y="2773"/>
                      </a:cubicBezTo>
                      <a:cubicBezTo>
                        <a:pt x="1607" y="2773"/>
                        <a:pt x="1449" y="2616"/>
                        <a:pt x="1449" y="2427"/>
                      </a:cubicBezTo>
                      <a:lnTo>
                        <a:pt x="1449" y="1229"/>
                      </a:lnTo>
                      <a:cubicBezTo>
                        <a:pt x="1449" y="473"/>
                        <a:pt x="945" y="1"/>
                        <a:pt x="347" y="1"/>
                      </a:cubicBezTo>
                      <a:close/>
                    </a:path>
                  </a:pathLst>
                </a:custGeom>
                <a:grpFill/>
                <a:ln>
                  <a:noFill/>
                </a:ln>
              </p:spPr>
              <p:txBody>
                <a:bodyPr spcFirstLastPara="1" wrap="square" lIns="121900" tIns="121900" rIns="121900" bIns="121900" numCol="1"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grpSp>
          <p:sp>
            <p:nvSpPr>
              <p:cNvPr id="26" name="TextBox 25">
                <a:extLst>
                  <a:ext uri="{FF2B5EF4-FFF2-40B4-BE49-F238E27FC236}">
                    <a16:creationId xmlns:a16="http://schemas.microsoft.com/office/drawing/2014/main" id="{95DA8E2F-88BE-14B1-13DB-0B5DECFD1E88}"/>
                  </a:ext>
                </a:extLst>
              </p:cNvPr>
              <p:cNvSpPr txBox="1"/>
              <p:nvPr/>
            </p:nvSpPr>
            <p:spPr>
              <a:xfrm>
                <a:off x="1364822" y="5611948"/>
                <a:ext cx="2949160" cy="707886"/>
              </a:xfrm>
              <a:prstGeom prst="rect">
                <a:avLst/>
              </a:prstGeom>
              <a:noFill/>
            </p:spPr>
            <p:txBody>
              <a:bodyPr wrap="square" numCol="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Digital safety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citizenship resources</a:t>
                </a:r>
              </a:p>
            </p:txBody>
          </p:sp>
        </p:grpSp>
        <p:grpSp>
          <p:nvGrpSpPr>
            <p:cNvPr id="39" name="Group 38">
              <a:extLst>
                <a:ext uri="{FF2B5EF4-FFF2-40B4-BE49-F238E27FC236}">
                  <a16:creationId xmlns:a16="http://schemas.microsoft.com/office/drawing/2014/main" id="{96F63E04-E624-384B-9803-03CC3082F833}"/>
                </a:ext>
              </a:extLst>
            </p:cNvPr>
            <p:cNvGrpSpPr/>
            <p:nvPr/>
          </p:nvGrpSpPr>
          <p:grpSpPr>
            <a:xfrm>
              <a:off x="5502975" y="5611948"/>
              <a:ext cx="4982055" cy="707886"/>
              <a:chOff x="5502975" y="5611948"/>
              <a:chExt cx="4982055" cy="707886"/>
            </a:xfrm>
          </p:grpSpPr>
          <p:grpSp>
            <p:nvGrpSpPr>
              <p:cNvPr id="50" name="Google Shape;9823;p84" descr="Icon - white icon of a calendar">
                <a:extLst>
                  <a:ext uri="{FF2B5EF4-FFF2-40B4-BE49-F238E27FC236}">
                    <a16:creationId xmlns:a16="http://schemas.microsoft.com/office/drawing/2014/main" id="{86220138-07B0-4B68-95A4-7476C82083AE}"/>
                  </a:ext>
                </a:extLst>
              </p:cNvPr>
              <p:cNvGrpSpPr/>
              <p:nvPr/>
            </p:nvGrpSpPr>
            <p:grpSpPr>
              <a:xfrm>
                <a:off x="5502975" y="5743353"/>
                <a:ext cx="448645" cy="445077"/>
                <a:chOff x="-32174975" y="3192625"/>
                <a:chExt cx="295375" cy="293025"/>
              </a:xfrm>
              <a:solidFill>
                <a:schemeClr val="bg1"/>
              </a:solidFill>
            </p:grpSpPr>
            <p:sp>
              <p:nvSpPr>
                <p:cNvPr id="52" name="Google Shape;9824;p84">
                  <a:extLst>
                    <a:ext uri="{FF2B5EF4-FFF2-40B4-BE49-F238E27FC236}">
                      <a16:creationId xmlns:a16="http://schemas.microsoft.com/office/drawing/2014/main" id="{B14FA9B0-9940-48BE-0D9C-BF489B3D8202}"/>
                    </a:ext>
                  </a:extLst>
                </p:cNvPr>
                <p:cNvSpPr/>
                <p:nvPr/>
              </p:nvSpPr>
              <p:spPr>
                <a:xfrm>
                  <a:off x="-32171050" y="3279250"/>
                  <a:ext cx="291450" cy="153625"/>
                </a:xfrm>
                <a:custGeom>
                  <a:avLst/>
                  <a:gdLst/>
                  <a:ahLst/>
                  <a:cxnLst/>
                  <a:rect l="l" t="t" r="r" b="b"/>
                  <a:pathLst>
                    <a:path w="11658" h="6145" extrusionOk="0">
                      <a:moveTo>
                        <a:pt x="5829" y="694"/>
                      </a:moveTo>
                      <a:cubicBezTo>
                        <a:pt x="7184" y="694"/>
                        <a:pt x="8255" y="1734"/>
                        <a:pt x="8255" y="3088"/>
                      </a:cubicBezTo>
                      <a:cubicBezTo>
                        <a:pt x="8255" y="4412"/>
                        <a:pt x="7153" y="5483"/>
                        <a:pt x="5829" y="5483"/>
                      </a:cubicBezTo>
                      <a:cubicBezTo>
                        <a:pt x="4506" y="5483"/>
                        <a:pt x="3435" y="4412"/>
                        <a:pt x="3435" y="3088"/>
                      </a:cubicBezTo>
                      <a:cubicBezTo>
                        <a:pt x="3435" y="1734"/>
                        <a:pt x="4506" y="694"/>
                        <a:pt x="5829" y="694"/>
                      </a:cubicBezTo>
                      <a:close/>
                      <a:moveTo>
                        <a:pt x="1" y="1"/>
                      </a:moveTo>
                      <a:lnTo>
                        <a:pt x="1" y="6144"/>
                      </a:lnTo>
                      <a:lnTo>
                        <a:pt x="11658" y="6144"/>
                      </a:lnTo>
                      <a:lnTo>
                        <a:pt x="11658" y="1"/>
                      </a:lnTo>
                      <a:close/>
                    </a:path>
                  </a:pathLst>
                </a:custGeom>
                <a:grpFill/>
                <a:ln>
                  <a:noFill/>
                </a:ln>
              </p:spPr>
              <p:txBody>
                <a:bodyPr spcFirstLastPara="1" wrap="square" lIns="121900" tIns="121900" rIns="121900" bIns="121900" numCol="1"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53" name="Google Shape;9825;p84">
                  <a:extLst>
                    <a:ext uri="{FF2B5EF4-FFF2-40B4-BE49-F238E27FC236}">
                      <a16:creationId xmlns:a16="http://schemas.microsoft.com/office/drawing/2014/main" id="{4971662F-9B4D-8080-5D0D-E512DE61D312}"/>
                    </a:ext>
                  </a:extLst>
                </p:cNvPr>
                <p:cNvSpPr/>
                <p:nvPr/>
              </p:nvSpPr>
              <p:spPr>
                <a:xfrm>
                  <a:off x="-32067075" y="3313925"/>
                  <a:ext cx="84300" cy="85075"/>
                </a:xfrm>
                <a:custGeom>
                  <a:avLst/>
                  <a:gdLst/>
                  <a:ahLst/>
                  <a:cxnLst/>
                  <a:rect l="l" t="t" r="r" b="b"/>
                  <a:pathLst>
                    <a:path w="3372" h="3403" extrusionOk="0">
                      <a:moveTo>
                        <a:pt x="1670" y="662"/>
                      </a:moveTo>
                      <a:cubicBezTo>
                        <a:pt x="1891" y="662"/>
                        <a:pt x="2048" y="819"/>
                        <a:pt x="2048" y="1040"/>
                      </a:cubicBezTo>
                      <a:lnTo>
                        <a:pt x="2048" y="1386"/>
                      </a:lnTo>
                      <a:lnTo>
                        <a:pt x="2395" y="1386"/>
                      </a:lnTo>
                      <a:cubicBezTo>
                        <a:pt x="2584" y="1386"/>
                        <a:pt x="2741" y="1544"/>
                        <a:pt x="2741" y="1733"/>
                      </a:cubicBezTo>
                      <a:cubicBezTo>
                        <a:pt x="2710" y="1890"/>
                        <a:pt x="2552" y="2048"/>
                        <a:pt x="2363" y="2048"/>
                      </a:cubicBezTo>
                      <a:lnTo>
                        <a:pt x="1670" y="2048"/>
                      </a:lnTo>
                      <a:cubicBezTo>
                        <a:pt x="1481" y="2048"/>
                        <a:pt x="1324" y="1890"/>
                        <a:pt x="1324" y="1701"/>
                      </a:cubicBezTo>
                      <a:lnTo>
                        <a:pt x="1324" y="1040"/>
                      </a:lnTo>
                      <a:cubicBezTo>
                        <a:pt x="1324" y="819"/>
                        <a:pt x="1481" y="662"/>
                        <a:pt x="1670" y="662"/>
                      </a:cubicBezTo>
                      <a:close/>
                      <a:moveTo>
                        <a:pt x="1670" y="0"/>
                      </a:moveTo>
                      <a:cubicBezTo>
                        <a:pt x="725" y="0"/>
                        <a:pt x="1" y="756"/>
                        <a:pt x="1" y="1701"/>
                      </a:cubicBezTo>
                      <a:cubicBezTo>
                        <a:pt x="1" y="2646"/>
                        <a:pt x="725" y="3403"/>
                        <a:pt x="1670" y="3403"/>
                      </a:cubicBezTo>
                      <a:cubicBezTo>
                        <a:pt x="2615" y="3403"/>
                        <a:pt x="3372" y="2646"/>
                        <a:pt x="3372" y="1701"/>
                      </a:cubicBezTo>
                      <a:cubicBezTo>
                        <a:pt x="3372" y="756"/>
                        <a:pt x="2615" y="0"/>
                        <a:pt x="1670" y="0"/>
                      </a:cubicBezTo>
                      <a:close/>
                    </a:path>
                  </a:pathLst>
                </a:custGeom>
                <a:grpFill/>
                <a:ln>
                  <a:noFill/>
                </a:ln>
              </p:spPr>
              <p:txBody>
                <a:bodyPr spcFirstLastPara="1" wrap="square" lIns="121900" tIns="121900" rIns="121900" bIns="121900" numCol="1"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54" name="Google Shape;9826;p84">
                  <a:extLst>
                    <a:ext uri="{FF2B5EF4-FFF2-40B4-BE49-F238E27FC236}">
                      <a16:creationId xmlns:a16="http://schemas.microsoft.com/office/drawing/2014/main" id="{12873C4A-2B2A-7EE5-7C59-0BCDAB8A9CEE}"/>
                    </a:ext>
                  </a:extLst>
                </p:cNvPr>
                <p:cNvSpPr/>
                <p:nvPr/>
              </p:nvSpPr>
              <p:spPr>
                <a:xfrm>
                  <a:off x="-32171050" y="3450950"/>
                  <a:ext cx="291450" cy="34700"/>
                </a:xfrm>
                <a:custGeom>
                  <a:avLst/>
                  <a:gdLst/>
                  <a:ahLst/>
                  <a:cxnLst/>
                  <a:rect l="l" t="t" r="r" b="b"/>
                  <a:pathLst>
                    <a:path w="11658" h="1388" extrusionOk="0">
                      <a:moveTo>
                        <a:pt x="1" y="1"/>
                      </a:moveTo>
                      <a:lnTo>
                        <a:pt x="1" y="347"/>
                      </a:lnTo>
                      <a:cubicBezTo>
                        <a:pt x="1" y="915"/>
                        <a:pt x="442" y="1387"/>
                        <a:pt x="1041" y="1387"/>
                      </a:cubicBezTo>
                      <a:lnTo>
                        <a:pt x="10650" y="1387"/>
                      </a:lnTo>
                      <a:cubicBezTo>
                        <a:pt x="11217" y="1387"/>
                        <a:pt x="11658" y="915"/>
                        <a:pt x="11658" y="347"/>
                      </a:cubicBezTo>
                      <a:lnTo>
                        <a:pt x="11658" y="1"/>
                      </a:lnTo>
                      <a:close/>
                    </a:path>
                  </a:pathLst>
                </a:custGeom>
                <a:grpFill/>
                <a:ln>
                  <a:noFill/>
                </a:ln>
              </p:spPr>
              <p:txBody>
                <a:bodyPr spcFirstLastPara="1" wrap="square" lIns="121900" tIns="121900" rIns="121900" bIns="121900" numCol="1"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55" name="Google Shape;9827;p84">
                  <a:extLst>
                    <a:ext uri="{FF2B5EF4-FFF2-40B4-BE49-F238E27FC236}">
                      <a16:creationId xmlns:a16="http://schemas.microsoft.com/office/drawing/2014/main" id="{C04284DD-1D92-6A59-13E7-2EF48B62AC16}"/>
                    </a:ext>
                  </a:extLst>
                </p:cNvPr>
                <p:cNvSpPr/>
                <p:nvPr/>
              </p:nvSpPr>
              <p:spPr>
                <a:xfrm>
                  <a:off x="-32174975" y="3192625"/>
                  <a:ext cx="295375" cy="70125"/>
                </a:xfrm>
                <a:custGeom>
                  <a:avLst/>
                  <a:gdLst/>
                  <a:ahLst/>
                  <a:cxnLst/>
                  <a:rect l="l" t="t" r="r" b="b"/>
                  <a:pathLst>
                    <a:path w="11815" h="2805" extrusionOk="0">
                      <a:moveTo>
                        <a:pt x="1733" y="0"/>
                      </a:moveTo>
                      <a:cubicBezTo>
                        <a:pt x="1544" y="0"/>
                        <a:pt x="1387" y="158"/>
                        <a:pt x="1387" y="378"/>
                      </a:cubicBezTo>
                      <a:lnTo>
                        <a:pt x="1387" y="725"/>
                      </a:lnTo>
                      <a:lnTo>
                        <a:pt x="1040" y="725"/>
                      </a:lnTo>
                      <a:cubicBezTo>
                        <a:pt x="473" y="725"/>
                        <a:pt x="0" y="1197"/>
                        <a:pt x="0" y="1733"/>
                      </a:cubicBezTo>
                      <a:lnTo>
                        <a:pt x="0" y="2804"/>
                      </a:lnTo>
                      <a:lnTo>
                        <a:pt x="11657" y="2804"/>
                      </a:lnTo>
                      <a:lnTo>
                        <a:pt x="11657" y="1733"/>
                      </a:lnTo>
                      <a:lnTo>
                        <a:pt x="11815" y="1733"/>
                      </a:lnTo>
                      <a:cubicBezTo>
                        <a:pt x="11815" y="1197"/>
                        <a:pt x="11374" y="725"/>
                        <a:pt x="10807" y="725"/>
                      </a:cubicBezTo>
                      <a:lnTo>
                        <a:pt x="10460" y="725"/>
                      </a:lnTo>
                      <a:lnTo>
                        <a:pt x="10460" y="378"/>
                      </a:lnTo>
                      <a:cubicBezTo>
                        <a:pt x="10460" y="158"/>
                        <a:pt x="10303" y="0"/>
                        <a:pt x="10082" y="0"/>
                      </a:cubicBezTo>
                      <a:cubicBezTo>
                        <a:pt x="9893" y="0"/>
                        <a:pt x="9735" y="158"/>
                        <a:pt x="9735" y="378"/>
                      </a:cubicBezTo>
                      <a:lnTo>
                        <a:pt x="9735" y="725"/>
                      </a:lnTo>
                      <a:lnTo>
                        <a:pt x="8349" y="725"/>
                      </a:lnTo>
                      <a:lnTo>
                        <a:pt x="8349" y="378"/>
                      </a:lnTo>
                      <a:cubicBezTo>
                        <a:pt x="8349" y="158"/>
                        <a:pt x="8192" y="0"/>
                        <a:pt x="8003" y="0"/>
                      </a:cubicBezTo>
                      <a:cubicBezTo>
                        <a:pt x="7814" y="0"/>
                        <a:pt x="7656" y="158"/>
                        <a:pt x="7656" y="378"/>
                      </a:cubicBezTo>
                      <a:lnTo>
                        <a:pt x="7656" y="725"/>
                      </a:lnTo>
                      <a:lnTo>
                        <a:pt x="6270" y="725"/>
                      </a:lnTo>
                      <a:lnTo>
                        <a:pt x="6270" y="378"/>
                      </a:lnTo>
                      <a:cubicBezTo>
                        <a:pt x="6270" y="158"/>
                        <a:pt x="6112" y="0"/>
                        <a:pt x="5923" y="0"/>
                      </a:cubicBezTo>
                      <a:cubicBezTo>
                        <a:pt x="5734" y="0"/>
                        <a:pt x="5577" y="158"/>
                        <a:pt x="5577" y="378"/>
                      </a:cubicBezTo>
                      <a:lnTo>
                        <a:pt x="5577" y="725"/>
                      </a:lnTo>
                      <a:lnTo>
                        <a:pt x="4191" y="725"/>
                      </a:lnTo>
                      <a:lnTo>
                        <a:pt x="4191" y="378"/>
                      </a:lnTo>
                      <a:cubicBezTo>
                        <a:pt x="4191" y="158"/>
                        <a:pt x="4033" y="0"/>
                        <a:pt x="3844" y="0"/>
                      </a:cubicBezTo>
                      <a:cubicBezTo>
                        <a:pt x="3623" y="0"/>
                        <a:pt x="3466" y="158"/>
                        <a:pt x="3466" y="378"/>
                      </a:cubicBezTo>
                      <a:lnTo>
                        <a:pt x="3466" y="725"/>
                      </a:lnTo>
                      <a:lnTo>
                        <a:pt x="2111" y="725"/>
                      </a:lnTo>
                      <a:lnTo>
                        <a:pt x="2111" y="378"/>
                      </a:lnTo>
                      <a:cubicBezTo>
                        <a:pt x="2111" y="158"/>
                        <a:pt x="1954" y="0"/>
                        <a:pt x="1733" y="0"/>
                      </a:cubicBezTo>
                      <a:close/>
                    </a:path>
                  </a:pathLst>
                </a:custGeom>
                <a:grpFill/>
                <a:ln>
                  <a:noFill/>
                </a:ln>
              </p:spPr>
              <p:txBody>
                <a:bodyPr spcFirstLastPara="1" wrap="square" lIns="121900" tIns="121900" rIns="121900" bIns="121900" numCol="1"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grpSp>
          <p:sp>
            <p:nvSpPr>
              <p:cNvPr id="51" name="TextBox 50">
                <a:extLst>
                  <a:ext uri="{FF2B5EF4-FFF2-40B4-BE49-F238E27FC236}">
                    <a16:creationId xmlns:a16="http://schemas.microsoft.com/office/drawing/2014/main" id="{C95A86BF-DDC0-B4B4-1F02-DC60F0EFCF65}"/>
                  </a:ext>
                </a:extLst>
              </p:cNvPr>
              <p:cNvSpPr txBox="1"/>
              <p:nvPr/>
            </p:nvSpPr>
            <p:spPr>
              <a:xfrm>
                <a:off x="6208152" y="5611948"/>
                <a:ext cx="4276878" cy="707886"/>
              </a:xfrm>
              <a:prstGeom prst="rect">
                <a:avLst/>
              </a:prstGeom>
              <a:noFill/>
            </p:spPr>
            <p:txBody>
              <a:bodyPr wrap="square" numCol="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Student Focus Fortnight (25 Sep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to 6 Oct) and Digital Skills Festival</a:t>
                </a:r>
              </a:p>
            </p:txBody>
          </p:sp>
        </p:grpSp>
        <p:grpSp>
          <p:nvGrpSpPr>
            <p:cNvPr id="36" name="Group 35">
              <a:extLst>
                <a:ext uri="{FF2B5EF4-FFF2-40B4-BE49-F238E27FC236}">
                  <a16:creationId xmlns:a16="http://schemas.microsoft.com/office/drawing/2014/main" id="{76BA3ABF-BC68-8958-6194-CF33FFC335A4}"/>
                </a:ext>
              </a:extLst>
            </p:cNvPr>
            <p:cNvGrpSpPr/>
            <p:nvPr/>
          </p:nvGrpSpPr>
          <p:grpSpPr>
            <a:xfrm>
              <a:off x="5490907" y="3980414"/>
              <a:ext cx="4512903" cy="707886"/>
              <a:chOff x="5490907" y="3980414"/>
              <a:chExt cx="4512903" cy="707886"/>
            </a:xfrm>
          </p:grpSpPr>
          <p:sp>
            <p:nvSpPr>
              <p:cNvPr id="87" name="TextBox 86">
                <a:extLst>
                  <a:ext uri="{FF2B5EF4-FFF2-40B4-BE49-F238E27FC236}">
                    <a16:creationId xmlns:a16="http://schemas.microsoft.com/office/drawing/2014/main" id="{6335D6FB-39C6-E468-8A78-9B4A685FE3F2}"/>
                  </a:ext>
                </a:extLst>
              </p:cNvPr>
              <p:cNvSpPr txBox="1"/>
              <p:nvPr/>
            </p:nvSpPr>
            <p:spPr>
              <a:xfrm>
                <a:off x="6184261" y="3980414"/>
                <a:ext cx="3819549" cy="707886"/>
              </a:xfrm>
              <a:prstGeom prst="rect">
                <a:avLst/>
              </a:prstGeom>
              <a:noFill/>
            </p:spPr>
            <p:txBody>
              <a:bodyPr wrap="square" numCol="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Developing Your Data Skills </a:t>
                </a:r>
                <a:r>
                  <a:rPr kumimoji="0" lang="en-US" sz="2000" b="0" i="0" u="none" strike="noStrike" kern="1200" cap="none" spc="0" normalizeH="0" baseline="0" noProof="0" dirty="0" err="1">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programme</a:t>
                </a:r>
                <a:endParaRPr kumimoji="0" lang="en-US" sz="20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nvGrpSpPr>
              <p:cNvPr id="11" name="Google Shape;9813;p84">
                <a:extLst>
                  <a:ext uri="{FF2B5EF4-FFF2-40B4-BE49-F238E27FC236}">
                    <a16:creationId xmlns:a16="http://schemas.microsoft.com/office/drawing/2014/main" id="{87DC2A9E-1767-5EFC-D09D-5F7ACC987DC8}"/>
                  </a:ext>
                </a:extLst>
              </p:cNvPr>
              <p:cNvGrpSpPr/>
              <p:nvPr/>
            </p:nvGrpSpPr>
            <p:grpSpPr>
              <a:xfrm>
                <a:off x="5490907" y="4084882"/>
                <a:ext cx="472781" cy="472457"/>
                <a:chOff x="-34004625" y="3585850"/>
                <a:chExt cx="292225" cy="292025"/>
              </a:xfrm>
              <a:solidFill>
                <a:schemeClr val="bg1"/>
              </a:solidFill>
            </p:grpSpPr>
            <p:sp>
              <p:nvSpPr>
                <p:cNvPr id="14" name="Google Shape;9814;p84">
                  <a:extLst>
                    <a:ext uri="{FF2B5EF4-FFF2-40B4-BE49-F238E27FC236}">
                      <a16:creationId xmlns:a16="http://schemas.microsoft.com/office/drawing/2014/main" id="{01FE1962-2E94-132D-763D-EC4AAA0395EB}"/>
                    </a:ext>
                  </a:extLst>
                </p:cNvPr>
                <p:cNvSpPr/>
                <p:nvPr/>
              </p:nvSpPr>
              <p:spPr>
                <a:xfrm>
                  <a:off x="-33832150" y="3585850"/>
                  <a:ext cx="103200" cy="154200"/>
                </a:xfrm>
                <a:custGeom>
                  <a:avLst/>
                  <a:gdLst/>
                  <a:ahLst/>
                  <a:cxnLst/>
                  <a:rect l="l" t="t" r="r" b="b"/>
                  <a:pathLst>
                    <a:path w="4128" h="6168" extrusionOk="0">
                      <a:moveTo>
                        <a:pt x="2426" y="1"/>
                      </a:moveTo>
                      <a:cubicBezTo>
                        <a:pt x="2286" y="1"/>
                        <a:pt x="2136" y="77"/>
                        <a:pt x="2112" y="244"/>
                      </a:cubicBezTo>
                      <a:lnTo>
                        <a:pt x="64" y="5064"/>
                      </a:lnTo>
                      <a:cubicBezTo>
                        <a:pt x="1" y="5222"/>
                        <a:pt x="64" y="5474"/>
                        <a:pt x="253" y="5506"/>
                      </a:cubicBezTo>
                      <a:cubicBezTo>
                        <a:pt x="295" y="5531"/>
                        <a:pt x="342" y="5543"/>
                        <a:pt x="389" y="5543"/>
                      </a:cubicBezTo>
                      <a:cubicBezTo>
                        <a:pt x="517" y="5543"/>
                        <a:pt x="648" y="5455"/>
                        <a:pt x="694" y="5317"/>
                      </a:cubicBezTo>
                      <a:lnTo>
                        <a:pt x="1261" y="4025"/>
                      </a:lnTo>
                      <a:cubicBezTo>
                        <a:pt x="1419" y="4088"/>
                        <a:pt x="1576" y="4119"/>
                        <a:pt x="1765" y="4119"/>
                      </a:cubicBezTo>
                      <a:cubicBezTo>
                        <a:pt x="1891" y="4119"/>
                        <a:pt x="1986" y="4088"/>
                        <a:pt x="2112" y="4056"/>
                      </a:cubicBezTo>
                      <a:lnTo>
                        <a:pt x="2112" y="4844"/>
                      </a:lnTo>
                      <a:cubicBezTo>
                        <a:pt x="1450" y="4970"/>
                        <a:pt x="946" y="5506"/>
                        <a:pt x="789" y="6167"/>
                      </a:cubicBezTo>
                      <a:lnTo>
                        <a:pt x="4128" y="6167"/>
                      </a:lnTo>
                      <a:cubicBezTo>
                        <a:pt x="4002" y="5506"/>
                        <a:pt x="3466" y="5001"/>
                        <a:pt x="2773" y="4844"/>
                      </a:cubicBezTo>
                      <a:lnTo>
                        <a:pt x="2773" y="3143"/>
                      </a:lnTo>
                      <a:cubicBezTo>
                        <a:pt x="2773" y="2670"/>
                        <a:pt x="2458" y="2324"/>
                        <a:pt x="2080" y="2166"/>
                      </a:cubicBezTo>
                      <a:lnTo>
                        <a:pt x="2773" y="496"/>
                      </a:lnTo>
                      <a:cubicBezTo>
                        <a:pt x="2773" y="307"/>
                        <a:pt x="2710" y="118"/>
                        <a:pt x="2553" y="24"/>
                      </a:cubicBezTo>
                      <a:cubicBezTo>
                        <a:pt x="2515" y="8"/>
                        <a:pt x="2471" y="1"/>
                        <a:pt x="242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29" name="Google Shape;9815;p84">
                  <a:extLst>
                    <a:ext uri="{FF2B5EF4-FFF2-40B4-BE49-F238E27FC236}">
                      <a16:creationId xmlns:a16="http://schemas.microsoft.com/office/drawing/2014/main" id="{07875D37-3609-5860-E1FE-69B87B467910}"/>
                    </a:ext>
                  </a:extLst>
                </p:cNvPr>
                <p:cNvSpPr/>
                <p:nvPr/>
              </p:nvSpPr>
              <p:spPr>
                <a:xfrm>
                  <a:off x="-34004625" y="3690400"/>
                  <a:ext cx="155175" cy="187475"/>
                </a:xfrm>
                <a:custGeom>
                  <a:avLst/>
                  <a:gdLst/>
                  <a:ahLst/>
                  <a:cxnLst/>
                  <a:rect l="l" t="t" r="r" b="b"/>
                  <a:pathLst>
                    <a:path w="6207" h="7499" extrusionOk="0">
                      <a:moveTo>
                        <a:pt x="693" y="0"/>
                      </a:moveTo>
                      <a:cubicBezTo>
                        <a:pt x="315" y="0"/>
                        <a:pt x="0" y="315"/>
                        <a:pt x="0" y="662"/>
                      </a:cubicBezTo>
                      <a:lnTo>
                        <a:pt x="0" y="6490"/>
                      </a:lnTo>
                      <a:cubicBezTo>
                        <a:pt x="32" y="7026"/>
                        <a:pt x="504" y="7498"/>
                        <a:pt x="1103" y="7498"/>
                      </a:cubicBezTo>
                      <a:lnTo>
                        <a:pt x="6207" y="7498"/>
                      </a:lnTo>
                      <a:lnTo>
                        <a:pt x="6207" y="5797"/>
                      </a:lnTo>
                      <a:cubicBezTo>
                        <a:pt x="6207" y="5608"/>
                        <a:pt x="6049" y="5451"/>
                        <a:pt x="5860" y="5451"/>
                      </a:cubicBezTo>
                      <a:lnTo>
                        <a:pt x="1765" y="5451"/>
                      </a:lnTo>
                      <a:cubicBezTo>
                        <a:pt x="1576" y="5451"/>
                        <a:pt x="1418" y="5293"/>
                        <a:pt x="1418" y="5104"/>
                      </a:cubicBezTo>
                      <a:lnTo>
                        <a:pt x="1418" y="662"/>
                      </a:lnTo>
                      <a:cubicBezTo>
                        <a:pt x="1418" y="252"/>
                        <a:pt x="1103" y="0"/>
                        <a:pt x="69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30" name="Google Shape;9816;p84">
                  <a:extLst>
                    <a:ext uri="{FF2B5EF4-FFF2-40B4-BE49-F238E27FC236}">
                      <a16:creationId xmlns:a16="http://schemas.microsoft.com/office/drawing/2014/main" id="{6C28FCCD-C0DA-E01D-3442-9AE8D7F6639D}"/>
                    </a:ext>
                  </a:extLst>
                </p:cNvPr>
                <p:cNvSpPr/>
                <p:nvPr/>
              </p:nvSpPr>
              <p:spPr>
                <a:xfrm>
                  <a:off x="-33936100" y="3621075"/>
                  <a:ext cx="51200" cy="51225"/>
                </a:xfrm>
                <a:custGeom>
                  <a:avLst/>
                  <a:gdLst/>
                  <a:ahLst/>
                  <a:cxnLst/>
                  <a:rect l="l" t="t" r="r" b="b"/>
                  <a:pathLst>
                    <a:path w="2048" h="2049" extrusionOk="0">
                      <a:moveTo>
                        <a:pt x="1040" y="1"/>
                      </a:moveTo>
                      <a:cubicBezTo>
                        <a:pt x="473" y="1"/>
                        <a:pt x="0" y="473"/>
                        <a:pt x="0" y="1041"/>
                      </a:cubicBezTo>
                      <a:cubicBezTo>
                        <a:pt x="0" y="1576"/>
                        <a:pt x="473" y="2049"/>
                        <a:pt x="1040" y="2049"/>
                      </a:cubicBezTo>
                      <a:cubicBezTo>
                        <a:pt x="1576" y="2049"/>
                        <a:pt x="2048" y="1576"/>
                        <a:pt x="2048" y="1041"/>
                      </a:cubicBezTo>
                      <a:cubicBezTo>
                        <a:pt x="2048" y="473"/>
                        <a:pt x="1607" y="1"/>
                        <a:pt x="1040"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31" name="Google Shape;9817;p84">
                  <a:extLst>
                    <a:ext uri="{FF2B5EF4-FFF2-40B4-BE49-F238E27FC236}">
                      <a16:creationId xmlns:a16="http://schemas.microsoft.com/office/drawing/2014/main" id="{4D0C9B42-006D-BDF2-C0B5-E0FF82A06DF5}"/>
                    </a:ext>
                  </a:extLst>
                </p:cNvPr>
                <p:cNvSpPr/>
                <p:nvPr/>
              </p:nvSpPr>
              <p:spPr>
                <a:xfrm>
                  <a:off x="-33952650" y="3690125"/>
                  <a:ext cx="155975" cy="186950"/>
                </a:xfrm>
                <a:custGeom>
                  <a:avLst/>
                  <a:gdLst/>
                  <a:ahLst/>
                  <a:cxnLst/>
                  <a:rect l="l" t="t" r="r" b="b"/>
                  <a:pathLst>
                    <a:path w="6239" h="7478" extrusionOk="0">
                      <a:moveTo>
                        <a:pt x="1641" y="1"/>
                      </a:moveTo>
                      <a:cubicBezTo>
                        <a:pt x="1242" y="1"/>
                        <a:pt x="819" y="205"/>
                        <a:pt x="568" y="484"/>
                      </a:cubicBezTo>
                      <a:cubicBezTo>
                        <a:pt x="190" y="799"/>
                        <a:pt x="1" y="1209"/>
                        <a:pt x="1" y="1681"/>
                      </a:cubicBezTo>
                      <a:lnTo>
                        <a:pt x="1" y="4769"/>
                      </a:lnTo>
                      <a:lnTo>
                        <a:pt x="2679" y="4769"/>
                      </a:lnTo>
                      <a:cubicBezTo>
                        <a:pt x="2521" y="4359"/>
                        <a:pt x="2175" y="4107"/>
                        <a:pt x="1702" y="4107"/>
                      </a:cubicBezTo>
                      <a:lnTo>
                        <a:pt x="1040" y="4107"/>
                      </a:lnTo>
                      <a:cubicBezTo>
                        <a:pt x="820" y="4107"/>
                        <a:pt x="662" y="3949"/>
                        <a:pt x="662" y="3729"/>
                      </a:cubicBezTo>
                      <a:lnTo>
                        <a:pt x="662" y="2374"/>
                      </a:lnTo>
                      <a:cubicBezTo>
                        <a:pt x="662" y="2154"/>
                        <a:pt x="820" y="1996"/>
                        <a:pt x="1040" y="1996"/>
                      </a:cubicBezTo>
                      <a:cubicBezTo>
                        <a:pt x="1229" y="1996"/>
                        <a:pt x="1387" y="2154"/>
                        <a:pt x="1387" y="2374"/>
                      </a:cubicBezTo>
                      <a:lnTo>
                        <a:pt x="1387" y="3382"/>
                      </a:lnTo>
                      <a:lnTo>
                        <a:pt x="1733" y="3382"/>
                      </a:lnTo>
                      <a:cubicBezTo>
                        <a:pt x="2553" y="3382"/>
                        <a:pt x="3277" y="3981"/>
                        <a:pt x="3435" y="4769"/>
                      </a:cubicBezTo>
                      <a:lnTo>
                        <a:pt x="3813" y="4769"/>
                      </a:lnTo>
                      <a:cubicBezTo>
                        <a:pt x="4380" y="4769"/>
                        <a:pt x="4852" y="5241"/>
                        <a:pt x="4852" y="5777"/>
                      </a:cubicBezTo>
                      <a:lnTo>
                        <a:pt x="4852" y="7478"/>
                      </a:lnTo>
                      <a:lnTo>
                        <a:pt x="6239" y="7478"/>
                      </a:lnTo>
                      <a:lnTo>
                        <a:pt x="6239" y="5084"/>
                      </a:lnTo>
                      <a:cubicBezTo>
                        <a:pt x="6176" y="4580"/>
                        <a:pt x="5703" y="4107"/>
                        <a:pt x="5168" y="4107"/>
                      </a:cubicBezTo>
                      <a:lnTo>
                        <a:pt x="3781" y="4107"/>
                      </a:lnTo>
                      <a:cubicBezTo>
                        <a:pt x="3592" y="4107"/>
                        <a:pt x="3435" y="3949"/>
                        <a:pt x="3435" y="3729"/>
                      </a:cubicBezTo>
                      <a:lnTo>
                        <a:pt x="3435" y="1807"/>
                      </a:lnTo>
                      <a:cubicBezTo>
                        <a:pt x="3435" y="862"/>
                        <a:pt x="2710" y="43"/>
                        <a:pt x="1796" y="11"/>
                      </a:cubicBezTo>
                      <a:cubicBezTo>
                        <a:pt x="1745" y="4"/>
                        <a:pt x="1694" y="1"/>
                        <a:pt x="1641"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32" name="Google Shape;9818;p84">
                  <a:extLst>
                    <a:ext uri="{FF2B5EF4-FFF2-40B4-BE49-F238E27FC236}">
                      <a16:creationId xmlns:a16="http://schemas.microsoft.com/office/drawing/2014/main" id="{25BBE928-37E6-9E9B-89A4-6183E211BCA7}"/>
                    </a:ext>
                  </a:extLst>
                </p:cNvPr>
                <p:cNvSpPr/>
                <p:nvPr/>
              </p:nvSpPr>
              <p:spPr>
                <a:xfrm>
                  <a:off x="-33849475" y="3758125"/>
                  <a:ext cx="137075" cy="33100"/>
                </a:xfrm>
                <a:custGeom>
                  <a:avLst/>
                  <a:gdLst/>
                  <a:ahLst/>
                  <a:cxnLst/>
                  <a:rect l="l" t="t" r="r" b="b"/>
                  <a:pathLst>
                    <a:path w="5483" h="1324" extrusionOk="0">
                      <a:moveTo>
                        <a:pt x="1" y="1"/>
                      </a:moveTo>
                      <a:lnTo>
                        <a:pt x="1" y="662"/>
                      </a:lnTo>
                      <a:lnTo>
                        <a:pt x="1041" y="662"/>
                      </a:lnTo>
                      <a:cubicBezTo>
                        <a:pt x="1576" y="662"/>
                        <a:pt x="2080" y="946"/>
                        <a:pt x="2395" y="1324"/>
                      </a:cubicBezTo>
                      <a:lnTo>
                        <a:pt x="5136" y="1324"/>
                      </a:lnTo>
                      <a:cubicBezTo>
                        <a:pt x="5325" y="1324"/>
                        <a:pt x="5483" y="1166"/>
                        <a:pt x="5483" y="977"/>
                      </a:cubicBezTo>
                      <a:lnTo>
                        <a:pt x="5483" y="316"/>
                      </a:lnTo>
                      <a:cubicBezTo>
                        <a:pt x="5483" y="158"/>
                        <a:pt x="5325" y="1"/>
                        <a:pt x="5136"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grpSp>
        </p:grpSp>
      </p:grpSp>
    </p:spTree>
    <p:extLst>
      <p:ext uri="{BB962C8B-B14F-4D97-AF65-F5344CB8AC3E}">
        <p14:creationId xmlns:p14="http://schemas.microsoft.com/office/powerpoint/2010/main" val="27602678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41AC69-A0FC-B95A-C35B-1EB0372CE461}"/>
              </a:ext>
            </a:extLst>
          </p:cNvPr>
          <p:cNvSpPr txBox="1"/>
          <p:nvPr/>
        </p:nvSpPr>
        <p:spPr>
          <a:xfrm>
            <a:off x="6626983" y="432073"/>
            <a:ext cx="4998484" cy="193899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189A8B"/>
                </a:solidFill>
                <a:effectLst/>
                <a:uLnTx/>
                <a:uFillTx/>
                <a:latin typeface="Tahoma" panose="020B0604030504040204" pitchFamily="34" charset="0"/>
                <a:ea typeface="Tahoma" panose="020B0604030504040204" pitchFamily="34" charset="0"/>
                <a:cs typeface="Tahoma" panose="020B0604030504040204" pitchFamily="34" charset="0"/>
              </a:rPr>
              <a:t>Digital Skills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189A8B"/>
                </a:solidFill>
                <a:effectLst/>
                <a:uLnTx/>
                <a:uFillTx/>
                <a:latin typeface="Tahoma" panose="020B0604030504040204" pitchFamily="34" charset="0"/>
                <a:ea typeface="Tahoma" panose="020B0604030504040204" pitchFamily="34" charset="0"/>
                <a:cs typeface="Tahoma" panose="020B0604030504040204" pitchFamily="34" charset="0"/>
              </a:rPr>
              <a:t>Framework</a:t>
            </a:r>
          </a:p>
        </p:txBody>
      </p:sp>
      <p:sp>
        <p:nvSpPr>
          <p:cNvPr id="5" name="TextBox 4">
            <a:extLst>
              <a:ext uri="{FF2B5EF4-FFF2-40B4-BE49-F238E27FC236}">
                <a16:creationId xmlns:a16="http://schemas.microsoft.com/office/drawing/2014/main" id="{0342A95F-3761-76F9-B10D-342458AE0E6D}"/>
              </a:ext>
            </a:extLst>
          </p:cNvPr>
          <p:cNvSpPr txBox="1"/>
          <p:nvPr/>
        </p:nvSpPr>
        <p:spPr>
          <a:xfrm>
            <a:off x="6096000" y="2459098"/>
            <a:ext cx="6044462"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3E3E4D"/>
                </a:solidFill>
                <a:effectLst/>
                <a:uLnTx/>
                <a:uFillTx/>
                <a:latin typeface="Tahoma" panose="020B0604030504040204" pitchFamily="34" charset="0"/>
                <a:ea typeface="Tahoma" panose="020B0604030504040204" pitchFamily="34" charset="0"/>
                <a:cs typeface="Tahoma" panose="020B0604030504040204" pitchFamily="34" charset="0"/>
              </a:rPr>
              <a:t>700+ digital skills development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3E3E4D"/>
                </a:solidFill>
                <a:effectLst/>
                <a:uLnTx/>
                <a:uFillTx/>
                <a:latin typeface="Tahoma" panose="020B0604030504040204" pitchFamily="34" charset="0"/>
                <a:ea typeface="Tahoma" panose="020B0604030504040204" pitchFamily="34" charset="0"/>
                <a:cs typeface="Tahoma" panose="020B0604030504040204" pitchFamily="34" charset="0"/>
              </a:rPr>
              <a:t>services and resources in one place.</a:t>
            </a:r>
          </a:p>
        </p:txBody>
      </p:sp>
      <p:sp>
        <p:nvSpPr>
          <p:cNvPr id="14" name="Oval 13">
            <a:extLst>
              <a:ext uri="{FF2B5EF4-FFF2-40B4-BE49-F238E27FC236}">
                <a16:creationId xmlns:a16="http://schemas.microsoft.com/office/drawing/2014/main" id="{57AF9D69-EBEE-20D8-ABEE-3583A851B639}"/>
              </a:ext>
            </a:extLst>
          </p:cNvPr>
          <p:cNvSpPr/>
          <p:nvPr/>
        </p:nvSpPr>
        <p:spPr>
          <a:xfrm>
            <a:off x="741245" y="744499"/>
            <a:ext cx="4506703" cy="5369001"/>
          </a:xfrm>
          <a:custGeom>
            <a:avLst/>
            <a:gdLst>
              <a:gd name="connsiteX0" fmla="*/ 0 w 5266358"/>
              <a:gd name="connsiteY0" fmla="*/ 2633179 h 5266358"/>
              <a:gd name="connsiteX1" fmla="*/ 2633179 w 5266358"/>
              <a:gd name="connsiteY1" fmla="*/ 0 h 5266358"/>
              <a:gd name="connsiteX2" fmla="*/ 5266358 w 5266358"/>
              <a:gd name="connsiteY2" fmla="*/ 2633179 h 5266358"/>
              <a:gd name="connsiteX3" fmla="*/ 2633179 w 5266358"/>
              <a:gd name="connsiteY3" fmla="*/ 5266358 h 5266358"/>
              <a:gd name="connsiteX4" fmla="*/ 0 w 5266358"/>
              <a:gd name="connsiteY4" fmla="*/ 2633179 h 5266358"/>
              <a:gd name="connsiteX0" fmla="*/ 0 w 4225349"/>
              <a:gd name="connsiteY0" fmla="*/ 2548905 h 5266613"/>
              <a:gd name="connsiteX1" fmla="*/ 1592170 w 4225349"/>
              <a:gd name="connsiteY1" fmla="*/ 132 h 5266613"/>
              <a:gd name="connsiteX2" fmla="*/ 4225349 w 4225349"/>
              <a:gd name="connsiteY2" fmla="*/ 2633311 h 5266613"/>
              <a:gd name="connsiteX3" fmla="*/ 1592170 w 4225349"/>
              <a:gd name="connsiteY3" fmla="*/ 5266490 h 5266613"/>
              <a:gd name="connsiteX4" fmla="*/ 0 w 4225349"/>
              <a:gd name="connsiteY4" fmla="*/ 2548905 h 5266613"/>
              <a:gd name="connsiteX0" fmla="*/ 0 w 4506703"/>
              <a:gd name="connsiteY0" fmla="*/ 2632343 h 5369001"/>
              <a:gd name="connsiteX1" fmla="*/ 1592170 w 4506703"/>
              <a:gd name="connsiteY1" fmla="*/ 83570 h 5369001"/>
              <a:gd name="connsiteX2" fmla="*/ 4506703 w 4506703"/>
              <a:gd name="connsiteY2" fmla="*/ 1408454 h 5369001"/>
              <a:gd name="connsiteX3" fmla="*/ 1592170 w 4506703"/>
              <a:gd name="connsiteY3" fmla="*/ 5349928 h 5369001"/>
              <a:gd name="connsiteX4" fmla="*/ 0 w 4506703"/>
              <a:gd name="connsiteY4" fmla="*/ 2632343 h 5369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6703" h="5369001">
                <a:moveTo>
                  <a:pt x="0" y="2632343"/>
                </a:moveTo>
                <a:cubicBezTo>
                  <a:pt x="0" y="1178078"/>
                  <a:pt x="841053" y="287552"/>
                  <a:pt x="1592170" y="83570"/>
                </a:cubicBezTo>
                <a:cubicBezTo>
                  <a:pt x="2343287" y="-120412"/>
                  <a:pt x="4506703" y="-45811"/>
                  <a:pt x="4506703" y="1408454"/>
                </a:cubicBezTo>
                <a:cubicBezTo>
                  <a:pt x="4506703" y="2862719"/>
                  <a:pt x="2343287" y="5145947"/>
                  <a:pt x="1592170" y="5349928"/>
                </a:cubicBezTo>
                <a:cubicBezTo>
                  <a:pt x="841053" y="5553910"/>
                  <a:pt x="0" y="4086608"/>
                  <a:pt x="0" y="2632343"/>
                </a:cubicBezTo>
                <a:close/>
              </a:path>
            </a:pathLst>
          </a:custGeom>
          <a:solidFill>
            <a:srgbClr val="189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3" name="Oval 13">
            <a:extLst>
              <a:ext uri="{FF2B5EF4-FFF2-40B4-BE49-F238E27FC236}">
                <a16:creationId xmlns:a16="http://schemas.microsoft.com/office/drawing/2014/main" id="{4E9DC80E-BAA9-3700-808C-D1C1D09158AE}"/>
              </a:ext>
            </a:extLst>
          </p:cNvPr>
          <p:cNvSpPr/>
          <p:nvPr/>
        </p:nvSpPr>
        <p:spPr>
          <a:xfrm rot="5400000">
            <a:off x="1908722" y="2883828"/>
            <a:ext cx="3205722" cy="3819094"/>
          </a:xfrm>
          <a:custGeom>
            <a:avLst/>
            <a:gdLst>
              <a:gd name="connsiteX0" fmla="*/ 0 w 5266358"/>
              <a:gd name="connsiteY0" fmla="*/ 2633179 h 5266358"/>
              <a:gd name="connsiteX1" fmla="*/ 2633179 w 5266358"/>
              <a:gd name="connsiteY1" fmla="*/ 0 h 5266358"/>
              <a:gd name="connsiteX2" fmla="*/ 5266358 w 5266358"/>
              <a:gd name="connsiteY2" fmla="*/ 2633179 h 5266358"/>
              <a:gd name="connsiteX3" fmla="*/ 2633179 w 5266358"/>
              <a:gd name="connsiteY3" fmla="*/ 5266358 h 5266358"/>
              <a:gd name="connsiteX4" fmla="*/ 0 w 5266358"/>
              <a:gd name="connsiteY4" fmla="*/ 2633179 h 5266358"/>
              <a:gd name="connsiteX0" fmla="*/ 0 w 4225349"/>
              <a:gd name="connsiteY0" fmla="*/ 2548905 h 5266613"/>
              <a:gd name="connsiteX1" fmla="*/ 1592170 w 4225349"/>
              <a:gd name="connsiteY1" fmla="*/ 132 h 5266613"/>
              <a:gd name="connsiteX2" fmla="*/ 4225349 w 4225349"/>
              <a:gd name="connsiteY2" fmla="*/ 2633311 h 5266613"/>
              <a:gd name="connsiteX3" fmla="*/ 1592170 w 4225349"/>
              <a:gd name="connsiteY3" fmla="*/ 5266490 h 5266613"/>
              <a:gd name="connsiteX4" fmla="*/ 0 w 4225349"/>
              <a:gd name="connsiteY4" fmla="*/ 2548905 h 5266613"/>
              <a:gd name="connsiteX0" fmla="*/ 0 w 4506703"/>
              <a:gd name="connsiteY0" fmla="*/ 2632343 h 5369001"/>
              <a:gd name="connsiteX1" fmla="*/ 1592170 w 4506703"/>
              <a:gd name="connsiteY1" fmla="*/ 83570 h 5369001"/>
              <a:gd name="connsiteX2" fmla="*/ 4506703 w 4506703"/>
              <a:gd name="connsiteY2" fmla="*/ 1408454 h 5369001"/>
              <a:gd name="connsiteX3" fmla="*/ 1592170 w 4506703"/>
              <a:gd name="connsiteY3" fmla="*/ 5349928 h 5369001"/>
              <a:gd name="connsiteX4" fmla="*/ 0 w 4506703"/>
              <a:gd name="connsiteY4" fmla="*/ 2632343 h 5369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6703" h="5369001">
                <a:moveTo>
                  <a:pt x="0" y="2632343"/>
                </a:moveTo>
                <a:cubicBezTo>
                  <a:pt x="0" y="1178078"/>
                  <a:pt x="841053" y="287552"/>
                  <a:pt x="1592170" y="83570"/>
                </a:cubicBezTo>
                <a:cubicBezTo>
                  <a:pt x="2343287" y="-120412"/>
                  <a:pt x="4506703" y="-45811"/>
                  <a:pt x="4506703" y="1408454"/>
                </a:cubicBezTo>
                <a:cubicBezTo>
                  <a:pt x="4506703" y="2862719"/>
                  <a:pt x="2343287" y="5145947"/>
                  <a:pt x="1592170" y="5349928"/>
                </a:cubicBezTo>
                <a:cubicBezTo>
                  <a:pt x="841053" y="5553910"/>
                  <a:pt x="0" y="4086608"/>
                  <a:pt x="0" y="2632343"/>
                </a:cubicBezTo>
                <a:close/>
              </a:path>
            </a:pathLst>
          </a:custGeom>
          <a:solidFill>
            <a:srgbClr val="FAC7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grpSp>
        <p:nvGrpSpPr>
          <p:cNvPr id="11" name="Group 10">
            <a:extLst>
              <a:ext uri="{FF2B5EF4-FFF2-40B4-BE49-F238E27FC236}">
                <a16:creationId xmlns:a16="http://schemas.microsoft.com/office/drawing/2014/main" id="{DC62B0B1-717F-76D2-802C-7B7F4B3F9B20}"/>
              </a:ext>
            </a:extLst>
          </p:cNvPr>
          <p:cNvGrpSpPr/>
          <p:nvPr/>
        </p:nvGrpSpPr>
        <p:grpSpPr>
          <a:xfrm>
            <a:off x="7159648" y="3380123"/>
            <a:ext cx="3933154" cy="2856850"/>
            <a:chOff x="7159648" y="3380123"/>
            <a:chExt cx="3933154" cy="2856850"/>
          </a:xfrm>
        </p:grpSpPr>
        <p:grpSp>
          <p:nvGrpSpPr>
            <p:cNvPr id="12" name="Group 11">
              <a:extLst>
                <a:ext uri="{FF2B5EF4-FFF2-40B4-BE49-F238E27FC236}">
                  <a16:creationId xmlns:a16="http://schemas.microsoft.com/office/drawing/2014/main" id="{9A3BA3E5-2C3C-58A0-C13A-FC56E7BCF1D5}"/>
                </a:ext>
              </a:extLst>
            </p:cNvPr>
            <p:cNvGrpSpPr/>
            <p:nvPr/>
          </p:nvGrpSpPr>
          <p:grpSpPr>
            <a:xfrm>
              <a:off x="7189171" y="3380123"/>
              <a:ext cx="1049458" cy="851933"/>
              <a:chOff x="6985209" y="3555133"/>
              <a:chExt cx="1049458" cy="851933"/>
            </a:xfrm>
          </p:grpSpPr>
          <p:grpSp>
            <p:nvGrpSpPr>
              <p:cNvPr id="7" name="Google Shape;3589;p61">
                <a:extLst>
                  <a:ext uri="{FF2B5EF4-FFF2-40B4-BE49-F238E27FC236}">
                    <a16:creationId xmlns:a16="http://schemas.microsoft.com/office/drawing/2014/main" id="{4857F316-B0CF-9F6D-541C-60026D23BAF2}"/>
                  </a:ext>
                </a:extLst>
              </p:cNvPr>
              <p:cNvGrpSpPr/>
              <p:nvPr/>
            </p:nvGrpSpPr>
            <p:grpSpPr>
              <a:xfrm rot="1022691">
                <a:off x="6985209" y="3555133"/>
                <a:ext cx="865077" cy="826042"/>
                <a:chOff x="229233" y="1086785"/>
                <a:chExt cx="7079402" cy="3826526"/>
              </a:xfrm>
              <a:solidFill>
                <a:srgbClr val="189A8B"/>
              </a:solidFill>
            </p:grpSpPr>
            <p:sp>
              <p:nvSpPr>
                <p:cNvPr id="8" name="Google Shape;3590;p61">
                  <a:extLst>
                    <a:ext uri="{FF2B5EF4-FFF2-40B4-BE49-F238E27FC236}">
                      <a16:creationId xmlns:a16="http://schemas.microsoft.com/office/drawing/2014/main" id="{3A372B17-F7E9-6142-75C9-DB8752F24D50}"/>
                    </a:ext>
                  </a:extLst>
                </p:cNvPr>
                <p:cNvSpPr/>
                <p:nvPr/>
              </p:nvSpPr>
              <p:spPr>
                <a:xfrm>
                  <a:off x="229233" y="1086785"/>
                  <a:ext cx="7079402" cy="3826526"/>
                </a:xfrm>
                <a:custGeom>
                  <a:avLst/>
                  <a:gdLst/>
                  <a:ahLst/>
                  <a:cxnLst/>
                  <a:rect l="l" t="t" r="r" b="b"/>
                  <a:pathLst>
                    <a:path w="283176" h="153061" extrusionOk="0">
                      <a:moveTo>
                        <a:pt x="168404" y="0"/>
                      </a:moveTo>
                      <a:cubicBezTo>
                        <a:pt x="157709" y="0"/>
                        <a:pt x="146666" y="1269"/>
                        <a:pt x="137470" y="1958"/>
                      </a:cubicBezTo>
                      <a:cubicBezTo>
                        <a:pt x="99769" y="4776"/>
                        <a:pt x="61970" y="14736"/>
                        <a:pt x="30657" y="36550"/>
                      </a:cubicBezTo>
                      <a:cubicBezTo>
                        <a:pt x="16422" y="46461"/>
                        <a:pt x="2915" y="60284"/>
                        <a:pt x="1336" y="77580"/>
                      </a:cubicBezTo>
                      <a:cubicBezTo>
                        <a:pt x="0" y="92204"/>
                        <a:pt x="7774" y="106560"/>
                        <a:pt x="18778" y="116301"/>
                      </a:cubicBezTo>
                      <a:cubicBezTo>
                        <a:pt x="29807" y="126043"/>
                        <a:pt x="43726" y="131800"/>
                        <a:pt x="57670" y="136415"/>
                      </a:cubicBezTo>
                      <a:cubicBezTo>
                        <a:pt x="91058" y="147472"/>
                        <a:pt x="125903" y="153060"/>
                        <a:pt x="160873" y="153060"/>
                      </a:cubicBezTo>
                      <a:cubicBezTo>
                        <a:pt x="176382" y="153060"/>
                        <a:pt x="191917" y="151961"/>
                        <a:pt x="207359" y="149752"/>
                      </a:cubicBezTo>
                      <a:cubicBezTo>
                        <a:pt x="222226" y="147614"/>
                        <a:pt x="237360" y="144286"/>
                        <a:pt x="249871" y="135929"/>
                      </a:cubicBezTo>
                      <a:cubicBezTo>
                        <a:pt x="275062" y="119095"/>
                        <a:pt x="283175" y="80398"/>
                        <a:pt x="265102" y="56057"/>
                      </a:cubicBezTo>
                      <a:cubicBezTo>
                        <a:pt x="255968" y="43789"/>
                        <a:pt x="242097" y="36137"/>
                        <a:pt x="229125" y="28024"/>
                      </a:cubicBezTo>
                      <a:cubicBezTo>
                        <a:pt x="217003" y="20420"/>
                        <a:pt x="204881" y="7643"/>
                        <a:pt x="191278" y="3027"/>
                      </a:cubicBezTo>
                      <a:cubicBezTo>
                        <a:pt x="184502" y="737"/>
                        <a:pt x="176554" y="0"/>
                        <a:pt x="16840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9" name="Google Shape;3591;p61">
                  <a:extLst>
                    <a:ext uri="{FF2B5EF4-FFF2-40B4-BE49-F238E27FC236}">
                      <a16:creationId xmlns:a16="http://schemas.microsoft.com/office/drawing/2014/main" id="{6B5F4B35-FD7F-3673-3769-954B38476492}"/>
                    </a:ext>
                  </a:extLst>
                </p:cNvPr>
                <p:cNvSpPr/>
                <p:nvPr/>
              </p:nvSpPr>
              <p:spPr>
                <a:xfrm>
                  <a:off x="235148" y="1648946"/>
                  <a:ext cx="6089832" cy="3261748"/>
                </a:xfrm>
                <a:custGeom>
                  <a:avLst/>
                  <a:gdLst/>
                  <a:ahLst/>
                  <a:cxnLst/>
                  <a:rect l="l" t="t" r="r" b="b"/>
                  <a:pathLst>
                    <a:path w="285071" h="165311" extrusionOk="0">
                      <a:moveTo>
                        <a:pt x="193683" y="2310"/>
                      </a:moveTo>
                      <a:lnTo>
                        <a:pt x="194120" y="2431"/>
                      </a:lnTo>
                      <a:lnTo>
                        <a:pt x="194557" y="2553"/>
                      </a:lnTo>
                      <a:lnTo>
                        <a:pt x="195456" y="2820"/>
                      </a:lnTo>
                      <a:lnTo>
                        <a:pt x="196198" y="3047"/>
                      </a:lnTo>
                      <a:lnTo>
                        <a:pt x="196198" y="3047"/>
                      </a:lnTo>
                      <a:cubicBezTo>
                        <a:pt x="196113" y="3020"/>
                        <a:pt x="196027" y="2993"/>
                        <a:pt x="195942" y="2966"/>
                      </a:cubicBezTo>
                      <a:lnTo>
                        <a:pt x="194825" y="2626"/>
                      </a:lnTo>
                      <a:cubicBezTo>
                        <a:pt x="194436" y="2504"/>
                        <a:pt x="194072" y="2383"/>
                        <a:pt x="193683" y="2310"/>
                      </a:cubicBezTo>
                      <a:close/>
                      <a:moveTo>
                        <a:pt x="196198" y="3047"/>
                      </a:moveTo>
                      <a:cubicBezTo>
                        <a:pt x="196309" y="3081"/>
                        <a:pt x="196421" y="3115"/>
                        <a:pt x="196532" y="3149"/>
                      </a:cubicBezTo>
                      <a:lnTo>
                        <a:pt x="196532" y="3149"/>
                      </a:lnTo>
                      <a:lnTo>
                        <a:pt x="196198" y="3047"/>
                      </a:lnTo>
                      <a:close/>
                      <a:moveTo>
                        <a:pt x="196532" y="3149"/>
                      </a:moveTo>
                      <a:lnTo>
                        <a:pt x="197205" y="3354"/>
                      </a:lnTo>
                      <a:cubicBezTo>
                        <a:pt x="197213" y="3356"/>
                        <a:pt x="197220" y="3358"/>
                        <a:pt x="197228" y="3360"/>
                      </a:cubicBezTo>
                      <a:lnTo>
                        <a:pt x="197228" y="3360"/>
                      </a:lnTo>
                      <a:cubicBezTo>
                        <a:pt x="196996" y="3288"/>
                        <a:pt x="196764" y="3219"/>
                        <a:pt x="196532" y="3149"/>
                      </a:cubicBezTo>
                      <a:close/>
                      <a:moveTo>
                        <a:pt x="197228" y="3360"/>
                      </a:moveTo>
                      <a:lnTo>
                        <a:pt x="197228" y="3360"/>
                      </a:lnTo>
                      <a:cubicBezTo>
                        <a:pt x="197350" y="3398"/>
                        <a:pt x="197472" y="3437"/>
                        <a:pt x="197593" y="3477"/>
                      </a:cubicBezTo>
                      <a:lnTo>
                        <a:pt x="197593" y="3477"/>
                      </a:lnTo>
                      <a:cubicBezTo>
                        <a:pt x="197473" y="3434"/>
                        <a:pt x="197353" y="3392"/>
                        <a:pt x="197228" y="3360"/>
                      </a:cubicBezTo>
                      <a:close/>
                      <a:moveTo>
                        <a:pt x="197593" y="3477"/>
                      </a:moveTo>
                      <a:lnTo>
                        <a:pt x="197593" y="3477"/>
                      </a:lnTo>
                      <a:cubicBezTo>
                        <a:pt x="197745" y="3533"/>
                        <a:pt x="197897" y="3593"/>
                        <a:pt x="198055" y="3646"/>
                      </a:cubicBezTo>
                      <a:lnTo>
                        <a:pt x="198930" y="3986"/>
                      </a:lnTo>
                      <a:cubicBezTo>
                        <a:pt x="199513" y="4205"/>
                        <a:pt x="200096" y="4423"/>
                        <a:pt x="200655" y="4666"/>
                      </a:cubicBezTo>
                      <a:cubicBezTo>
                        <a:pt x="200971" y="4803"/>
                        <a:pt x="201287" y="4943"/>
                        <a:pt x="201601" y="5085"/>
                      </a:cubicBezTo>
                      <a:lnTo>
                        <a:pt x="201601" y="5085"/>
                      </a:lnTo>
                      <a:lnTo>
                        <a:pt x="200412" y="4545"/>
                      </a:lnTo>
                      <a:lnTo>
                        <a:pt x="198201" y="3694"/>
                      </a:lnTo>
                      <a:cubicBezTo>
                        <a:pt x="197999" y="3616"/>
                        <a:pt x="197796" y="3545"/>
                        <a:pt x="197593" y="3477"/>
                      </a:cubicBezTo>
                      <a:close/>
                      <a:moveTo>
                        <a:pt x="201601" y="5085"/>
                      </a:moveTo>
                      <a:lnTo>
                        <a:pt x="201792" y="5172"/>
                      </a:lnTo>
                      <a:lnTo>
                        <a:pt x="201792" y="5172"/>
                      </a:lnTo>
                      <a:cubicBezTo>
                        <a:pt x="201728" y="5143"/>
                        <a:pt x="201665" y="5114"/>
                        <a:pt x="201601" y="5085"/>
                      </a:cubicBezTo>
                      <a:close/>
                      <a:moveTo>
                        <a:pt x="201792" y="5172"/>
                      </a:moveTo>
                      <a:cubicBezTo>
                        <a:pt x="202347" y="5425"/>
                        <a:pt x="202898" y="5687"/>
                        <a:pt x="203447" y="5957"/>
                      </a:cubicBezTo>
                      <a:lnTo>
                        <a:pt x="203447" y="5957"/>
                      </a:lnTo>
                      <a:cubicBezTo>
                        <a:pt x="203149" y="5808"/>
                        <a:pt x="202850" y="5661"/>
                        <a:pt x="202550" y="5516"/>
                      </a:cubicBezTo>
                      <a:lnTo>
                        <a:pt x="201792" y="5172"/>
                      </a:lnTo>
                      <a:close/>
                      <a:moveTo>
                        <a:pt x="203447" y="5957"/>
                      </a:moveTo>
                      <a:cubicBezTo>
                        <a:pt x="205025" y="6746"/>
                        <a:pt x="206570" y="7594"/>
                        <a:pt x="208082" y="8506"/>
                      </a:cubicBezTo>
                      <a:lnTo>
                        <a:pt x="208082" y="8506"/>
                      </a:lnTo>
                      <a:cubicBezTo>
                        <a:pt x="207745" y="8301"/>
                        <a:pt x="207407" y="8098"/>
                        <a:pt x="207068" y="7897"/>
                      </a:cubicBezTo>
                      <a:cubicBezTo>
                        <a:pt x="205877" y="7204"/>
                        <a:pt x="204670" y="6559"/>
                        <a:pt x="203447" y="5957"/>
                      </a:cubicBezTo>
                      <a:close/>
                      <a:moveTo>
                        <a:pt x="208082" y="8506"/>
                      </a:moveTo>
                      <a:cubicBezTo>
                        <a:pt x="208378" y="8686"/>
                        <a:pt x="208674" y="8868"/>
                        <a:pt x="208969" y="9051"/>
                      </a:cubicBezTo>
                      <a:lnTo>
                        <a:pt x="208969" y="9051"/>
                      </a:lnTo>
                      <a:cubicBezTo>
                        <a:pt x="208675" y="8867"/>
                        <a:pt x="208379" y="8685"/>
                        <a:pt x="208082" y="8506"/>
                      </a:cubicBezTo>
                      <a:close/>
                      <a:moveTo>
                        <a:pt x="274827" y="94613"/>
                      </a:moveTo>
                      <a:cubicBezTo>
                        <a:pt x="274825" y="94672"/>
                        <a:pt x="274822" y="94731"/>
                        <a:pt x="274819" y="94790"/>
                      </a:cubicBezTo>
                      <a:lnTo>
                        <a:pt x="274827" y="94613"/>
                      </a:lnTo>
                      <a:close/>
                      <a:moveTo>
                        <a:pt x="182036" y="164515"/>
                      </a:moveTo>
                      <a:cubicBezTo>
                        <a:pt x="182009" y="164557"/>
                        <a:pt x="182151" y="164591"/>
                        <a:pt x="182606" y="164606"/>
                      </a:cubicBezTo>
                      <a:cubicBezTo>
                        <a:pt x="182112" y="164589"/>
                        <a:pt x="181975" y="164562"/>
                        <a:pt x="182036" y="164515"/>
                      </a:cubicBezTo>
                      <a:close/>
                      <a:moveTo>
                        <a:pt x="171889" y="1"/>
                      </a:moveTo>
                      <a:cubicBezTo>
                        <a:pt x="169431" y="1"/>
                        <a:pt x="166985" y="62"/>
                        <a:pt x="164556" y="148"/>
                      </a:cubicBezTo>
                      <a:cubicBezTo>
                        <a:pt x="156370" y="512"/>
                        <a:pt x="148378" y="1314"/>
                        <a:pt x="140483" y="1872"/>
                      </a:cubicBezTo>
                      <a:cubicBezTo>
                        <a:pt x="132321" y="2456"/>
                        <a:pt x="124183" y="3379"/>
                        <a:pt x="116020" y="4666"/>
                      </a:cubicBezTo>
                      <a:lnTo>
                        <a:pt x="112960" y="5128"/>
                      </a:lnTo>
                      <a:cubicBezTo>
                        <a:pt x="111964" y="5298"/>
                        <a:pt x="110943" y="5516"/>
                        <a:pt x="109923" y="5686"/>
                      </a:cubicBezTo>
                      <a:lnTo>
                        <a:pt x="106887" y="6269"/>
                      </a:lnTo>
                      <a:lnTo>
                        <a:pt x="105380" y="6537"/>
                      </a:lnTo>
                      <a:lnTo>
                        <a:pt x="103850" y="6877"/>
                      </a:lnTo>
                      <a:cubicBezTo>
                        <a:pt x="101834" y="7314"/>
                        <a:pt x="99817" y="7727"/>
                        <a:pt x="97777" y="8188"/>
                      </a:cubicBezTo>
                      <a:lnTo>
                        <a:pt x="91704" y="9719"/>
                      </a:lnTo>
                      <a:cubicBezTo>
                        <a:pt x="90878" y="9913"/>
                        <a:pt x="90052" y="10180"/>
                        <a:pt x="89226" y="10423"/>
                      </a:cubicBezTo>
                      <a:lnTo>
                        <a:pt x="86797" y="11128"/>
                      </a:lnTo>
                      <a:lnTo>
                        <a:pt x="84416" y="11857"/>
                      </a:lnTo>
                      <a:cubicBezTo>
                        <a:pt x="83615" y="12099"/>
                        <a:pt x="82861" y="12391"/>
                        <a:pt x="82108" y="12634"/>
                      </a:cubicBezTo>
                      <a:lnTo>
                        <a:pt x="77614" y="14213"/>
                      </a:lnTo>
                      <a:cubicBezTo>
                        <a:pt x="76157" y="14747"/>
                        <a:pt x="74748" y="15355"/>
                        <a:pt x="73363" y="15889"/>
                      </a:cubicBezTo>
                      <a:lnTo>
                        <a:pt x="71323" y="16739"/>
                      </a:lnTo>
                      <a:lnTo>
                        <a:pt x="70327" y="17152"/>
                      </a:lnTo>
                      <a:lnTo>
                        <a:pt x="69331" y="17590"/>
                      </a:lnTo>
                      <a:lnTo>
                        <a:pt x="65517" y="19363"/>
                      </a:lnTo>
                      <a:lnTo>
                        <a:pt x="63671" y="20213"/>
                      </a:lnTo>
                      <a:lnTo>
                        <a:pt x="61922" y="21136"/>
                      </a:lnTo>
                      <a:lnTo>
                        <a:pt x="58521" y="22910"/>
                      </a:lnTo>
                      <a:lnTo>
                        <a:pt x="62772" y="21088"/>
                      </a:lnTo>
                      <a:lnTo>
                        <a:pt x="63841" y="20650"/>
                      </a:lnTo>
                      <a:lnTo>
                        <a:pt x="64909" y="20213"/>
                      </a:lnTo>
                      <a:lnTo>
                        <a:pt x="67072" y="19387"/>
                      </a:lnTo>
                      <a:lnTo>
                        <a:pt x="69234" y="18561"/>
                      </a:lnTo>
                      <a:cubicBezTo>
                        <a:pt x="69962" y="18270"/>
                        <a:pt x="70691" y="17978"/>
                        <a:pt x="71420" y="17735"/>
                      </a:cubicBezTo>
                      <a:lnTo>
                        <a:pt x="75817" y="16229"/>
                      </a:lnTo>
                      <a:cubicBezTo>
                        <a:pt x="76545" y="15962"/>
                        <a:pt x="77274" y="15695"/>
                        <a:pt x="78027" y="15476"/>
                      </a:cubicBezTo>
                      <a:lnTo>
                        <a:pt x="80238" y="14796"/>
                      </a:lnTo>
                      <a:cubicBezTo>
                        <a:pt x="81720" y="14334"/>
                        <a:pt x="83202" y="13873"/>
                        <a:pt x="84708" y="13411"/>
                      </a:cubicBezTo>
                      <a:lnTo>
                        <a:pt x="89202" y="12172"/>
                      </a:lnTo>
                      <a:lnTo>
                        <a:pt x="91461" y="11565"/>
                      </a:lnTo>
                      <a:lnTo>
                        <a:pt x="93744" y="11031"/>
                      </a:lnTo>
                      <a:lnTo>
                        <a:pt x="98287" y="9913"/>
                      </a:lnTo>
                      <a:cubicBezTo>
                        <a:pt x="99817" y="9597"/>
                        <a:pt x="101372" y="9282"/>
                        <a:pt x="102878" y="8942"/>
                      </a:cubicBezTo>
                      <a:lnTo>
                        <a:pt x="105186" y="8480"/>
                      </a:lnTo>
                      <a:cubicBezTo>
                        <a:pt x="105963" y="8310"/>
                        <a:pt x="106716" y="8188"/>
                        <a:pt x="107494" y="8043"/>
                      </a:cubicBezTo>
                      <a:lnTo>
                        <a:pt x="112134" y="7217"/>
                      </a:lnTo>
                      <a:cubicBezTo>
                        <a:pt x="118328" y="6197"/>
                        <a:pt x="124547" y="5322"/>
                        <a:pt x="130839" y="4715"/>
                      </a:cubicBezTo>
                      <a:lnTo>
                        <a:pt x="133195" y="4472"/>
                      </a:lnTo>
                      <a:lnTo>
                        <a:pt x="134361" y="4350"/>
                      </a:lnTo>
                      <a:lnTo>
                        <a:pt x="135551" y="4277"/>
                      </a:lnTo>
                      <a:lnTo>
                        <a:pt x="140264" y="3913"/>
                      </a:lnTo>
                      <a:lnTo>
                        <a:pt x="141454" y="3816"/>
                      </a:lnTo>
                      <a:lnTo>
                        <a:pt x="142596" y="3743"/>
                      </a:lnTo>
                      <a:lnTo>
                        <a:pt x="144928" y="3573"/>
                      </a:lnTo>
                      <a:lnTo>
                        <a:pt x="149568" y="3209"/>
                      </a:lnTo>
                      <a:cubicBezTo>
                        <a:pt x="155811" y="2747"/>
                        <a:pt x="162151" y="2261"/>
                        <a:pt x="168589" y="2140"/>
                      </a:cubicBezTo>
                      <a:lnTo>
                        <a:pt x="171018" y="2115"/>
                      </a:lnTo>
                      <a:cubicBezTo>
                        <a:pt x="171419" y="2103"/>
                        <a:pt x="171820" y="2097"/>
                        <a:pt x="172224" y="2097"/>
                      </a:cubicBezTo>
                      <a:cubicBezTo>
                        <a:pt x="172628" y="2097"/>
                        <a:pt x="173034" y="2103"/>
                        <a:pt x="173447" y="2115"/>
                      </a:cubicBezTo>
                      <a:lnTo>
                        <a:pt x="175877" y="2164"/>
                      </a:lnTo>
                      <a:cubicBezTo>
                        <a:pt x="176678" y="2188"/>
                        <a:pt x="177504" y="2237"/>
                        <a:pt x="178330" y="2261"/>
                      </a:cubicBezTo>
                      <a:lnTo>
                        <a:pt x="179545" y="2334"/>
                      </a:lnTo>
                      <a:cubicBezTo>
                        <a:pt x="179958" y="2358"/>
                        <a:pt x="180346" y="2407"/>
                        <a:pt x="180759" y="2431"/>
                      </a:cubicBezTo>
                      <a:lnTo>
                        <a:pt x="183237" y="2650"/>
                      </a:lnTo>
                      <a:lnTo>
                        <a:pt x="185691" y="2941"/>
                      </a:lnTo>
                      <a:cubicBezTo>
                        <a:pt x="186104" y="2990"/>
                        <a:pt x="186517" y="3039"/>
                        <a:pt x="186930" y="3111"/>
                      </a:cubicBezTo>
                      <a:lnTo>
                        <a:pt x="188168" y="3330"/>
                      </a:lnTo>
                      <a:lnTo>
                        <a:pt x="189407" y="3549"/>
                      </a:lnTo>
                      <a:cubicBezTo>
                        <a:pt x="189820" y="3622"/>
                        <a:pt x="190233" y="3694"/>
                        <a:pt x="190646" y="3792"/>
                      </a:cubicBezTo>
                      <a:lnTo>
                        <a:pt x="193124" y="4350"/>
                      </a:lnTo>
                      <a:cubicBezTo>
                        <a:pt x="193537" y="4447"/>
                        <a:pt x="193950" y="4569"/>
                        <a:pt x="194363" y="4690"/>
                      </a:cubicBezTo>
                      <a:lnTo>
                        <a:pt x="195602" y="5079"/>
                      </a:lnTo>
                      <a:lnTo>
                        <a:pt x="196841" y="5443"/>
                      </a:lnTo>
                      <a:lnTo>
                        <a:pt x="198055" y="5905"/>
                      </a:lnTo>
                      <a:cubicBezTo>
                        <a:pt x="201238" y="7144"/>
                        <a:pt x="204299" y="8650"/>
                        <a:pt x="207189" y="10448"/>
                      </a:cubicBezTo>
                      <a:cubicBezTo>
                        <a:pt x="212898" y="13921"/>
                        <a:pt x="217975" y="17954"/>
                        <a:pt x="222955" y="21865"/>
                      </a:cubicBezTo>
                      <a:cubicBezTo>
                        <a:pt x="225433" y="23808"/>
                        <a:pt x="227911" y="25752"/>
                        <a:pt x="230388" y="27574"/>
                      </a:cubicBezTo>
                      <a:cubicBezTo>
                        <a:pt x="231020" y="28035"/>
                        <a:pt x="231627" y="28472"/>
                        <a:pt x="232259" y="28910"/>
                      </a:cubicBezTo>
                      <a:lnTo>
                        <a:pt x="233206" y="29566"/>
                      </a:lnTo>
                      <a:lnTo>
                        <a:pt x="234154" y="30173"/>
                      </a:lnTo>
                      <a:cubicBezTo>
                        <a:pt x="235368" y="30999"/>
                        <a:pt x="236753" y="31849"/>
                        <a:pt x="238065" y="32675"/>
                      </a:cubicBezTo>
                      <a:cubicBezTo>
                        <a:pt x="240761" y="34351"/>
                        <a:pt x="243482" y="36027"/>
                        <a:pt x="246178" y="37752"/>
                      </a:cubicBezTo>
                      <a:cubicBezTo>
                        <a:pt x="248875" y="39477"/>
                        <a:pt x="251571" y="41250"/>
                        <a:pt x="254243" y="43145"/>
                      </a:cubicBezTo>
                      <a:cubicBezTo>
                        <a:pt x="256891" y="45040"/>
                        <a:pt x="259491" y="47032"/>
                        <a:pt x="262017" y="49194"/>
                      </a:cubicBezTo>
                      <a:cubicBezTo>
                        <a:pt x="264543" y="51356"/>
                        <a:pt x="266924" y="53712"/>
                        <a:pt x="269135" y="56214"/>
                      </a:cubicBezTo>
                      <a:lnTo>
                        <a:pt x="269961" y="57161"/>
                      </a:lnTo>
                      <a:cubicBezTo>
                        <a:pt x="270228" y="57477"/>
                        <a:pt x="270495" y="57817"/>
                        <a:pt x="270762" y="58133"/>
                      </a:cubicBezTo>
                      <a:lnTo>
                        <a:pt x="272317" y="60125"/>
                      </a:lnTo>
                      <a:lnTo>
                        <a:pt x="273774" y="62239"/>
                      </a:lnTo>
                      <a:cubicBezTo>
                        <a:pt x="274017" y="62579"/>
                        <a:pt x="274236" y="62943"/>
                        <a:pt x="274455" y="63307"/>
                      </a:cubicBezTo>
                      <a:lnTo>
                        <a:pt x="275111" y="64401"/>
                      </a:lnTo>
                      <a:cubicBezTo>
                        <a:pt x="276811" y="67340"/>
                        <a:pt x="278269" y="70401"/>
                        <a:pt x="279410" y="73607"/>
                      </a:cubicBezTo>
                      <a:cubicBezTo>
                        <a:pt x="280528" y="76790"/>
                        <a:pt x="281354" y="80069"/>
                        <a:pt x="281864" y="83397"/>
                      </a:cubicBezTo>
                      <a:lnTo>
                        <a:pt x="282082" y="84636"/>
                      </a:lnTo>
                      <a:cubicBezTo>
                        <a:pt x="282155" y="85049"/>
                        <a:pt x="282180" y="85462"/>
                        <a:pt x="282228" y="85875"/>
                      </a:cubicBezTo>
                      <a:lnTo>
                        <a:pt x="282350" y="87138"/>
                      </a:lnTo>
                      <a:cubicBezTo>
                        <a:pt x="282398" y="87551"/>
                        <a:pt x="282447" y="87964"/>
                        <a:pt x="282471" y="88377"/>
                      </a:cubicBezTo>
                      <a:lnTo>
                        <a:pt x="282617" y="90879"/>
                      </a:lnTo>
                      <a:lnTo>
                        <a:pt x="282641" y="93381"/>
                      </a:lnTo>
                      <a:cubicBezTo>
                        <a:pt x="282593" y="100037"/>
                        <a:pt x="281524" y="106620"/>
                        <a:pt x="279459" y="112961"/>
                      </a:cubicBezTo>
                      <a:lnTo>
                        <a:pt x="279094" y="114127"/>
                      </a:lnTo>
                      <a:cubicBezTo>
                        <a:pt x="278973" y="114515"/>
                        <a:pt x="278803" y="114904"/>
                        <a:pt x="278657" y="115293"/>
                      </a:cubicBezTo>
                      <a:lnTo>
                        <a:pt x="278220" y="116459"/>
                      </a:lnTo>
                      <a:cubicBezTo>
                        <a:pt x="278074" y="116847"/>
                        <a:pt x="277928" y="117236"/>
                        <a:pt x="277758" y="117600"/>
                      </a:cubicBezTo>
                      <a:lnTo>
                        <a:pt x="276787" y="119884"/>
                      </a:lnTo>
                      <a:lnTo>
                        <a:pt x="275718" y="122094"/>
                      </a:lnTo>
                      <a:cubicBezTo>
                        <a:pt x="274236" y="125058"/>
                        <a:pt x="272536" y="127876"/>
                        <a:pt x="270616" y="130572"/>
                      </a:cubicBezTo>
                      <a:cubicBezTo>
                        <a:pt x="277224" y="121171"/>
                        <a:pt x="281208" y="110191"/>
                        <a:pt x="282204" y="98774"/>
                      </a:cubicBezTo>
                      <a:cubicBezTo>
                        <a:pt x="282447" y="95835"/>
                        <a:pt x="282495" y="92895"/>
                        <a:pt x="282350" y="89980"/>
                      </a:cubicBezTo>
                      <a:cubicBezTo>
                        <a:pt x="282180" y="87017"/>
                        <a:pt x="281815" y="84077"/>
                        <a:pt x="281208" y="81162"/>
                      </a:cubicBezTo>
                      <a:cubicBezTo>
                        <a:pt x="280601" y="78247"/>
                        <a:pt x="279775" y="75381"/>
                        <a:pt x="278706" y="72587"/>
                      </a:cubicBezTo>
                      <a:cubicBezTo>
                        <a:pt x="277637" y="69769"/>
                        <a:pt x="276325" y="67073"/>
                        <a:pt x="274770" y="64498"/>
                      </a:cubicBezTo>
                      <a:cubicBezTo>
                        <a:pt x="274357" y="63842"/>
                        <a:pt x="273993" y="63186"/>
                        <a:pt x="273580" y="62579"/>
                      </a:cubicBezTo>
                      <a:lnTo>
                        <a:pt x="272293" y="60708"/>
                      </a:lnTo>
                      <a:cubicBezTo>
                        <a:pt x="272171" y="60562"/>
                        <a:pt x="272074" y="60417"/>
                        <a:pt x="271953" y="60271"/>
                      </a:cubicBezTo>
                      <a:lnTo>
                        <a:pt x="271612" y="59809"/>
                      </a:lnTo>
                      <a:lnTo>
                        <a:pt x="270932" y="58935"/>
                      </a:lnTo>
                      <a:lnTo>
                        <a:pt x="270228" y="58060"/>
                      </a:lnTo>
                      <a:cubicBezTo>
                        <a:pt x="270009" y="57769"/>
                        <a:pt x="269742" y="57502"/>
                        <a:pt x="269523" y="57210"/>
                      </a:cubicBezTo>
                      <a:cubicBezTo>
                        <a:pt x="267604" y="54951"/>
                        <a:pt x="265539" y="52837"/>
                        <a:pt x="263353" y="50845"/>
                      </a:cubicBezTo>
                      <a:cubicBezTo>
                        <a:pt x="259005" y="46910"/>
                        <a:pt x="254341" y="43534"/>
                        <a:pt x="249652" y="40424"/>
                      </a:cubicBezTo>
                      <a:cubicBezTo>
                        <a:pt x="244964" y="37339"/>
                        <a:pt x="240251" y="34448"/>
                        <a:pt x="235708" y="31558"/>
                      </a:cubicBezTo>
                      <a:cubicBezTo>
                        <a:pt x="231312" y="28764"/>
                        <a:pt x="227230" y="25533"/>
                        <a:pt x="223125" y="22254"/>
                      </a:cubicBezTo>
                      <a:cubicBezTo>
                        <a:pt x="220186" y="19922"/>
                        <a:pt x="217222" y="17565"/>
                        <a:pt x="214161" y="15330"/>
                      </a:cubicBezTo>
                      <a:cubicBezTo>
                        <a:pt x="211076" y="13023"/>
                        <a:pt x="207845" y="10933"/>
                        <a:pt x="204469" y="9039"/>
                      </a:cubicBezTo>
                      <a:lnTo>
                        <a:pt x="203181" y="8359"/>
                      </a:lnTo>
                      <a:cubicBezTo>
                        <a:pt x="202744" y="8140"/>
                        <a:pt x="202307" y="7897"/>
                        <a:pt x="201869" y="7703"/>
                      </a:cubicBezTo>
                      <a:lnTo>
                        <a:pt x="200509" y="7095"/>
                      </a:lnTo>
                      <a:cubicBezTo>
                        <a:pt x="200072" y="6901"/>
                        <a:pt x="199634" y="6658"/>
                        <a:pt x="199149" y="6488"/>
                      </a:cubicBezTo>
                      <a:lnTo>
                        <a:pt x="197764" y="5954"/>
                      </a:lnTo>
                      <a:cubicBezTo>
                        <a:pt x="197278" y="5784"/>
                        <a:pt x="196817" y="5589"/>
                        <a:pt x="196355" y="5468"/>
                      </a:cubicBezTo>
                      <a:lnTo>
                        <a:pt x="193513" y="4593"/>
                      </a:lnTo>
                      <a:cubicBezTo>
                        <a:pt x="189796" y="3670"/>
                        <a:pt x="186031" y="3014"/>
                        <a:pt x="182217" y="2698"/>
                      </a:cubicBezTo>
                      <a:cubicBezTo>
                        <a:pt x="178826" y="2386"/>
                        <a:pt x="175435" y="2258"/>
                        <a:pt x="172044" y="2258"/>
                      </a:cubicBezTo>
                      <a:cubicBezTo>
                        <a:pt x="171743" y="2258"/>
                        <a:pt x="171441" y="2259"/>
                        <a:pt x="171140" y="2261"/>
                      </a:cubicBezTo>
                      <a:cubicBezTo>
                        <a:pt x="167496" y="2285"/>
                        <a:pt x="163876" y="2480"/>
                        <a:pt x="160305" y="2674"/>
                      </a:cubicBezTo>
                      <a:cubicBezTo>
                        <a:pt x="156734" y="2868"/>
                        <a:pt x="153212" y="3184"/>
                        <a:pt x="149738" y="3476"/>
                      </a:cubicBezTo>
                      <a:lnTo>
                        <a:pt x="139341" y="4326"/>
                      </a:lnTo>
                      <a:lnTo>
                        <a:pt x="134094" y="4763"/>
                      </a:lnTo>
                      <a:lnTo>
                        <a:pt x="128847" y="5322"/>
                      </a:lnTo>
                      <a:cubicBezTo>
                        <a:pt x="127122" y="5492"/>
                        <a:pt x="125373" y="5735"/>
                        <a:pt x="123648" y="5954"/>
                      </a:cubicBezTo>
                      <a:cubicBezTo>
                        <a:pt x="121923" y="6197"/>
                        <a:pt x="120199" y="6391"/>
                        <a:pt x="118474" y="6682"/>
                      </a:cubicBezTo>
                      <a:lnTo>
                        <a:pt x="113300" y="7508"/>
                      </a:lnTo>
                      <a:cubicBezTo>
                        <a:pt x="111599" y="7824"/>
                        <a:pt x="109899" y="8164"/>
                        <a:pt x="108174" y="8456"/>
                      </a:cubicBezTo>
                      <a:lnTo>
                        <a:pt x="105623" y="8942"/>
                      </a:lnTo>
                      <a:lnTo>
                        <a:pt x="103073" y="9500"/>
                      </a:lnTo>
                      <a:lnTo>
                        <a:pt x="100546" y="10059"/>
                      </a:lnTo>
                      <a:cubicBezTo>
                        <a:pt x="99696" y="10253"/>
                        <a:pt x="98846" y="10399"/>
                        <a:pt x="97996" y="10618"/>
                      </a:cubicBezTo>
                      <a:lnTo>
                        <a:pt x="92967" y="11881"/>
                      </a:lnTo>
                      <a:lnTo>
                        <a:pt x="91704" y="12172"/>
                      </a:lnTo>
                      <a:lnTo>
                        <a:pt x="90441" y="12537"/>
                      </a:lnTo>
                      <a:lnTo>
                        <a:pt x="87963" y="13241"/>
                      </a:lnTo>
                      <a:cubicBezTo>
                        <a:pt x="84611" y="14116"/>
                        <a:pt x="81331" y="15233"/>
                        <a:pt x="78027" y="16253"/>
                      </a:cubicBezTo>
                      <a:cubicBezTo>
                        <a:pt x="76400" y="16812"/>
                        <a:pt x="74772" y="17395"/>
                        <a:pt x="73120" y="17978"/>
                      </a:cubicBezTo>
                      <a:cubicBezTo>
                        <a:pt x="72343" y="18270"/>
                        <a:pt x="71517" y="18537"/>
                        <a:pt x="70691" y="18828"/>
                      </a:cubicBezTo>
                      <a:lnTo>
                        <a:pt x="68262" y="19776"/>
                      </a:lnTo>
                      <a:lnTo>
                        <a:pt x="65833" y="20723"/>
                      </a:lnTo>
                      <a:cubicBezTo>
                        <a:pt x="65055" y="21063"/>
                        <a:pt x="64229" y="21355"/>
                        <a:pt x="63452" y="21719"/>
                      </a:cubicBezTo>
                      <a:lnTo>
                        <a:pt x="58666" y="23784"/>
                      </a:lnTo>
                      <a:lnTo>
                        <a:pt x="57646" y="24221"/>
                      </a:lnTo>
                      <a:cubicBezTo>
                        <a:pt x="57306" y="24367"/>
                        <a:pt x="56966" y="24537"/>
                        <a:pt x="56626" y="24707"/>
                      </a:cubicBezTo>
                      <a:lnTo>
                        <a:pt x="54585" y="25679"/>
                      </a:lnTo>
                      <a:lnTo>
                        <a:pt x="52520" y="26651"/>
                      </a:lnTo>
                      <a:lnTo>
                        <a:pt x="51500" y="27136"/>
                      </a:lnTo>
                      <a:cubicBezTo>
                        <a:pt x="51160" y="27282"/>
                        <a:pt x="50820" y="27452"/>
                        <a:pt x="50480" y="27622"/>
                      </a:cubicBezTo>
                      <a:lnTo>
                        <a:pt x="45791" y="30732"/>
                      </a:lnTo>
                      <a:cubicBezTo>
                        <a:pt x="45427" y="30975"/>
                        <a:pt x="45063" y="31217"/>
                        <a:pt x="44698" y="31460"/>
                      </a:cubicBezTo>
                      <a:lnTo>
                        <a:pt x="43678" y="32213"/>
                      </a:lnTo>
                      <a:lnTo>
                        <a:pt x="41710" y="33671"/>
                      </a:lnTo>
                      <a:lnTo>
                        <a:pt x="39961" y="35031"/>
                      </a:lnTo>
                      <a:lnTo>
                        <a:pt x="39160" y="35687"/>
                      </a:lnTo>
                      <a:cubicBezTo>
                        <a:pt x="38892" y="35882"/>
                        <a:pt x="38650" y="36124"/>
                        <a:pt x="38382" y="36343"/>
                      </a:cubicBezTo>
                      <a:cubicBezTo>
                        <a:pt x="37411" y="37218"/>
                        <a:pt x="36560" y="37995"/>
                        <a:pt x="35880" y="38699"/>
                      </a:cubicBezTo>
                      <a:cubicBezTo>
                        <a:pt x="34520" y="40084"/>
                        <a:pt x="33791" y="41056"/>
                        <a:pt x="34034" y="41396"/>
                      </a:cubicBezTo>
                      <a:cubicBezTo>
                        <a:pt x="34094" y="41474"/>
                        <a:pt x="34212" y="41515"/>
                        <a:pt x="34392" y="41515"/>
                      </a:cubicBezTo>
                      <a:cubicBezTo>
                        <a:pt x="34934" y="41515"/>
                        <a:pt x="36041" y="41142"/>
                        <a:pt x="37848" y="40303"/>
                      </a:cubicBezTo>
                      <a:cubicBezTo>
                        <a:pt x="38455" y="40011"/>
                        <a:pt x="39135" y="39671"/>
                        <a:pt x="39913" y="39282"/>
                      </a:cubicBezTo>
                      <a:cubicBezTo>
                        <a:pt x="40301" y="39112"/>
                        <a:pt x="40690" y="38894"/>
                        <a:pt x="41127" y="38675"/>
                      </a:cubicBezTo>
                      <a:lnTo>
                        <a:pt x="42488" y="38019"/>
                      </a:lnTo>
                      <a:cubicBezTo>
                        <a:pt x="43435" y="37558"/>
                        <a:pt x="44480" y="37023"/>
                        <a:pt x="45597" y="36440"/>
                      </a:cubicBezTo>
                      <a:lnTo>
                        <a:pt x="47370" y="35541"/>
                      </a:lnTo>
                      <a:lnTo>
                        <a:pt x="49338" y="34618"/>
                      </a:lnTo>
                      <a:lnTo>
                        <a:pt x="51500" y="33404"/>
                      </a:lnTo>
                      <a:lnTo>
                        <a:pt x="52715" y="32748"/>
                      </a:lnTo>
                      <a:cubicBezTo>
                        <a:pt x="53152" y="32529"/>
                        <a:pt x="53565" y="32286"/>
                        <a:pt x="54002" y="32068"/>
                      </a:cubicBezTo>
                      <a:lnTo>
                        <a:pt x="59274" y="29444"/>
                      </a:lnTo>
                      <a:lnTo>
                        <a:pt x="59881" y="29128"/>
                      </a:lnTo>
                      <a:lnTo>
                        <a:pt x="60488" y="28861"/>
                      </a:lnTo>
                      <a:lnTo>
                        <a:pt x="61654" y="28351"/>
                      </a:lnTo>
                      <a:lnTo>
                        <a:pt x="63598" y="27452"/>
                      </a:lnTo>
                      <a:lnTo>
                        <a:pt x="65395" y="26651"/>
                      </a:lnTo>
                      <a:cubicBezTo>
                        <a:pt x="65757" y="26575"/>
                        <a:pt x="66038" y="26542"/>
                        <a:pt x="66253" y="26542"/>
                      </a:cubicBezTo>
                      <a:cubicBezTo>
                        <a:pt x="66730" y="26542"/>
                        <a:pt x="66871" y="26707"/>
                        <a:pt x="66804" y="26942"/>
                      </a:cubicBezTo>
                      <a:cubicBezTo>
                        <a:pt x="66707" y="27258"/>
                        <a:pt x="66197" y="27817"/>
                        <a:pt x="65687" y="28375"/>
                      </a:cubicBezTo>
                      <a:cubicBezTo>
                        <a:pt x="83323" y="20820"/>
                        <a:pt x="102077" y="15986"/>
                        <a:pt x="121098" y="13241"/>
                      </a:cubicBezTo>
                      <a:lnTo>
                        <a:pt x="128239" y="12318"/>
                      </a:lnTo>
                      <a:cubicBezTo>
                        <a:pt x="130644" y="12075"/>
                        <a:pt x="133025" y="11808"/>
                        <a:pt x="135430" y="11565"/>
                      </a:cubicBezTo>
                      <a:lnTo>
                        <a:pt x="149908" y="10448"/>
                      </a:lnTo>
                      <a:cubicBezTo>
                        <a:pt x="154742" y="10059"/>
                        <a:pt x="159552" y="9695"/>
                        <a:pt x="164338" y="9476"/>
                      </a:cubicBezTo>
                      <a:cubicBezTo>
                        <a:pt x="166718" y="9354"/>
                        <a:pt x="169093" y="9294"/>
                        <a:pt x="171468" y="9294"/>
                      </a:cubicBezTo>
                      <a:cubicBezTo>
                        <a:pt x="173842" y="9294"/>
                        <a:pt x="176217" y="9354"/>
                        <a:pt x="178597" y="9476"/>
                      </a:cubicBezTo>
                      <a:cubicBezTo>
                        <a:pt x="179326" y="9500"/>
                        <a:pt x="180055" y="9573"/>
                        <a:pt x="180784" y="9646"/>
                      </a:cubicBezTo>
                      <a:lnTo>
                        <a:pt x="181877" y="9719"/>
                      </a:lnTo>
                      <a:cubicBezTo>
                        <a:pt x="182241" y="9743"/>
                        <a:pt x="182606" y="9767"/>
                        <a:pt x="182970" y="9840"/>
                      </a:cubicBezTo>
                      <a:lnTo>
                        <a:pt x="185132" y="10108"/>
                      </a:lnTo>
                      <a:lnTo>
                        <a:pt x="185666" y="10156"/>
                      </a:lnTo>
                      <a:cubicBezTo>
                        <a:pt x="185861" y="10180"/>
                        <a:pt x="186031" y="10229"/>
                        <a:pt x="186201" y="10253"/>
                      </a:cubicBezTo>
                      <a:lnTo>
                        <a:pt x="187270" y="10448"/>
                      </a:lnTo>
                      <a:lnTo>
                        <a:pt x="188339" y="10618"/>
                      </a:lnTo>
                      <a:cubicBezTo>
                        <a:pt x="188509" y="10666"/>
                        <a:pt x="188703" y="10691"/>
                        <a:pt x="188873" y="10715"/>
                      </a:cubicBezTo>
                      <a:lnTo>
                        <a:pt x="189407" y="10836"/>
                      </a:lnTo>
                      <a:lnTo>
                        <a:pt x="191472" y="11322"/>
                      </a:lnTo>
                      <a:cubicBezTo>
                        <a:pt x="191837" y="11419"/>
                        <a:pt x="192152" y="11541"/>
                        <a:pt x="192493" y="11638"/>
                      </a:cubicBezTo>
                      <a:lnTo>
                        <a:pt x="193513" y="11929"/>
                      </a:lnTo>
                      <a:lnTo>
                        <a:pt x="194533" y="12245"/>
                      </a:lnTo>
                      <a:cubicBezTo>
                        <a:pt x="194849" y="12367"/>
                        <a:pt x="195165" y="12488"/>
                        <a:pt x="195505" y="12610"/>
                      </a:cubicBezTo>
                      <a:cubicBezTo>
                        <a:pt x="196817" y="13071"/>
                        <a:pt x="198080" y="13678"/>
                        <a:pt x="199367" y="14286"/>
                      </a:cubicBezTo>
                      <a:lnTo>
                        <a:pt x="201262" y="15282"/>
                      </a:lnTo>
                      <a:cubicBezTo>
                        <a:pt x="201894" y="15622"/>
                        <a:pt x="202501" y="16011"/>
                        <a:pt x="203133" y="16351"/>
                      </a:cubicBezTo>
                      <a:cubicBezTo>
                        <a:pt x="205610" y="17832"/>
                        <a:pt x="208015" y="19460"/>
                        <a:pt x="210396" y="21209"/>
                      </a:cubicBezTo>
                      <a:cubicBezTo>
                        <a:pt x="215157" y="24707"/>
                        <a:pt x="219773" y="28545"/>
                        <a:pt x="224655" y="32238"/>
                      </a:cubicBezTo>
                      <a:cubicBezTo>
                        <a:pt x="225870" y="33137"/>
                        <a:pt x="227109" y="34060"/>
                        <a:pt x="228396" y="34934"/>
                      </a:cubicBezTo>
                      <a:lnTo>
                        <a:pt x="229344" y="35614"/>
                      </a:lnTo>
                      <a:lnTo>
                        <a:pt x="230316" y="36270"/>
                      </a:lnTo>
                      <a:cubicBezTo>
                        <a:pt x="230971" y="36683"/>
                        <a:pt x="231627" y="37145"/>
                        <a:pt x="232259" y="37533"/>
                      </a:cubicBezTo>
                      <a:lnTo>
                        <a:pt x="239838" y="42295"/>
                      </a:lnTo>
                      <a:cubicBezTo>
                        <a:pt x="242365" y="43898"/>
                        <a:pt x="244818" y="45477"/>
                        <a:pt x="247223" y="47129"/>
                      </a:cubicBezTo>
                      <a:cubicBezTo>
                        <a:pt x="248438" y="47955"/>
                        <a:pt x="249652" y="48781"/>
                        <a:pt x="250794" y="49631"/>
                      </a:cubicBezTo>
                      <a:cubicBezTo>
                        <a:pt x="251960" y="50505"/>
                        <a:pt x="253102" y="51356"/>
                        <a:pt x="254219" y="52254"/>
                      </a:cubicBezTo>
                      <a:cubicBezTo>
                        <a:pt x="258713" y="55825"/>
                        <a:pt x="262746" y="59761"/>
                        <a:pt x="266025" y="64158"/>
                      </a:cubicBezTo>
                      <a:cubicBezTo>
                        <a:pt x="267629" y="66344"/>
                        <a:pt x="269037" y="68676"/>
                        <a:pt x="270228" y="71105"/>
                      </a:cubicBezTo>
                      <a:cubicBezTo>
                        <a:pt x="271370" y="73559"/>
                        <a:pt x="272341" y="76109"/>
                        <a:pt x="273070" y="78709"/>
                      </a:cubicBezTo>
                      <a:cubicBezTo>
                        <a:pt x="274386" y="83525"/>
                        <a:pt x="274985" y="88486"/>
                        <a:pt x="274868" y="93457"/>
                      </a:cubicBezTo>
                      <a:lnTo>
                        <a:pt x="274868" y="93457"/>
                      </a:lnTo>
                      <a:lnTo>
                        <a:pt x="274868" y="91170"/>
                      </a:lnTo>
                      <a:lnTo>
                        <a:pt x="274843" y="90660"/>
                      </a:lnTo>
                      <a:lnTo>
                        <a:pt x="274746" y="88571"/>
                      </a:lnTo>
                      <a:lnTo>
                        <a:pt x="274528" y="86531"/>
                      </a:lnTo>
                      <a:cubicBezTo>
                        <a:pt x="274212" y="83786"/>
                        <a:pt x="273677" y="81089"/>
                        <a:pt x="272924" y="78417"/>
                      </a:cubicBezTo>
                      <a:cubicBezTo>
                        <a:pt x="272147" y="75794"/>
                        <a:pt x="271151" y="73243"/>
                        <a:pt x="269936" y="70789"/>
                      </a:cubicBezTo>
                      <a:lnTo>
                        <a:pt x="269013" y="68967"/>
                      </a:lnTo>
                      <a:lnTo>
                        <a:pt x="267944" y="67194"/>
                      </a:lnTo>
                      <a:lnTo>
                        <a:pt x="267701" y="66757"/>
                      </a:lnTo>
                      <a:lnTo>
                        <a:pt x="267386" y="66344"/>
                      </a:lnTo>
                      <a:lnTo>
                        <a:pt x="266778" y="65494"/>
                      </a:lnTo>
                      <a:lnTo>
                        <a:pt x="266195" y="64643"/>
                      </a:lnTo>
                      <a:lnTo>
                        <a:pt x="265564" y="63818"/>
                      </a:lnTo>
                      <a:lnTo>
                        <a:pt x="264932" y="62992"/>
                      </a:lnTo>
                      <a:cubicBezTo>
                        <a:pt x="264738" y="62724"/>
                        <a:pt x="264519" y="62457"/>
                        <a:pt x="264300" y="62190"/>
                      </a:cubicBezTo>
                      <a:lnTo>
                        <a:pt x="262940" y="60587"/>
                      </a:lnTo>
                      <a:cubicBezTo>
                        <a:pt x="261993" y="59566"/>
                        <a:pt x="261045" y="58522"/>
                        <a:pt x="260025" y="57550"/>
                      </a:cubicBezTo>
                      <a:cubicBezTo>
                        <a:pt x="257984" y="55582"/>
                        <a:pt x="255822" y="53712"/>
                        <a:pt x="253588" y="51963"/>
                      </a:cubicBezTo>
                      <a:cubicBezTo>
                        <a:pt x="249069" y="48416"/>
                        <a:pt x="244138" y="45210"/>
                        <a:pt x="239134" y="42027"/>
                      </a:cubicBezTo>
                      <a:lnTo>
                        <a:pt x="231554" y="37266"/>
                      </a:lnTo>
                      <a:cubicBezTo>
                        <a:pt x="228907" y="35566"/>
                        <a:pt x="226429" y="33768"/>
                        <a:pt x="224000" y="31922"/>
                      </a:cubicBezTo>
                      <a:cubicBezTo>
                        <a:pt x="219165" y="28229"/>
                        <a:pt x="214598" y="24440"/>
                        <a:pt x="209886" y="20990"/>
                      </a:cubicBezTo>
                      <a:cubicBezTo>
                        <a:pt x="207578" y="19290"/>
                        <a:pt x="205173" y="17687"/>
                        <a:pt x="202695" y="16205"/>
                      </a:cubicBezTo>
                      <a:cubicBezTo>
                        <a:pt x="201481" y="15476"/>
                        <a:pt x="200242" y="14845"/>
                        <a:pt x="199003" y="14189"/>
                      </a:cubicBezTo>
                      <a:lnTo>
                        <a:pt x="197108" y="13314"/>
                      </a:lnTo>
                      <a:cubicBezTo>
                        <a:pt x="196792" y="13168"/>
                        <a:pt x="196476" y="13071"/>
                        <a:pt x="196136" y="12925"/>
                      </a:cubicBezTo>
                      <a:lnTo>
                        <a:pt x="195189" y="12561"/>
                      </a:lnTo>
                      <a:cubicBezTo>
                        <a:pt x="194557" y="12318"/>
                        <a:pt x="193901" y="12099"/>
                        <a:pt x="193221" y="11905"/>
                      </a:cubicBezTo>
                      <a:lnTo>
                        <a:pt x="192225" y="11614"/>
                      </a:lnTo>
                      <a:lnTo>
                        <a:pt x="191739" y="11444"/>
                      </a:lnTo>
                      <a:lnTo>
                        <a:pt x="191229" y="11322"/>
                      </a:lnTo>
                      <a:lnTo>
                        <a:pt x="189189" y="10836"/>
                      </a:lnTo>
                      <a:cubicBezTo>
                        <a:pt x="188849" y="10763"/>
                        <a:pt x="188484" y="10691"/>
                        <a:pt x="188144" y="10642"/>
                      </a:cubicBezTo>
                      <a:lnTo>
                        <a:pt x="187100" y="10448"/>
                      </a:lnTo>
                      <a:cubicBezTo>
                        <a:pt x="185715" y="10180"/>
                        <a:pt x="184282" y="10035"/>
                        <a:pt x="182873" y="9840"/>
                      </a:cubicBezTo>
                      <a:cubicBezTo>
                        <a:pt x="182144" y="9767"/>
                        <a:pt x="181440" y="9719"/>
                        <a:pt x="180711" y="9646"/>
                      </a:cubicBezTo>
                      <a:cubicBezTo>
                        <a:pt x="180006" y="9597"/>
                        <a:pt x="179278" y="9500"/>
                        <a:pt x="178549" y="9500"/>
                      </a:cubicBezTo>
                      <a:cubicBezTo>
                        <a:pt x="176287" y="9385"/>
                        <a:pt x="174025" y="9330"/>
                        <a:pt x="171763" y="9330"/>
                      </a:cubicBezTo>
                      <a:cubicBezTo>
                        <a:pt x="169264" y="9330"/>
                        <a:pt x="166764" y="9397"/>
                        <a:pt x="164265" y="9525"/>
                      </a:cubicBezTo>
                      <a:cubicBezTo>
                        <a:pt x="159479" y="9767"/>
                        <a:pt x="154621" y="10156"/>
                        <a:pt x="149762" y="10569"/>
                      </a:cubicBezTo>
                      <a:cubicBezTo>
                        <a:pt x="147333" y="10788"/>
                        <a:pt x="144880" y="10982"/>
                        <a:pt x="142402" y="11176"/>
                      </a:cubicBezTo>
                      <a:lnTo>
                        <a:pt x="135163" y="11784"/>
                      </a:lnTo>
                      <a:lnTo>
                        <a:pt x="127924" y="12561"/>
                      </a:lnTo>
                      <a:lnTo>
                        <a:pt x="120709" y="13557"/>
                      </a:lnTo>
                      <a:cubicBezTo>
                        <a:pt x="101518" y="16424"/>
                        <a:pt x="82546" y="21476"/>
                        <a:pt x="64739" y="29347"/>
                      </a:cubicBezTo>
                      <a:cubicBezTo>
                        <a:pt x="64352" y="29816"/>
                        <a:pt x="64239" y="30165"/>
                        <a:pt x="64800" y="30165"/>
                      </a:cubicBezTo>
                      <a:cubicBezTo>
                        <a:pt x="64908" y="30165"/>
                        <a:pt x="65040" y="30152"/>
                        <a:pt x="65201" y="30124"/>
                      </a:cubicBezTo>
                      <a:cubicBezTo>
                        <a:pt x="66027" y="29979"/>
                        <a:pt x="66829" y="29760"/>
                        <a:pt x="67630" y="29468"/>
                      </a:cubicBezTo>
                      <a:cubicBezTo>
                        <a:pt x="68796" y="29128"/>
                        <a:pt x="70302" y="28618"/>
                        <a:pt x="72294" y="27914"/>
                      </a:cubicBezTo>
                      <a:lnTo>
                        <a:pt x="73436" y="27549"/>
                      </a:lnTo>
                      <a:cubicBezTo>
                        <a:pt x="73825" y="27404"/>
                        <a:pt x="74238" y="27258"/>
                        <a:pt x="74699" y="27112"/>
                      </a:cubicBezTo>
                      <a:cubicBezTo>
                        <a:pt x="75622" y="26821"/>
                        <a:pt x="76618" y="26480"/>
                        <a:pt x="77712" y="26116"/>
                      </a:cubicBezTo>
                      <a:cubicBezTo>
                        <a:pt x="78780" y="25752"/>
                        <a:pt x="79946" y="25339"/>
                        <a:pt x="81210" y="24926"/>
                      </a:cubicBezTo>
                      <a:lnTo>
                        <a:pt x="85194" y="23687"/>
                      </a:lnTo>
                      <a:lnTo>
                        <a:pt x="87356" y="22982"/>
                      </a:lnTo>
                      <a:lnTo>
                        <a:pt x="89590" y="22326"/>
                      </a:lnTo>
                      <a:cubicBezTo>
                        <a:pt x="91145" y="21889"/>
                        <a:pt x="92724" y="21428"/>
                        <a:pt x="94352" y="20966"/>
                      </a:cubicBezTo>
                      <a:lnTo>
                        <a:pt x="99405" y="19654"/>
                      </a:lnTo>
                      <a:lnTo>
                        <a:pt x="100716" y="19314"/>
                      </a:lnTo>
                      <a:lnTo>
                        <a:pt x="102028" y="19023"/>
                      </a:lnTo>
                      <a:lnTo>
                        <a:pt x="104700" y="18415"/>
                      </a:lnTo>
                      <a:lnTo>
                        <a:pt x="107421" y="17808"/>
                      </a:lnTo>
                      <a:lnTo>
                        <a:pt x="110166" y="17249"/>
                      </a:lnTo>
                      <a:lnTo>
                        <a:pt x="112935" y="16691"/>
                      </a:lnTo>
                      <a:lnTo>
                        <a:pt x="114320" y="16424"/>
                      </a:lnTo>
                      <a:lnTo>
                        <a:pt x="115705" y="16181"/>
                      </a:lnTo>
                      <a:lnTo>
                        <a:pt x="121292" y="15233"/>
                      </a:lnTo>
                      <a:lnTo>
                        <a:pt x="126831" y="14456"/>
                      </a:lnTo>
                      <a:lnTo>
                        <a:pt x="128191" y="14261"/>
                      </a:lnTo>
                      <a:lnTo>
                        <a:pt x="129551" y="14116"/>
                      </a:lnTo>
                      <a:lnTo>
                        <a:pt x="132248" y="13800"/>
                      </a:lnTo>
                      <a:lnTo>
                        <a:pt x="134871" y="13508"/>
                      </a:lnTo>
                      <a:cubicBezTo>
                        <a:pt x="135746" y="13411"/>
                        <a:pt x="136620" y="13338"/>
                        <a:pt x="137471" y="13266"/>
                      </a:cubicBezTo>
                      <a:lnTo>
                        <a:pt x="142426" y="12853"/>
                      </a:lnTo>
                      <a:lnTo>
                        <a:pt x="147163" y="12512"/>
                      </a:lnTo>
                      <a:cubicBezTo>
                        <a:pt x="151317" y="12245"/>
                        <a:pt x="155423" y="11929"/>
                        <a:pt x="159528" y="11711"/>
                      </a:cubicBezTo>
                      <a:cubicBezTo>
                        <a:pt x="163335" y="11486"/>
                        <a:pt x="167122" y="11344"/>
                        <a:pt x="170888" y="11344"/>
                      </a:cubicBezTo>
                      <a:cubicBezTo>
                        <a:pt x="171182" y="11344"/>
                        <a:pt x="171477" y="11345"/>
                        <a:pt x="171771" y="11346"/>
                      </a:cubicBezTo>
                      <a:cubicBezTo>
                        <a:pt x="175779" y="11346"/>
                        <a:pt x="179788" y="11589"/>
                        <a:pt x="183772" y="12075"/>
                      </a:cubicBezTo>
                      <a:cubicBezTo>
                        <a:pt x="187585" y="12512"/>
                        <a:pt x="191326" y="13411"/>
                        <a:pt x="194922" y="14747"/>
                      </a:cubicBezTo>
                      <a:cubicBezTo>
                        <a:pt x="198371" y="16083"/>
                        <a:pt x="201796" y="18002"/>
                        <a:pt x="205149" y="20262"/>
                      </a:cubicBezTo>
                      <a:cubicBezTo>
                        <a:pt x="208477" y="22497"/>
                        <a:pt x="211781" y="25047"/>
                        <a:pt x="215133" y="27671"/>
                      </a:cubicBezTo>
                      <a:cubicBezTo>
                        <a:pt x="218510" y="30319"/>
                        <a:pt x="221910" y="33064"/>
                        <a:pt x="225554" y="35711"/>
                      </a:cubicBezTo>
                      <a:cubicBezTo>
                        <a:pt x="226502" y="36343"/>
                        <a:pt x="227401" y="37023"/>
                        <a:pt x="228372" y="37655"/>
                      </a:cubicBezTo>
                      <a:lnTo>
                        <a:pt x="229805" y="38602"/>
                      </a:lnTo>
                      <a:lnTo>
                        <a:pt x="230534" y="39088"/>
                      </a:lnTo>
                      <a:lnTo>
                        <a:pt x="231214" y="39501"/>
                      </a:lnTo>
                      <a:lnTo>
                        <a:pt x="236729" y="42951"/>
                      </a:lnTo>
                      <a:cubicBezTo>
                        <a:pt x="240373" y="45234"/>
                        <a:pt x="243944" y="47493"/>
                        <a:pt x="247369" y="49850"/>
                      </a:cubicBezTo>
                      <a:cubicBezTo>
                        <a:pt x="250721" y="52157"/>
                        <a:pt x="253928" y="54659"/>
                        <a:pt x="256940" y="57356"/>
                      </a:cubicBezTo>
                      <a:cubicBezTo>
                        <a:pt x="259855" y="59955"/>
                        <a:pt x="262503" y="62846"/>
                        <a:pt x="264811" y="65980"/>
                      </a:cubicBezTo>
                      <a:cubicBezTo>
                        <a:pt x="266997" y="69040"/>
                        <a:pt x="268770" y="72368"/>
                        <a:pt x="270082" y="75891"/>
                      </a:cubicBezTo>
                      <a:lnTo>
                        <a:pt x="270349" y="76547"/>
                      </a:lnTo>
                      <a:cubicBezTo>
                        <a:pt x="270422" y="76765"/>
                        <a:pt x="270495" y="76984"/>
                        <a:pt x="270568" y="77202"/>
                      </a:cubicBezTo>
                      <a:lnTo>
                        <a:pt x="270981" y="78539"/>
                      </a:lnTo>
                      <a:cubicBezTo>
                        <a:pt x="271151" y="79000"/>
                        <a:pt x="271248" y="79462"/>
                        <a:pt x="271370" y="79899"/>
                      </a:cubicBezTo>
                      <a:lnTo>
                        <a:pt x="271734" y="81284"/>
                      </a:lnTo>
                      <a:lnTo>
                        <a:pt x="272050" y="82668"/>
                      </a:lnTo>
                      <a:cubicBezTo>
                        <a:pt x="272123" y="83130"/>
                        <a:pt x="272244" y="83591"/>
                        <a:pt x="272317" y="84053"/>
                      </a:cubicBezTo>
                      <a:lnTo>
                        <a:pt x="272536" y="85462"/>
                      </a:lnTo>
                      <a:lnTo>
                        <a:pt x="272633" y="86166"/>
                      </a:lnTo>
                      <a:cubicBezTo>
                        <a:pt x="272681" y="86385"/>
                        <a:pt x="272706" y="86628"/>
                        <a:pt x="272730" y="86871"/>
                      </a:cubicBezTo>
                      <a:cubicBezTo>
                        <a:pt x="273143" y="90636"/>
                        <a:pt x="273167" y="94426"/>
                        <a:pt x="272778" y="98215"/>
                      </a:cubicBezTo>
                      <a:cubicBezTo>
                        <a:pt x="272754" y="98677"/>
                        <a:pt x="272681" y="99138"/>
                        <a:pt x="272608" y="99624"/>
                      </a:cubicBezTo>
                      <a:lnTo>
                        <a:pt x="272414" y="101009"/>
                      </a:lnTo>
                      <a:cubicBezTo>
                        <a:pt x="272268" y="101956"/>
                        <a:pt x="272074" y="102879"/>
                        <a:pt x="271928" y="103802"/>
                      </a:cubicBezTo>
                      <a:cubicBezTo>
                        <a:pt x="271710" y="104750"/>
                        <a:pt x="271515" y="105649"/>
                        <a:pt x="271272" y="106572"/>
                      </a:cubicBezTo>
                      <a:lnTo>
                        <a:pt x="270884" y="107932"/>
                      </a:lnTo>
                      <a:cubicBezTo>
                        <a:pt x="270762" y="108369"/>
                        <a:pt x="270641" y="108831"/>
                        <a:pt x="270471" y="109268"/>
                      </a:cubicBezTo>
                      <a:cubicBezTo>
                        <a:pt x="269353" y="112815"/>
                        <a:pt x="267871" y="116264"/>
                        <a:pt x="266050" y="119519"/>
                      </a:cubicBezTo>
                      <a:lnTo>
                        <a:pt x="265564" y="120394"/>
                      </a:lnTo>
                      <a:lnTo>
                        <a:pt x="265029" y="121244"/>
                      </a:lnTo>
                      <a:lnTo>
                        <a:pt x="264495" y="122119"/>
                      </a:lnTo>
                      <a:lnTo>
                        <a:pt x="264252" y="122532"/>
                      </a:lnTo>
                      <a:lnTo>
                        <a:pt x="263960" y="122945"/>
                      </a:lnTo>
                      <a:lnTo>
                        <a:pt x="262843" y="124596"/>
                      </a:lnTo>
                      <a:lnTo>
                        <a:pt x="261628" y="126200"/>
                      </a:lnTo>
                      <a:cubicBezTo>
                        <a:pt x="260001" y="128289"/>
                        <a:pt x="258203" y="130257"/>
                        <a:pt x="256284" y="132054"/>
                      </a:cubicBezTo>
                      <a:cubicBezTo>
                        <a:pt x="254341" y="133828"/>
                        <a:pt x="252276" y="135431"/>
                        <a:pt x="250089" y="136864"/>
                      </a:cubicBezTo>
                      <a:lnTo>
                        <a:pt x="248389" y="137933"/>
                      </a:lnTo>
                      <a:lnTo>
                        <a:pt x="246616" y="138929"/>
                      </a:lnTo>
                      <a:lnTo>
                        <a:pt x="246178" y="139196"/>
                      </a:lnTo>
                      <a:lnTo>
                        <a:pt x="245741" y="139415"/>
                      </a:lnTo>
                      <a:lnTo>
                        <a:pt x="244818" y="139876"/>
                      </a:lnTo>
                      <a:lnTo>
                        <a:pt x="243919" y="140338"/>
                      </a:lnTo>
                      <a:lnTo>
                        <a:pt x="242996" y="140775"/>
                      </a:lnTo>
                      <a:lnTo>
                        <a:pt x="242049" y="141188"/>
                      </a:lnTo>
                      <a:lnTo>
                        <a:pt x="241587" y="141407"/>
                      </a:lnTo>
                      <a:lnTo>
                        <a:pt x="241126" y="141601"/>
                      </a:lnTo>
                      <a:lnTo>
                        <a:pt x="239231" y="142403"/>
                      </a:lnTo>
                      <a:lnTo>
                        <a:pt x="237287" y="143131"/>
                      </a:lnTo>
                      <a:cubicBezTo>
                        <a:pt x="236656" y="143399"/>
                        <a:pt x="235976" y="143593"/>
                        <a:pt x="235344" y="143836"/>
                      </a:cubicBezTo>
                      <a:cubicBezTo>
                        <a:pt x="232721" y="144735"/>
                        <a:pt x="230000" y="145512"/>
                        <a:pt x="227255" y="146192"/>
                      </a:cubicBezTo>
                      <a:cubicBezTo>
                        <a:pt x="224485" y="146872"/>
                        <a:pt x="221692" y="147455"/>
                        <a:pt x="218850" y="147990"/>
                      </a:cubicBezTo>
                      <a:cubicBezTo>
                        <a:pt x="216007" y="148500"/>
                        <a:pt x="213117" y="148986"/>
                        <a:pt x="210226" y="149374"/>
                      </a:cubicBezTo>
                      <a:cubicBezTo>
                        <a:pt x="194787" y="151592"/>
                        <a:pt x="179230" y="152704"/>
                        <a:pt x="163670" y="152704"/>
                      </a:cubicBezTo>
                      <a:cubicBezTo>
                        <a:pt x="155702" y="152704"/>
                        <a:pt x="147733" y="152412"/>
                        <a:pt x="139778" y="151828"/>
                      </a:cubicBezTo>
                      <a:lnTo>
                        <a:pt x="136742" y="151634"/>
                      </a:lnTo>
                      <a:lnTo>
                        <a:pt x="133705" y="151342"/>
                      </a:lnTo>
                      <a:lnTo>
                        <a:pt x="127608" y="150735"/>
                      </a:lnTo>
                      <a:cubicBezTo>
                        <a:pt x="125567" y="150492"/>
                        <a:pt x="123551" y="150225"/>
                        <a:pt x="121510" y="149958"/>
                      </a:cubicBezTo>
                      <a:lnTo>
                        <a:pt x="118450" y="149569"/>
                      </a:lnTo>
                      <a:cubicBezTo>
                        <a:pt x="117454" y="149423"/>
                        <a:pt x="116433" y="149253"/>
                        <a:pt x="115413" y="149107"/>
                      </a:cubicBezTo>
                      <a:lnTo>
                        <a:pt x="109316" y="148111"/>
                      </a:lnTo>
                      <a:cubicBezTo>
                        <a:pt x="107275" y="147747"/>
                        <a:pt x="105235" y="147358"/>
                        <a:pt x="103218" y="146970"/>
                      </a:cubicBezTo>
                      <a:lnTo>
                        <a:pt x="100182" y="146387"/>
                      </a:lnTo>
                      <a:cubicBezTo>
                        <a:pt x="99162" y="146192"/>
                        <a:pt x="98141" y="145949"/>
                        <a:pt x="97145" y="145731"/>
                      </a:cubicBezTo>
                      <a:lnTo>
                        <a:pt x="91072" y="144370"/>
                      </a:lnTo>
                      <a:cubicBezTo>
                        <a:pt x="89056" y="143884"/>
                        <a:pt x="87040" y="143374"/>
                        <a:pt x="85048" y="142864"/>
                      </a:cubicBezTo>
                      <a:lnTo>
                        <a:pt x="82036" y="142087"/>
                      </a:lnTo>
                      <a:cubicBezTo>
                        <a:pt x="81040" y="141820"/>
                        <a:pt x="80044" y="141528"/>
                        <a:pt x="79048" y="141237"/>
                      </a:cubicBezTo>
                      <a:lnTo>
                        <a:pt x="73096" y="139536"/>
                      </a:lnTo>
                      <a:cubicBezTo>
                        <a:pt x="71128" y="138929"/>
                        <a:pt x="69161" y="138273"/>
                        <a:pt x="67193" y="137666"/>
                      </a:cubicBezTo>
                      <a:cubicBezTo>
                        <a:pt x="63258" y="136451"/>
                        <a:pt x="59395" y="135115"/>
                        <a:pt x="55630" y="133682"/>
                      </a:cubicBezTo>
                      <a:cubicBezTo>
                        <a:pt x="51865" y="132249"/>
                        <a:pt x="48221" y="130694"/>
                        <a:pt x="44698" y="128993"/>
                      </a:cubicBezTo>
                      <a:cubicBezTo>
                        <a:pt x="41249" y="127342"/>
                        <a:pt x="37921" y="125471"/>
                        <a:pt x="34714" y="123358"/>
                      </a:cubicBezTo>
                      <a:cubicBezTo>
                        <a:pt x="33937" y="122847"/>
                        <a:pt x="33159" y="122337"/>
                        <a:pt x="32406" y="121779"/>
                      </a:cubicBezTo>
                      <a:lnTo>
                        <a:pt x="31289" y="120953"/>
                      </a:lnTo>
                      <a:cubicBezTo>
                        <a:pt x="30925" y="120685"/>
                        <a:pt x="30560" y="120394"/>
                        <a:pt x="30196" y="120127"/>
                      </a:cubicBezTo>
                      <a:cubicBezTo>
                        <a:pt x="29831" y="119835"/>
                        <a:pt x="29467" y="119568"/>
                        <a:pt x="29103" y="119252"/>
                      </a:cubicBezTo>
                      <a:lnTo>
                        <a:pt x="28058" y="118378"/>
                      </a:lnTo>
                      <a:cubicBezTo>
                        <a:pt x="27354" y="117795"/>
                        <a:pt x="26722" y="117187"/>
                        <a:pt x="26066" y="116580"/>
                      </a:cubicBezTo>
                      <a:cubicBezTo>
                        <a:pt x="23491" y="114151"/>
                        <a:pt x="21159" y="111479"/>
                        <a:pt x="19143" y="108588"/>
                      </a:cubicBezTo>
                      <a:cubicBezTo>
                        <a:pt x="17199" y="105770"/>
                        <a:pt x="15572" y="102782"/>
                        <a:pt x="14309" y="99624"/>
                      </a:cubicBezTo>
                      <a:cubicBezTo>
                        <a:pt x="13094" y="96612"/>
                        <a:pt x="12317" y="93478"/>
                        <a:pt x="11928" y="90247"/>
                      </a:cubicBezTo>
                      <a:lnTo>
                        <a:pt x="11807" y="89081"/>
                      </a:lnTo>
                      <a:cubicBezTo>
                        <a:pt x="11782" y="88887"/>
                        <a:pt x="11782" y="88693"/>
                        <a:pt x="11782" y="88523"/>
                      </a:cubicBezTo>
                      <a:lnTo>
                        <a:pt x="11758" y="87940"/>
                      </a:lnTo>
                      <a:lnTo>
                        <a:pt x="11734" y="86774"/>
                      </a:lnTo>
                      <a:cubicBezTo>
                        <a:pt x="11709" y="86385"/>
                        <a:pt x="11758" y="86021"/>
                        <a:pt x="11758" y="85632"/>
                      </a:cubicBezTo>
                      <a:cubicBezTo>
                        <a:pt x="11807" y="84101"/>
                        <a:pt x="11977" y="82571"/>
                        <a:pt x="12268" y="81065"/>
                      </a:cubicBezTo>
                      <a:cubicBezTo>
                        <a:pt x="13361" y="75065"/>
                        <a:pt x="16228" y="69478"/>
                        <a:pt x="19823" y="64571"/>
                      </a:cubicBezTo>
                      <a:cubicBezTo>
                        <a:pt x="21305" y="62530"/>
                        <a:pt x="22884" y="60562"/>
                        <a:pt x="24584" y="58692"/>
                      </a:cubicBezTo>
                      <a:cubicBezTo>
                        <a:pt x="26139" y="56967"/>
                        <a:pt x="27621" y="55485"/>
                        <a:pt x="28981" y="54149"/>
                      </a:cubicBezTo>
                      <a:cubicBezTo>
                        <a:pt x="31678" y="51501"/>
                        <a:pt x="33864" y="49534"/>
                        <a:pt x="35394" y="48100"/>
                      </a:cubicBezTo>
                      <a:cubicBezTo>
                        <a:pt x="36147" y="47372"/>
                        <a:pt x="36730" y="46789"/>
                        <a:pt x="37168" y="46327"/>
                      </a:cubicBezTo>
                      <a:cubicBezTo>
                        <a:pt x="37484" y="45987"/>
                        <a:pt x="37751" y="45623"/>
                        <a:pt x="37969" y="45210"/>
                      </a:cubicBezTo>
                      <a:cubicBezTo>
                        <a:pt x="38077" y="44940"/>
                        <a:pt x="37975" y="44805"/>
                        <a:pt x="37672" y="44805"/>
                      </a:cubicBezTo>
                      <a:cubicBezTo>
                        <a:pt x="37429" y="44805"/>
                        <a:pt x="37057" y="44891"/>
                        <a:pt x="36560" y="45064"/>
                      </a:cubicBezTo>
                      <a:cubicBezTo>
                        <a:pt x="34836" y="45720"/>
                        <a:pt x="33184" y="46546"/>
                        <a:pt x="31605" y="47517"/>
                      </a:cubicBezTo>
                      <a:cubicBezTo>
                        <a:pt x="28860" y="49145"/>
                        <a:pt x="26260" y="50967"/>
                        <a:pt x="23783" y="52983"/>
                      </a:cubicBezTo>
                      <a:cubicBezTo>
                        <a:pt x="20333" y="55753"/>
                        <a:pt x="17199" y="58886"/>
                        <a:pt x="14454" y="62311"/>
                      </a:cubicBezTo>
                      <a:cubicBezTo>
                        <a:pt x="12778" y="64352"/>
                        <a:pt x="11272" y="66538"/>
                        <a:pt x="9960" y="68822"/>
                      </a:cubicBezTo>
                      <a:cubicBezTo>
                        <a:pt x="9620" y="69429"/>
                        <a:pt x="9280" y="70061"/>
                        <a:pt x="8989" y="70692"/>
                      </a:cubicBezTo>
                      <a:cubicBezTo>
                        <a:pt x="8673" y="71324"/>
                        <a:pt x="8381" y="71980"/>
                        <a:pt x="8066" y="72636"/>
                      </a:cubicBezTo>
                      <a:cubicBezTo>
                        <a:pt x="7458" y="73996"/>
                        <a:pt x="6948" y="75381"/>
                        <a:pt x="6511" y="76814"/>
                      </a:cubicBezTo>
                      <a:lnTo>
                        <a:pt x="5466" y="76498"/>
                      </a:lnTo>
                      <a:cubicBezTo>
                        <a:pt x="5879" y="75065"/>
                        <a:pt x="6365" y="73680"/>
                        <a:pt x="6924" y="72295"/>
                      </a:cubicBezTo>
                      <a:cubicBezTo>
                        <a:pt x="7483" y="71008"/>
                        <a:pt x="8017" y="69769"/>
                        <a:pt x="8600" y="68652"/>
                      </a:cubicBezTo>
                      <a:cubicBezTo>
                        <a:pt x="9669" y="66611"/>
                        <a:pt x="10835" y="64643"/>
                        <a:pt x="12098" y="62749"/>
                      </a:cubicBezTo>
                      <a:cubicBezTo>
                        <a:pt x="13896" y="60149"/>
                        <a:pt x="15815" y="57623"/>
                        <a:pt x="17880" y="55218"/>
                      </a:cubicBezTo>
                      <a:cubicBezTo>
                        <a:pt x="19386" y="53420"/>
                        <a:pt x="20455" y="52206"/>
                        <a:pt x="21135" y="51356"/>
                      </a:cubicBezTo>
                      <a:cubicBezTo>
                        <a:pt x="21791" y="50505"/>
                        <a:pt x="22058" y="50020"/>
                        <a:pt x="22058" y="49728"/>
                      </a:cubicBezTo>
                      <a:cubicBezTo>
                        <a:pt x="22068" y="49503"/>
                        <a:pt x="21894" y="49429"/>
                        <a:pt x="21629" y="49429"/>
                      </a:cubicBezTo>
                      <a:cubicBezTo>
                        <a:pt x="21263" y="49429"/>
                        <a:pt x="20725" y="49571"/>
                        <a:pt x="20260" y="49655"/>
                      </a:cubicBezTo>
                      <a:cubicBezTo>
                        <a:pt x="20065" y="49697"/>
                        <a:pt x="19883" y="49725"/>
                        <a:pt x="19731" y="49725"/>
                      </a:cubicBezTo>
                      <a:cubicBezTo>
                        <a:pt x="19262" y="49725"/>
                        <a:pt x="19095" y="49451"/>
                        <a:pt x="19774" y="48441"/>
                      </a:cubicBezTo>
                      <a:lnTo>
                        <a:pt x="19774" y="48441"/>
                      </a:lnTo>
                      <a:cubicBezTo>
                        <a:pt x="15159" y="52789"/>
                        <a:pt x="10859" y="57672"/>
                        <a:pt x="7385" y="63283"/>
                      </a:cubicBezTo>
                      <a:cubicBezTo>
                        <a:pt x="6511" y="64692"/>
                        <a:pt x="5685" y="66125"/>
                        <a:pt x="4956" y="67631"/>
                      </a:cubicBezTo>
                      <a:cubicBezTo>
                        <a:pt x="4227" y="69162"/>
                        <a:pt x="3547" y="70668"/>
                        <a:pt x="2964" y="72271"/>
                      </a:cubicBezTo>
                      <a:cubicBezTo>
                        <a:pt x="2357" y="73850"/>
                        <a:pt x="1847" y="75478"/>
                        <a:pt x="1434" y="77130"/>
                      </a:cubicBezTo>
                      <a:cubicBezTo>
                        <a:pt x="1215" y="77956"/>
                        <a:pt x="997" y="78781"/>
                        <a:pt x="875" y="79632"/>
                      </a:cubicBezTo>
                      <a:cubicBezTo>
                        <a:pt x="729" y="80458"/>
                        <a:pt x="559" y="81308"/>
                        <a:pt x="462" y="82158"/>
                      </a:cubicBezTo>
                      <a:cubicBezTo>
                        <a:pt x="49" y="85583"/>
                        <a:pt x="1" y="89033"/>
                        <a:pt x="365" y="92458"/>
                      </a:cubicBezTo>
                      <a:cubicBezTo>
                        <a:pt x="754" y="95835"/>
                        <a:pt x="1507" y="99187"/>
                        <a:pt x="2576" y="102418"/>
                      </a:cubicBezTo>
                      <a:cubicBezTo>
                        <a:pt x="3620" y="105600"/>
                        <a:pt x="4980" y="108685"/>
                        <a:pt x="6608" y="111624"/>
                      </a:cubicBezTo>
                      <a:cubicBezTo>
                        <a:pt x="8211" y="114564"/>
                        <a:pt x="10033" y="117357"/>
                        <a:pt x="12098" y="120005"/>
                      </a:cubicBezTo>
                      <a:cubicBezTo>
                        <a:pt x="12608" y="120661"/>
                        <a:pt x="13264" y="121341"/>
                        <a:pt x="13920" y="122094"/>
                      </a:cubicBezTo>
                      <a:cubicBezTo>
                        <a:pt x="14576" y="122872"/>
                        <a:pt x="15353" y="123649"/>
                        <a:pt x="16155" y="124451"/>
                      </a:cubicBezTo>
                      <a:lnTo>
                        <a:pt x="16762" y="125058"/>
                      </a:lnTo>
                      <a:lnTo>
                        <a:pt x="17418" y="125665"/>
                      </a:lnTo>
                      <a:lnTo>
                        <a:pt x="18730" y="126880"/>
                      </a:lnTo>
                      <a:cubicBezTo>
                        <a:pt x="19191" y="127293"/>
                        <a:pt x="19653" y="127682"/>
                        <a:pt x="20115" y="128070"/>
                      </a:cubicBezTo>
                      <a:cubicBezTo>
                        <a:pt x="20576" y="128459"/>
                        <a:pt x="21038" y="128872"/>
                        <a:pt x="21523" y="129261"/>
                      </a:cubicBezTo>
                      <a:cubicBezTo>
                        <a:pt x="24900" y="131957"/>
                        <a:pt x="28471" y="134386"/>
                        <a:pt x="32212" y="136548"/>
                      </a:cubicBezTo>
                      <a:cubicBezTo>
                        <a:pt x="36245" y="138856"/>
                        <a:pt x="40399" y="140921"/>
                        <a:pt x="44674" y="142743"/>
                      </a:cubicBezTo>
                      <a:cubicBezTo>
                        <a:pt x="48901" y="144540"/>
                        <a:pt x="53152" y="146119"/>
                        <a:pt x="57379" y="147577"/>
                      </a:cubicBezTo>
                      <a:cubicBezTo>
                        <a:pt x="58423" y="147917"/>
                        <a:pt x="59492" y="148306"/>
                        <a:pt x="60561" y="148621"/>
                      </a:cubicBezTo>
                      <a:lnTo>
                        <a:pt x="63743" y="149642"/>
                      </a:lnTo>
                      <a:lnTo>
                        <a:pt x="66926" y="150638"/>
                      </a:lnTo>
                      <a:cubicBezTo>
                        <a:pt x="67970" y="150953"/>
                        <a:pt x="69039" y="151318"/>
                        <a:pt x="70108" y="151609"/>
                      </a:cubicBezTo>
                      <a:cubicBezTo>
                        <a:pt x="74383" y="152824"/>
                        <a:pt x="78635" y="154087"/>
                        <a:pt x="82934" y="155107"/>
                      </a:cubicBezTo>
                      <a:lnTo>
                        <a:pt x="86141" y="155909"/>
                      </a:lnTo>
                      <a:lnTo>
                        <a:pt x="87769" y="156346"/>
                      </a:lnTo>
                      <a:lnTo>
                        <a:pt x="89372" y="156711"/>
                      </a:lnTo>
                      <a:lnTo>
                        <a:pt x="95834" y="158144"/>
                      </a:lnTo>
                      <a:cubicBezTo>
                        <a:pt x="96392" y="158241"/>
                        <a:pt x="96927" y="158387"/>
                        <a:pt x="97461" y="158484"/>
                      </a:cubicBezTo>
                      <a:lnTo>
                        <a:pt x="99089" y="158800"/>
                      </a:lnTo>
                      <a:lnTo>
                        <a:pt x="102320" y="159407"/>
                      </a:lnTo>
                      <a:cubicBezTo>
                        <a:pt x="104506" y="159796"/>
                        <a:pt x="106644" y="160257"/>
                        <a:pt x="108830" y="160573"/>
                      </a:cubicBezTo>
                      <a:lnTo>
                        <a:pt x="115340" y="161618"/>
                      </a:lnTo>
                      <a:cubicBezTo>
                        <a:pt x="116409" y="161812"/>
                        <a:pt x="117502" y="161934"/>
                        <a:pt x="118595" y="162079"/>
                      </a:cubicBezTo>
                      <a:lnTo>
                        <a:pt x="121851" y="162492"/>
                      </a:lnTo>
                      <a:lnTo>
                        <a:pt x="125106" y="162930"/>
                      </a:lnTo>
                      <a:lnTo>
                        <a:pt x="125932" y="163027"/>
                      </a:lnTo>
                      <a:lnTo>
                        <a:pt x="126758" y="163124"/>
                      </a:lnTo>
                      <a:lnTo>
                        <a:pt x="128385" y="163270"/>
                      </a:lnTo>
                      <a:lnTo>
                        <a:pt x="134920" y="163950"/>
                      </a:lnTo>
                      <a:cubicBezTo>
                        <a:pt x="137082" y="164144"/>
                        <a:pt x="139268" y="164290"/>
                        <a:pt x="141454" y="164436"/>
                      </a:cubicBezTo>
                      <a:lnTo>
                        <a:pt x="144734" y="164679"/>
                      </a:lnTo>
                      <a:cubicBezTo>
                        <a:pt x="145827" y="164751"/>
                        <a:pt x="146920" y="164800"/>
                        <a:pt x="147989" y="164849"/>
                      </a:cubicBezTo>
                      <a:lnTo>
                        <a:pt x="154548" y="165140"/>
                      </a:lnTo>
                      <a:lnTo>
                        <a:pt x="161083" y="165262"/>
                      </a:lnTo>
                      <a:lnTo>
                        <a:pt x="164338" y="165310"/>
                      </a:lnTo>
                      <a:lnTo>
                        <a:pt x="167617" y="165262"/>
                      </a:lnTo>
                      <a:lnTo>
                        <a:pt x="174152" y="165189"/>
                      </a:lnTo>
                      <a:lnTo>
                        <a:pt x="180662" y="164897"/>
                      </a:lnTo>
                      <a:cubicBezTo>
                        <a:pt x="181755" y="164849"/>
                        <a:pt x="182824" y="164824"/>
                        <a:pt x="183917" y="164776"/>
                      </a:cubicBezTo>
                      <a:lnTo>
                        <a:pt x="187173" y="164533"/>
                      </a:lnTo>
                      <a:cubicBezTo>
                        <a:pt x="189335" y="164363"/>
                        <a:pt x="191497" y="164241"/>
                        <a:pt x="193659" y="164071"/>
                      </a:cubicBezTo>
                      <a:lnTo>
                        <a:pt x="200145" y="163415"/>
                      </a:lnTo>
                      <a:cubicBezTo>
                        <a:pt x="201213" y="163294"/>
                        <a:pt x="202307" y="163197"/>
                        <a:pt x="203375" y="163075"/>
                      </a:cubicBezTo>
                      <a:lnTo>
                        <a:pt x="206606" y="162662"/>
                      </a:lnTo>
                      <a:cubicBezTo>
                        <a:pt x="208744" y="162371"/>
                        <a:pt x="210882" y="162104"/>
                        <a:pt x="213044" y="161812"/>
                      </a:cubicBezTo>
                      <a:cubicBezTo>
                        <a:pt x="217344" y="161156"/>
                        <a:pt x="221668" y="160427"/>
                        <a:pt x="225992" y="159504"/>
                      </a:cubicBezTo>
                      <a:cubicBezTo>
                        <a:pt x="230364" y="158581"/>
                        <a:pt x="234688" y="157415"/>
                        <a:pt x="238915" y="155982"/>
                      </a:cubicBezTo>
                      <a:cubicBezTo>
                        <a:pt x="243263" y="154524"/>
                        <a:pt x="247466" y="152727"/>
                        <a:pt x="251523" y="150613"/>
                      </a:cubicBezTo>
                      <a:cubicBezTo>
                        <a:pt x="251766" y="150468"/>
                        <a:pt x="252033" y="150346"/>
                        <a:pt x="252276" y="150200"/>
                      </a:cubicBezTo>
                      <a:lnTo>
                        <a:pt x="253029" y="149763"/>
                      </a:lnTo>
                      <a:lnTo>
                        <a:pt x="254559" y="148913"/>
                      </a:lnTo>
                      <a:cubicBezTo>
                        <a:pt x="255555" y="148306"/>
                        <a:pt x="256527" y="147674"/>
                        <a:pt x="257499" y="147042"/>
                      </a:cubicBezTo>
                      <a:lnTo>
                        <a:pt x="258956" y="146022"/>
                      </a:lnTo>
                      <a:lnTo>
                        <a:pt x="259685" y="145488"/>
                      </a:lnTo>
                      <a:lnTo>
                        <a:pt x="260049" y="145245"/>
                      </a:lnTo>
                      <a:lnTo>
                        <a:pt x="260389" y="144953"/>
                      </a:lnTo>
                      <a:lnTo>
                        <a:pt x="261774" y="143860"/>
                      </a:lnTo>
                      <a:lnTo>
                        <a:pt x="262479" y="143301"/>
                      </a:lnTo>
                      <a:cubicBezTo>
                        <a:pt x="262697" y="143107"/>
                        <a:pt x="262916" y="142913"/>
                        <a:pt x="263134" y="142718"/>
                      </a:cubicBezTo>
                      <a:cubicBezTo>
                        <a:pt x="266657" y="139609"/>
                        <a:pt x="269839" y="136111"/>
                        <a:pt x="272560" y="132297"/>
                      </a:cubicBezTo>
                      <a:cubicBezTo>
                        <a:pt x="272924" y="131836"/>
                        <a:pt x="273240" y="131350"/>
                        <a:pt x="273556" y="130864"/>
                      </a:cubicBezTo>
                      <a:lnTo>
                        <a:pt x="274528" y="129406"/>
                      </a:lnTo>
                      <a:cubicBezTo>
                        <a:pt x="275159" y="128410"/>
                        <a:pt x="275718" y="127414"/>
                        <a:pt x="276325" y="126418"/>
                      </a:cubicBezTo>
                      <a:lnTo>
                        <a:pt x="277151" y="124864"/>
                      </a:lnTo>
                      <a:cubicBezTo>
                        <a:pt x="277418" y="124354"/>
                        <a:pt x="277710" y="123843"/>
                        <a:pt x="277953" y="123309"/>
                      </a:cubicBezTo>
                      <a:lnTo>
                        <a:pt x="278706" y="121754"/>
                      </a:lnTo>
                      <a:lnTo>
                        <a:pt x="279094" y="120953"/>
                      </a:lnTo>
                      <a:lnTo>
                        <a:pt x="279435" y="120151"/>
                      </a:lnTo>
                      <a:cubicBezTo>
                        <a:pt x="281256" y="115900"/>
                        <a:pt x="282665" y="111454"/>
                        <a:pt x="283637" y="106912"/>
                      </a:cubicBezTo>
                      <a:cubicBezTo>
                        <a:pt x="283686" y="106645"/>
                        <a:pt x="283759" y="106353"/>
                        <a:pt x="283807" y="106062"/>
                      </a:cubicBezTo>
                      <a:lnTo>
                        <a:pt x="283953" y="105211"/>
                      </a:lnTo>
                      <a:lnTo>
                        <a:pt x="284269" y="103487"/>
                      </a:lnTo>
                      <a:cubicBezTo>
                        <a:pt x="284439" y="102345"/>
                        <a:pt x="284560" y="101179"/>
                        <a:pt x="284730" y="100037"/>
                      </a:cubicBezTo>
                      <a:cubicBezTo>
                        <a:pt x="284803" y="98871"/>
                        <a:pt x="284925" y="97729"/>
                        <a:pt x="284973" y="96563"/>
                      </a:cubicBezTo>
                      <a:lnTo>
                        <a:pt x="285046" y="94814"/>
                      </a:lnTo>
                      <a:lnTo>
                        <a:pt x="285070" y="93940"/>
                      </a:lnTo>
                      <a:lnTo>
                        <a:pt x="285070" y="93065"/>
                      </a:lnTo>
                      <a:cubicBezTo>
                        <a:pt x="285070" y="88377"/>
                        <a:pt x="284536" y="83688"/>
                        <a:pt x="283491" y="79122"/>
                      </a:cubicBezTo>
                      <a:cubicBezTo>
                        <a:pt x="282423" y="74482"/>
                        <a:pt x="280771" y="70012"/>
                        <a:pt x="278560" y="65809"/>
                      </a:cubicBezTo>
                      <a:lnTo>
                        <a:pt x="277710" y="64230"/>
                      </a:lnTo>
                      <a:cubicBezTo>
                        <a:pt x="277443" y="63720"/>
                        <a:pt x="277127" y="63210"/>
                        <a:pt x="276811" y="62700"/>
                      </a:cubicBezTo>
                      <a:cubicBezTo>
                        <a:pt x="276495" y="62190"/>
                        <a:pt x="276179" y="61680"/>
                        <a:pt x="275864" y="61170"/>
                      </a:cubicBezTo>
                      <a:lnTo>
                        <a:pt x="274819" y="59712"/>
                      </a:lnTo>
                      <a:cubicBezTo>
                        <a:pt x="273459" y="57793"/>
                        <a:pt x="272001" y="55947"/>
                        <a:pt x="270422" y="54198"/>
                      </a:cubicBezTo>
                      <a:cubicBezTo>
                        <a:pt x="267313" y="50797"/>
                        <a:pt x="263936" y="47688"/>
                        <a:pt x="260292" y="44870"/>
                      </a:cubicBezTo>
                      <a:cubicBezTo>
                        <a:pt x="253199" y="39307"/>
                        <a:pt x="245668" y="34813"/>
                        <a:pt x="238502" y="30343"/>
                      </a:cubicBezTo>
                      <a:lnTo>
                        <a:pt x="237166" y="29517"/>
                      </a:lnTo>
                      <a:lnTo>
                        <a:pt x="236486" y="29104"/>
                      </a:lnTo>
                      <a:lnTo>
                        <a:pt x="235879" y="28691"/>
                      </a:lnTo>
                      <a:lnTo>
                        <a:pt x="234640" y="27889"/>
                      </a:lnTo>
                      <a:cubicBezTo>
                        <a:pt x="234227" y="27622"/>
                        <a:pt x="233838" y="27331"/>
                        <a:pt x="233425" y="27039"/>
                      </a:cubicBezTo>
                      <a:cubicBezTo>
                        <a:pt x="233012" y="26748"/>
                        <a:pt x="232599" y="26456"/>
                        <a:pt x="232186" y="26165"/>
                      </a:cubicBezTo>
                      <a:lnTo>
                        <a:pt x="230947" y="25242"/>
                      </a:lnTo>
                      <a:cubicBezTo>
                        <a:pt x="230121" y="24659"/>
                        <a:pt x="229295" y="24003"/>
                        <a:pt x="228469" y="23395"/>
                      </a:cubicBezTo>
                      <a:cubicBezTo>
                        <a:pt x="225166" y="20869"/>
                        <a:pt x="221813" y="18173"/>
                        <a:pt x="218315" y="15525"/>
                      </a:cubicBezTo>
                      <a:cubicBezTo>
                        <a:pt x="215309" y="13209"/>
                        <a:pt x="212185" y="11047"/>
                        <a:pt x="208969" y="9051"/>
                      </a:cubicBezTo>
                      <a:lnTo>
                        <a:pt x="208969" y="9051"/>
                      </a:lnTo>
                      <a:cubicBezTo>
                        <a:pt x="209456" y="9356"/>
                        <a:pt x="209940" y="9668"/>
                        <a:pt x="210420" y="9986"/>
                      </a:cubicBezTo>
                      <a:cubicBezTo>
                        <a:pt x="210736" y="10180"/>
                        <a:pt x="211028" y="10375"/>
                        <a:pt x="211343" y="10593"/>
                      </a:cubicBezTo>
                      <a:lnTo>
                        <a:pt x="212242" y="11201"/>
                      </a:lnTo>
                      <a:cubicBezTo>
                        <a:pt x="212849" y="11614"/>
                        <a:pt x="213457" y="12002"/>
                        <a:pt x="214040" y="12415"/>
                      </a:cubicBezTo>
                      <a:cubicBezTo>
                        <a:pt x="215206" y="13266"/>
                        <a:pt x="216372" y="14091"/>
                        <a:pt x="217489" y="14966"/>
                      </a:cubicBezTo>
                      <a:cubicBezTo>
                        <a:pt x="219748" y="16642"/>
                        <a:pt x="221910" y="18367"/>
                        <a:pt x="224072" y="20067"/>
                      </a:cubicBezTo>
                      <a:cubicBezTo>
                        <a:pt x="226210" y="21743"/>
                        <a:pt x="228299" y="23395"/>
                        <a:pt x="230413" y="24974"/>
                      </a:cubicBezTo>
                      <a:cubicBezTo>
                        <a:pt x="232526" y="26553"/>
                        <a:pt x="234591" y="27987"/>
                        <a:pt x="236729" y="29371"/>
                      </a:cubicBezTo>
                      <a:cubicBezTo>
                        <a:pt x="241271" y="32213"/>
                        <a:pt x="245911" y="35056"/>
                        <a:pt x="250551" y="38092"/>
                      </a:cubicBezTo>
                      <a:cubicBezTo>
                        <a:pt x="252883" y="39647"/>
                        <a:pt x="255191" y="41226"/>
                        <a:pt x="257450" y="42902"/>
                      </a:cubicBezTo>
                      <a:cubicBezTo>
                        <a:pt x="258592" y="43728"/>
                        <a:pt x="259709" y="44627"/>
                        <a:pt x="260827" y="45501"/>
                      </a:cubicBezTo>
                      <a:cubicBezTo>
                        <a:pt x="261385" y="45963"/>
                        <a:pt x="261944" y="46424"/>
                        <a:pt x="262503" y="46886"/>
                      </a:cubicBezTo>
                      <a:lnTo>
                        <a:pt x="263329" y="47566"/>
                      </a:lnTo>
                      <a:lnTo>
                        <a:pt x="264130" y="48295"/>
                      </a:lnTo>
                      <a:cubicBezTo>
                        <a:pt x="266317" y="50214"/>
                        <a:pt x="268382" y="52279"/>
                        <a:pt x="270325" y="54441"/>
                      </a:cubicBezTo>
                      <a:lnTo>
                        <a:pt x="271782" y="56117"/>
                      </a:lnTo>
                      <a:cubicBezTo>
                        <a:pt x="272244" y="56676"/>
                        <a:pt x="272706" y="57283"/>
                        <a:pt x="273167" y="57866"/>
                      </a:cubicBezTo>
                      <a:lnTo>
                        <a:pt x="273847" y="58740"/>
                      </a:lnTo>
                      <a:cubicBezTo>
                        <a:pt x="274066" y="59032"/>
                        <a:pt x="274260" y="59348"/>
                        <a:pt x="274503" y="59664"/>
                      </a:cubicBezTo>
                      <a:lnTo>
                        <a:pt x="275766" y="61510"/>
                      </a:lnTo>
                      <a:cubicBezTo>
                        <a:pt x="276544" y="62797"/>
                        <a:pt x="277370" y="64060"/>
                        <a:pt x="278050" y="65396"/>
                      </a:cubicBezTo>
                      <a:lnTo>
                        <a:pt x="278560" y="66392"/>
                      </a:lnTo>
                      <a:lnTo>
                        <a:pt x="278827" y="66903"/>
                      </a:lnTo>
                      <a:cubicBezTo>
                        <a:pt x="278900" y="67073"/>
                        <a:pt x="278997" y="67243"/>
                        <a:pt x="279070" y="67413"/>
                      </a:cubicBezTo>
                      <a:lnTo>
                        <a:pt x="279993" y="69453"/>
                      </a:lnTo>
                      <a:cubicBezTo>
                        <a:pt x="280309" y="70133"/>
                        <a:pt x="280552" y="70838"/>
                        <a:pt x="280844" y="71518"/>
                      </a:cubicBezTo>
                      <a:lnTo>
                        <a:pt x="281232" y="72563"/>
                      </a:lnTo>
                      <a:cubicBezTo>
                        <a:pt x="281378" y="72927"/>
                        <a:pt x="281475" y="73267"/>
                        <a:pt x="281597" y="73632"/>
                      </a:cubicBezTo>
                      <a:cubicBezTo>
                        <a:pt x="281815" y="74336"/>
                        <a:pt x="282058" y="75040"/>
                        <a:pt x="282277" y="75745"/>
                      </a:cubicBezTo>
                      <a:lnTo>
                        <a:pt x="282884" y="77907"/>
                      </a:lnTo>
                      <a:cubicBezTo>
                        <a:pt x="283589" y="80773"/>
                        <a:pt x="284099" y="83688"/>
                        <a:pt x="284390" y="86628"/>
                      </a:cubicBezTo>
                      <a:lnTo>
                        <a:pt x="284536" y="87721"/>
                      </a:lnTo>
                      <a:lnTo>
                        <a:pt x="284609" y="88838"/>
                      </a:lnTo>
                      <a:cubicBezTo>
                        <a:pt x="284657" y="89567"/>
                        <a:pt x="284706" y="90296"/>
                        <a:pt x="284730" y="91025"/>
                      </a:cubicBezTo>
                      <a:cubicBezTo>
                        <a:pt x="284755" y="92507"/>
                        <a:pt x="284779" y="93964"/>
                        <a:pt x="284706" y="95422"/>
                      </a:cubicBezTo>
                      <a:cubicBezTo>
                        <a:pt x="284682" y="96903"/>
                        <a:pt x="284512" y="98337"/>
                        <a:pt x="284414" y="99794"/>
                      </a:cubicBezTo>
                      <a:cubicBezTo>
                        <a:pt x="284317" y="100523"/>
                        <a:pt x="284220" y="101252"/>
                        <a:pt x="284123" y="101980"/>
                      </a:cubicBezTo>
                      <a:lnTo>
                        <a:pt x="284002" y="103074"/>
                      </a:lnTo>
                      <a:lnTo>
                        <a:pt x="283807" y="104142"/>
                      </a:lnTo>
                      <a:cubicBezTo>
                        <a:pt x="283321" y="107009"/>
                        <a:pt x="282641" y="109851"/>
                        <a:pt x="281791" y="112645"/>
                      </a:cubicBezTo>
                      <a:lnTo>
                        <a:pt x="281135" y="114734"/>
                      </a:lnTo>
                      <a:cubicBezTo>
                        <a:pt x="280892" y="115414"/>
                        <a:pt x="280625" y="116094"/>
                        <a:pt x="280382" y="116799"/>
                      </a:cubicBezTo>
                      <a:lnTo>
                        <a:pt x="279993" y="117819"/>
                      </a:lnTo>
                      <a:cubicBezTo>
                        <a:pt x="279872" y="118159"/>
                        <a:pt x="279726" y="118499"/>
                        <a:pt x="279580" y="118839"/>
                      </a:cubicBezTo>
                      <a:cubicBezTo>
                        <a:pt x="279289" y="119495"/>
                        <a:pt x="279022" y="120175"/>
                        <a:pt x="278706" y="120856"/>
                      </a:cubicBezTo>
                      <a:cubicBezTo>
                        <a:pt x="278074" y="122167"/>
                        <a:pt x="277491" y="123503"/>
                        <a:pt x="276762" y="124767"/>
                      </a:cubicBezTo>
                      <a:lnTo>
                        <a:pt x="276252" y="125738"/>
                      </a:lnTo>
                      <a:lnTo>
                        <a:pt x="275985" y="126224"/>
                      </a:lnTo>
                      <a:lnTo>
                        <a:pt x="275694" y="126710"/>
                      </a:lnTo>
                      <a:lnTo>
                        <a:pt x="274576" y="128580"/>
                      </a:lnTo>
                      <a:cubicBezTo>
                        <a:pt x="271442" y="133609"/>
                        <a:pt x="267604" y="138152"/>
                        <a:pt x="263159" y="142063"/>
                      </a:cubicBezTo>
                      <a:lnTo>
                        <a:pt x="262333" y="142816"/>
                      </a:lnTo>
                      <a:cubicBezTo>
                        <a:pt x="262041" y="143059"/>
                        <a:pt x="261750" y="143277"/>
                        <a:pt x="261458" y="143520"/>
                      </a:cubicBezTo>
                      <a:cubicBezTo>
                        <a:pt x="260875" y="144006"/>
                        <a:pt x="260292" y="144443"/>
                        <a:pt x="259709" y="144905"/>
                      </a:cubicBezTo>
                      <a:cubicBezTo>
                        <a:pt x="258495" y="145755"/>
                        <a:pt x="257280" y="146678"/>
                        <a:pt x="256017" y="147431"/>
                      </a:cubicBezTo>
                      <a:lnTo>
                        <a:pt x="255094" y="148014"/>
                      </a:lnTo>
                      <a:lnTo>
                        <a:pt x="254632" y="148330"/>
                      </a:lnTo>
                      <a:lnTo>
                        <a:pt x="254195" y="148621"/>
                      </a:lnTo>
                      <a:lnTo>
                        <a:pt x="252276" y="149715"/>
                      </a:lnTo>
                      <a:cubicBezTo>
                        <a:pt x="251644" y="150079"/>
                        <a:pt x="250988" y="150395"/>
                        <a:pt x="250357" y="150735"/>
                      </a:cubicBezTo>
                      <a:lnTo>
                        <a:pt x="249385" y="151245"/>
                      </a:lnTo>
                      <a:lnTo>
                        <a:pt x="248389" y="151707"/>
                      </a:lnTo>
                      <a:cubicBezTo>
                        <a:pt x="243166" y="154160"/>
                        <a:pt x="237749" y="156103"/>
                        <a:pt x="232162" y="157561"/>
                      </a:cubicBezTo>
                      <a:cubicBezTo>
                        <a:pt x="229417" y="158290"/>
                        <a:pt x="226672" y="158921"/>
                        <a:pt x="223902" y="159480"/>
                      </a:cubicBezTo>
                      <a:cubicBezTo>
                        <a:pt x="221133" y="160039"/>
                        <a:pt x="218364" y="160525"/>
                        <a:pt x="215619" y="160962"/>
                      </a:cubicBezTo>
                      <a:lnTo>
                        <a:pt x="213554" y="161278"/>
                      </a:lnTo>
                      <a:cubicBezTo>
                        <a:pt x="212849" y="161399"/>
                        <a:pt x="212169" y="161496"/>
                        <a:pt x="211465" y="161569"/>
                      </a:cubicBezTo>
                      <a:lnTo>
                        <a:pt x="207335" y="162128"/>
                      </a:lnTo>
                      <a:lnTo>
                        <a:pt x="203181" y="162662"/>
                      </a:lnTo>
                      <a:cubicBezTo>
                        <a:pt x="201796" y="162808"/>
                        <a:pt x="200412" y="162954"/>
                        <a:pt x="199027" y="163100"/>
                      </a:cubicBezTo>
                      <a:cubicBezTo>
                        <a:pt x="196234" y="163367"/>
                        <a:pt x="193464" y="163707"/>
                        <a:pt x="190646" y="163853"/>
                      </a:cubicBezTo>
                      <a:lnTo>
                        <a:pt x="186444" y="164168"/>
                      </a:lnTo>
                      <a:cubicBezTo>
                        <a:pt x="185059" y="164266"/>
                        <a:pt x="183650" y="164387"/>
                        <a:pt x="182241" y="164436"/>
                      </a:cubicBezTo>
                      <a:cubicBezTo>
                        <a:pt x="182897" y="164217"/>
                        <a:pt x="184816" y="163901"/>
                        <a:pt x="181561" y="163901"/>
                      </a:cubicBezTo>
                      <a:lnTo>
                        <a:pt x="183699" y="163804"/>
                      </a:lnTo>
                      <a:lnTo>
                        <a:pt x="185812" y="163610"/>
                      </a:lnTo>
                      <a:lnTo>
                        <a:pt x="190063" y="163270"/>
                      </a:lnTo>
                      <a:lnTo>
                        <a:pt x="192201" y="163075"/>
                      </a:lnTo>
                      <a:lnTo>
                        <a:pt x="193246" y="163002"/>
                      </a:lnTo>
                      <a:lnTo>
                        <a:pt x="194314" y="162881"/>
                      </a:lnTo>
                      <a:lnTo>
                        <a:pt x="198541" y="162419"/>
                      </a:lnTo>
                      <a:lnTo>
                        <a:pt x="202768" y="161958"/>
                      </a:lnTo>
                      <a:lnTo>
                        <a:pt x="206971" y="161375"/>
                      </a:lnTo>
                      <a:cubicBezTo>
                        <a:pt x="209764" y="160986"/>
                        <a:pt x="212558" y="160597"/>
                        <a:pt x="215352" y="160160"/>
                      </a:cubicBezTo>
                      <a:cubicBezTo>
                        <a:pt x="218145" y="159699"/>
                        <a:pt x="220939" y="159213"/>
                        <a:pt x="223732" y="158630"/>
                      </a:cubicBezTo>
                      <a:cubicBezTo>
                        <a:pt x="226526" y="158047"/>
                        <a:pt x="229320" y="157415"/>
                        <a:pt x="232089" y="156662"/>
                      </a:cubicBezTo>
                      <a:cubicBezTo>
                        <a:pt x="234858" y="155909"/>
                        <a:pt x="237603" y="155059"/>
                        <a:pt x="240324" y="154087"/>
                      </a:cubicBezTo>
                      <a:cubicBezTo>
                        <a:pt x="241028" y="153844"/>
                        <a:pt x="241684" y="153553"/>
                        <a:pt x="242365" y="153310"/>
                      </a:cubicBezTo>
                      <a:lnTo>
                        <a:pt x="243385" y="152921"/>
                      </a:lnTo>
                      <a:cubicBezTo>
                        <a:pt x="243725" y="152775"/>
                        <a:pt x="244065" y="152630"/>
                        <a:pt x="244381" y="152484"/>
                      </a:cubicBezTo>
                      <a:cubicBezTo>
                        <a:pt x="245061" y="152217"/>
                        <a:pt x="245717" y="151925"/>
                        <a:pt x="246397" y="151634"/>
                      </a:cubicBezTo>
                      <a:lnTo>
                        <a:pt x="248389" y="150711"/>
                      </a:lnTo>
                      <a:cubicBezTo>
                        <a:pt x="249045" y="150395"/>
                        <a:pt x="249677" y="150055"/>
                        <a:pt x="250332" y="149715"/>
                      </a:cubicBezTo>
                      <a:cubicBezTo>
                        <a:pt x="250988" y="149374"/>
                        <a:pt x="251644" y="149034"/>
                        <a:pt x="252276" y="148670"/>
                      </a:cubicBezTo>
                      <a:lnTo>
                        <a:pt x="254195" y="147553"/>
                      </a:lnTo>
                      <a:lnTo>
                        <a:pt x="256041" y="146387"/>
                      </a:lnTo>
                      <a:cubicBezTo>
                        <a:pt x="258543" y="144759"/>
                        <a:pt x="260924" y="142937"/>
                        <a:pt x="263134" y="140945"/>
                      </a:cubicBezTo>
                      <a:lnTo>
                        <a:pt x="263960" y="140192"/>
                      </a:lnTo>
                      <a:lnTo>
                        <a:pt x="264762" y="139415"/>
                      </a:lnTo>
                      <a:cubicBezTo>
                        <a:pt x="265272" y="138905"/>
                        <a:pt x="265831" y="138394"/>
                        <a:pt x="266341" y="137836"/>
                      </a:cubicBezTo>
                      <a:lnTo>
                        <a:pt x="267847" y="136208"/>
                      </a:lnTo>
                      <a:lnTo>
                        <a:pt x="268212" y="135795"/>
                      </a:lnTo>
                      <a:lnTo>
                        <a:pt x="268552" y="135358"/>
                      </a:lnTo>
                      <a:lnTo>
                        <a:pt x="269256" y="134508"/>
                      </a:lnTo>
                      <a:cubicBezTo>
                        <a:pt x="270228" y="133390"/>
                        <a:pt x="271078" y="132176"/>
                        <a:pt x="271953" y="130985"/>
                      </a:cubicBezTo>
                      <a:cubicBezTo>
                        <a:pt x="272778" y="129771"/>
                        <a:pt x="273629" y="128556"/>
                        <a:pt x="274382" y="127293"/>
                      </a:cubicBezTo>
                      <a:lnTo>
                        <a:pt x="274916" y="126346"/>
                      </a:lnTo>
                      <a:lnTo>
                        <a:pt x="275208" y="125860"/>
                      </a:lnTo>
                      <a:lnTo>
                        <a:pt x="275451" y="125374"/>
                      </a:lnTo>
                      <a:lnTo>
                        <a:pt x="276519" y="123455"/>
                      </a:lnTo>
                      <a:cubicBezTo>
                        <a:pt x="276860" y="122799"/>
                        <a:pt x="277151" y="122119"/>
                        <a:pt x="277491" y="121463"/>
                      </a:cubicBezTo>
                      <a:lnTo>
                        <a:pt x="277953" y="120467"/>
                      </a:lnTo>
                      <a:lnTo>
                        <a:pt x="278390" y="119471"/>
                      </a:lnTo>
                      <a:cubicBezTo>
                        <a:pt x="279556" y="116774"/>
                        <a:pt x="280552" y="114005"/>
                        <a:pt x="281378" y="111187"/>
                      </a:cubicBezTo>
                      <a:lnTo>
                        <a:pt x="281961" y="109074"/>
                      </a:lnTo>
                      <a:cubicBezTo>
                        <a:pt x="282131" y="108369"/>
                        <a:pt x="282277" y="107641"/>
                        <a:pt x="282447" y="106936"/>
                      </a:cubicBezTo>
                      <a:lnTo>
                        <a:pt x="282690" y="105867"/>
                      </a:lnTo>
                      <a:lnTo>
                        <a:pt x="282884" y="104774"/>
                      </a:lnTo>
                      <a:cubicBezTo>
                        <a:pt x="283006" y="104045"/>
                        <a:pt x="283151" y="103341"/>
                        <a:pt x="283248" y="102612"/>
                      </a:cubicBezTo>
                      <a:cubicBezTo>
                        <a:pt x="283686" y="99697"/>
                        <a:pt x="283929" y="96758"/>
                        <a:pt x="283977" y="93818"/>
                      </a:cubicBezTo>
                      <a:cubicBezTo>
                        <a:pt x="284026" y="90879"/>
                        <a:pt x="283856" y="87915"/>
                        <a:pt x="283491" y="85000"/>
                      </a:cubicBezTo>
                      <a:cubicBezTo>
                        <a:pt x="283394" y="84247"/>
                        <a:pt x="283273" y="83518"/>
                        <a:pt x="283151" y="82790"/>
                      </a:cubicBezTo>
                      <a:lnTo>
                        <a:pt x="282981" y="81697"/>
                      </a:lnTo>
                      <a:lnTo>
                        <a:pt x="282763" y="80603"/>
                      </a:lnTo>
                      <a:cubicBezTo>
                        <a:pt x="282593" y="79875"/>
                        <a:pt x="282471" y="79146"/>
                        <a:pt x="282277" y="78417"/>
                      </a:cubicBezTo>
                      <a:lnTo>
                        <a:pt x="281694" y="76255"/>
                      </a:lnTo>
                      <a:cubicBezTo>
                        <a:pt x="281621" y="75891"/>
                        <a:pt x="281499" y="75551"/>
                        <a:pt x="281378" y="75186"/>
                      </a:cubicBezTo>
                      <a:lnTo>
                        <a:pt x="281038" y="74117"/>
                      </a:lnTo>
                      <a:lnTo>
                        <a:pt x="280698" y="73049"/>
                      </a:lnTo>
                      <a:cubicBezTo>
                        <a:pt x="280576" y="72708"/>
                        <a:pt x="280431" y="72344"/>
                        <a:pt x="280285" y="72004"/>
                      </a:cubicBezTo>
                      <a:cubicBezTo>
                        <a:pt x="280018" y="71324"/>
                        <a:pt x="279750" y="70595"/>
                        <a:pt x="279483" y="69915"/>
                      </a:cubicBezTo>
                      <a:lnTo>
                        <a:pt x="278536" y="67874"/>
                      </a:lnTo>
                      <a:cubicBezTo>
                        <a:pt x="278244" y="67170"/>
                        <a:pt x="277880" y="66514"/>
                        <a:pt x="277515" y="65858"/>
                      </a:cubicBezTo>
                      <a:cubicBezTo>
                        <a:pt x="277175" y="65178"/>
                        <a:pt x="276835" y="64498"/>
                        <a:pt x="276447" y="63866"/>
                      </a:cubicBezTo>
                      <a:lnTo>
                        <a:pt x="275256" y="61923"/>
                      </a:lnTo>
                      <a:cubicBezTo>
                        <a:pt x="274843" y="61291"/>
                        <a:pt x="274406" y="60684"/>
                        <a:pt x="273993" y="60052"/>
                      </a:cubicBezTo>
                      <a:cubicBezTo>
                        <a:pt x="273774" y="59736"/>
                        <a:pt x="273556" y="59445"/>
                        <a:pt x="273337" y="59129"/>
                      </a:cubicBezTo>
                      <a:lnTo>
                        <a:pt x="272657" y="58255"/>
                      </a:lnTo>
                      <a:cubicBezTo>
                        <a:pt x="272171" y="57672"/>
                        <a:pt x="271758" y="57064"/>
                        <a:pt x="271272" y="56506"/>
                      </a:cubicBezTo>
                      <a:lnTo>
                        <a:pt x="269815" y="54805"/>
                      </a:lnTo>
                      <a:cubicBezTo>
                        <a:pt x="269572" y="54514"/>
                        <a:pt x="269329" y="54246"/>
                        <a:pt x="269062" y="53979"/>
                      </a:cubicBezTo>
                      <a:lnTo>
                        <a:pt x="268309" y="53178"/>
                      </a:lnTo>
                      <a:cubicBezTo>
                        <a:pt x="267313" y="52084"/>
                        <a:pt x="266244" y="51113"/>
                        <a:pt x="265199" y="50068"/>
                      </a:cubicBezTo>
                      <a:cubicBezTo>
                        <a:pt x="264106" y="49096"/>
                        <a:pt x="263037" y="48100"/>
                        <a:pt x="261920" y="47202"/>
                      </a:cubicBezTo>
                      <a:cubicBezTo>
                        <a:pt x="257474" y="43461"/>
                        <a:pt x="252762" y="40230"/>
                        <a:pt x="248049" y="37193"/>
                      </a:cubicBezTo>
                      <a:cubicBezTo>
                        <a:pt x="245693" y="35687"/>
                        <a:pt x="243361" y="34230"/>
                        <a:pt x="241004" y="32772"/>
                      </a:cubicBezTo>
                      <a:lnTo>
                        <a:pt x="237506" y="30610"/>
                      </a:lnTo>
                      <a:lnTo>
                        <a:pt x="236656" y="30076"/>
                      </a:lnTo>
                      <a:lnTo>
                        <a:pt x="236219" y="29784"/>
                      </a:lnTo>
                      <a:lnTo>
                        <a:pt x="235806" y="29541"/>
                      </a:lnTo>
                      <a:lnTo>
                        <a:pt x="234178" y="28472"/>
                      </a:lnTo>
                      <a:cubicBezTo>
                        <a:pt x="229878" y="25557"/>
                        <a:pt x="225627" y="22156"/>
                        <a:pt x="221206" y="18731"/>
                      </a:cubicBezTo>
                      <a:cubicBezTo>
                        <a:pt x="218971" y="17031"/>
                        <a:pt x="216712" y="15306"/>
                        <a:pt x="214331" y="13630"/>
                      </a:cubicBezTo>
                      <a:cubicBezTo>
                        <a:pt x="213190" y="12804"/>
                        <a:pt x="211951" y="12002"/>
                        <a:pt x="210736" y="11176"/>
                      </a:cubicBezTo>
                      <a:cubicBezTo>
                        <a:pt x="209473" y="10399"/>
                        <a:pt x="208210" y="9622"/>
                        <a:pt x="206898" y="8844"/>
                      </a:cubicBezTo>
                      <a:cubicBezTo>
                        <a:pt x="205610" y="8067"/>
                        <a:pt x="204226" y="7387"/>
                        <a:pt x="202865" y="6707"/>
                      </a:cubicBezTo>
                      <a:cubicBezTo>
                        <a:pt x="201456" y="6051"/>
                        <a:pt x="200072" y="5395"/>
                        <a:pt x="198541" y="4885"/>
                      </a:cubicBezTo>
                      <a:lnTo>
                        <a:pt x="197424" y="4472"/>
                      </a:lnTo>
                      <a:cubicBezTo>
                        <a:pt x="197059" y="4326"/>
                        <a:pt x="196695" y="4229"/>
                        <a:pt x="196306" y="4132"/>
                      </a:cubicBezTo>
                      <a:lnTo>
                        <a:pt x="194047" y="3476"/>
                      </a:lnTo>
                      <a:cubicBezTo>
                        <a:pt x="193318" y="3257"/>
                        <a:pt x="192541" y="3111"/>
                        <a:pt x="191812" y="2941"/>
                      </a:cubicBezTo>
                      <a:cubicBezTo>
                        <a:pt x="191059" y="2796"/>
                        <a:pt x="190306" y="2601"/>
                        <a:pt x="189553" y="2504"/>
                      </a:cubicBezTo>
                      <a:lnTo>
                        <a:pt x="189747" y="1435"/>
                      </a:lnTo>
                      <a:lnTo>
                        <a:pt x="188144" y="1168"/>
                      </a:lnTo>
                      <a:cubicBezTo>
                        <a:pt x="187610" y="1071"/>
                        <a:pt x="187051" y="949"/>
                        <a:pt x="186541" y="901"/>
                      </a:cubicBezTo>
                      <a:lnTo>
                        <a:pt x="183334" y="512"/>
                      </a:lnTo>
                      <a:lnTo>
                        <a:pt x="180152" y="245"/>
                      </a:lnTo>
                      <a:cubicBezTo>
                        <a:pt x="179107" y="172"/>
                        <a:pt x="178063" y="148"/>
                        <a:pt x="176994" y="99"/>
                      </a:cubicBezTo>
                      <a:cubicBezTo>
                        <a:pt x="175288" y="30"/>
                        <a:pt x="173586" y="1"/>
                        <a:pt x="17188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grpSp>
          <p:sp>
            <p:nvSpPr>
              <p:cNvPr id="10" name="Google Shape;3608;p61">
                <a:extLst>
                  <a:ext uri="{FF2B5EF4-FFF2-40B4-BE49-F238E27FC236}">
                    <a16:creationId xmlns:a16="http://schemas.microsoft.com/office/drawing/2014/main" id="{07829E23-5AE5-7AAB-F9C9-788B93687C77}"/>
                  </a:ext>
                </a:extLst>
              </p:cNvPr>
              <p:cNvSpPr txBox="1">
                <a:spLocks/>
              </p:cNvSpPr>
              <p:nvPr/>
            </p:nvSpPr>
            <p:spPr>
              <a:xfrm>
                <a:off x="7030117" y="3758696"/>
                <a:ext cx="1004550" cy="64837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 sz="4400" b="0" i="0" u="none" strike="noStrike" kern="1200" cap="none" spc="0" normalizeH="0" baseline="0" noProof="0" dirty="0">
                    <a:ln>
                      <a:noFill/>
                    </a:ln>
                    <a:solidFill>
                      <a:prstClr val="white"/>
                    </a:solidFill>
                    <a:effectLst/>
                    <a:uLnTx/>
                    <a:uFillTx/>
                    <a:latin typeface="Georgia" panose="02040502050405020303" pitchFamily="18" charset="0"/>
                    <a:ea typeface="+mj-ea"/>
                    <a:cs typeface="+mj-cs"/>
                  </a:rPr>
                  <a:t>01</a:t>
                </a:r>
              </a:p>
            </p:txBody>
          </p:sp>
        </p:grpSp>
        <p:grpSp>
          <p:nvGrpSpPr>
            <p:cNvPr id="16" name="Group 15">
              <a:extLst>
                <a:ext uri="{FF2B5EF4-FFF2-40B4-BE49-F238E27FC236}">
                  <a16:creationId xmlns:a16="http://schemas.microsoft.com/office/drawing/2014/main" id="{B1F14F4B-D850-0E55-A00D-D8DAB8460C44}"/>
                </a:ext>
              </a:extLst>
            </p:cNvPr>
            <p:cNvGrpSpPr/>
            <p:nvPr/>
          </p:nvGrpSpPr>
          <p:grpSpPr>
            <a:xfrm>
              <a:off x="7159648" y="4377035"/>
              <a:ext cx="1004550" cy="864036"/>
              <a:chOff x="6955686" y="3543030"/>
              <a:chExt cx="1004550" cy="864036"/>
            </a:xfrm>
          </p:grpSpPr>
          <p:grpSp>
            <p:nvGrpSpPr>
              <p:cNvPr id="17" name="Google Shape;3589;p61">
                <a:extLst>
                  <a:ext uri="{FF2B5EF4-FFF2-40B4-BE49-F238E27FC236}">
                    <a16:creationId xmlns:a16="http://schemas.microsoft.com/office/drawing/2014/main" id="{A427719D-F8E9-5F89-65F5-D8406D637400}"/>
                  </a:ext>
                </a:extLst>
              </p:cNvPr>
              <p:cNvGrpSpPr/>
              <p:nvPr/>
            </p:nvGrpSpPr>
            <p:grpSpPr>
              <a:xfrm rot="1022691">
                <a:off x="6987830" y="3543030"/>
                <a:ext cx="868576" cy="838605"/>
                <a:chOff x="235146" y="1025970"/>
                <a:chExt cx="7108041" cy="3884723"/>
              </a:xfrm>
              <a:solidFill>
                <a:srgbClr val="189A8B"/>
              </a:solidFill>
            </p:grpSpPr>
            <p:sp>
              <p:nvSpPr>
                <p:cNvPr id="19" name="Google Shape;3590;p61">
                  <a:extLst>
                    <a:ext uri="{FF2B5EF4-FFF2-40B4-BE49-F238E27FC236}">
                      <a16:creationId xmlns:a16="http://schemas.microsoft.com/office/drawing/2014/main" id="{259EDCEA-0804-AAED-58FD-39E5C2D3878B}"/>
                    </a:ext>
                  </a:extLst>
                </p:cNvPr>
                <p:cNvSpPr/>
                <p:nvPr/>
              </p:nvSpPr>
              <p:spPr>
                <a:xfrm>
                  <a:off x="263784" y="1025970"/>
                  <a:ext cx="7079403" cy="3826525"/>
                </a:xfrm>
                <a:custGeom>
                  <a:avLst/>
                  <a:gdLst/>
                  <a:ahLst/>
                  <a:cxnLst/>
                  <a:rect l="l" t="t" r="r" b="b"/>
                  <a:pathLst>
                    <a:path w="283176" h="153061" extrusionOk="0">
                      <a:moveTo>
                        <a:pt x="168404" y="0"/>
                      </a:moveTo>
                      <a:cubicBezTo>
                        <a:pt x="157709" y="0"/>
                        <a:pt x="146666" y="1269"/>
                        <a:pt x="137470" y="1958"/>
                      </a:cubicBezTo>
                      <a:cubicBezTo>
                        <a:pt x="99769" y="4776"/>
                        <a:pt x="61970" y="14736"/>
                        <a:pt x="30657" y="36550"/>
                      </a:cubicBezTo>
                      <a:cubicBezTo>
                        <a:pt x="16422" y="46461"/>
                        <a:pt x="2915" y="60284"/>
                        <a:pt x="1336" y="77580"/>
                      </a:cubicBezTo>
                      <a:cubicBezTo>
                        <a:pt x="0" y="92204"/>
                        <a:pt x="7774" y="106560"/>
                        <a:pt x="18778" y="116301"/>
                      </a:cubicBezTo>
                      <a:cubicBezTo>
                        <a:pt x="29807" y="126043"/>
                        <a:pt x="43726" y="131800"/>
                        <a:pt x="57670" y="136415"/>
                      </a:cubicBezTo>
                      <a:cubicBezTo>
                        <a:pt x="91058" y="147472"/>
                        <a:pt x="125903" y="153060"/>
                        <a:pt x="160873" y="153060"/>
                      </a:cubicBezTo>
                      <a:cubicBezTo>
                        <a:pt x="176382" y="153060"/>
                        <a:pt x="191917" y="151961"/>
                        <a:pt x="207359" y="149752"/>
                      </a:cubicBezTo>
                      <a:cubicBezTo>
                        <a:pt x="222226" y="147614"/>
                        <a:pt x="237360" y="144286"/>
                        <a:pt x="249871" y="135929"/>
                      </a:cubicBezTo>
                      <a:cubicBezTo>
                        <a:pt x="275062" y="119095"/>
                        <a:pt x="283175" y="80398"/>
                        <a:pt x="265102" y="56057"/>
                      </a:cubicBezTo>
                      <a:cubicBezTo>
                        <a:pt x="255968" y="43789"/>
                        <a:pt x="242097" y="36137"/>
                        <a:pt x="229125" y="28024"/>
                      </a:cubicBezTo>
                      <a:cubicBezTo>
                        <a:pt x="217003" y="20420"/>
                        <a:pt x="204881" y="7643"/>
                        <a:pt x="191278" y="3027"/>
                      </a:cubicBezTo>
                      <a:cubicBezTo>
                        <a:pt x="184502" y="737"/>
                        <a:pt x="176554" y="0"/>
                        <a:pt x="16840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20" name="Google Shape;3591;p61">
                  <a:extLst>
                    <a:ext uri="{FF2B5EF4-FFF2-40B4-BE49-F238E27FC236}">
                      <a16:creationId xmlns:a16="http://schemas.microsoft.com/office/drawing/2014/main" id="{E495D399-0EFD-463A-3138-F564A3DCB735}"/>
                    </a:ext>
                  </a:extLst>
                </p:cNvPr>
                <p:cNvSpPr/>
                <p:nvPr/>
              </p:nvSpPr>
              <p:spPr>
                <a:xfrm>
                  <a:off x="235146" y="1379237"/>
                  <a:ext cx="6089829" cy="3531456"/>
                </a:xfrm>
                <a:custGeom>
                  <a:avLst/>
                  <a:gdLst/>
                  <a:ahLst/>
                  <a:cxnLst/>
                  <a:rect l="l" t="t" r="r" b="b"/>
                  <a:pathLst>
                    <a:path w="285071" h="165311" extrusionOk="0">
                      <a:moveTo>
                        <a:pt x="193683" y="2310"/>
                      </a:moveTo>
                      <a:lnTo>
                        <a:pt x="194120" y="2431"/>
                      </a:lnTo>
                      <a:lnTo>
                        <a:pt x="194557" y="2553"/>
                      </a:lnTo>
                      <a:lnTo>
                        <a:pt x="195456" y="2820"/>
                      </a:lnTo>
                      <a:lnTo>
                        <a:pt x="196198" y="3047"/>
                      </a:lnTo>
                      <a:lnTo>
                        <a:pt x="196198" y="3047"/>
                      </a:lnTo>
                      <a:cubicBezTo>
                        <a:pt x="196113" y="3020"/>
                        <a:pt x="196027" y="2993"/>
                        <a:pt x="195942" y="2966"/>
                      </a:cubicBezTo>
                      <a:lnTo>
                        <a:pt x="194825" y="2626"/>
                      </a:lnTo>
                      <a:cubicBezTo>
                        <a:pt x="194436" y="2504"/>
                        <a:pt x="194072" y="2383"/>
                        <a:pt x="193683" y="2310"/>
                      </a:cubicBezTo>
                      <a:close/>
                      <a:moveTo>
                        <a:pt x="196198" y="3047"/>
                      </a:moveTo>
                      <a:cubicBezTo>
                        <a:pt x="196309" y="3081"/>
                        <a:pt x="196421" y="3115"/>
                        <a:pt x="196532" y="3149"/>
                      </a:cubicBezTo>
                      <a:lnTo>
                        <a:pt x="196532" y="3149"/>
                      </a:lnTo>
                      <a:lnTo>
                        <a:pt x="196198" y="3047"/>
                      </a:lnTo>
                      <a:close/>
                      <a:moveTo>
                        <a:pt x="196532" y="3149"/>
                      </a:moveTo>
                      <a:lnTo>
                        <a:pt x="197205" y="3354"/>
                      </a:lnTo>
                      <a:cubicBezTo>
                        <a:pt x="197213" y="3356"/>
                        <a:pt x="197220" y="3358"/>
                        <a:pt x="197228" y="3360"/>
                      </a:cubicBezTo>
                      <a:lnTo>
                        <a:pt x="197228" y="3360"/>
                      </a:lnTo>
                      <a:cubicBezTo>
                        <a:pt x="196996" y="3288"/>
                        <a:pt x="196764" y="3219"/>
                        <a:pt x="196532" y="3149"/>
                      </a:cubicBezTo>
                      <a:close/>
                      <a:moveTo>
                        <a:pt x="197228" y="3360"/>
                      </a:moveTo>
                      <a:lnTo>
                        <a:pt x="197228" y="3360"/>
                      </a:lnTo>
                      <a:cubicBezTo>
                        <a:pt x="197350" y="3398"/>
                        <a:pt x="197472" y="3437"/>
                        <a:pt x="197593" y="3477"/>
                      </a:cubicBezTo>
                      <a:lnTo>
                        <a:pt x="197593" y="3477"/>
                      </a:lnTo>
                      <a:cubicBezTo>
                        <a:pt x="197473" y="3434"/>
                        <a:pt x="197353" y="3392"/>
                        <a:pt x="197228" y="3360"/>
                      </a:cubicBezTo>
                      <a:close/>
                      <a:moveTo>
                        <a:pt x="197593" y="3477"/>
                      </a:moveTo>
                      <a:lnTo>
                        <a:pt x="197593" y="3477"/>
                      </a:lnTo>
                      <a:cubicBezTo>
                        <a:pt x="197745" y="3533"/>
                        <a:pt x="197897" y="3593"/>
                        <a:pt x="198055" y="3646"/>
                      </a:cubicBezTo>
                      <a:lnTo>
                        <a:pt x="198930" y="3986"/>
                      </a:lnTo>
                      <a:cubicBezTo>
                        <a:pt x="199513" y="4205"/>
                        <a:pt x="200096" y="4423"/>
                        <a:pt x="200655" y="4666"/>
                      </a:cubicBezTo>
                      <a:cubicBezTo>
                        <a:pt x="200971" y="4803"/>
                        <a:pt x="201287" y="4943"/>
                        <a:pt x="201601" y="5085"/>
                      </a:cubicBezTo>
                      <a:lnTo>
                        <a:pt x="201601" y="5085"/>
                      </a:lnTo>
                      <a:lnTo>
                        <a:pt x="200412" y="4545"/>
                      </a:lnTo>
                      <a:lnTo>
                        <a:pt x="198201" y="3694"/>
                      </a:lnTo>
                      <a:cubicBezTo>
                        <a:pt x="197999" y="3616"/>
                        <a:pt x="197796" y="3545"/>
                        <a:pt x="197593" y="3477"/>
                      </a:cubicBezTo>
                      <a:close/>
                      <a:moveTo>
                        <a:pt x="201601" y="5085"/>
                      </a:moveTo>
                      <a:lnTo>
                        <a:pt x="201792" y="5172"/>
                      </a:lnTo>
                      <a:lnTo>
                        <a:pt x="201792" y="5172"/>
                      </a:lnTo>
                      <a:cubicBezTo>
                        <a:pt x="201728" y="5143"/>
                        <a:pt x="201665" y="5114"/>
                        <a:pt x="201601" y="5085"/>
                      </a:cubicBezTo>
                      <a:close/>
                      <a:moveTo>
                        <a:pt x="201792" y="5172"/>
                      </a:moveTo>
                      <a:cubicBezTo>
                        <a:pt x="202347" y="5425"/>
                        <a:pt x="202898" y="5687"/>
                        <a:pt x="203447" y="5957"/>
                      </a:cubicBezTo>
                      <a:lnTo>
                        <a:pt x="203447" y="5957"/>
                      </a:lnTo>
                      <a:cubicBezTo>
                        <a:pt x="203149" y="5808"/>
                        <a:pt x="202850" y="5661"/>
                        <a:pt x="202550" y="5516"/>
                      </a:cubicBezTo>
                      <a:lnTo>
                        <a:pt x="201792" y="5172"/>
                      </a:lnTo>
                      <a:close/>
                      <a:moveTo>
                        <a:pt x="203447" y="5957"/>
                      </a:moveTo>
                      <a:cubicBezTo>
                        <a:pt x="205025" y="6746"/>
                        <a:pt x="206570" y="7594"/>
                        <a:pt x="208082" y="8506"/>
                      </a:cubicBezTo>
                      <a:lnTo>
                        <a:pt x="208082" y="8506"/>
                      </a:lnTo>
                      <a:cubicBezTo>
                        <a:pt x="207745" y="8301"/>
                        <a:pt x="207407" y="8098"/>
                        <a:pt x="207068" y="7897"/>
                      </a:cubicBezTo>
                      <a:cubicBezTo>
                        <a:pt x="205877" y="7204"/>
                        <a:pt x="204670" y="6559"/>
                        <a:pt x="203447" y="5957"/>
                      </a:cubicBezTo>
                      <a:close/>
                      <a:moveTo>
                        <a:pt x="208082" y="8506"/>
                      </a:moveTo>
                      <a:cubicBezTo>
                        <a:pt x="208378" y="8686"/>
                        <a:pt x="208674" y="8868"/>
                        <a:pt x="208969" y="9051"/>
                      </a:cubicBezTo>
                      <a:lnTo>
                        <a:pt x="208969" y="9051"/>
                      </a:lnTo>
                      <a:cubicBezTo>
                        <a:pt x="208675" y="8867"/>
                        <a:pt x="208379" y="8685"/>
                        <a:pt x="208082" y="8506"/>
                      </a:cubicBezTo>
                      <a:close/>
                      <a:moveTo>
                        <a:pt x="274827" y="94613"/>
                      </a:moveTo>
                      <a:cubicBezTo>
                        <a:pt x="274825" y="94672"/>
                        <a:pt x="274822" y="94731"/>
                        <a:pt x="274819" y="94790"/>
                      </a:cubicBezTo>
                      <a:lnTo>
                        <a:pt x="274827" y="94613"/>
                      </a:lnTo>
                      <a:close/>
                      <a:moveTo>
                        <a:pt x="182036" y="164515"/>
                      </a:moveTo>
                      <a:cubicBezTo>
                        <a:pt x="182009" y="164557"/>
                        <a:pt x="182151" y="164591"/>
                        <a:pt x="182606" y="164606"/>
                      </a:cubicBezTo>
                      <a:cubicBezTo>
                        <a:pt x="182112" y="164589"/>
                        <a:pt x="181975" y="164562"/>
                        <a:pt x="182036" y="164515"/>
                      </a:cubicBezTo>
                      <a:close/>
                      <a:moveTo>
                        <a:pt x="171889" y="1"/>
                      </a:moveTo>
                      <a:cubicBezTo>
                        <a:pt x="169431" y="1"/>
                        <a:pt x="166985" y="62"/>
                        <a:pt x="164556" y="148"/>
                      </a:cubicBezTo>
                      <a:cubicBezTo>
                        <a:pt x="156370" y="512"/>
                        <a:pt x="148378" y="1314"/>
                        <a:pt x="140483" y="1872"/>
                      </a:cubicBezTo>
                      <a:cubicBezTo>
                        <a:pt x="132321" y="2456"/>
                        <a:pt x="124183" y="3379"/>
                        <a:pt x="116020" y="4666"/>
                      </a:cubicBezTo>
                      <a:lnTo>
                        <a:pt x="112960" y="5128"/>
                      </a:lnTo>
                      <a:cubicBezTo>
                        <a:pt x="111964" y="5298"/>
                        <a:pt x="110943" y="5516"/>
                        <a:pt x="109923" y="5686"/>
                      </a:cubicBezTo>
                      <a:lnTo>
                        <a:pt x="106887" y="6269"/>
                      </a:lnTo>
                      <a:lnTo>
                        <a:pt x="105380" y="6537"/>
                      </a:lnTo>
                      <a:lnTo>
                        <a:pt x="103850" y="6877"/>
                      </a:lnTo>
                      <a:cubicBezTo>
                        <a:pt x="101834" y="7314"/>
                        <a:pt x="99817" y="7727"/>
                        <a:pt x="97777" y="8188"/>
                      </a:cubicBezTo>
                      <a:lnTo>
                        <a:pt x="91704" y="9719"/>
                      </a:lnTo>
                      <a:cubicBezTo>
                        <a:pt x="90878" y="9913"/>
                        <a:pt x="90052" y="10180"/>
                        <a:pt x="89226" y="10423"/>
                      </a:cubicBezTo>
                      <a:lnTo>
                        <a:pt x="86797" y="11128"/>
                      </a:lnTo>
                      <a:lnTo>
                        <a:pt x="84416" y="11857"/>
                      </a:lnTo>
                      <a:cubicBezTo>
                        <a:pt x="83615" y="12099"/>
                        <a:pt x="82861" y="12391"/>
                        <a:pt x="82108" y="12634"/>
                      </a:cubicBezTo>
                      <a:lnTo>
                        <a:pt x="77614" y="14213"/>
                      </a:lnTo>
                      <a:cubicBezTo>
                        <a:pt x="76157" y="14747"/>
                        <a:pt x="74748" y="15355"/>
                        <a:pt x="73363" y="15889"/>
                      </a:cubicBezTo>
                      <a:lnTo>
                        <a:pt x="71323" y="16739"/>
                      </a:lnTo>
                      <a:lnTo>
                        <a:pt x="70327" y="17152"/>
                      </a:lnTo>
                      <a:lnTo>
                        <a:pt x="69331" y="17590"/>
                      </a:lnTo>
                      <a:lnTo>
                        <a:pt x="65517" y="19363"/>
                      </a:lnTo>
                      <a:lnTo>
                        <a:pt x="63671" y="20213"/>
                      </a:lnTo>
                      <a:lnTo>
                        <a:pt x="61922" y="21136"/>
                      </a:lnTo>
                      <a:lnTo>
                        <a:pt x="58521" y="22910"/>
                      </a:lnTo>
                      <a:lnTo>
                        <a:pt x="62772" y="21088"/>
                      </a:lnTo>
                      <a:lnTo>
                        <a:pt x="63841" y="20650"/>
                      </a:lnTo>
                      <a:lnTo>
                        <a:pt x="64909" y="20213"/>
                      </a:lnTo>
                      <a:lnTo>
                        <a:pt x="67072" y="19387"/>
                      </a:lnTo>
                      <a:lnTo>
                        <a:pt x="69234" y="18561"/>
                      </a:lnTo>
                      <a:cubicBezTo>
                        <a:pt x="69962" y="18270"/>
                        <a:pt x="70691" y="17978"/>
                        <a:pt x="71420" y="17735"/>
                      </a:cubicBezTo>
                      <a:lnTo>
                        <a:pt x="75817" y="16229"/>
                      </a:lnTo>
                      <a:cubicBezTo>
                        <a:pt x="76545" y="15962"/>
                        <a:pt x="77274" y="15695"/>
                        <a:pt x="78027" y="15476"/>
                      </a:cubicBezTo>
                      <a:lnTo>
                        <a:pt x="80238" y="14796"/>
                      </a:lnTo>
                      <a:cubicBezTo>
                        <a:pt x="81720" y="14334"/>
                        <a:pt x="83202" y="13873"/>
                        <a:pt x="84708" y="13411"/>
                      </a:cubicBezTo>
                      <a:lnTo>
                        <a:pt x="89202" y="12172"/>
                      </a:lnTo>
                      <a:lnTo>
                        <a:pt x="91461" y="11565"/>
                      </a:lnTo>
                      <a:lnTo>
                        <a:pt x="93744" y="11031"/>
                      </a:lnTo>
                      <a:lnTo>
                        <a:pt x="98287" y="9913"/>
                      </a:lnTo>
                      <a:cubicBezTo>
                        <a:pt x="99817" y="9597"/>
                        <a:pt x="101372" y="9282"/>
                        <a:pt x="102878" y="8942"/>
                      </a:cubicBezTo>
                      <a:lnTo>
                        <a:pt x="105186" y="8480"/>
                      </a:lnTo>
                      <a:cubicBezTo>
                        <a:pt x="105963" y="8310"/>
                        <a:pt x="106716" y="8188"/>
                        <a:pt x="107494" y="8043"/>
                      </a:cubicBezTo>
                      <a:lnTo>
                        <a:pt x="112134" y="7217"/>
                      </a:lnTo>
                      <a:cubicBezTo>
                        <a:pt x="118328" y="6197"/>
                        <a:pt x="124547" y="5322"/>
                        <a:pt x="130839" y="4715"/>
                      </a:cubicBezTo>
                      <a:lnTo>
                        <a:pt x="133195" y="4472"/>
                      </a:lnTo>
                      <a:lnTo>
                        <a:pt x="134361" y="4350"/>
                      </a:lnTo>
                      <a:lnTo>
                        <a:pt x="135551" y="4277"/>
                      </a:lnTo>
                      <a:lnTo>
                        <a:pt x="140264" y="3913"/>
                      </a:lnTo>
                      <a:lnTo>
                        <a:pt x="141454" y="3816"/>
                      </a:lnTo>
                      <a:lnTo>
                        <a:pt x="142596" y="3743"/>
                      </a:lnTo>
                      <a:lnTo>
                        <a:pt x="144928" y="3573"/>
                      </a:lnTo>
                      <a:lnTo>
                        <a:pt x="149568" y="3209"/>
                      </a:lnTo>
                      <a:cubicBezTo>
                        <a:pt x="155811" y="2747"/>
                        <a:pt x="162151" y="2261"/>
                        <a:pt x="168589" y="2140"/>
                      </a:cubicBezTo>
                      <a:lnTo>
                        <a:pt x="171018" y="2115"/>
                      </a:lnTo>
                      <a:cubicBezTo>
                        <a:pt x="171419" y="2103"/>
                        <a:pt x="171820" y="2097"/>
                        <a:pt x="172224" y="2097"/>
                      </a:cubicBezTo>
                      <a:cubicBezTo>
                        <a:pt x="172628" y="2097"/>
                        <a:pt x="173034" y="2103"/>
                        <a:pt x="173447" y="2115"/>
                      </a:cubicBezTo>
                      <a:lnTo>
                        <a:pt x="175877" y="2164"/>
                      </a:lnTo>
                      <a:cubicBezTo>
                        <a:pt x="176678" y="2188"/>
                        <a:pt x="177504" y="2237"/>
                        <a:pt x="178330" y="2261"/>
                      </a:cubicBezTo>
                      <a:lnTo>
                        <a:pt x="179545" y="2334"/>
                      </a:lnTo>
                      <a:cubicBezTo>
                        <a:pt x="179958" y="2358"/>
                        <a:pt x="180346" y="2407"/>
                        <a:pt x="180759" y="2431"/>
                      </a:cubicBezTo>
                      <a:lnTo>
                        <a:pt x="183237" y="2650"/>
                      </a:lnTo>
                      <a:lnTo>
                        <a:pt x="185691" y="2941"/>
                      </a:lnTo>
                      <a:cubicBezTo>
                        <a:pt x="186104" y="2990"/>
                        <a:pt x="186517" y="3039"/>
                        <a:pt x="186930" y="3111"/>
                      </a:cubicBezTo>
                      <a:lnTo>
                        <a:pt x="188168" y="3330"/>
                      </a:lnTo>
                      <a:lnTo>
                        <a:pt x="189407" y="3549"/>
                      </a:lnTo>
                      <a:cubicBezTo>
                        <a:pt x="189820" y="3622"/>
                        <a:pt x="190233" y="3694"/>
                        <a:pt x="190646" y="3792"/>
                      </a:cubicBezTo>
                      <a:lnTo>
                        <a:pt x="193124" y="4350"/>
                      </a:lnTo>
                      <a:cubicBezTo>
                        <a:pt x="193537" y="4447"/>
                        <a:pt x="193950" y="4569"/>
                        <a:pt x="194363" y="4690"/>
                      </a:cubicBezTo>
                      <a:lnTo>
                        <a:pt x="195602" y="5079"/>
                      </a:lnTo>
                      <a:lnTo>
                        <a:pt x="196841" y="5443"/>
                      </a:lnTo>
                      <a:lnTo>
                        <a:pt x="198055" y="5905"/>
                      </a:lnTo>
                      <a:cubicBezTo>
                        <a:pt x="201238" y="7144"/>
                        <a:pt x="204299" y="8650"/>
                        <a:pt x="207189" y="10448"/>
                      </a:cubicBezTo>
                      <a:cubicBezTo>
                        <a:pt x="212898" y="13921"/>
                        <a:pt x="217975" y="17954"/>
                        <a:pt x="222955" y="21865"/>
                      </a:cubicBezTo>
                      <a:cubicBezTo>
                        <a:pt x="225433" y="23808"/>
                        <a:pt x="227911" y="25752"/>
                        <a:pt x="230388" y="27574"/>
                      </a:cubicBezTo>
                      <a:cubicBezTo>
                        <a:pt x="231020" y="28035"/>
                        <a:pt x="231627" y="28472"/>
                        <a:pt x="232259" y="28910"/>
                      </a:cubicBezTo>
                      <a:lnTo>
                        <a:pt x="233206" y="29566"/>
                      </a:lnTo>
                      <a:lnTo>
                        <a:pt x="234154" y="30173"/>
                      </a:lnTo>
                      <a:cubicBezTo>
                        <a:pt x="235368" y="30999"/>
                        <a:pt x="236753" y="31849"/>
                        <a:pt x="238065" y="32675"/>
                      </a:cubicBezTo>
                      <a:cubicBezTo>
                        <a:pt x="240761" y="34351"/>
                        <a:pt x="243482" y="36027"/>
                        <a:pt x="246178" y="37752"/>
                      </a:cubicBezTo>
                      <a:cubicBezTo>
                        <a:pt x="248875" y="39477"/>
                        <a:pt x="251571" y="41250"/>
                        <a:pt x="254243" y="43145"/>
                      </a:cubicBezTo>
                      <a:cubicBezTo>
                        <a:pt x="256891" y="45040"/>
                        <a:pt x="259491" y="47032"/>
                        <a:pt x="262017" y="49194"/>
                      </a:cubicBezTo>
                      <a:cubicBezTo>
                        <a:pt x="264543" y="51356"/>
                        <a:pt x="266924" y="53712"/>
                        <a:pt x="269135" y="56214"/>
                      </a:cubicBezTo>
                      <a:lnTo>
                        <a:pt x="269961" y="57161"/>
                      </a:lnTo>
                      <a:cubicBezTo>
                        <a:pt x="270228" y="57477"/>
                        <a:pt x="270495" y="57817"/>
                        <a:pt x="270762" y="58133"/>
                      </a:cubicBezTo>
                      <a:lnTo>
                        <a:pt x="272317" y="60125"/>
                      </a:lnTo>
                      <a:lnTo>
                        <a:pt x="273774" y="62239"/>
                      </a:lnTo>
                      <a:cubicBezTo>
                        <a:pt x="274017" y="62579"/>
                        <a:pt x="274236" y="62943"/>
                        <a:pt x="274455" y="63307"/>
                      </a:cubicBezTo>
                      <a:lnTo>
                        <a:pt x="275111" y="64401"/>
                      </a:lnTo>
                      <a:cubicBezTo>
                        <a:pt x="276811" y="67340"/>
                        <a:pt x="278269" y="70401"/>
                        <a:pt x="279410" y="73607"/>
                      </a:cubicBezTo>
                      <a:cubicBezTo>
                        <a:pt x="280528" y="76790"/>
                        <a:pt x="281354" y="80069"/>
                        <a:pt x="281864" y="83397"/>
                      </a:cubicBezTo>
                      <a:lnTo>
                        <a:pt x="282082" y="84636"/>
                      </a:lnTo>
                      <a:cubicBezTo>
                        <a:pt x="282155" y="85049"/>
                        <a:pt x="282180" y="85462"/>
                        <a:pt x="282228" y="85875"/>
                      </a:cubicBezTo>
                      <a:lnTo>
                        <a:pt x="282350" y="87138"/>
                      </a:lnTo>
                      <a:cubicBezTo>
                        <a:pt x="282398" y="87551"/>
                        <a:pt x="282447" y="87964"/>
                        <a:pt x="282471" y="88377"/>
                      </a:cubicBezTo>
                      <a:lnTo>
                        <a:pt x="282617" y="90879"/>
                      </a:lnTo>
                      <a:lnTo>
                        <a:pt x="282641" y="93381"/>
                      </a:lnTo>
                      <a:cubicBezTo>
                        <a:pt x="282593" y="100037"/>
                        <a:pt x="281524" y="106620"/>
                        <a:pt x="279459" y="112961"/>
                      </a:cubicBezTo>
                      <a:lnTo>
                        <a:pt x="279094" y="114127"/>
                      </a:lnTo>
                      <a:cubicBezTo>
                        <a:pt x="278973" y="114515"/>
                        <a:pt x="278803" y="114904"/>
                        <a:pt x="278657" y="115293"/>
                      </a:cubicBezTo>
                      <a:lnTo>
                        <a:pt x="278220" y="116459"/>
                      </a:lnTo>
                      <a:cubicBezTo>
                        <a:pt x="278074" y="116847"/>
                        <a:pt x="277928" y="117236"/>
                        <a:pt x="277758" y="117600"/>
                      </a:cubicBezTo>
                      <a:lnTo>
                        <a:pt x="276787" y="119884"/>
                      </a:lnTo>
                      <a:lnTo>
                        <a:pt x="275718" y="122094"/>
                      </a:lnTo>
                      <a:cubicBezTo>
                        <a:pt x="274236" y="125058"/>
                        <a:pt x="272536" y="127876"/>
                        <a:pt x="270616" y="130572"/>
                      </a:cubicBezTo>
                      <a:cubicBezTo>
                        <a:pt x="277224" y="121171"/>
                        <a:pt x="281208" y="110191"/>
                        <a:pt x="282204" y="98774"/>
                      </a:cubicBezTo>
                      <a:cubicBezTo>
                        <a:pt x="282447" y="95835"/>
                        <a:pt x="282495" y="92895"/>
                        <a:pt x="282350" y="89980"/>
                      </a:cubicBezTo>
                      <a:cubicBezTo>
                        <a:pt x="282180" y="87017"/>
                        <a:pt x="281815" y="84077"/>
                        <a:pt x="281208" y="81162"/>
                      </a:cubicBezTo>
                      <a:cubicBezTo>
                        <a:pt x="280601" y="78247"/>
                        <a:pt x="279775" y="75381"/>
                        <a:pt x="278706" y="72587"/>
                      </a:cubicBezTo>
                      <a:cubicBezTo>
                        <a:pt x="277637" y="69769"/>
                        <a:pt x="276325" y="67073"/>
                        <a:pt x="274770" y="64498"/>
                      </a:cubicBezTo>
                      <a:cubicBezTo>
                        <a:pt x="274357" y="63842"/>
                        <a:pt x="273993" y="63186"/>
                        <a:pt x="273580" y="62579"/>
                      </a:cubicBezTo>
                      <a:lnTo>
                        <a:pt x="272293" y="60708"/>
                      </a:lnTo>
                      <a:cubicBezTo>
                        <a:pt x="272171" y="60562"/>
                        <a:pt x="272074" y="60417"/>
                        <a:pt x="271953" y="60271"/>
                      </a:cubicBezTo>
                      <a:lnTo>
                        <a:pt x="271612" y="59809"/>
                      </a:lnTo>
                      <a:lnTo>
                        <a:pt x="270932" y="58935"/>
                      </a:lnTo>
                      <a:lnTo>
                        <a:pt x="270228" y="58060"/>
                      </a:lnTo>
                      <a:cubicBezTo>
                        <a:pt x="270009" y="57769"/>
                        <a:pt x="269742" y="57502"/>
                        <a:pt x="269523" y="57210"/>
                      </a:cubicBezTo>
                      <a:cubicBezTo>
                        <a:pt x="267604" y="54951"/>
                        <a:pt x="265539" y="52837"/>
                        <a:pt x="263353" y="50845"/>
                      </a:cubicBezTo>
                      <a:cubicBezTo>
                        <a:pt x="259005" y="46910"/>
                        <a:pt x="254341" y="43534"/>
                        <a:pt x="249652" y="40424"/>
                      </a:cubicBezTo>
                      <a:cubicBezTo>
                        <a:pt x="244964" y="37339"/>
                        <a:pt x="240251" y="34448"/>
                        <a:pt x="235708" y="31558"/>
                      </a:cubicBezTo>
                      <a:cubicBezTo>
                        <a:pt x="231312" y="28764"/>
                        <a:pt x="227230" y="25533"/>
                        <a:pt x="223125" y="22254"/>
                      </a:cubicBezTo>
                      <a:cubicBezTo>
                        <a:pt x="220186" y="19922"/>
                        <a:pt x="217222" y="17565"/>
                        <a:pt x="214161" y="15330"/>
                      </a:cubicBezTo>
                      <a:cubicBezTo>
                        <a:pt x="211076" y="13023"/>
                        <a:pt x="207845" y="10933"/>
                        <a:pt x="204469" y="9039"/>
                      </a:cubicBezTo>
                      <a:lnTo>
                        <a:pt x="203181" y="8359"/>
                      </a:lnTo>
                      <a:cubicBezTo>
                        <a:pt x="202744" y="8140"/>
                        <a:pt x="202307" y="7897"/>
                        <a:pt x="201869" y="7703"/>
                      </a:cubicBezTo>
                      <a:lnTo>
                        <a:pt x="200509" y="7095"/>
                      </a:lnTo>
                      <a:cubicBezTo>
                        <a:pt x="200072" y="6901"/>
                        <a:pt x="199634" y="6658"/>
                        <a:pt x="199149" y="6488"/>
                      </a:cubicBezTo>
                      <a:lnTo>
                        <a:pt x="197764" y="5954"/>
                      </a:lnTo>
                      <a:cubicBezTo>
                        <a:pt x="197278" y="5784"/>
                        <a:pt x="196817" y="5589"/>
                        <a:pt x="196355" y="5468"/>
                      </a:cubicBezTo>
                      <a:lnTo>
                        <a:pt x="193513" y="4593"/>
                      </a:lnTo>
                      <a:cubicBezTo>
                        <a:pt x="189796" y="3670"/>
                        <a:pt x="186031" y="3014"/>
                        <a:pt x="182217" y="2698"/>
                      </a:cubicBezTo>
                      <a:cubicBezTo>
                        <a:pt x="178826" y="2386"/>
                        <a:pt x="175435" y="2258"/>
                        <a:pt x="172044" y="2258"/>
                      </a:cubicBezTo>
                      <a:cubicBezTo>
                        <a:pt x="171743" y="2258"/>
                        <a:pt x="171441" y="2259"/>
                        <a:pt x="171140" y="2261"/>
                      </a:cubicBezTo>
                      <a:cubicBezTo>
                        <a:pt x="167496" y="2285"/>
                        <a:pt x="163876" y="2480"/>
                        <a:pt x="160305" y="2674"/>
                      </a:cubicBezTo>
                      <a:cubicBezTo>
                        <a:pt x="156734" y="2868"/>
                        <a:pt x="153212" y="3184"/>
                        <a:pt x="149738" y="3476"/>
                      </a:cubicBezTo>
                      <a:lnTo>
                        <a:pt x="139341" y="4326"/>
                      </a:lnTo>
                      <a:lnTo>
                        <a:pt x="134094" y="4763"/>
                      </a:lnTo>
                      <a:lnTo>
                        <a:pt x="128847" y="5322"/>
                      </a:lnTo>
                      <a:cubicBezTo>
                        <a:pt x="127122" y="5492"/>
                        <a:pt x="125373" y="5735"/>
                        <a:pt x="123648" y="5954"/>
                      </a:cubicBezTo>
                      <a:cubicBezTo>
                        <a:pt x="121923" y="6197"/>
                        <a:pt x="120199" y="6391"/>
                        <a:pt x="118474" y="6682"/>
                      </a:cubicBezTo>
                      <a:lnTo>
                        <a:pt x="113300" y="7508"/>
                      </a:lnTo>
                      <a:cubicBezTo>
                        <a:pt x="111599" y="7824"/>
                        <a:pt x="109899" y="8164"/>
                        <a:pt x="108174" y="8456"/>
                      </a:cubicBezTo>
                      <a:lnTo>
                        <a:pt x="105623" y="8942"/>
                      </a:lnTo>
                      <a:lnTo>
                        <a:pt x="103073" y="9500"/>
                      </a:lnTo>
                      <a:lnTo>
                        <a:pt x="100546" y="10059"/>
                      </a:lnTo>
                      <a:cubicBezTo>
                        <a:pt x="99696" y="10253"/>
                        <a:pt x="98846" y="10399"/>
                        <a:pt x="97996" y="10618"/>
                      </a:cubicBezTo>
                      <a:lnTo>
                        <a:pt x="92967" y="11881"/>
                      </a:lnTo>
                      <a:lnTo>
                        <a:pt x="91704" y="12172"/>
                      </a:lnTo>
                      <a:lnTo>
                        <a:pt x="90441" y="12537"/>
                      </a:lnTo>
                      <a:lnTo>
                        <a:pt x="87963" y="13241"/>
                      </a:lnTo>
                      <a:cubicBezTo>
                        <a:pt x="84611" y="14116"/>
                        <a:pt x="81331" y="15233"/>
                        <a:pt x="78027" y="16253"/>
                      </a:cubicBezTo>
                      <a:cubicBezTo>
                        <a:pt x="76400" y="16812"/>
                        <a:pt x="74772" y="17395"/>
                        <a:pt x="73120" y="17978"/>
                      </a:cubicBezTo>
                      <a:cubicBezTo>
                        <a:pt x="72343" y="18270"/>
                        <a:pt x="71517" y="18537"/>
                        <a:pt x="70691" y="18828"/>
                      </a:cubicBezTo>
                      <a:lnTo>
                        <a:pt x="68262" y="19776"/>
                      </a:lnTo>
                      <a:lnTo>
                        <a:pt x="65833" y="20723"/>
                      </a:lnTo>
                      <a:cubicBezTo>
                        <a:pt x="65055" y="21063"/>
                        <a:pt x="64229" y="21355"/>
                        <a:pt x="63452" y="21719"/>
                      </a:cubicBezTo>
                      <a:lnTo>
                        <a:pt x="58666" y="23784"/>
                      </a:lnTo>
                      <a:lnTo>
                        <a:pt x="57646" y="24221"/>
                      </a:lnTo>
                      <a:cubicBezTo>
                        <a:pt x="57306" y="24367"/>
                        <a:pt x="56966" y="24537"/>
                        <a:pt x="56626" y="24707"/>
                      </a:cubicBezTo>
                      <a:lnTo>
                        <a:pt x="54585" y="25679"/>
                      </a:lnTo>
                      <a:lnTo>
                        <a:pt x="52520" y="26651"/>
                      </a:lnTo>
                      <a:lnTo>
                        <a:pt x="51500" y="27136"/>
                      </a:lnTo>
                      <a:cubicBezTo>
                        <a:pt x="51160" y="27282"/>
                        <a:pt x="50820" y="27452"/>
                        <a:pt x="50480" y="27622"/>
                      </a:cubicBezTo>
                      <a:lnTo>
                        <a:pt x="45791" y="30732"/>
                      </a:lnTo>
                      <a:cubicBezTo>
                        <a:pt x="45427" y="30975"/>
                        <a:pt x="45063" y="31217"/>
                        <a:pt x="44698" y="31460"/>
                      </a:cubicBezTo>
                      <a:lnTo>
                        <a:pt x="43678" y="32213"/>
                      </a:lnTo>
                      <a:lnTo>
                        <a:pt x="41710" y="33671"/>
                      </a:lnTo>
                      <a:lnTo>
                        <a:pt x="39961" y="35031"/>
                      </a:lnTo>
                      <a:lnTo>
                        <a:pt x="39160" y="35687"/>
                      </a:lnTo>
                      <a:cubicBezTo>
                        <a:pt x="38892" y="35882"/>
                        <a:pt x="38650" y="36124"/>
                        <a:pt x="38382" y="36343"/>
                      </a:cubicBezTo>
                      <a:cubicBezTo>
                        <a:pt x="37411" y="37218"/>
                        <a:pt x="36560" y="37995"/>
                        <a:pt x="35880" y="38699"/>
                      </a:cubicBezTo>
                      <a:cubicBezTo>
                        <a:pt x="34520" y="40084"/>
                        <a:pt x="33791" y="41056"/>
                        <a:pt x="34034" y="41396"/>
                      </a:cubicBezTo>
                      <a:cubicBezTo>
                        <a:pt x="34094" y="41474"/>
                        <a:pt x="34212" y="41515"/>
                        <a:pt x="34392" y="41515"/>
                      </a:cubicBezTo>
                      <a:cubicBezTo>
                        <a:pt x="34934" y="41515"/>
                        <a:pt x="36041" y="41142"/>
                        <a:pt x="37848" y="40303"/>
                      </a:cubicBezTo>
                      <a:cubicBezTo>
                        <a:pt x="38455" y="40011"/>
                        <a:pt x="39135" y="39671"/>
                        <a:pt x="39913" y="39282"/>
                      </a:cubicBezTo>
                      <a:cubicBezTo>
                        <a:pt x="40301" y="39112"/>
                        <a:pt x="40690" y="38894"/>
                        <a:pt x="41127" y="38675"/>
                      </a:cubicBezTo>
                      <a:lnTo>
                        <a:pt x="42488" y="38019"/>
                      </a:lnTo>
                      <a:cubicBezTo>
                        <a:pt x="43435" y="37558"/>
                        <a:pt x="44480" y="37023"/>
                        <a:pt x="45597" y="36440"/>
                      </a:cubicBezTo>
                      <a:lnTo>
                        <a:pt x="47370" y="35541"/>
                      </a:lnTo>
                      <a:lnTo>
                        <a:pt x="49338" y="34618"/>
                      </a:lnTo>
                      <a:lnTo>
                        <a:pt x="51500" y="33404"/>
                      </a:lnTo>
                      <a:lnTo>
                        <a:pt x="52715" y="32748"/>
                      </a:lnTo>
                      <a:cubicBezTo>
                        <a:pt x="53152" y="32529"/>
                        <a:pt x="53565" y="32286"/>
                        <a:pt x="54002" y="32068"/>
                      </a:cubicBezTo>
                      <a:lnTo>
                        <a:pt x="59274" y="29444"/>
                      </a:lnTo>
                      <a:lnTo>
                        <a:pt x="59881" y="29128"/>
                      </a:lnTo>
                      <a:lnTo>
                        <a:pt x="60488" y="28861"/>
                      </a:lnTo>
                      <a:lnTo>
                        <a:pt x="61654" y="28351"/>
                      </a:lnTo>
                      <a:lnTo>
                        <a:pt x="63598" y="27452"/>
                      </a:lnTo>
                      <a:lnTo>
                        <a:pt x="65395" y="26651"/>
                      </a:lnTo>
                      <a:cubicBezTo>
                        <a:pt x="65757" y="26575"/>
                        <a:pt x="66038" y="26542"/>
                        <a:pt x="66253" y="26542"/>
                      </a:cubicBezTo>
                      <a:cubicBezTo>
                        <a:pt x="66730" y="26542"/>
                        <a:pt x="66871" y="26707"/>
                        <a:pt x="66804" y="26942"/>
                      </a:cubicBezTo>
                      <a:cubicBezTo>
                        <a:pt x="66707" y="27258"/>
                        <a:pt x="66197" y="27817"/>
                        <a:pt x="65687" y="28375"/>
                      </a:cubicBezTo>
                      <a:cubicBezTo>
                        <a:pt x="83323" y="20820"/>
                        <a:pt x="102077" y="15986"/>
                        <a:pt x="121098" y="13241"/>
                      </a:cubicBezTo>
                      <a:lnTo>
                        <a:pt x="128239" y="12318"/>
                      </a:lnTo>
                      <a:cubicBezTo>
                        <a:pt x="130644" y="12075"/>
                        <a:pt x="133025" y="11808"/>
                        <a:pt x="135430" y="11565"/>
                      </a:cubicBezTo>
                      <a:lnTo>
                        <a:pt x="149908" y="10448"/>
                      </a:lnTo>
                      <a:cubicBezTo>
                        <a:pt x="154742" y="10059"/>
                        <a:pt x="159552" y="9695"/>
                        <a:pt x="164338" y="9476"/>
                      </a:cubicBezTo>
                      <a:cubicBezTo>
                        <a:pt x="166718" y="9354"/>
                        <a:pt x="169093" y="9294"/>
                        <a:pt x="171468" y="9294"/>
                      </a:cubicBezTo>
                      <a:cubicBezTo>
                        <a:pt x="173842" y="9294"/>
                        <a:pt x="176217" y="9354"/>
                        <a:pt x="178597" y="9476"/>
                      </a:cubicBezTo>
                      <a:cubicBezTo>
                        <a:pt x="179326" y="9500"/>
                        <a:pt x="180055" y="9573"/>
                        <a:pt x="180784" y="9646"/>
                      </a:cubicBezTo>
                      <a:lnTo>
                        <a:pt x="181877" y="9719"/>
                      </a:lnTo>
                      <a:cubicBezTo>
                        <a:pt x="182241" y="9743"/>
                        <a:pt x="182606" y="9767"/>
                        <a:pt x="182970" y="9840"/>
                      </a:cubicBezTo>
                      <a:lnTo>
                        <a:pt x="185132" y="10108"/>
                      </a:lnTo>
                      <a:lnTo>
                        <a:pt x="185666" y="10156"/>
                      </a:lnTo>
                      <a:cubicBezTo>
                        <a:pt x="185861" y="10180"/>
                        <a:pt x="186031" y="10229"/>
                        <a:pt x="186201" y="10253"/>
                      </a:cubicBezTo>
                      <a:lnTo>
                        <a:pt x="187270" y="10448"/>
                      </a:lnTo>
                      <a:lnTo>
                        <a:pt x="188339" y="10618"/>
                      </a:lnTo>
                      <a:cubicBezTo>
                        <a:pt x="188509" y="10666"/>
                        <a:pt x="188703" y="10691"/>
                        <a:pt x="188873" y="10715"/>
                      </a:cubicBezTo>
                      <a:lnTo>
                        <a:pt x="189407" y="10836"/>
                      </a:lnTo>
                      <a:lnTo>
                        <a:pt x="191472" y="11322"/>
                      </a:lnTo>
                      <a:cubicBezTo>
                        <a:pt x="191837" y="11419"/>
                        <a:pt x="192152" y="11541"/>
                        <a:pt x="192493" y="11638"/>
                      </a:cubicBezTo>
                      <a:lnTo>
                        <a:pt x="193513" y="11929"/>
                      </a:lnTo>
                      <a:lnTo>
                        <a:pt x="194533" y="12245"/>
                      </a:lnTo>
                      <a:cubicBezTo>
                        <a:pt x="194849" y="12367"/>
                        <a:pt x="195165" y="12488"/>
                        <a:pt x="195505" y="12610"/>
                      </a:cubicBezTo>
                      <a:cubicBezTo>
                        <a:pt x="196817" y="13071"/>
                        <a:pt x="198080" y="13678"/>
                        <a:pt x="199367" y="14286"/>
                      </a:cubicBezTo>
                      <a:lnTo>
                        <a:pt x="201262" y="15282"/>
                      </a:lnTo>
                      <a:cubicBezTo>
                        <a:pt x="201894" y="15622"/>
                        <a:pt x="202501" y="16011"/>
                        <a:pt x="203133" y="16351"/>
                      </a:cubicBezTo>
                      <a:cubicBezTo>
                        <a:pt x="205610" y="17832"/>
                        <a:pt x="208015" y="19460"/>
                        <a:pt x="210396" y="21209"/>
                      </a:cubicBezTo>
                      <a:cubicBezTo>
                        <a:pt x="215157" y="24707"/>
                        <a:pt x="219773" y="28545"/>
                        <a:pt x="224655" y="32238"/>
                      </a:cubicBezTo>
                      <a:cubicBezTo>
                        <a:pt x="225870" y="33137"/>
                        <a:pt x="227109" y="34060"/>
                        <a:pt x="228396" y="34934"/>
                      </a:cubicBezTo>
                      <a:lnTo>
                        <a:pt x="229344" y="35614"/>
                      </a:lnTo>
                      <a:lnTo>
                        <a:pt x="230316" y="36270"/>
                      </a:lnTo>
                      <a:cubicBezTo>
                        <a:pt x="230971" y="36683"/>
                        <a:pt x="231627" y="37145"/>
                        <a:pt x="232259" y="37533"/>
                      </a:cubicBezTo>
                      <a:lnTo>
                        <a:pt x="239838" y="42295"/>
                      </a:lnTo>
                      <a:cubicBezTo>
                        <a:pt x="242365" y="43898"/>
                        <a:pt x="244818" y="45477"/>
                        <a:pt x="247223" y="47129"/>
                      </a:cubicBezTo>
                      <a:cubicBezTo>
                        <a:pt x="248438" y="47955"/>
                        <a:pt x="249652" y="48781"/>
                        <a:pt x="250794" y="49631"/>
                      </a:cubicBezTo>
                      <a:cubicBezTo>
                        <a:pt x="251960" y="50505"/>
                        <a:pt x="253102" y="51356"/>
                        <a:pt x="254219" y="52254"/>
                      </a:cubicBezTo>
                      <a:cubicBezTo>
                        <a:pt x="258713" y="55825"/>
                        <a:pt x="262746" y="59761"/>
                        <a:pt x="266025" y="64158"/>
                      </a:cubicBezTo>
                      <a:cubicBezTo>
                        <a:pt x="267629" y="66344"/>
                        <a:pt x="269037" y="68676"/>
                        <a:pt x="270228" y="71105"/>
                      </a:cubicBezTo>
                      <a:cubicBezTo>
                        <a:pt x="271370" y="73559"/>
                        <a:pt x="272341" y="76109"/>
                        <a:pt x="273070" y="78709"/>
                      </a:cubicBezTo>
                      <a:cubicBezTo>
                        <a:pt x="274386" y="83525"/>
                        <a:pt x="274985" y="88486"/>
                        <a:pt x="274868" y="93457"/>
                      </a:cubicBezTo>
                      <a:lnTo>
                        <a:pt x="274868" y="93457"/>
                      </a:lnTo>
                      <a:lnTo>
                        <a:pt x="274868" y="91170"/>
                      </a:lnTo>
                      <a:lnTo>
                        <a:pt x="274843" y="90660"/>
                      </a:lnTo>
                      <a:lnTo>
                        <a:pt x="274746" y="88571"/>
                      </a:lnTo>
                      <a:lnTo>
                        <a:pt x="274528" y="86531"/>
                      </a:lnTo>
                      <a:cubicBezTo>
                        <a:pt x="274212" y="83786"/>
                        <a:pt x="273677" y="81089"/>
                        <a:pt x="272924" y="78417"/>
                      </a:cubicBezTo>
                      <a:cubicBezTo>
                        <a:pt x="272147" y="75794"/>
                        <a:pt x="271151" y="73243"/>
                        <a:pt x="269936" y="70789"/>
                      </a:cubicBezTo>
                      <a:lnTo>
                        <a:pt x="269013" y="68967"/>
                      </a:lnTo>
                      <a:lnTo>
                        <a:pt x="267944" y="67194"/>
                      </a:lnTo>
                      <a:lnTo>
                        <a:pt x="267701" y="66757"/>
                      </a:lnTo>
                      <a:lnTo>
                        <a:pt x="267386" y="66344"/>
                      </a:lnTo>
                      <a:lnTo>
                        <a:pt x="266778" y="65494"/>
                      </a:lnTo>
                      <a:lnTo>
                        <a:pt x="266195" y="64643"/>
                      </a:lnTo>
                      <a:lnTo>
                        <a:pt x="265564" y="63818"/>
                      </a:lnTo>
                      <a:lnTo>
                        <a:pt x="264932" y="62992"/>
                      </a:lnTo>
                      <a:cubicBezTo>
                        <a:pt x="264738" y="62724"/>
                        <a:pt x="264519" y="62457"/>
                        <a:pt x="264300" y="62190"/>
                      </a:cubicBezTo>
                      <a:lnTo>
                        <a:pt x="262940" y="60587"/>
                      </a:lnTo>
                      <a:cubicBezTo>
                        <a:pt x="261993" y="59566"/>
                        <a:pt x="261045" y="58522"/>
                        <a:pt x="260025" y="57550"/>
                      </a:cubicBezTo>
                      <a:cubicBezTo>
                        <a:pt x="257984" y="55582"/>
                        <a:pt x="255822" y="53712"/>
                        <a:pt x="253588" y="51963"/>
                      </a:cubicBezTo>
                      <a:cubicBezTo>
                        <a:pt x="249069" y="48416"/>
                        <a:pt x="244138" y="45210"/>
                        <a:pt x="239134" y="42027"/>
                      </a:cubicBezTo>
                      <a:lnTo>
                        <a:pt x="231554" y="37266"/>
                      </a:lnTo>
                      <a:cubicBezTo>
                        <a:pt x="228907" y="35566"/>
                        <a:pt x="226429" y="33768"/>
                        <a:pt x="224000" y="31922"/>
                      </a:cubicBezTo>
                      <a:cubicBezTo>
                        <a:pt x="219165" y="28229"/>
                        <a:pt x="214598" y="24440"/>
                        <a:pt x="209886" y="20990"/>
                      </a:cubicBezTo>
                      <a:cubicBezTo>
                        <a:pt x="207578" y="19290"/>
                        <a:pt x="205173" y="17687"/>
                        <a:pt x="202695" y="16205"/>
                      </a:cubicBezTo>
                      <a:cubicBezTo>
                        <a:pt x="201481" y="15476"/>
                        <a:pt x="200242" y="14845"/>
                        <a:pt x="199003" y="14189"/>
                      </a:cubicBezTo>
                      <a:lnTo>
                        <a:pt x="197108" y="13314"/>
                      </a:lnTo>
                      <a:cubicBezTo>
                        <a:pt x="196792" y="13168"/>
                        <a:pt x="196476" y="13071"/>
                        <a:pt x="196136" y="12925"/>
                      </a:cubicBezTo>
                      <a:lnTo>
                        <a:pt x="195189" y="12561"/>
                      </a:lnTo>
                      <a:cubicBezTo>
                        <a:pt x="194557" y="12318"/>
                        <a:pt x="193901" y="12099"/>
                        <a:pt x="193221" y="11905"/>
                      </a:cubicBezTo>
                      <a:lnTo>
                        <a:pt x="192225" y="11614"/>
                      </a:lnTo>
                      <a:lnTo>
                        <a:pt x="191739" y="11444"/>
                      </a:lnTo>
                      <a:lnTo>
                        <a:pt x="191229" y="11322"/>
                      </a:lnTo>
                      <a:lnTo>
                        <a:pt x="189189" y="10836"/>
                      </a:lnTo>
                      <a:cubicBezTo>
                        <a:pt x="188849" y="10763"/>
                        <a:pt x="188484" y="10691"/>
                        <a:pt x="188144" y="10642"/>
                      </a:cubicBezTo>
                      <a:lnTo>
                        <a:pt x="187100" y="10448"/>
                      </a:lnTo>
                      <a:cubicBezTo>
                        <a:pt x="185715" y="10180"/>
                        <a:pt x="184282" y="10035"/>
                        <a:pt x="182873" y="9840"/>
                      </a:cubicBezTo>
                      <a:cubicBezTo>
                        <a:pt x="182144" y="9767"/>
                        <a:pt x="181440" y="9719"/>
                        <a:pt x="180711" y="9646"/>
                      </a:cubicBezTo>
                      <a:cubicBezTo>
                        <a:pt x="180006" y="9597"/>
                        <a:pt x="179278" y="9500"/>
                        <a:pt x="178549" y="9500"/>
                      </a:cubicBezTo>
                      <a:cubicBezTo>
                        <a:pt x="176287" y="9385"/>
                        <a:pt x="174025" y="9330"/>
                        <a:pt x="171763" y="9330"/>
                      </a:cubicBezTo>
                      <a:cubicBezTo>
                        <a:pt x="169264" y="9330"/>
                        <a:pt x="166764" y="9397"/>
                        <a:pt x="164265" y="9525"/>
                      </a:cubicBezTo>
                      <a:cubicBezTo>
                        <a:pt x="159479" y="9767"/>
                        <a:pt x="154621" y="10156"/>
                        <a:pt x="149762" y="10569"/>
                      </a:cubicBezTo>
                      <a:cubicBezTo>
                        <a:pt x="147333" y="10788"/>
                        <a:pt x="144880" y="10982"/>
                        <a:pt x="142402" y="11176"/>
                      </a:cubicBezTo>
                      <a:lnTo>
                        <a:pt x="135163" y="11784"/>
                      </a:lnTo>
                      <a:lnTo>
                        <a:pt x="127924" y="12561"/>
                      </a:lnTo>
                      <a:lnTo>
                        <a:pt x="120709" y="13557"/>
                      </a:lnTo>
                      <a:cubicBezTo>
                        <a:pt x="101518" y="16424"/>
                        <a:pt x="82546" y="21476"/>
                        <a:pt x="64739" y="29347"/>
                      </a:cubicBezTo>
                      <a:cubicBezTo>
                        <a:pt x="64352" y="29816"/>
                        <a:pt x="64239" y="30165"/>
                        <a:pt x="64800" y="30165"/>
                      </a:cubicBezTo>
                      <a:cubicBezTo>
                        <a:pt x="64908" y="30165"/>
                        <a:pt x="65040" y="30152"/>
                        <a:pt x="65201" y="30124"/>
                      </a:cubicBezTo>
                      <a:cubicBezTo>
                        <a:pt x="66027" y="29979"/>
                        <a:pt x="66829" y="29760"/>
                        <a:pt x="67630" y="29468"/>
                      </a:cubicBezTo>
                      <a:cubicBezTo>
                        <a:pt x="68796" y="29128"/>
                        <a:pt x="70302" y="28618"/>
                        <a:pt x="72294" y="27914"/>
                      </a:cubicBezTo>
                      <a:lnTo>
                        <a:pt x="73436" y="27549"/>
                      </a:lnTo>
                      <a:cubicBezTo>
                        <a:pt x="73825" y="27404"/>
                        <a:pt x="74238" y="27258"/>
                        <a:pt x="74699" y="27112"/>
                      </a:cubicBezTo>
                      <a:cubicBezTo>
                        <a:pt x="75622" y="26821"/>
                        <a:pt x="76618" y="26480"/>
                        <a:pt x="77712" y="26116"/>
                      </a:cubicBezTo>
                      <a:cubicBezTo>
                        <a:pt x="78780" y="25752"/>
                        <a:pt x="79946" y="25339"/>
                        <a:pt x="81210" y="24926"/>
                      </a:cubicBezTo>
                      <a:lnTo>
                        <a:pt x="85194" y="23687"/>
                      </a:lnTo>
                      <a:lnTo>
                        <a:pt x="87356" y="22982"/>
                      </a:lnTo>
                      <a:lnTo>
                        <a:pt x="89590" y="22326"/>
                      </a:lnTo>
                      <a:cubicBezTo>
                        <a:pt x="91145" y="21889"/>
                        <a:pt x="92724" y="21428"/>
                        <a:pt x="94352" y="20966"/>
                      </a:cubicBezTo>
                      <a:lnTo>
                        <a:pt x="99405" y="19654"/>
                      </a:lnTo>
                      <a:lnTo>
                        <a:pt x="100716" y="19314"/>
                      </a:lnTo>
                      <a:lnTo>
                        <a:pt x="102028" y="19023"/>
                      </a:lnTo>
                      <a:lnTo>
                        <a:pt x="104700" y="18415"/>
                      </a:lnTo>
                      <a:lnTo>
                        <a:pt x="107421" y="17808"/>
                      </a:lnTo>
                      <a:lnTo>
                        <a:pt x="110166" y="17249"/>
                      </a:lnTo>
                      <a:lnTo>
                        <a:pt x="112935" y="16691"/>
                      </a:lnTo>
                      <a:lnTo>
                        <a:pt x="114320" y="16424"/>
                      </a:lnTo>
                      <a:lnTo>
                        <a:pt x="115705" y="16181"/>
                      </a:lnTo>
                      <a:lnTo>
                        <a:pt x="121292" y="15233"/>
                      </a:lnTo>
                      <a:lnTo>
                        <a:pt x="126831" y="14456"/>
                      </a:lnTo>
                      <a:lnTo>
                        <a:pt x="128191" y="14261"/>
                      </a:lnTo>
                      <a:lnTo>
                        <a:pt x="129551" y="14116"/>
                      </a:lnTo>
                      <a:lnTo>
                        <a:pt x="132248" y="13800"/>
                      </a:lnTo>
                      <a:lnTo>
                        <a:pt x="134871" y="13508"/>
                      </a:lnTo>
                      <a:cubicBezTo>
                        <a:pt x="135746" y="13411"/>
                        <a:pt x="136620" y="13338"/>
                        <a:pt x="137471" y="13266"/>
                      </a:cubicBezTo>
                      <a:lnTo>
                        <a:pt x="142426" y="12853"/>
                      </a:lnTo>
                      <a:lnTo>
                        <a:pt x="147163" y="12512"/>
                      </a:lnTo>
                      <a:cubicBezTo>
                        <a:pt x="151317" y="12245"/>
                        <a:pt x="155423" y="11929"/>
                        <a:pt x="159528" y="11711"/>
                      </a:cubicBezTo>
                      <a:cubicBezTo>
                        <a:pt x="163335" y="11486"/>
                        <a:pt x="167122" y="11344"/>
                        <a:pt x="170888" y="11344"/>
                      </a:cubicBezTo>
                      <a:cubicBezTo>
                        <a:pt x="171182" y="11344"/>
                        <a:pt x="171477" y="11345"/>
                        <a:pt x="171771" y="11346"/>
                      </a:cubicBezTo>
                      <a:cubicBezTo>
                        <a:pt x="175779" y="11346"/>
                        <a:pt x="179788" y="11589"/>
                        <a:pt x="183772" y="12075"/>
                      </a:cubicBezTo>
                      <a:cubicBezTo>
                        <a:pt x="187585" y="12512"/>
                        <a:pt x="191326" y="13411"/>
                        <a:pt x="194922" y="14747"/>
                      </a:cubicBezTo>
                      <a:cubicBezTo>
                        <a:pt x="198371" y="16083"/>
                        <a:pt x="201796" y="18002"/>
                        <a:pt x="205149" y="20262"/>
                      </a:cubicBezTo>
                      <a:cubicBezTo>
                        <a:pt x="208477" y="22497"/>
                        <a:pt x="211781" y="25047"/>
                        <a:pt x="215133" y="27671"/>
                      </a:cubicBezTo>
                      <a:cubicBezTo>
                        <a:pt x="218510" y="30319"/>
                        <a:pt x="221910" y="33064"/>
                        <a:pt x="225554" y="35711"/>
                      </a:cubicBezTo>
                      <a:cubicBezTo>
                        <a:pt x="226502" y="36343"/>
                        <a:pt x="227401" y="37023"/>
                        <a:pt x="228372" y="37655"/>
                      </a:cubicBezTo>
                      <a:lnTo>
                        <a:pt x="229805" y="38602"/>
                      </a:lnTo>
                      <a:lnTo>
                        <a:pt x="230534" y="39088"/>
                      </a:lnTo>
                      <a:lnTo>
                        <a:pt x="231214" y="39501"/>
                      </a:lnTo>
                      <a:lnTo>
                        <a:pt x="236729" y="42951"/>
                      </a:lnTo>
                      <a:cubicBezTo>
                        <a:pt x="240373" y="45234"/>
                        <a:pt x="243944" y="47493"/>
                        <a:pt x="247369" y="49850"/>
                      </a:cubicBezTo>
                      <a:cubicBezTo>
                        <a:pt x="250721" y="52157"/>
                        <a:pt x="253928" y="54659"/>
                        <a:pt x="256940" y="57356"/>
                      </a:cubicBezTo>
                      <a:cubicBezTo>
                        <a:pt x="259855" y="59955"/>
                        <a:pt x="262503" y="62846"/>
                        <a:pt x="264811" y="65980"/>
                      </a:cubicBezTo>
                      <a:cubicBezTo>
                        <a:pt x="266997" y="69040"/>
                        <a:pt x="268770" y="72368"/>
                        <a:pt x="270082" y="75891"/>
                      </a:cubicBezTo>
                      <a:lnTo>
                        <a:pt x="270349" y="76547"/>
                      </a:lnTo>
                      <a:cubicBezTo>
                        <a:pt x="270422" y="76765"/>
                        <a:pt x="270495" y="76984"/>
                        <a:pt x="270568" y="77202"/>
                      </a:cubicBezTo>
                      <a:lnTo>
                        <a:pt x="270981" y="78539"/>
                      </a:lnTo>
                      <a:cubicBezTo>
                        <a:pt x="271151" y="79000"/>
                        <a:pt x="271248" y="79462"/>
                        <a:pt x="271370" y="79899"/>
                      </a:cubicBezTo>
                      <a:lnTo>
                        <a:pt x="271734" y="81284"/>
                      </a:lnTo>
                      <a:lnTo>
                        <a:pt x="272050" y="82668"/>
                      </a:lnTo>
                      <a:cubicBezTo>
                        <a:pt x="272123" y="83130"/>
                        <a:pt x="272244" y="83591"/>
                        <a:pt x="272317" y="84053"/>
                      </a:cubicBezTo>
                      <a:lnTo>
                        <a:pt x="272536" y="85462"/>
                      </a:lnTo>
                      <a:lnTo>
                        <a:pt x="272633" y="86166"/>
                      </a:lnTo>
                      <a:cubicBezTo>
                        <a:pt x="272681" y="86385"/>
                        <a:pt x="272706" y="86628"/>
                        <a:pt x="272730" y="86871"/>
                      </a:cubicBezTo>
                      <a:cubicBezTo>
                        <a:pt x="273143" y="90636"/>
                        <a:pt x="273167" y="94426"/>
                        <a:pt x="272778" y="98215"/>
                      </a:cubicBezTo>
                      <a:cubicBezTo>
                        <a:pt x="272754" y="98677"/>
                        <a:pt x="272681" y="99138"/>
                        <a:pt x="272608" y="99624"/>
                      </a:cubicBezTo>
                      <a:lnTo>
                        <a:pt x="272414" y="101009"/>
                      </a:lnTo>
                      <a:cubicBezTo>
                        <a:pt x="272268" y="101956"/>
                        <a:pt x="272074" y="102879"/>
                        <a:pt x="271928" y="103802"/>
                      </a:cubicBezTo>
                      <a:cubicBezTo>
                        <a:pt x="271710" y="104750"/>
                        <a:pt x="271515" y="105649"/>
                        <a:pt x="271272" y="106572"/>
                      </a:cubicBezTo>
                      <a:lnTo>
                        <a:pt x="270884" y="107932"/>
                      </a:lnTo>
                      <a:cubicBezTo>
                        <a:pt x="270762" y="108369"/>
                        <a:pt x="270641" y="108831"/>
                        <a:pt x="270471" y="109268"/>
                      </a:cubicBezTo>
                      <a:cubicBezTo>
                        <a:pt x="269353" y="112815"/>
                        <a:pt x="267871" y="116264"/>
                        <a:pt x="266050" y="119519"/>
                      </a:cubicBezTo>
                      <a:lnTo>
                        <a:pt x="265564" y="120394"/>
                      </a:lnTo>
                      <a:lnTo>
                        <a:pt x="265029" y="121244"/>
                      </a:lnTo>
                      <a:lnTo>
                        <a:pt x="264495" y="122119"/>
                      </a:lnTo>
                      <a:lnTo>
                        <a:pt x="264252" y="122532"/>
                      </a:lnTo>
                      <a:lnTo>
                        <a:pt x="263960" y="122945"/>
                      </a:lnTo>
                      <a:lnTo>
                        <a:pt x="262843" y="124596"/>
                      </a:lnTo>
                      <a:lnTo>
                        <a:pt x="261628" y="126200"/>
                      </a:lnTo>
                      <a:cubicBezTo>
                        <a:pt x="260001" y="128289"/>
                        <a:pt x="258203" y="130257"/>
                        <a:pt x="256284" y="132054"/>
                      </a:cubicBezTo>
                      <a:cubicBezTo>
                        <a:pt x="254341" y="133828"/>
                        <a:pt x="252276" y="135431"/>
                        <a:pt x="250089" y="136864"/>
                      </a:cubicBezTo>
                      <a:lnTo>
                        <a:pt x="248389" y="137933"/>
                      </a:lnTo>
                      <a:lnTo>
                        <a:pt x="246616" y="138929"/>
                      </a:lnTo>
                      <a:lnTo>
                        <a:pt x="246178" y="139196"/>
                      </a:lnTo>
                      <a:lnTo>
                        <a:pt x="245741" y="139415"/>
                      </a:lnTo>
                      <a:lnTo>
                        <a:pt x="244818" y="139876"/>
                      </a:lnTo>
                      <a:lnTo>
                        <a:pt x="243919" y="140338"/>
                      </a:lnTo>
                      <a:lnTo>
                        <a:pt x="242996" y="140775"/>
                      </a:lnTo>
                      <a:lnTo>
                        <a:pt x="242049" y="141188"/>
                      </a:lnTo>
                      <a:lnTo>
                        <a:pt x="241587" y="141407"/>
                      </a:lnTo>
                      <a:lnTo>
                        <a:pt x="241126" y="141601"/>
                      </a:lnTo>
                      <a:lnTo>
                        <a:pt x="239231" y="142403"/>
                      </a:lnTo>
                      <a:lnTo>
                        <a:pt x="237287" y="143131"/>
                      </a:lnTo>
                      <a:cubicBezTo>
                        <a:pt x="236656" y="143399"/>
                        <a:pt x="235976" y="143593"/>
                        <a:pt x="235344" y="143836"/>
                      </a:cubicBezTo>
                      <a:cubicBezTo>
                        <a:pt x="232721" y="144735"/>
                        <a:pt x="230000" y="145512"/>
                        <a:pt x="227255" y="146192"/>
                      </a:cubicBezTo>
                      <a:cubicBezTo>
                        <a:pt x="224485" y="146872"/>
                        <a:pt x="221692" y="147455"/>
                        <a:pt x="218850" y="147990"/>
                      </a:cubicBezTo>
                      <a:cubicBezTo>
                        <a:pt x="216007" y="148500"/>
                        <a:pt x="213117" y="148986"/>
                        <a:pt x="210226" y="149374"/>
                      </a:cubicBezTo>
                      <a:cubicBezTo>
                        <a:pt x="194787" y="151592"/>
                        <a:pt x="179230" y="152704"/>
                        <a:pt x="163670" y="152704"/>
                      </a:cubicBezTo>
                      <a:cubicBezTo>
                        <a:pt x="155702" y="152704"/>
                        <a:pt x="147733" y="152412"/>
                        <a:pt x="139778" y="151828"/>
                      </a:cubicBezTo>
                      <a:lnTo>
                        <a:pt x="136742" y="151634"/>
                      </a:lnTo>
                      <a:lnTo>
                        <a:pt x="133705" y="151342"/>
                      </a:lnTo>
                      <a:lnTo>
                        <a:pt x="127608" y="150735"/>
                      </a:lnTo>
                      <a:cubicBezTo>
                        <a:pt x="125567" y="150492"/>
                        <a:pt x="123551" y="150225"/>
                        <a:pt x="121510" y="149958"/>
                      </a:cubicBezTo>
                      <a:lnTo>
                        <a:pt x="118450" y="149569"/>
                      </a:lnTo>
                      <a:cubicBezTo>
                        <a:pt x="117454" y="149423"/>
                        <a:pt x="116433" y="149253"/>
                        <a:pt x="115413" y="149107"/>
                      </a:cubicBezTo>
                      <a:lnTo>
                        <a:pt x="109316" y="148111"/>
                      </a:lnTo>
                      <a:cubicBezTo>
                        <a:pt x="107275" y="147747"/>
                        <a:pt x="105235" y="147358"/>
                        <a:pt x="103218" y="146970"/>
                      </a:cubicBezTo>
                      <a:lnTo>
                        <a:pt x="100182" y="146387"/>
                      </a:lnTo>
                      <a:cubicBezTo>
                        <a:pt x="99162" y="146192"/>
                        <a:pt x="98141" y="145949"/>
                        <a:pt x="97145" y="145731"/>
                      </a:cubicBezTo>
                      <a:lnTo>
                        <a:pt x="91072" y="144370"/>
                      </a:lnTo>
                      <a:cubicBezTo>
                        <a:pt x="89056" y="143884"/>
                        <a:pt x="87040" y="143374"/>
                        <a:pt x="85048" y="142864"/>
                      </a:cubicBezTo>
                      <a:lnTo>
                        <a:pt x="82036" y="142087"/>
                      </a:lnTo>
                      <a:cubicBezTo>
                        <a:pt x="81040" y="141820"/>
                        <a:pt x="80044" y="141528"/>
                        <a:pt x="79048" y="141237"/>
                      </a:cubicBezTo>
                      <a:lnTo>
                        <a:pt x="73096" y="139536"/>
                      </a:lnTo>
                      <a:cubicBezTo>
                        <a:pt x="71128" y="138929"/>
                        <a:pt x="69161" y="138273"/>
                        <a:pt x="67193" y="137666"/>
                      </a:cubicBezTo>
                      <a:cubicBezTo>
                        <a:pt x="63258" y="136451"/>
                        <a:pt x="59395" y="135115"/>
                        <a:pt x="55630" y="133682"/>
                      </a:cubicBezTo>
                      <a:cubicBezTo>
                        <a:pt x="51865" y="132249"/>
                        <a:pt x="48221" y="130694"/>
                        <a:pt x="44698" y="128993"/>
                      </a:cubicBezTo>
                      <a:cubicBezTo>
                        <a:pt x="41249" y="127342"/>
                        <a:pt x="37921" y="125471"/>
                        <a:pt x="34714" y="123358"/>
                      </a:cubicBezTo>
                      <a:cubicBezTo>
                        <a:pt x="33937" y="122847"/>
                        <a:pt x="33159" y="122337"/>
                        <a:pt x="32406" y="121779"/>
                      </a:cubicBezTo>
                      <a:lnTo>
                        <a:pt x="31289" y="120953"/>
                      </a:lnTo>
                      <a:cubicBezTo>
                        <a:pt x="30925" y="120685"/>
                        <a:pt x="30560" y="120394"/>
                        <a:pt x="30196" y="120127"/>
                      </a:cubicBezTo>
                      <a:cubicBezTo>
                        <a:pt x="29831" y="119835"/>
                        <a:pt x="29467" y="119568"/>
                        <a:pt x="29103" y="119252"/>
                      </a:cubicBezTo>
                      <a:lnTo>
                        <a:pt x="28058" y="118378"/>
                      </a:lnTo>
                      <a:cubicBezTo>
                        <a:pt x="27354" y="117795"/>
                        <a:pt x="26722" y="117187"/>
                        <a:pt x="26066" y="116580"/>
                      </a:cubicBezTo>
                      <a:cubicBezTo>
                        <a:pt x="23491" y="114151"/>
                        <a:pt x="21159" y="111479"/>
                        <a:pt x="19143" y="108588"/>
                      </a:cubicBezTo>
                      <a:cubicBezTo>
                        <a:pt x="17199" y="105770"/>
                        <a:pt x="15572" y="102782"/>
                        <a:pt x="14309" y="99624"/>
                      </a:cubicBezTo>
                      <a:cubicBezTo>
                        <a:pt x="13094" y="96612"/>
                        <a:pt x="12317" y="93478"/>
                        <a:pt x="11928" y="90247"/>
                      </a:cubicBezTo>
                      <a:lnTo>
                        <a:pt x="11807" y="89081"/>
                      </a:lnTo>
                      <a:cubicBezTo>
                        <a:pt x="11782" y="88887"/>
                        <a:pt x="11782" y="88693"/>
                        <a:pt x="11782" y="88523"/>
                      </a:cubicBezTo>
                      <a:lnTo>
                        <a:pt x="11758" y="87940"/>
                      </a:lnTo>
                      <a:lnTo>
                        <a:pt x="11734" y="86774"/>
                      </a:lnTo>
                      <a:cubicBezTo>
                        <a:pt x="11709" y="86385"/>
                        <a:pt x="11758" y="86021"/>
                        <a:pt x="11758" y="85632"/>
                      </a:cubicBezTo>
                      <a:cubicBezTo>
                        <a:pt x="11807" y="84101"/>
                        <a:pt x="11977" y="82571"/>
                        <a:pt x="12268" y="81065"/>
                      </a:cubicBezTo>
                      <a:cubicBezTo>
                        <a:pt x="13361" y="75065"/>
                        <a:pt x="16228" y="69478"/>
                        <a:pt x="19823" y="64571"/>
                      </a:cubicBezTo>
                      <a:cubicBezTo>
                        <a:pt x="21305" y="62530"/>
                        <a:pt x="22884" y="60562"/>
                        <a:pt x="24584" y="58692"/>
                      </a:cubicBezTo>
                      <a:cubicBezTo>
                        <a:pt x="26139" y="56967"/>
                        <a:pt x="27621" y="55485"/>
                        <a:pt x="28981" y="54149"/>
                      </a:cubicBezTo>
                      <a:cubicBezTo>
                        <a:pt x="31678" y="51501"/>
                        <a:pt x="33864" y="49534"/>
                        <a:pt x="35394" y="48100"/>
                      </a:cubicBezTo>
                      <a:cubicBezTo>
                        <a:pt x="36147" y="47372"/>
                        <a:pt x="36730" y="46789"/>
                        <a:pt x="37168" y="46327"/>
                      </a:cubicBezTo>
                      <a:cubicBezTo>
                        <a:pt x="37484" y="45987"/>
                        <a:pt x="37751" y="45623"/>
                        <a:pt x="37969" y="45210"/>
                      </a:cubicBezTo>
                      <a:cubicBezTo>
                        <a:pt x="38077" y="44940"/>
                        <a:pt x="37975" y="44805"/>
                        <a:pt x="37672" y="44805"/>
                      </a:cubicBezTo>
                      <a:cubicBezTo>
                        <a:pt x="37429" y="44805"/>
                        <a:pt x="37057" y="44891"/>
                        <a:pt x="36560" y="45064"/>
                      </a:cubicBezTo>
                      <a:cubicBezTo>
                        <a:pt x="34836" y="45720"/>
                        <a:pt x="33184" y="46546"/>
                        <a:pt x="31605" y="47517"/>
                      </a:cubicBezTo>
                      <a:cubicBezTo>
                        <a:pt x="28860" y="49145"/>
                        <a:pt x="26260" y="50967"/>
                        <a:pt x="23783" y="52983"/>
                      </a:cubicBezTo>
                      <a:cubicBezTo>
                        <a:pt x="20333" y="55753"/>
                        <a:pt x="17199" y="58886"/>
                        <a:pt x="14454" y="62311"/>
                      </a:cubicBezTo>
                      <a:cubicBezTo>
                        <a:pt x="12778" y="64352"/>
                        <a:pt x="11272" y="66538"/>
                        <a:pt x="9960" y="68822"/>
                      </a:cubicBezTo>
                      <a:cubicBezTo>
                        <a:pt x="9620" y="69429"/>
                        <a:pt x="9280" y="70061"/>
                        <a:pt x="8989" y="70692"/>
                      </a:cubicBezTo>
                      <a:cubicBezTo>
                        <a:pt x="8673" y="71324"/>
                        <a:pt x="8381" y="71980"/>
                        <a:pt x="8066" y="72636"/>
                      </a:cubicBezTo>
                      <a:cubicBezTo>
                        <a:pt x="7458" y="73996"/>
                        <a:pt x="6948" y="75381"/>
                        <a:pt x="6511" y="76814"/>
                      </a:cubicBezTo>
                      <a:lnTo>
                        <a:pt x="5466" y="76498"/>
                      </a:lnTo>
                      <a:cubicBezTo>
                        <a:pt x="5879" y="75065"/>
                        <a:pt x="6365" y="73680"/>
                        <a:pt x="6924" y="72295"/>
                      </a:cubicBezTo>
                      <a:cubicBezTo>
                        <a:pt x="7483" y="71008"/>
                        <a:pt x="8017" y="69769"/>
                        <a:pt x="8600" y="68652"/>
                      </a:cubicBezTo>
                      <a:cubicBezTo>
                        <a:pt x="9669" y="66611"/>
                        <a:pt x="10835" y="64643"/>
                        <a:pt x="12098" y="62749"/>
                      </a:cubicBezTo>
                      <a:cubicBezTo>
                        <a:pt x="13896" y="60149"/>
                        <a:pt x="15815" y="57623"/>
                        <a:pt x="17880" y="55218"/>
                      </a:cubicBezTo>
                      <a:cubicBezTo>
                        <a:pt x="19386" y="53420"/>
                        <a:pt x="20455" y="52206"/>
                        <a:pt x="21135" y="51356"/>
                      </a:cubicBezTo>
                      <a:cubicBezTo>
                        <a:pt x="21791" y="50505"/>
                        <a:pt x="22058" y="50020"/>
                        <a:pt x="22058" y="49728"/>
                      </a:cubicBezTo>
                      <a:cubicBezTo>
                        <a:pt x="22068" y="49503"/>
                        <a:pt x="21894" y="49429"/>
                        <a:pt x="21629" y="49429"/>
                      </a:cubicBezTo>
                      <a:cubicBezTo>
                        <a:pt x="21263" y="49429"/>
                        <a:pt x="20725" y="49571"/>
                        <a:pt x="20260" y="49655"/>
                      </a:cubicBezTo>
                      <a:cubicBezTo>
                        <a:pt x="20065" y="49697"/>
                        <a:pt x="19883" y="49725"/>
                        <a:pt x="19731" y="49725"/>
                      </a:cubicBezTo>
                      <a:cubicBezTo>
                        <a:pt x="19262" y="49725"/>
                        <a:pt x="19095" y="49451"/>
                        <a:pt x="19774" y="48441"/>
                      </a:cubicBezTo>
                      <a:lnTo>
                        <a:pt x="19774" y="48441"/>
                      </a:lnTo>
                      <a:cubicBezTo>
                        <a:pt x="15159" y="52789"/>
                        <a:pt x="10859" y="57672"/>
                        <a:pt x="7385" y="63283"/>
                      </a:cubicBezTo>
                      <a:cubicBezTo>
                        <a:pt x="6511" y="64692"/>
                        <a:pt x="5685" y="66125"/>
                        <a:pt x="4956" y="67631"/>
                      </a:cubicBezTo>
                      <a:cubicBezTo>
                        <a:pt x="4227" y="69162"/>
                        <a:pt x="3547" y="70668"/>
                        <a:pt x="2964" y="72271"/>
                      </a:cubicBezTo>
                      <a:cubicBezTo>
                        <a:pt x="2357" y="73850"/>
                        <a:pt x="1847" y="75478"/>
                        <a:pt x="1434" y="77130"/>
                      </a:cubicBezTo>
                      <a:cubicBezTo>
                        <a:pt x="1215" y="77956"/>
                        <a:pt x="997" y="78781"/>
                        <a:pt x="875" y="79632"/>
                      </a:cubicBezTo>
                      <a:cubicBezTo>
                        <a:pt x="729" y="80458"/>
                        <a:pt x="559" y="81308"/>
                        <a:pt x="462" y="82158"/>
                      </a:cubicBezTo>
                      <a:cubicBezTo>
                        <a:pt x="49" y="85583"/>
                        <a:pt x="1" y="89033"/>
                        <a:pt x="365" y="92458"/>
                      </a:cubicBezTo>
                      <a:cubicBezTo>
                        <a:pt x="754" y="95835"/>
                        <a:pt x="1507" y="99187"/>
                        <a:pt x="2576" y="102418"/>
                      </a:cubicBezTo>
                      <a:cubicBezTo>
                        <a:pt x="3620" y="105600"/>
                        <a:pt x="4980" y="108685"/>
                        <a:pt x="6608" y="111624"/>
                      </a:cubicBezTo>
                      <a:cubicBezTo>
                        <a:pt x="8211" y="114564"/>
                        <a:pt x="10033" y="117357"/>
                        <a:pt x="12098" y="120005"/>
                      </a:cubicBezTo>
                      <a:cubicBezTo>
                        <a:pt x="12608" y="120661"/>
                        <a:pt x="13264" y="121341"/>
                        <a:pt x="13920" y="122094"/>
                      </a:cubicBezTo>
                      <a:cubicBezTo>
                        <a:pt x="14576" y="122872"/>
                        <a:pt x="15353" y="123649"/>
                        <a:pt x="16155" y="124451"/>
                      </a:cubicBezTo>
                      <a:lnTo>
                        <a:pt x="16762" y="125058"/>
                      </a:lnTo>
                      <a:lnTo>
                        <a:pt x="17418" y="125665"/>
                      </a:lnTo>
                      <a:lnTo>
                        <a:pt x="18730" y="126880"/>
                      </a:lnTo>
                      <a:cubicBezTo>
                        <a:pt x="19191" y="127293"/>
                        <a:pt x="19653" y="127682"/>
                        <a:pt x="20115" y="128070"/>
                      </a:cubicBezTo>
                      <a:cubicBezTo>
                        <a:pt x="20576" y="128459"/>
                        <a:pt x="21038" y="128872"/>
                        <a:pt x="21523" y="129261"/>
                      </a:cubicBezTo>
                      <a:cubicBezTo>
                        <a:pt x="24900" y="131957"/>
                        <a:pt x="28471" y="134386"/>
                        <a:pt x="32212" y="136548"/>
                      </a:cubicBezTo>
                      <a:cubicBezTo>
                        <a:pt x="36245" y="138856"/>
                        <a:pt x="40399" y="140921"/>
                        <a:pt x="44674" y="142743"/>
                      </a:cubicBezTo>
                      <a:cubicBezTo>
                        <a:pt x="48901" y="144540"/>
                        <a:pt x="53152" y="146119"/>
                        <a:pt x="57379" y="147577"/>
                      </a:cubicBezTo>
                      <a:cubicBezTo>
                        <a:pt x="58423" y="147917"/>
                        <a:pt x="59492" y="148306"/>
                        <a:pt x="60561" y="148621"/>
                      </a:cubicBezTo>
                      <a:lnTo>
                        <a:pt x="63743" y="149642"/>
                      </a:lnTo>
                      <a:lnTo>
                        <a:pt x="66926" y="150638"/>
                      </a:lnTo>
                      <a:cubicBezTo>
                        <a:pt x="67970" y="150953"/>
                        <a:pt x="69039" y="151318"/>
                        <a:pt x="70108" y="151609"/>
                      </a:cubicBezTo>
                      <a:cubicBezTo>
                        <a:pt x="74383" y="152824"/>
                        <a:pt x="78635" y="154087"/>
                        <a:pt x="82934" y="155107"/>
                      </a:cubicBezTo>
                      <a:lnTo>
                        <a:pt x="86141" y="155909"/>
                      </a:lnTo>
                      <a:lnTo>
                        <a:pt x="87769" y="156346"/>
                      </a:lnTo>
                      <a:lnTo>
                        <a:pt x="89372" y="156711"/>
                      </a:lnTo>
                      <a:lnTo>
                        <a:pt x="95834" y="158144"/>
                      </a:lnTo>
                      <a:cubicBezTo>
                        <a:pt x="96392" y="158241"/>
                        <a:pt x="96927" y="158387"/>
                        <a:pt x="97461" y="158484"/>
                      </a:cubicBezTo>
                      <a:lnTo>
                        <a:pt x="99089" y="158800"/>
                      </a:lnTo>
                      <a:lnTo>
                        <a:pt x="102320" y="159407"/>
                      </a:lnTo>
                      <a:cubicBezTo>
                        <a:pt x="104506" y="159796"/>
                        <a:pt x="106644" y="160257"/>
                        <a:pt x="108830" y="160573"/>
                      </a:cubicBezTo>
                      <a:lnTo>
                        <a:pt x="115340" y="161618"/>
                      </a:lnTo>
                      <a:cubicBezTo>
                        <a:pt x="116409" y="161812"/>
                        <a:pt x="117502" y="161934"/>
                        <a:pt x="118595" y="162079"/>
                      </a:cubicBezTo>
                      <a:lnTo>
                        <a:pt x="121851" y="162492"/>
                      </a:lnTo>
                      <a:lnTo>
                        <a:pt x="125106" y="162930"/>
                      </a:lnTo>
                      <a:lnTo>
                        <a:pt x="125932" y="163027"/>
                      </a:lnTo>
                      <a:lnTo>
                        <a:pt x="126758" y="163124"/>
                      </a:lnTo>
                      <a:lnTo>
                        <a:pt x="128385" y="163270"/>
                      </a:lnTo>
                      <a:lnTo>
                        <a:pt x="134920" y="163950"/>
                      </a:lnTo>
                      <a:cubicBezTo>
                        <a:pt x="137082" y="164144"/>
                        <a:pt x="139268" y="164290"/>
                        <a:pt x="141454" y="164436"/>
                      </a:cubicBezTo>
                      <a:lnTo>
                        <a:pt x="144734" y="164679"/>
                      </a:lnTo>
                      <a:cubicBezTo>
                        <a:pt x="145827" y="164751"/>
                        <a:pt x="146920" y="164800"/>
                        <a:pt x="147989" y="164849"/>
                      </a:cubicBezTo>
                      <a:lnTo>
                        <a:pt x="154548" y="165140"/>
                      </a:lnTo>
                      <a:lnTo>
                        <a:pt x="161083" y="165262"/>
                      </a:lnTo>
                      <a:lnTo>
                        <a:pt x="164338" y="165310"/>
                      </a:lnTo>
                      <a:lnTo>
                        <a:pt x="167617" y="165262"/>
                      </a:lnTo>
                      <a:lnTo>
                        <a:pt x="174152" y="165189"/>
                      </a:lnTo>
                      <a:lnTo>
                        <a:pt x="180662" y="164897"/>
                      </a:lnTo>
                      <a:cubicBezTo>
                        <a:pt x="181755" y="164849"/>
                        <a:pt x="182824" y="164824"/>
                        <a:pt x="183917" y="164776"/>
                      </a:cubicBezTo>
                      <a:lnTo>
                        <a:pt x="187173" y="164533"/>
                      </a:lnTo>
                      <a:cubicBezTo>
                        <a:pt x="189335" y="164363"/>
                        <a:pt x="191497" y="164241"/>
                        <a:pt x="193659" y="164071"/>
                      </a:cubicBezTo>
                      <a:lnTo>
                        <a:pt x="200145" y="163415"/>
                      </a:lnTo>
                      <a:cubicBezTo>
                        <a:pt x="201213" y="163294"/>
                        <a:pt x="202307" y="163197"/>
                        <a:pt x="203375" y="163075"/>
                      </a:cubicBezTo>
                      <a:lnTo>
                        <a:pt x="206606" y="162662"/>
                      </a:lnTo>
                      <a:cubicBezTo>
                        <a:pt x="208744" y="162371"/>
                        <a:pt x="210882" y="162104"/>
                        <a:pt x="213044" y="161812"/>
                      </a:cubicBezTo>
                      <a:cubicBezTo>
                        <a:pt x="217344" y="161156"/>
                        <a:pt x="221668" y="160427"/>
                        <a:pt x="225992" y="159504"/>
                      </a:cubicBezTo>
                      <a:cubicBezTo>
                        <a:pt x="230364" y="158581"/>
                        <a:pt x="234688" y="157415"/>
                        <a:pt x="238915" y="155982"/>
                      </a:cubicBezTo>
                      <a:cubicBezTo>
                        <a:pt x="243263" y="154524"/>
                        <a:pt x="247466" y="152727"/>
                        <a:pt x="251523" y="150613"/>
                      </a:cubicBezTo>
                      <a:cubicBezTo>
                        <a:pt x="251766" y="150468"/>
                        <a:pt x="252033" y="150346"/>
                        <a:pt x="252276" y="150200"/>
                      </a:cubicBezTo>
                      <a:lnTo>
                        <a:pt x="253029" y="149763"/>
                      </a:lnTo>
                      <a:lnTo>
                        <a:pt x="254559" y="148913"/>
                      </a:lnTo>
                      <a:cubicBezTo>
                        <a:pt x="255555" y="148306"/>
                        <a:pt x="256527" y="147674"/>
                        <a:pt x="257499" y="147042"/>
                      </a:cubicBezTo>
                      <a:lnTo>
                        <a:pt x="258956" y="146022"/>
                      </a:lnTo>
                      <a:lnTo>
                        <a:pt x="259685" y="145488"/>
                      </a:lnTo>
                      <a:lnTo>
                        <a:pt x="260049" y="145245"/>
                      </a:lnTo>
                      <a:lnTo>
                        <a:pt x="260389" y="144953"/>
                      </a:lnTo>
                      <a:lnTo>
                        <a:pt x="261774" y="143860"/>
                      </a:lnTo>
                      <a:lnTo>
                        <a:pt x="262479" y="143301"/>
                      </a:lnTo>
                      <a:cubicBezTo>
                        <a:pt x="262697" y="143107"/>
                        <a:pt x="262916" y="142913"/>
                        <a:pt x="263134" y="142718"/>
                      </a:cubicBezTo>
                      <a:cubicBezTo>
                        <a:pt x="266657" y="139609"/>
                        <a:pt x="269839" y="136111"/>
                        <a:pt x="272560" y="132297"/>
                      </a:cubicBezTo>
                      <a:cubicBezTo>
                        <a:pt x="272924" y="131836"/>
                        <a:pt x="273240" y="131350"/>
                        <a:pt x="273556" y="130864"/>
                      </a:cubicBezTo>
                      <a:lnTo>
                        <a:pt x="274528" y="129406"/>
                      </a:lnTo>
                      <a:cubicBezTo>
                        <a:pt x="275159" y="128410"/>
                        <a:pt x="275718" y="127414"/>
                        <a:pt x="276325" y="126418"/>
                      </a:cubicBezTo>
                      <a:lnTo>
                        <a:pt x="277151" y="124864"/>
                      </a:lnTo>
                      <a:cubicBezTo>
                        <a:pt x="277418" y="124354"/>
                        <a:pt x="277710" y="123843"/>
                        <a:pt x="277953" y="123309"/>
                      </a:cubicBezTo>
                      <a:lnTo>
                        <a:pt x="278706" y="121754"/>
                      </a:lnTo>
                      <a:lnTo>
                        <a:pt x="279094" y="120953"/>
                      </a:lnTo>
                      <a:lnTo>
                        <a:pt x="279435" y="120151"/>
                      </a:lnTo>
                      <a:cubicBezTo>
                        <a:pt x="281256" y="115900"/>
                        <a:pt x="282665" y="111454"/>
                        <a:pt x="283637" y="106912"/>
                      </a:cubicBezTo>
                      <a:cubicBezTo>
                        <a:pt x="283686" y="106645"/>
                        <a:pt x="283759" y="106353"/>
                        <a:pt x="283807" y="106062"/>
                      </a:cubicBezTo>
                      <a:lnTo>
                        <a:pt x="283953" y="105211"/>
                      </a:lnTo>
                      <a:lnTo>
                        <a:pt x="284269" y="103487"/>
                      </a:lnTo>
                      <a:cubicBezTo>
                        <a:pt x="284439" y="102345"/>
                        <a:pt x="284560" y="101179"/>
                        <a:pt x="284730" y="100037"/>
                      </a:cubicBezTo>
                      <a:cubicBezTo>
                        <a:pt x="284803" y="98871"/>
                        <a:pt x="284925" y="97729"/>
                        <a:pt x="284973" y="96563"/>
                      </a:cubicBezTo>
                      <a:lnTo>
                        <a:pt x="285046" y="94814"/>
                      </a:lnTo>
                      <a:lnTo>
                        <a:pt x="285070" y="93940"/>
                      </a:lnTo>
                      <a:lnTo>
                        <a:pt x="285070" y="93065"/>
                      </a:lnTo>
                      <a:cubicBezTo>
                        <a:pt x="285070" y="88377"/>
                        <a:pt x="284536" y="83688"/>
                        <a:pt x="283491" y="79122"/>
                      </a:cubicBezTo>
                      <a:cubicBezTo>
                        <a:pt x="282423" y="74482"/>
                        <a:pt x="280771" y="70012"/>
                        <a:pt x="278560" y="65809"/>
                      </a:cubicBezTo>
                      <a:lnTo>
                        <a:pt x="277710" y="64230"/>
                      </a:lnTo>
                      <a:cubicBezTo>
                        <a:pt x="277443" y="63720"/>
                        <a:pt x="277127" y="63210"/>
                        <a:pt x="276811" y="62700"/>
                      </a:cubicBezTo>
                      <a:cubicBezTo>
                        <a:pt x="276495" y="62190"/>
                        <a:pt x="276179" y="61680"/>
                        <a:pt x="275864" y="61170"/>
                      </a:cubicBezTo>
                      <a:lnTo>
                        <a:pt x="274819" y="59712"/>
                      </a:lnTo>
                      <a:cubicBezTo>
                        <a:pt x="273459" y="57793"/>
                        <a:pt x="272001" y="55947"/>
                        <a:pt x="270422" y="54198"/>
                      </a:cubicBezTo>
                      <a:cubicBezTo>
                        <a:pt x="267313" y="50797"/>
                        <a:pt x="263936" y="47688"/>
                        <a:pt x="260292" y="44870"/>
                      </a:cubicBezTo>
                      <a:cubicBezTo>
                        <a:pt x="253199" y="39307"/>
                        <a:pt x="245668" y="34813"/>
                        <a:pt x="238502" y="30343"/>
                      </a:cubicBezTo>
                      <a:lnTo>
                        <a:pt x="237166" y="29517"/>
                      </a:lnTo>
                      <a:lnTo>
                        <a:pt x="236486" y="29104"/>
                      </a:lnTo>
                      <a:lnTo>
                        <a:pt x="235879" y="28691"/>
                      </a:lnTo>
                      <a:lnTo>
                        <a:pt x="234640" y="27889"/>
                      </a:lnTo>
                      <a:cubicBezTo>
                        <a:pt x="234227" y="27622"/>
                        <a:pt x="233838" y="27331"/>
                        <a:pt x="233425" y="27039"/>
                      </a:cubicBezTo>
                      <a:cubicBezTo>
                        <a:pt x="233012" y="26748"/>
                        <a:pt x="232599" y="26456"/>
                        <a:pt x="232186" y="26165"/>
                      </a:cubicBezTo>
                      <a:lnTo>
                        <a:pt x="230947" y="25242"/>
                      </a:lnTo>
                      <a:cubicBezTo>
                        <a:pt x="230121" y="24659"/>
                        <a:pt x="229295" y="24003"/>
                        <a:pt x="228469" y="23395"/>
                      </a:cubicBezTo>
                      <a:cubicBezTo>
                        <a:pt x="225166" y="20869"/>
                        <a:pt x="221813" y="18173"/>
                        <a:pt x="218315" y="15525"/>
                      </a:cubicBezTo>
                      <a:cubicBezTo>
                        <a:pt x="215309" y="13209"/>
                        <a:pt x="212185" y="11047"/>
                        <a:pt x="208969" y="9051"/>
                      </a:cubicBezTo>
                      <a:lnTo>
                        <a:pt x="208969" y="9051"/>
                      </a:lnTo>
                      <a:cubicBezTo>
                        <a:pt x="209456" y="9356"/>
                        <a:pt x="209940" y="9668"/>
                        <a:pt x="210420" y="9986"/>
                      </a:cubicBezTo>
                      <a:cubicBezTo>
                        <a:pt x="210736" y="10180"/>
                        <a:pt x="211028" y="10375"/>
                        <a:pt x="211343" y="10593"/>
                      </a:cubicBezTo>
                      <a:lnTo>
                        <a:pt x="212242" y="11201"/>
                      </a:lnTo>
                      <a:cubicBezTo>
                        <a:pt x="212849" y="11614"/>
                        <a:pt x="213457" y="12002"/>
                        <a:pt x="214040" y="12415"/>
                      </a:cubicBezTo>
                      <a:cubicBezTo>
                        <a:pt x="215206" y="13266"/>
                        <a:pt x="216372" y="14091"/>
                        <a:pt x="217489" y="14966"/>
                      </a:cubicBezTo>
                      <a:cubicBezTo>
                        <a:pt x="219748" y="16642"/>
                        <a:pt x="221910" y="18367"/>
                        <a:pt x="224072" y="20067"/>
                      </a:cubicBezTo>
                      <a:cubicBezTo>
                        <a:pt x="226210" y="21743"/>
                        <a:pt x="228299" y="23395"/>
                        <a:pt x="230413" y="24974"/>
                      </a:cubicBezTo>
                      <a:cubicBezTo>
                        <a:pt x="232526" y="26553"/>
                        <a:pt x="234591" y="27987"/>
                        <a:pt x="236729" y="29371"/>
                      </a:cubicBezTo>
                      <a:cubicBezTo>
                        <a:pt x="241271" y="32213"/>
                        <a:pt x="245911" y="35056"/>
                        <a:pt x="250551" y="38092"/>
                      </a:cubicBezTo>
                      <a:cubicBezTo>
                        <a:pt x="252883" y="39647"/>
                        <a:pt x="255191" y="41226"/>
                        <a:pt x="257450" y="42902"/>
                      </a:cubicBezTo>
                      <a:cubicBezTo>
                        <a:pt x="258592" y="43728"/>
                        <a:pt x="259709" y="44627"/>
                        <a:pt x="260827" y="45501"/>
                      </a:cubicBezTo>
                      <a:cubicBezTo>
                        <a:pt x="261385" y="45963"/>
                        <a:pt x="261944" y="46424"/>
                        <a:pt x="262503" y="46886"/>
                      </a:cubicBezTo>
                      <a:lnTo>
                        <a:pt x="263329" y="47566"/>
                      </a:lnTo>
                      <a:lnTo>
                        <a:pt x="264130" y="48295"/>
                      </a:lnTo>
                      <a:cubicBezTo>
                        <a:pt x="266317" y="50214"/>
                        <a:pt x="268382" y="52279"/>
                        <a:pt x="270325" y="54441"/>
                      </a:cubicBezTo>
                      <a:lnTo>
                        <a:pt x="271782" y="56117"/>
                      </a:lnTo>
                      <a:cubicBezTo>
                        <a:pt x="272244" y="56676"/>
                        <a:pt x="272706" y="57283"/>
                        <a:pt x="273167" y="57866"/>
                      </a:cubicBezTo>
                      <a:lnTo>
                        <a:pt x="273847" y="58740"/>
                      </a:lnTo>
                      <a:cubicBezTo>
                        <a:pt x="274066" y="59032"/>
                        <a:pt x="274260" y="59348"/>
                        <a:pt x="274503" y="59664"/>
                      </a:cubicBezTo>
                      <a:lnTo>
                        <a:pt x="275766" y="61510"/>
                      </a:lnTo>
                      <a:cubicBezTo>
                        <a:pt x="276544" y="62797"/>
                        <a:pt x="277370" y="64060"/>
                        <a:pt x="278050" y="65396"/>
                      </a:cubicBezTo>
                      <a:lnTo>
                        <a:pt x="278560" y="66392"/>
                      </a:lnTo>
                      <a:lnTo>
                        <a:pt x="278827" y="66903"/>
                      </a:lnTo>
                      <a:cubicBezTo>
                        <a:pt x="278900" y="67073"/>
                        <a:pt x="278997" y="67243"/>
                        <a:pt x="279070" y="67413"/>
                      </a:cubicBezTo>
                      <a:lnTo>
                        <a:pt x="279993" y="69453"/>
                      </a:lnTo>
                      <a:cubicBezTo>
                        <a:pt x="280309" y="70133"/>
                        <a:pt x="280552" y="70838"/>
                        <a:pt x="280844" y="71518"/>
                      </a:cubicBezTo>
                      <a:lnTo>
                        <a:pt x="281232" y="72563"/>
                      </a:lnTo>
                      <a:cubicBezTo>
                        <a:pt x="281378" y="72927"/>
                        <a:pt x="281475" y="73267"/>
                        <a:pt x="281597" y="73632"/>
                      </a:cubicBezTo>
                      <a:cubicBezTo>
                        <a:pt x="281815" y="74336"/>
                        <a:pt x="282058" y="75040"/>
                        <a:pt x="282277" y="75745"/>
                      </a:cubicBezTo>
                      <a:lnTo>
                        <a:pt x="282884" y="77907"/>
                      </a:lnTo>
                      <a:cubicBezTo>
                        <a:pt x="283589" y="80773"/>
                        <a:pt x="284099" y="83688"/>
                        <a:pt x="284390" y="86628"/>
                      </a:cubicBezTo>
                      <a:lnTo>
                        <a:pt x="284536" y="87721"/>
                      </a:lnTo>
                      <a:lnTo>
                        <a:pt x="284609" y="88838"/>
                      </a:lnTo>
                      <a:cubicBezTo>
                        <a:pt x="284657" y="89567"/>
                        <a:pt x="284706" y="90296"/>
                        <a:pt x="284730" y="91025"/>
                      </a:cubicBezTo>
                      <a:cubicBezTo>
                        <a:pt x="284755" y="92507"/>
                        <a:pt x="284779" y="93964"/>
                        <a:pt x="284706" y="95422"/>
                      </a:cubicBezTo>
                      <a:cubicBezTo>
                        <a:pt x="284682" y="96903"/>
                        <a:pt x="284512" y="98337"/>
                        <a:pt x="284414" y="99794"/>
                      </a:cubicBezTo>
                      <a:cubicBezTo>
                        <a:pt x="284317" y="100523"/>
                        <a:pt x="284220" y="101252"/>
                        <a:pt x="284123" y="101980"/>
                      </a:cubicBezTo>
                      <a:lnTo>
                        <a:pt x="284002" y="103074"/>
                      </a:lnTo>
                      <a:lnTo>
                        <a:pt x="283807" y="104142"/>
                      </a:lnTo>
                      <a:cubicBezTo>
                        <a:pt x="283321" y="107009"/>
                        <a:pt x="282641" y="109851"/>
                        <a:pt x="281791" y="112645"/>
                      </a:cubicBezTo>
                      <a:lnTo>
                        <a:pt x="281135" y="114734"/>
                      </a:lnTo>
                      <a:cubicBezTo>
                        <a:pt x="280892" y="115414"/>
                        <a:pt x="280625" y="116094"/>
                        <a:pt x="280382" y="116799"/>
                      </a:cubicBezTo>
                      <a:lnTo>
                        <a:pt x="279993" y="117819"/>
                      </a:lnTo>
                      <a:cubicBezTo>
                        <a:pt x="279872" y="118159"/>
                        <a:pt x="279726" y="118499"/>
                        <a:pt x="279580" y="118839"/>
                      </a:cubicBezTo>
                      <a:cubicBezTo>
                        <a:pt x="279289" y="119495"/>
                        <a:pt x="279022" y="120175"/>
                        <a:pt x="278706" y="120856"/>
                      </a:cubicBezTo>
                      <a:cubicBezTo>
                        <a:pt x="278074" y="122167"/>
                        <a:pt x="277491" y="123503"/>
                        <a:pt x="276762" y="124767"/>
                      </a:cubicBezTo>
                      <a:lnTo>
                        <a:pt x="276252" y="125738"/>
                      </a:lnTo>
                      <a:lnTo>
                        <a:pt x="275985" y="126224"/>
                      </a:lnTo>
                      <a:lnTo>
                        <a:pt x="275694" y="126710"/>
                      </a:lnTo>
                      <a:lnTo>
                        <a:pt x="274576" y="128580"/>
                      </a:lnTo>
                      <a:cubicBezTo>
                        <a:pt x="271442" y="133609"/>
                        <a:pt x="267604" y="138152"/>
                        <a:pt x="263159" y="142063"/>
                      </a:cubicBezTo>
                      <a:lnTo>
                        <a:pt x="262333" y="142816"/>
                      </a:lnTo>
                      <a:cubicBezTo>
                        <a:pt x="262041" y="143059"/>
                        <a:pt x="261750" y="143277"/>
                        <a:pt x="261458" y="143520"/>
                      </a:cubicBezTo>
                      <a:cubicBezTo>
                        <a:pt x="260875" y="144006"/>
                        <a:pt x="260292" y="144443"/>
                        <a:pt x="259709" y="144905"/>
                      </a:cubicBezTo>
                      <a:cubicBezTo>
                        <a:pt x="258495" y="145755"/>
                        <a:pt x="257280" y="146678"/>
                        <a:pt x="256017" y="147431"/>
                      </a:cubicBezTo>
                      <a:lnTo>
                        <a:pt x="255094" y="148014"/>
                      </a:lnTo>
                      <a:lnTo>
                        <a:pt x="254632" y="148330"/>
                      </a:lnTo>
                      <a:lnTo>
                        <a:pt x="254195" y="148621"/>
                      </a:lnTo>
                      <a:lnTo>
                        <a:pt x="252276" y="149715"/>
                      </a:lnTo>
                      <a:cubicBezTo>
                        <a:pt x="251644" y="150079"/>
                        <a:pt x="250988" y="150395"/>
                        <a:pt x="250357" y="150735"/>
                      </a:cubicBezTo>
                      <a:lnTo>
                        <a:pt x="249385" y="151245"/>
                      </a:lnTo>
                      <a:lnTo>
                        <a:pt x="248389" y="151707"/>
                      </a:lnTo>
                      <a:cubicBezTo>
                        <a:pt x="243166" y="154160"/>
                        <a:pt x="237749" y="156103"/>
                        <a:pt x="232162" y="157561"/>
                      </a:cubicBezTo>
                      <a:cubicBezTo>
                        <a:pt x="229417" y="158290"/>
                        <a:pt x="226672" y="158921"/>
                        <a:pt x="223902" y="159480"/>
                      </a:cubicBezTo>
                      <a:cubicBezTo>
                        <a:pt x="221133" y="160039"/>
                        <a:pt x="218364" y="160525"/>
                        <a:pt x="215619" y="160962"/>
                      </a:cubicBezTo>
                      <a:lnTo>
                        <a:pt x="213554" y="161278"/>
                      </a:lnTo>
                      <a:cubicBezTo>
                        <a:pt x="212849" y="161399"/>
                        <a:pt x="212169" y="161496"/>
                        <a:pt x="211465" y="161569"/>
                      </a:cubicBezTo>
                      <a:lnTo>
                        <a:pt x="207335" y="162128"/>
                      </a:lnTo>
                      <a:lnTo>
                        <a:pt x="203181" y="162662"/>
                      </a:lnTo>
                      <a:cubicBezTo>
                        <a:pt x="201796" y="162808"/>
                        <a:pt x="200412" y="162954"/>
                        <a:pt x="199027" y="163100"/>
                      </a:cubicBezTo>
                      <a:cubicBezTo>
                        <a:pt x="196234" y="163367"/>
                        <a:pt x="193464" y="163707"/>
                        <a:pt x="190646" y="163853"/>
                      </a:cubicBezTo>
                      <a:lnTo>
                        <a:pt x="186444" y="164168"/>
                      </a:lnTo>
                      <a:cubicBezTo>
                        <a:pt x="185059" y="164266"/>
                        <a:pt x="183650" y="164387"/>
                        <a:pt x="182241" y="164436"/>
                      </a:cubicBezTo>
                      <a:cubicBezTo>
                        <a:pt x="182897" y="164217"/>
                        <a:pt x="184816" y="163901"/>
                        <a:pt x="181561" y="163901"/>
                      </a:cubicBezTo>
                      <a:lnTo>
                        <a:pt x="183699" y="163804"/>
                      </a:lnTo>
                      <a:lnTo>
                        <a:pt x="185812" y="163610"/>
                      </a:lnTo>
                      <a:lnTo>
                        <a:pt x="190063" y="163270"/>
                      </a:lnTo>
                      <a:lnTo>
                        <a:pt x="192201" y="163075"/>
                      </a:lnTo>
                      <a:lnTo>
                        <a:pt x="193246" y="163002"/>
                      </a:lnTo>
                      <a:lnTo>
                        <a:pt x="194314" y="162881"/>
                      </a:lnTo>
                      <a:lnTo>
                        <a:pt x="198541" y="162419"/>
                      </a:lnTo>
                      <a:lnTo>
                        <a:pt x="202768" y="161958"/>
                      </a:lnTo>
                      <a:lnTo>
                        <a:pt x="206971" y="161375"/>
                      </a:lnTo>
                      <a:cubicBezTo>
                        <a:pt x="209764" y="160986"/>
                        <a:pt x="212558" y="160597"/>
                        <a:pt x="215352" y="160160"/>
                      </a:cubicBezTo>
                      <a:cubicBezTo>
                        <a:pt x="218145" y="159699"/>
                        <a:pt x="220939" y="159213"/>
                        <a:pt x="223732" y="158630"/>
                      </a:cubicBezTo>
                      <a:cubicBezTo>
                        <a:pt x="226526" y="158047"/>
                        <a:pt x="229320" y="157415"/>
                        <a:pt x="232089" y="156662"/>
                      </a:cubicBezTo>
                      <a:cubicBezTo>
                        <a:pt x="234858" y="155909"/>
                        <a:pt x="237603" y="155059"/>
                        <a:pt x="240324" y="154087"/>
                      </a:cubicBezTo>
                      <a:cubicBezTo>
                        <a:pt x="241028" y="153844"/>
                        <a:pt x="241684" y="153553"/>
                        <a:pt x="242365" y="153310"/>
                      </a:cubicBezTo>
                      <a:lnTo>
                        <a:pt x="243385" y="152921"/>
                      </a:lnTo>
                      <a:cubicBezTo>
                        <a:pt x="243725" y="152775"/>
                        <a:pt x="244065" y="152630"/>
                        <a:pt x="244381" y="152484"/>
                      </a:cubicBezTo>
                      <a:cubicBezTo>
                        <a:pt x="245061" y="152217"/>
                        <a:pt x="245717" y="151925"/>
                        <a:pt x="246397" y="151634"/>
                      </a:cubicBezTo>
                      <a:lnTo>
                        <a:pt x="248389" y="150711"/>
                      </a:lnTo>
                      <a:cubicBezTo>
                        <a:pt x="249045" y="150395"/>
                        <a:pt x="249677" y="150055"/>
                        <a:pt x="250332" y="149715"/>
                      </a:cubicBezTo>
                      <a:cubicBezTo>
                        <a:pt x="250988" y="149374"/>
                        <a:pt x="251644" y="149034"/>
                        <a:pt x="252276" y="148670"/>
                      </a:cubicBezTo>
                      <a:lnTo>
                        <a:pt x="254195" y="147553"/>
                      </a:lnTo>
                      <a:lnTo>
                        <a:pt x="256041" y="146387"/>
                      </a:lnTo>
                      <a:cubicBezTo>
                        <a:pt x="258543" y="144759"/>
                        <a:pt x="260924" y="142937"/>
                        <a:pt x="263134" y="140945"/>
                      </a:cubicBezTo>
                      <a:lnTo>
                        <a:pt x="263960" y="140192"/>
                      </a:lnTo>
                      <a:lnTo>
                        <a:pt x="264762" y="139415"/>
                      </a:lnTo>
                      <a:cubicBezTo>
                        <a:pt x="265272" y="138905"/>
                        <a:pt x="265831" y="138394"/>
                        <a:pt x="266341" y="137836"/>
                      </a:cubicBezTo>
                      <a:lnTo>
                        <a:pt x="267847" y="136208"/>
                      </a:lnTo>
                      <a:lnTo>
                        <a:pt x="268212" y="135795"/>
                      </a:lnTo>
                      <a:lnTo>
                        <a:pt x="268552" y="135358"/>
                      </a:lnTo>
                      <a:lnTo>
                        <a:pt x="269256" y="134508"/>
                      </a:lnTo>
                      <a:cubicBezTo>
                        <a:pt x="270228" y="133390"/>
                        <a:pt x="271078" y="132176"/>
                        <a:pt x="271953" y="130985"/>
                      </a:cubicBezTo>
                      <a:cubicBezTo>
                        <a:pt x="272778" y="129771"/>
                        <a:pt x="273629" y="128556"/>
                        <a:pt x="274382" y="127293"/>
                      </a:cubicBezTo>
                      <a:lnTo>
                        <a:pt x="274916" y="126346"/>
                      </a:lnTo>
                      <a:lnTo>
                        <a:pt x="275208" y="125860"/>
                      </a:lnTo>
                      <a:lnTo>
                        <a:pt x="275451" y="125374"/>
                      </a:lnTo>
                      <a:lnTo>
                        <a:pt x="276519" y="123455"/>
                      </a:lnTo>
                      <a:cubicBezTo>
                        <a:pt x="276860" y="122799"/>
                        <a:pt x="277151" y="122119"/>
                        <a:pt x="277491" y="121463"/>
                      </a:cubicBezTo>
                      <a:lnTo>
                        <a:pt x="277953" y="120467"/>
                      </a:lnTo>
                      <a:lnTo>
                        <a:pt x="278390" y="119471"/>
                      </a:lnTo>
                      <a:cubicBezTo>
                        <a:pt x="279556" y="116774"/>
                        <a:pt x="280552" y="114005"/>
                        <a:pt x="281378" y="111187"/>
                      </a:cubicBezTo>
                      <a:lnTo>
                        <a:pt x="281961" y="109074"/>
                      </a:lnTo>
                      <a:cubicBezTo>
                        <a:pt x="282131" y="108369"/>
                        <a:pt x="282277" y="107641"/>
                        <a:pt x="282447" y="106936"/>
                      </a:cubicBezTo>
                      <a:lnTo>
                        <a:pt x="282690" y="105867"/>
                      </a:lnTo>
                      <a:lnTo>
                        <a:pt x="282884" y="104774"/>
                      </a:lnTo>
                      <a:cubicBezTo>
                        <a:pt x="283006" y="104045"/>
                        <a:pt x="283151" y="103341"/>
                        <a:pt x="283248" y="102612"/>
                      </a:cubicBezTo>
                      <a:cubicBezTo>
                        <a:pt x="283686" y="99697"/>
                        <a:pt x="283929" y="96758"/>
                        <a:pt x="283977" y="93818"/>
                      </a:cubicBezTo>
                      <a:cubicBezTo>
                        <a:pt x="284026" y="90879"/>
                        <a:pt x="283856" y="87915"/>
                        <a:pt x="283491" y="85000"/>
                      </a:cubicBezTo>
                      <a:cubicBezTo>
                        <a:pt x="283394" y="84247"/>
                        <a:pt x="283273" y="83518"/>
                        <a:pt x="283151" y="82790"/>
                      </a:cubicBezTo>
                      <a:lnTo>
                        <a:pt x="282981" y="81697"/>
                      </a:lnTo>
                      <a:lnTo>
                        <a:pt x="282763" y="80603"/>
                      </a:lnTo>
                      <a:cubicBezTo>
                        <a:pt x="282593" y="79875"/>
                        <a:pt x="282471" y="79146"/>
                        <a:pt x="282277" y="78417"/>
                      </a:cubicBezTo>
                      <a:lnTo>
                        <a:pt x="281694" y="76255"/>
                      </a:lnTo>
                      <a:cubicBezTo>
                        <a:pt x="281621" y="75891"/>
                        <a:pt x="281499" y="75551"/>
                        <a:pt x="281378" y="75186"/>
                      </a:cubicBezTo>
                      <a:lnTo>
                        <a:pt x="281038" y="74117"/>
                      </a:lnTo>
                      <a:lnTo>
                        <a:pt x="280698" y="73049"/>
                      </a:lnTo>
                      <a:cubicBezTo>
                        <a:pt x="280576" y="72708"/>
                        <a:pt x="280431" y="72344"/>
                        <a:pt x="280285" y="72004"/>
                      </a:cubicBezTo>
                      <a:cubicBezTo>
                        <a:pt x="280018" y="71324"/>
                        <a:pt x="279750" y="70595"/>
                        <a:pt x="279483" y="69915"/>
                      </a:cubicBezTo>
                      <a:lnTo>
                        <a:pt x="278536" y="67874"/>
                      </a:lnTo>
                      <a:cubicBezTo>
                        <a:pt x="278244" y="67170"/>
                        <a:pt x="277880" y="66514"/>
                        <a:pt x="277515" y="65858"/>
                      </a:cubicBezTo>
                      <a:cubicBezTo>
                        <a:pt x="277175" y="65178"/>
                        <a:pt x="276835" y="64498"/>
                        <a:pt x="276447" y="63866"/>
                      </a:cubicBezTo>
                      <a:lnTo>
                        <a:pt x="275256" y="61923"/>
                      </a:lnTo>
                      <a:cubicBezTo>
                        <a:pt x="274843" y="61291"/>
                        <a:pt x="274406" y="60684"/>
                        <a:pt x="273993" y="60052"/>
                      </a:cubicBezTo>
                      <a:cubicBezTo>
                        <a:pt x="273774" y="59736"/>
                        <a:pt x="273556" y="59445"/>
                        <a:pt x="273337" y="59129"/>
                      </a:cubicBezTo>
                      <a:lnTo>
                        <a:pt x="272657" y="58255"/>
                      </a:lnTo>
                      <a:cubicBezTo>
                        <a:pt x="272171" y="57672"/>
                        <a:pt x="271758" y="57064"/>
                        <a:pt x="271272" y="56506"/>
                      </a:cubicBezTo>
                      <a:lnTo>
                        <a:pt x="269815" y="54805"/>
                      </a:lnTo>
                      <a:cubicBezTo>
                        <a:pt x="269572" y="54514"/>
                        <a:pt x="269329" y="54246"/>
                        <a:pt x="269062" y="53979"/>
                      </a:cubicBezTo>
                      <a:lnTo>
                        <a:pt x="268309" y="53178"/>
                      </a:lnTo>
                      <a:cubicBezTo>
                        <a:pt x="267313" y="52084"/>
                        <a:pt x="266244" y="51113"/>
                        <a:pt x="265199" y="50068"/>
                      </a:cubicBezTo>
                      <a:cubicBezTo>
                        <a:pt x="264106" y="49096"/>
                        <a:pt x="263037" y="48100"/>
                        <a:pt x="261920" y="47202"/>
                      </a:cubicBezTo>
                      <a:cubicBezTo>
                        <a:pt x="257474" y="43461"/>
                        <a:pt x="252762" y="40230"/>
                        <a:pt x="248049" y="37193"/>
                      </a:cubicBezTo>
                      <a:cubicBezTo>
                        <a:pt x="245693" y="35687"/>
                        <a:pt x="243361" y="34230"/>
                        <a:pt x="241004" y="32772"/>
                      </a:cubicBezTo>
                      <a:lnTo>
                        <a:pt x="237506" y="30610"/>
                      </a:lnTo>
                      <a:lnTo>
                        <a:pt x="236656" y="30076"/>
                      </a:lnTo>
                      <a:lnTo>
                        <a:pt x="236219" y="29784"/>
                      </a:lnTo>
                      <a:lnTo>
                        <a:pt x="235806" y="29541"/>
                      </a:lnTo>
                      <a:lnTo>
                        <a:pt x="234178" y="28472"/>
                      </a:lnTo>
                      <a:cubicBezTo>
                        <a:pt x="229878" y="25557"/>
                        <a:pt x="225627" y="22156"/>
                        <a:pt x="221206" y="18731"/>
                      </a:cubicBezTo>
                      <a:cubicBezTo>
                        <a:pt x="218971" y="17031"/>
                        <a:pt x="216712" y="15306"/>
                        <a:pt x="214331" y="13630"/>
                      </a:cubicBezTo>
                      <a:cubicBezTo>
                        <a:pt x="213190" y="12804"/>
                        <a:pt x="211951" y="12002"/>
                        <a:pt x="210736" y="11176"/>
                      </a:cubicBezTo>
                      <a:cubicBezTo>
                        <a:pt x="209473" y="10399"/>
                        <a:pt x="208210" y="9622"/>
                        <a:pt x="206898" y="8844"/>
                      </a:cubicBezTo>
                      <a:cubicBezTo>
                        <a:pt x="205610" y="8067"/>
                        <a:pt x="204226" y="7387"/>
                        <a:pt x="202865" y="6707"/>
                      </a:cubicBezTo>
                      <a:cubicBezTo>
                        <a:pt x="201456" y="6051"/>
                        <a:pt x="200072" y="5395"/>
                        <a:pt x="198541" y="4885"/>
                      </a:cubicBezTo>
                      <a:lnTo>
                        <a:pt x="197424" y="4472"/>
                      </a:lnTo>
                      <a:cubicBezTo>
                        <a:pt x="197059" y="4326"/>
                        <a:pt x="196695" y="4229"/>
                        <a:pt x="196306" y="4132"/>
                      </a:cubicBezTo>
                      <a:lnTo>
                        <a:pt x="194047" y="3476"/>
                      </a:lnTo>
                      <a:cubicBezTo>
                        <a:pt x="193318" y="3257"/>
                        <a:pt x="192541" y="3111"/>
                        <a:pt x="191812" y="2941"/>
                      </a:cubicBezTo>
                      <a:cubicBezTo>
                        <a:pt x="191059" y="2796"/>
                        <a:pt x="190306" y="2601"/>
                        <a:pt x="189553" y="2504"/>
                      </a:cubicBezTo>
                      <a:lnTo>
                        <a:pt x="189747" y="1435"/>
                      </a:lnTo>
                      <a:lnTo>
                        <a:pt x="188144" y="1168"/>
                      </a:lnTo>
                      <a:cubicBezTo>
                        <a:pt x="187610" y="1071"/>
                        <a:pt x="187051" y="949"/>
                        <a:pt x="186541" y="901"/>
                      </a:cubicBezTo>
                      <a:lnTo>
                        <a:pt x="183334" y="512"/>
                      </a:lnTo>
                      <a:lnTo>
                        <a:pt x="180152" y="245"/>
                      </a:lnTo>
                      <a:cubicBezTo>
                        <a:pt x="179107" y="172"/>
                        <a:pt x="178063" y="148"/>
                        <a:pt x="176994" y="99"/>
                      </a:cubicBezTo>
                      <a:cubicBezTo>
                        <a:pt x="175288" y="30"/>
                        <a:pt x="173586" y="1"/>
                        <a:pt x="17188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grpSp>
          <p:sp>
            <p:nvSpPr>
              <p:cNvPr id="18" name="Google Shape;3608;p61">
                <a:extLst>
                  <a:ext uri="{FF2B5EF4-FFF2-40B4-BE49-F238E27FC236}">
                    <a16:creationId xmlns:a16="http://schemas.microsoft.com/office/drawing/2014/main" id="{139EC776-BD49-D9E0-C05F-CA507DB6BFFA}"/>
                  </a:ext>
                </a:extLst>
              </p:cNvPr>
              <p:cNvSpPr txBox="1">
                <a:spLocks/>
              </p:cNvSpPr>
              <p:nvPr/>
            </p:nvSpPr>
            <p:spPr>
              <a:xfrm>
                <a:off x="6955686" y="3758696"/>
                <a:ext cx="1004550" cy="64837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 sz="4400" b="0" i="0" u="none" strike="noStrike" kern="1200" cap="none" spc="0" normalizeH="0" baseline="0" noProof="0">
                    <a:ln>
                      <a:noFill/>
                    </a:ln>
                    <a:solidFill>
                      <a:prstClr val="white"/>
                    </a:solidFill>
                    <a:effectLst/>
                    <a:uLnTx/>
                    <a:uFillTx/>
                    <a:latin typeface="Georgia" panose="02040502050405020303" pitchFamily="18" charset="0"/>
                    <a:ea typeface="+mj-ea"/>
                    <a:cs typeface="+mj-cs"/>
                  </a:rPr>
                  <a:t>02</a:t>
                </a:r>
              </a:p>
            </p:txBody>
          </p:sp>
        </p:grpSp>
        <p:grpSp>
          <p:nvGrpSpPr>
            <p:cNvPr id="21" name="Group 20">
              <a:extLst>
                <a:ext uri="{FF2B5EF4-FFF2-40B4-BE49-F238E27FC236}">
                  <a16:creationId xmlns:a16="http://schemas.microsoft.com/office/drawing/2014/main" id="{C24DA42B-F0FB-30F2-7747-AACD4FF022AE}"/>
                </a:ext>
              </a:extLst>
            </p:cNvPr>
            <p:cNvGrpSpPr/>
            <p:nvPr/>
          </p:nvGrpSpPr>
          <p:grpSpPr>
            <a:xfrm>
              <a:off x="7180914" y="5355874"/>
              <a:ext cx="1004550" cy="881099"/>
              <a:chOff x="6976952" y="3525967"/>
              <a:chExt cx="1004550" cy="881099"/>
            </a:xfrm>
          </p:grpSpPr>
          <p:grpSp>
            <p:nvGrpSpPr>
              <p:cNvPr id="22" name="Google Shape;3589;p61">
                <a:extLst>
                  <a:ext uri="{FF2B5EF4-FFF2-40B4-BE49-F238E27FC236}">
                    <a16:creationId xmlns:a16="http://schemas.microsoft.com/office/drawing/2014/main" id="{8D3599CC-A3C5-F628-7913-F76AF6C4DCB2}"/>
                  </a:ext>
                </a:extLst>
              </p:cNvPr>
              <p:cNvGrpSpPr/>
              <p:nvPr/>
            </p:nvGrpSpPr>
            <p:grpSpPr>
              <a:xfrm rot="1022691">
                <a:off x="6990387" y="3525967"/>
                <a:ext cx="870492" cy="856339"/>
                <a:chOff x="235146" y="943823"/>
                <a:chExt cx="7123714" cy="3966870"/>
              </a:xfrm>
              <a:solidFill>
                <a:srgbClr val="189A8B"/>
              </a:solidFill>
            </p:grpSpPr>
            <p:sp>
              <p:nvSpPr>
                <p:cNvPr id="24" name="Google Shape;3590;p61">
                  <a:extLst>
                    <a:ext uri="{FF2B5EF4-FFF2-40B4-BE49-F238E27FC236}">
                      <a16:creationId xmlns:a16="http://schemas.microsoft.com/office/drawing/2014/main" id="{3D5B447D-81AE-400A-D130-A8A302E603AF}"/>
                    </a:ext>
                  </a:extLst>
                </p:cNvPr>
                <p:cNvSpPr/>
                <p:nvPr/>
              </p:nvSpPr>
              <p:spPr>
                <a:xfrm>
                  <a:off x="279457" y="943823"/>
                  <a:ext cx="7079403" cy="3826525"/>
                </a:xfrm>
                <a:custGeom>
                  <a:avLst/>
                  <a:gdLst/>
                  <a:ahLst/>
                  <a:cxnLst/>
                  <a:rect l="l" t="t" r="r" b="b"/>
                  <a:pathLst>
                    <a:path w="283176" h="153061" extrusionOk="0">
                      <a:moveTo>
                        <a:pt x="168404" y="0"/>
                      </a:moveTo>
                      <a:cubicBezTo>
                        <a:pt x="157709" y="0"/>
                        <a:pt x="146666" y="1269"/>
                        <a:pt x="137470" y="1958"/>
                      </a:cubicBezTo>
                      <a:cubicBezTo>
                        <a:pt x="99769" y="4776"/>
                        <a:pt x="61970" y="14736"/>
                        <a:pt x="30657" y="36550"/>
                      </a:cubicBezTo>
                      <a:cubicBezTo>
                        <a:pt x="16422" y="46461"/>
                        <a:pt x="2915" y="60284"/>
                        <a:pt x="1336" y="77580"/>
                      </a:cubicBezTo>
                      <a:cubicBezTo>
                        <a:pt x="0" y="92204"/>
                        <a:pt x="7774" y="106560"/>
                        <a:pt x="18778" y="116301"/>
                      </a:cubicBezTo>
                      <a:cubicBezTo>
                        <a:pt x="29807" y="126043"/>
                        <a:pt x="43726" y="131800"/>
                        <a:pt x="57670" y="136415"/>
                      </a:cubicBezTo>
                      <a:cubicBezTo>
                        <a:pt x="91058" y="147472"/>
                        <a:pt x="125903" y="153060"/>
                        <a:pt x="160873" y="153060"/>
                      </a:cubicBezTo>
                      <a:cubicBezTo>
                        <a:pt x="176382" y="153060"/>
                        <a:pt x="191917" y="151961"/>
                        <a:pt x="207359" y="149752"/>
                      </a:cubicBezTo>
                      <a:cubicBezTo>
                        <a:pt x="222226" y="147614"/>
                        <a:pt x="237360" y="144286"/>
                        <a:pt x="249871" y="135929"/>
                      </a:cubicBezTo>
                      <a:cubicBezTo>
                        <a:pt x="275062" y="119095"/>
                        <a:pt x="283175" y="80398"/>
                        <a:pt x="265102" y="56057"/>
                      </a:cubicBezTo>
                      <a:cubicBezTo>
                        <a:pt x="255968" y="43789"/>
                        <a:pt x="242097" y="36137"/>
                        <a:pt x="229125" y="28024"/>
                      </a:cubicBezTo>
                      <a:cubicBezTo>
                        <a:pt x="217003" y="20420"/>
                        <a:pt x="204881" y="7643"/>
                        <a:pt x="191278" y="3027"/>
                      </a:cubicBezTo>
                      <a:cubicBezTo>
                        <a:pt x="184502" y="737"/>
                        <a:pt x="176554" y="0"/>
                        <a:pt x="16840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25" name="Google Shape;3591;p61">
                  <a:extLst>
                    <a:ext uri="{FF2B5EF4-FFF2-40B4-BE49-F238E27FC236}">
                      <a16:creationId xmlns:a16="http://schemas.microsoft.com/office/drawing/2014/main" id="{2BB47C86-8C61-CB5D-8946-C6D501A3361B}"/>
                    </a:ext>
                  </a:extLst>
                </p:cNvPr>
                <p:cNvSpPr/>
                <p:nvPr/>
              </p:nvSpPr>
              <p:spPr>
                <a:xfrm>
                  <a:off x="235146" y="1379237"/>
                  <a:ext cx="6089829" cy="3531456"/>
                </a:xfrm>
                <a:custGeom>
                  <a:avLst/>
                  <a:gdLst/>
                  <a:ahLst/>
                  <a:cxnLst/>
                  <a:rect l="l" t="t" r="r" b="b"/>
                  <a:pathLst>
                    <a:path w="285071" h="165311" extrusionOk="0">
                      <a:moveTo>
                        <a:pt x="193683" y="2310"/>
                      </a:moveTo>
                      <a:lnTo>
                        <a:pt x="194120" y="2431"/>
                      </a:lnTo>
                      <a:lnTo>
                        <a:pt x="194557" y="2553"/>
                      </a:lnTo>
                      <a:lnTo>
                        <a:pt x="195456" y="2820"/>
                      </a:lnTo>
                      <a:lnTo>
                        <a:pt x="196198" y="3047"/>
                      </a:lnTo>
                      <a:lnTo>
                        <a:pt x="196198" y="3047"/>
                      </a:lnTo>
                      <a:cubicBezTo>
                        <a:pt x="196113" y="3020"/>
                        <a:pt x="196027" y="2993"/>
                        <a:pt x="195942" y="2966"/>
                      </a:cubicBezTo>
                      <a:lnTo>
                        <a:pt x="194825" y="2626"/>
                      </a:lnTo>
                      <a:cubicBezTo>
                        <a:pt x="194436" y="2504"/>
                        <a:pt x="194072" y="2383"/>
                        <a:pt x="193683" y="2310"/>
                      </a:cubicBezTo>
                      <a:close/>
                      <a:moveTo>
                        <a:pt x="196198" y="3047"/>
                      </a:moveTo>
                      <a:cubicBezTo>
                        <a:pt x="196309" y="3081"/>
                        <a:pt x="196421" y="3115"/>
                        <a:pt x="196532" y="3149"/>
                      </a:cubicBezTo>
                      <a:lnTo>
                        <a:pt x="196532" y="3149"/>
                      </a:lnTo>
                      <a:lnTo>
                        <a:pt x="196198" y="3047"/>
                      </a:lnTo>
                      <a:close/>
                      <a:moveTo>
                        <a:pt x="196532" y="3149"/>
                      </a:moveTo>
                      <a:lnTo>
                        <a:pt x="197205" y="3354"/>
                      </a:lnTo>
                      <a:cubicBezTo>
                        <a:pt x="197213" y="3356"/>
                        <a:pt x="197220" y="3358"/>
                        <a:pt x="197228" y="3360"/>
                      </a:cubicBezTo>
                      <a:lnTo>
                        <a:pt x="197228" y="3360"/>
                      </a:lnTo>
                      <a:cubicBezTo>
                        <a:pt x="196996" y="3288"/>
                        <a:pt x="196764" y="3219"/>
                        <a:pt x="196532" y="3149"/>
                      </a:cubicBezTo>
                      <a:close/>
                      <a:moveTo>
                        <a:pt x="197228" y="3360"/>
                      </a:moveTo>
                      <a:lnTo>
                        <a:pt x="197228" y="3360"/>
                      </a:lnTo>
                      <a:cubicBezTo>
                        <a:pt x="197350" y="3398"/>
                        <a:pt x="197472" y="3437"/>
                        <a:pt x="197593" y="3477"/>
                      </a:cubicBezTo>
                      <a:lnTo>
                        <a:pt x="197593" y="3477"/>
                      </a:lnTo>
                      <a:cubicBezTo>
                        <a:pt x="197473" y="3434"/>
                        <a:pt x="197353" y="3392"/>
                        <a:pt x="197228" y="3360"/>
                      </a:cubicBezTo>
                      <a:close/>
                      <a:moveTo>
                        <a:pt x="197593" y="3477"/>
                      </a:moveTo>
                      <a:lnTo>
                        <a:pt x="197593" y="3477"/>
                      </a:lnTo>
                      <a:cubicBezTo>
                        <a:pt x="197745" y="3533"/>
                        <a:pt x="197897" y="3593"/>
                        <a:pt x="198055" y="3646"/>
                      </a:cubicBezTo>
                      <a:lnTo>
                        <a:pt x="198930" y="3986"/>
                      </a:lnTo>
                      <a:cubicBezTo>
                        <a:pt x="199513" y="4205"/>
                        <a:pt x="200096" y="4423"/>
                        <a:pt x="200655" y="4666"/>
                      </a:cubicBezTo>
                      <a:cubicBezTo>
                        <a:pt x="200971" y="4803"/>
                        <a:pt x="201287" y="4943"/>
                        <a:pt x="201601" y="5085"/>
                      </a:cubicBezTo>
                      <a:lnTo>
                        <a:pt x="201601" y="5085"/>
                      </a:lnTo>
                      <a:lnTo>
                        <a:pt x="200412" y="4545"/>
                      </a:lnTo>
                      <a:lnTo>
                        <a:pt x="198201" y="3694"/>
                      </a:lnTo>
                      <a:cubicBezTo>
                        <a:pt x="197999" y="3616"/>
                        <a:pt x="197796" y="3545"/>
                        <a:pt x="197593" y="3477"/>
                      </a:cubicBezTo>
                      <a:close/>
                      <a:moveTo>
                        <a:pt x="201601" y="5085"/>
                      </a:moveTo>
                      <a:lnTo>
                        <a:pt x="201792" y="5172"/>
                      </a:lnTo>
                      <a:lnTo>
                        <a:pt x="201792" y="5172"/>
                      </a:lnTo>
                      <a:cubicBezTo>
                        <a:pt x="201728" y="5143"/>
                        <a:pt x="201665" y="5114"/>
                        <a:pt x="201601" y="5085"/>
                      </a:cubicBezTo>
                      <a:close/>
                      <a:moveTo>
                        <a:pt x="201792" y="5172"/>
                      </a:moveTo>
                      <a:cubicBezTo>
                        <a:pt x="202347" y="5425"/>
                        <a:pt x="202898" y="5687"/>
                        <a:pt x="203447" y="5957"/>
                      </a:cubicBezTo>
                      <a:lnTo>
                        <a:pt x="203447" y="5957"/>
                      </a:lnTo>
                      <a:cubicBezTo>
                        <a:pt x="203149" y="5808"/>
                        <a:pt x="202850" y="5661"/>
                        <a:pt x="202550" y="5516"/>
                      </a:cubicBezTo>
                      <a:lnTo>
                        <a:pt x="201792" y="5172"/>
                      </a:lnTo>
                      <a:close/>
                      <a:moveTo>
                        <a:pt x="203447" y="5957"/>
                      </a:moveTo>
                      <a:cubicBezTo>
                        <a:pt x="205025" y="6746"/>
                        <a:pt x="206570" y="7594"/>
                        <a:pt x="208082" y="8506"/>
                      </a:cubicBezTo>
                      <a:lnTo>
                        <a:pt x="208082" y="8506"/>
                      </a:lnTo>
                      <a:cubicBezTo>
                        <a:pt x="207745" y="8301"/>
                        <a:pt x="207407" y="8098"/>
                        <a:pt x="207068" y="7897"/>
                      </a:cubicBezTo>
                      <a:cubicBezTo>
                        <a:pt x="205877" y="7204"/>
                        <a:pt x="204670" y="6559"/>
                        <a:pt x="203447" y="5957"/>
                      </a:cubicBezTo>
                      <a:close/>
                      <a:moveTo>
                        <a:pt x="208082" y="8506"/>
                      </a:moveTo>
                      <a:cubicBezTo>
                        <a:pt x="208378" y="8686"/>
                        <a:pt x="208674" y="8868"/>
                        <a:pt x="208969" y="9051"/>
                      </a:cubicBezTo>
                      <a:lnTo>
                        <a:pt x="208969" y="9051"/>
                      </a:lnTo>
                      <a:cubicBezTo>
                        <a:pt x="208675" y="8867"/>
                        <a:pt x="208379" y="8685"/>
                        <a:pt x="208082" y="8506"/>
                      </a:cubicBezTo>
                      <a:close/>
                      <a:moveTo>
                        <a:pt x="274827" y="94613"/>
                      </a:moveTo>
                      <a:cubicBezTo>
                        <a:pt x="274825" y="94672"/>
                        <a:pt x="274822" y="94731"/>
                        <a:pt x="274819" y="94790"/>
                      </a:cubicBezTo>
                      <a:lnTo>
                        <a:pt x="274827" y="94613"/>
                      </a:lnTo>
                      <a:close/>
                      <a:moveTo>
                        <a:pt x="182036" y="164515"/>
                      </a:moveTo>
                      <a:cubicBezTo>
                        <a:pt x="182009" y="164557"/>
                        <a:pt x="182151" y="164591"/>
                        <a:pt x="182606" y="164606"/>
                      </a:cubicBezTo>
                      <a:cubicBezTo>
                        <a:pt x="182112" y="164589"/>
                        <a:pt x="181975" y="164562"/>
                        <a:pt x="182036" y="164515"/>
                      </a:cubicBezTo>
                      <a:close/>
                      <a:moveTo>
                        <a:pt x="171889" y="1"/>
                      </a:moveTo>
                      <a:cubicBezTo>
                        <a:pt x="169431" y="1"/>
                        <a:pt x="166985" y="62"/>
                        <a:pt x="164556" y="148"/>
                      </a:cubicBezTo>
                      <a:cubicBezTo>
                        <a:pt x="156370" y="512"/>
                        <a:pt x="148378" y="1314"/>
                        <a:pt x="140483" y="1872"/>
                      </a:cubicBezTo>
                      <a:cubicBezTo>
                        <a:pt x="132321" y="2456"/>
                        <a:pt x="124183" y="3379"/>
                        <a:pt x="116020" y="4666"/>
                      </a:cubicBezTo>
                      <a:lnTo>
                        <a:pt x="112960" y="5128"/>
                      </a:lnTo>
                      <a:cubicBezTo>
                        <a:pt x="111964" y="5298"/>
                        <a:pt x="110943" y="5516"/>
                        <a:pt x="109923" y="5686"/>
                      </a:cubicBezTo>
                      <a:lnTo>
                        <a:pt x="106887" y="6269"/>
                      </a:lnTo>
                      <a:lnTo>
                        <a:pt x="105380" y="6537"/>
                      </a:lnTo>
                      <a:lnTo>
                        <a:pt x="103850" y="6877"/>
                      </a:lnTo>
                      <a:cubicBezTo>
                        <a:pt x="101834" y="7314"/>
                        <a:pt x="99817" y="7727"/>
                        <a:pt x="97777" y="8188"/>
                      </a:cubicBezTo>
                      <a:lnTo>
                        <a:pt x="91704" y="9719"/>
                      </a:lnTo>
                      <a:cubicBezTo>
                        <a:pt x="90878" y="9913"/>
                        <a:pt x="90052" y="10180"/>
                        <a:pt x="89226" y="10423"/>
                      </a:cubicBezTo>
                      <a:lnTo>
                        <a:pt x="86797" y="11128"/>
                      </a:lnTo>
                      <a:lnTo>
                        <a:pt x="84416" y="11857"/>
                      </a:lnTo>
                      <a:cubicBezTo>
                        <a:pt x="83615" y="12099"/>
                        <a:pt x="82861" y="12391"/>
                        <a:pt x="82108" y="12634"/>
                      </a:cubicBezTo>
                      <a:lnTo>
                        <a:pt x="77614" y="14213"/>
                      </a:lnTo>
                      <a:cubicBezTo>
                        <a:pt x="76157" y="14747"/>
                        <a:pt x="74748" y="15355"/>
                        <a:pt x="73363" y="15889"/>
                      </a:cubicBezTo>
                      <a:lnTo>
                        <a:pt x="71323" y="16739"/>
                      </a:lnTo>
                      <a:lnTo>
                        <a:pt x="70327" y="17152"/>
                      </a:lnTo>
                      <a:lnTo>
                        <a:pt x="69331" y="17590"/>
                      </a:lnTo>
                      <a:lnTo>
                        <a:pt x="65517" y="19363"/>
                      </a:lnTo>
                      <a:lnTo>
                        <a:pt x="63671" y="20213"/>
                      </a:lnTo>
                      <a:lnTo>
                        <a:pt x="61922" y="21136"/>
                      </a:lnTo>
                      <a:lnTo>
                        <a:pt x="58521" y="22910"/>
                      </a:lnTo>
                      <a:lnTo>
                        <a:pt x="62772" y="21088"/>
                      </a:lnTo>
                      <a:lnTo>
                        <a:pt x="63841" y="20650"/>
                      </a:lnTo>
                      <a:lnTo>
                        <a:pt x="64909" y="20213"/>
                      </a:lnTo>
                      <a:lnTo>
                        <a:pt x="67072" y="19387"/>
                      </a:lnTo>
                      <a:lnTo>
                        <a:pt x="69234" y="18561"/>
                      </a:lnTo>
                      <a:cubicBezTo>
                        <a:pt x="69962" y="18270"/>
                        <a:pt x="70691" y="17978"/>
                        <a:pt x="71420" y="17735"/>
                      </a:cubicBezTo>
                      <a:lnTo>
                        <a:pt x="75817" y="16229"/>
                      </a:lnTo>
                      <a:cubicBezTo>
                        <a:pt x="76545" y="15962"/>
                        <a:pt x="77274" y="15695"/>
                        <a:pt x="78027" y="15476"/>
                      </a:cubicBezTo>
                      <a:lnTo>
                        <a:pt x="80238" y="14796"/>
                      </a:lnTo>
                      <a:cubicBezTo>
                        <a:pt x="81720" y="14334"/>
                        <a:pt x="83202" y="13873"/>
                        <a:pt x="84708" y="13411"/>
                      </a:cubicBezTo>
                      <a:lnTo>
                        <a:pt x="89202" y="12172"/>
                      </a:lnTo>
                      <a:lnTo>
                        <a:pt x="91461" y="11565"/>
                      </a:lnTo>
                      <a:lnTo>
                        <a:pt x="93744" y="11031"/>
                      </a:lnTo>
                      <a:lnTo>
                        <a:pt x="98287" y="9913"/>
                      </a:lnTo>
                      <a:cubicBezTo>
                        <a:pt x="99817" y="9597"/>
                        <a:pt x="101372" y="9282"/>
                        <a:pt x="102878" y="8942"/>
                      </a:cubicBezTo>
                      <a:lnTo>
                        <a:pt x="105186" y="8480"/>
                      </a:lnTo>
                      <a:cubicBezTo>
                        <a:pt x="105963" y="8310"/>
                        <a:pt x="106716" y="8188"/>
                        <a:pt x="107494" y="8043"/>
                      </a:cubicBezTo>
                      <a:lnTo>
                        <a:pt x="112134" y="7217"/>
                      </a:lnTo>
                      <a:cubicBezTo>
                        <a:pt x="118328" y="6197"/>
                        <a:pt x="124547" y="5322"/>
                        <a:pt x="130839" y="4715"/>
                      </a:cubicBezTo>
                      <a:lnTo>
                        <a:pt x="133195" y="4472"/>
                      </a:lnTo>
                      <a:lnTo>
                        <a:pt x="134361" y="4350"/>
                      </a:lnTo>
                      <a:lnTo>
                        <a:pt x="135551" y="4277"/>
                      </a:lnTo>
                      <a:lnTo>
                        <a:pt x="140264" y="3913"/>
                      </a:lnTo>
                      <a:lnTo>
                        <a:pt x="141454" y="3816"/>
                      </a:lnTo>
                      <a:lnTo>
                        <a:pt x="142596" y="3743"/>
                      </a:lnTo>
                      <a:lnTo>
                        <a:pt x="144928" y="3573"/>
                      </a:lnTo>
                      <a:lnTo>
                        <a:pt x="149568" y="3209"/>
                      </a:lnTo>
                      <a:cubicBezTo>
                        <a:pt x="155811" y="2747"/>
                        <a:pt x="162151" y="2261"/>
                        <a:pt x="168589" y="2140"/>
                      </a:cubicBezTo>
                      <a:lnTo>
                        <a:pt x="171018" y="2115"/>
                      </a:lnTo>
                      <a:cubicBezTo>
                        <a:pt x="171419" y="2103"/>
                        <a:pt x="171820" y="2097"/>
                        <a:pt x="172224" y="2097"/>
                      </a:cubicBezTo>
                      <a:cubicBezTo>
                        <a:pt x="172628" y="2097"/>
                        <a:pt x="173034" y="2103"/>
                        <a:pt x="173447" y="2115"/>
                      </a:cubicBezTo>
                      <a:lnTo>
                        <a:pt x="175877" y="2164"/>
                      </a:lnTo>
                      <a:cubicBezTo>
                        <a:pt x="176678" y="2188"/>
                        <a:pt x="177504" y="2237"/>
                        <a:pt x="178330" y="2261"/>
                      </a:cubicBezTo>
                      <a:lnTo>
                        <a:pt x="179545" y="2334"/>
                      </a:lnTo>
                      <a:cubicBezTo>
                        <a:pt x="179958" y="2358"/>
                        <a:pt x="180346" y="2407"/>
                        <a:pt x="180759" y="2431"/>
                      </a:cubicBezTo>
                      <a:lnTo>
                        <a:pt x="183237" y="2650"/>
                      </a:lnTo>
                      <a:lnTo>
                        <a:pt x="185691" y="2941"/>
                      </a:lnTo>
                      <a:cubicBezTo>
                        <a:pt x="186104" y="2990"/>
                        <a:pt x="186517" y="3039"/>
                        <a:pt x="186930" y="3111"/>
                      </a:cubicBezTo>
                      <a:lnTo>
                        <a:pt x="188168" y="3330"/>
                      </a:lnTo>
                      <a:lnTo>
                        <a:pt x="189407" y="3549"/>
                      </a:lnTo>
                      <a:cubicBezTo>
                        <a:pt x="189820" y="3622"/>
                        <a:pt x="190233" y="3694"/>
                        <a:pt x="190646" y="3792"/>
                      </a:cubicBezTo>
                      <a:lnTo>
                        <a:pt x="193124" y="4350"/>
                      </a:lnTo>
                      <a:cubicBezTo>
                        <a:pt x="193537" y="4447"/>
                        <a:pt x="193950" y="4569"/>
                        <a:pt x="194363" y="4690"/>
                      </a:cubicBezTo>
                      <a:lnTo>
                        <a:pt x="195602" y="5079"/>
                      </a:lnTo>
                      <a:lnTo>
                        <a:pt x="196841" y="5443"/>
                      </a:lnTo>
                      <a:lnTo>
                        <a:pt x="198055" y="5905"/>
                      </a:lnTo>
                      <a:cubicBezTo>
                        <a:pt x="201238" y="7144"/>
                        <a:pt x="204299" y="8650"/>
                        <a:pt x="207189" y="10448"/>
                      </a:cubicBezTo>
                      <a:cubicBezTo>
                        <a:pt x="212898" y="13921"/>
                        <a:pt x="217975" y="17954"/>
                        <a:pt x="222955" y="21865"/>
                      </a:cubicBezTo>
                      <a:cubicBezTo>
                        <a:pt x="225433" y="23808"/>
                        <a:pt x="227911" y="25752"/>
                        <a:pt x="230388" y="27574"/>
                      </a:cubicBezTo>
                      <a:cubicBezTo>
                        <a:pt x="231020" y="28035"/>
                        <a:pt x="231627" y="28472"/>
                        <a:pt x="232259" y="28910"/>
                      </a:cubicBezTo>
                      <a:lnTo>
                        <a:pt x="233206" y="29566"/>
                      </a:lnTo>
                      <a:lnTo>
                        <a:pt x="234154" y="30173"/>
                      </a:lnTo>
                      <a:cubicBezTo>
                        <a:pt x="235368" y="30999"/>
                        <a:pt x="236753" y="31849"/>
                        <a:pt x="238065" y="32675"/>
                      </a:cubicBezTo>
                      <a:cubicBezTo>
                        <a:pt x="240761" y="34351"/>
                        <a:pt x="243482" y="36027"/>
                        <a:pt x="246178" y="37752"/>
                      </a:cubicBezTo>
                      <a:cubicBezTo>
                        <a:pt x="248875" y="39477"/>
                        <a:pt x="251571" y="41250"/>
                        <a:pt x="254243" y="43145"/>
                      </a:cubicBezTo>
                      <a:cubicBezTo>
                        <a:pt x="256891" y="45040"/>
                        <a:pt x="259491" y="47032"/>
                        <a:pt x="262017" y="49194"/>
                      </a:cubicBezTo>
                      <a:cubicBezTo>
                        <a:pt x="264543" y="51356"/>
                        <a:pt x="266924" y="53712"/>
                        <a:pt x="269135" y="56214"/>
                      </a:cubicBezTo>
                      <a:lnTo>
                        <a:pt x="269961" y="57161"/>
                      </a:lnTo>
                      <a:cubicBezTo>
                        <a:pt x="270228" y="57477"/>
                        <a:pt x="270495" y="57817"/>
                        <a:pt x="270762" y="58133"/>
                      </a:cubicBezTo>
                      <a:lnTo>
                        <a:pt x="272317" y="60125"/>
                      </a:lnTo>
                      <a:lnTo>
                        <a:pt x="273774" y="62239"/>
                      </a:lnTo>
                      <a:cubicBezTo>
                        <a:pt x="274017" y="62579"/>
                        <a:pt x="274236" y="62943"/>
                        <a:pt x="274455" y="63307"/>
                      </a:cubicBezTo>
                      <a:lnTo>
                        <a:pt x="275111" y="64401"/>
                      </a:lnTo>
                      <a:cubicBezTo>
                        <a:pt x="276811" y="67340"/>
                        <a:pt x="278269" y="70401"/>
                        <a:pt x="279410" y="73607"/>
                      </a:cubicBezTo>
                      <a:cubicBezTo>
                        <a:pt x="280528" y="76790"/>
                        <a:pt x="281354" y="80069"/>
                        <a:pt x="281864" y="83397"/>
                      </a:cubicBezTo>
                      <a:lnTo>
                        <a:pt x="282082" y="84636"/>
                      </a:lnTo>
                      <a:cubicBezTo>
                        <a:pt x="282155" y="85049"/>
                        <a:pt x="282180" y="85462"/>
                        <a:pt x="282228" y="85875"/>
                      </a:cubicBezTo>
                      <a:lnTo>
                        <a:pt x="282350" y="87138"/>
                      </a:lnTo>
                      <a:cubicBezTo>
                        <a:pt x="282398" y="87551"/>
                        <a:pt x="282447" y="87964"/>
                        <a:pt x="282471" y="88377"/>
                      </a:cubicBezTo>
                      <a:lnTo>
                        <a:pt x="282617" y="90879"/>
                      </a:lnTo>
                      <a:lnTo>
                        <a:pt x="282641" y="93381"/>
                      </a:lnTo>
                      <a:cubicBezTo>
                        <a:pt x="282593" y="100037"/>
                        <a:pt x="281524" y="106620"/>
                        <a:pt x="279459" y="112961"/>
                      </a:cubicBezTo>
                      <a:lnTo>
                        <a:pt x="279094" y="114127"/>
                      </a:lnTo>
                      <a:cubicBezTo>
                        <a:pt x="278973" y="114515"/>
                        <a:pt x="278803" y="114904"/>
                        <a:pt x="278657" y="115293"/>
                      </a:cubicBezTo>
                      <a:lnTo>
                        <a:pt x="278220" y="116459"/>
                      </a:lnTo>
                      <a:cubicBezTo>
                        <a:pt x="278074" y="116847"/>
                        <a:pt x="277928" y="117236"/>
                        <a:pt x="277758" y="117600"/>
                      </a:cubicBezTo>
                      <a:lnTo>
                        <a:pt x="276787" y="119884"/>
                      </a:lnTo>
                      <a:lnTo>
                        <a:pt x="275718" y="122094"/>
                      </a:lnTo>
                      <a:cubicBezTo>
                        <a:pt x="274236" y="125058"/>
                        <a:pt x="272536" y="127876"/>
                        <a:pt x="270616" y="130572"/>
                      </a:cubicBezTo>
                      <a:cubicBezTo>
                        <a:pt x="277224" y="121171"/>
                        <a:pt x="281208" y="110191"/>
                        <a:pt x="282204" y="98774"/>
                      </a:cubicBezTo>
                      <a:cubicBezTo>
                        <a:pt x="282447" y="95835"/>
                        <a:pt x="282495" y="92895"/>
                        <a:pt x="282350" y="89980"/>
                      </a:cubicBezTo>
                      <a:cubicBezTo>
                        <a:pt x="282180" y="87017"/>
                        <a:pt x="281815" y="84077"/>
                        <a:pt x="281208" y="81162"/>
                      </a:cubicBezTo>
                      <a:cubicBezTo>
                        <a:pt x="280601" y="78247"/>
                        <a:pt x="279775" y="75381"/>
                        <a:pt x="278706" y="72587"/>
                      </a:cubicBezTo>
                      <a:cubicBezTo>
                        <a:pt x="277637" y="69769"/>
                        <a:pt x="276325" y="67073"/>
                        <a:pt x="274770" y="64498"/>
                      </a:cubicBezTo>
                      <a:cubicBezTo>
                        <a:pt x="274357" y="63842"/>
                        <a:pt x="273993" y="63186"/>
                        <a:pt x="273580" y="62579"/>
                      </a:cubicBezTo>
                      <a:lnTo>
                        <a:pt x="272293" y="60708"/>
                      </a:lnTo>
                      <a:cubicBezTo>
                        <a:pt x="272171" y="60562"/>
                        <a:pt x="272074" y="60417"/>
                        <a:pt x="271953" y="60271"/>
                      </a:cubicBezTo>
                      <a:lnTo>
                        <a:pt x="271612" y="59809"/>
                      </a:lnTo>
                      <a:lnTo>
                        <a:pt x="270932" y="58935"/>
                      </a:lnTo>
                      <a:lnTo>
                        <a:pt x="270228" y="58060"/>
                      </a:lnTo>
                      <a:cubicBezTo>
                        <a:pt x="270009" y="57769"/>
                        <a:pt x="269742" y="57502"/>
                        <a:pt x="269523" y="57210"/>
                      </a:cubicBezTo>
                      <a:cubicBezTo>
                        <a:pt x="267604" y="54951"/>
                        <a:pt x="265539" y="52837"/>
                        <a:pt x="263353" y="50845"/>
                      </a:cubicBezTo>
                      <a:cubicBezTo>
                        <a:pt x="259005" y="46910"/>
                        <a:pt x="254341" y="43534"/>
                        <a:pt x="249652" y="40424"/>
                      </a:cubicBezTo>
                      <a:cubicBezTo>
                        <a:pt x="244964" y="37339"/>
                        <a:pt x="240251" y="34448"/>
                        <a:pt x="235708" y="31558"/>
                      </a:cubicBezTo>
                      <a:cubicBezTo>
                        <a:pt x="231312" y="28764"/>
                        <a:pt x="227230" y="25533"/>
                        <a:pt x="223125" y="22254"/>
                      </a:cubicBezTo>
                      <a:cubicBezTo>
                        <a:pt x="220186" y="19922"/>
                        <a:pt x="217222" y="17565"/>
                        <a:pt x="214161" y="15330"/>
                      </a:cubicBezTo>
                      <a:cubicBezTo>
                        <a:pt x="211076" y="13023"/>
                        <a:pt x="207845" y="10933"/>
                        <a:pt x="204469" y="9039"/>
                      </a:cubicBezTo>
                      <a:lnTo>
                        <a:pt x="203181" y="8359"/>
                      </a:lnTo>
                      <a:cubicBezTo>
                        <a:pt x="202744" y="8140"/>
                        <a:pt x="202307" y="7897"/>
                        <a:pt x="201869" y="7703"/>
                      </a:cubicBezTo>
                      <a:lnTo>
                        <a:pt x="200509" y="7095"/>
                      </a:lnTo>
                      <a:cubicBezTo>
                        <a:pt x="200072" y="6901"/>
                        <a:pt x="199634" y="6658"/>
                        <a:pt x="199149" y="6488"/>
                      </a:cubicBezTo>
                      <a:lnTo>
                        <a:pt x="197764" y="5954"/>
                      </a:lnTo>
                      <a:cubicBezTo>
                        <a:pt x="197278" y="5784"/>
                        <a:pt x="196817" y="5589"/>
                        <a:pt x="196355" y="5468"/>
                      </a:cubicBezTo>
                      <a:lnTo>
                        <a:pt x="193513" y="4593"/>
                      </a:lnTo>
                      <a:cubicBezTo>
                        <a:pt x="189796" y="3670"/>
                        <a:pt x="186031" y="3014"/>
                        <a:pt x="182217" y="2698"/>
                      </a:cubicBezTo>
                      <a:cubicBezTo>
                        <a:pt x="178826" y="2386"/>
                        <a:pt x="175435" y="2258"/>
                        <a:pt x="172044" y="2258"/>
                      </a:cubicBezTo>
                      <a:cubicBezTo>
                        <a:pt x="171743" y="2258"/>
                        <a:pt x="171441" y="2259"/>
                        <a:pt x="171140" y="2261"/>
                      </a:cubicBezTo>
                      <a:cubicBezTo>
                        <a:pt x="167496" y="2285"/>
                        <a:pt x="163876" y="2480"/>
                        <a:pt x="160305" y="2674"/>
                      </a:cubicBezTo>
                      <a:cubicBezTo>
                        <a:pt x="156734" y="2868"/>
                        <a:pt x="153212" y="3184"/>
                        <a:pt x="149738" y="3476"/>
                      </a:cubicBezTo>
                      <a:lnTo>
                        <a:pt x="139341" y="4326"/>
                      </a:lnTo>
                      <a:lnTo>
                        <a:pt x="134094" y="4763"/>
                      </a:lnTo>
                      <a:lnTo>
                        <a:pt x="128847" y="5322"/>
                      </a:lnTo>
                      <a:cubicBezTo>
                        <a:pt x="127122" y="5492"/>
                        <a:pt x="125373" y="5735"/>
                        <a:pt x="123648" y="5954"/>
                      </a:cubicBezTo>
                      <a:cubicBezTo>
                        <a:pt x="121923" y="6197"/>
                        <a:pt x="120199" y="6391"/>
                        <a:pt x="118474" y="6682"/>
                      </a:cubicBezTo>
                      <a:lnTo>
                        <a:pt x="113300" y="7508"/>
                      </a:lnTo>
                      <a:cubicBezTo>
                        <a:pt x="111599" y="7824"/>
                        <a:pt x="109899" y="8164"/>
                        <a:pt x="108174" y="8456"/>
                      </a:cubicBezTo>
                      <a:lnTo>
                        <a:pt x="105623" y="8942"/>
                      </a:lnTo>
                      <a:lnTo>
                        <a:pt x="103073" y="9500"/>
                      </a:lnTo>
                      <a:lnTo>
                        <a:pt x="100546" y="10059"/>
                      </a:lnTo>
                      <a:cubicBezTo>
                        <a:pt x="99696" y="10253"/>
                        <a:pt x="98846" y="10399"/>
                        <a:pt x="97996" y="10618"/>
                      </a:cubicBezTo>
                      <a:lnTo>
                        <a:pt x="92967" y="11881"/>
                      </a:lnTo>
                      <a:lnTo>
                        <a:pt x="91704" y="12172"/>
                      </a:lnTo>
                      <a:lnTo>
                        <a:pt x="90441" y="12537"/>
                      </a:lnTo>
                      <a:lnTo>
                        <a:pt x="87963" y="13241"/>
                      </a:lnTo>
                      <a:cubicBezTo>
                        <a:pt x="84611" y="14116"/>
                        <a:pt x="81331" y="15233"/>
                        <a:pt x="78027" y="16253"/>
                      </a:cubicBezTo>
                      <a:cubicBezTo>
                        <a:pt x="76400" y="16812"/>
                        <a:pt x="74772" y="17395"/>
                        <a:pt x="73120" y="17978"/>
                      </a:cubicBezTo>
                      <a:cubicBezTo>
                        <a:pt x="72343" y="18270"/>
                        <a:pt x="71517" y="18537"/>
                        <a:pt x="70691" y="18828"/>
                      </a:cubicBezTo>
                      <a:lnTo>
                        <a:pt x="68262" y="19776"/>
                      </a:lnTo>
                      <a:lnTo>
                        <a:pt x="65833" y="20723"/>
                      </a:lnTo>
                      <a:cubicBezTo>
                        <a:pt x="65055" y="21063"/>
                        <a:pt x="64229" y="21355"/>
                        <a:pt x="63452" y="21719"/>
                      </a:cubicBezTo>
                      <a:lnTo>
                        <a:pt x="58666" y="23784"/>
                      </a:lnTo>
                      <a:lnTo>
                        <a:pt x="57646" y="24221"/>
                      </a:lnTo>
                      <a:cubicBezTo>
                        <a:pt x="57306" y="24367"/>
                        <a:pt x="56966" y="24537"/>
                        <a:pt x="56626" y="24707"/>
                      </a:cubicBezTo>
                      <a:lnTo>
                        <a:pt x="54585" y="25679"/>
                      </a:lnTo>
                      <a:lnTo>
                        <a:pt x="52520" y="26651"/>
                      </a:lnTo>
                      <a:lnTo>
                        <a:pt x="51500" y="27136"/>
                      </a:lnTo>
                      <a:cubicBezTo>
                        <a:pt x="51160" y="27282"/>
                        <a:pt x="50820" y="27452"/>
                        <a:pt x="50480" y="27622"/>
                      </a:cubicBezTo>
                      <a:lnTo>
                        <a:pt x="45791" y="30732"/>
                      </a:lnTo>
                      <a:cubicBezTo>
                        <a:pt x="45427" y="30975"/>
                        <a:pt x="45063" y="31217"/>
                        <a:pt x="44698" y="31460"/>
                      </a:cubicBezTo>
                      <a:lnTo>
                        <a:pt x="43678" y="32213"/>
                      </a:lnTo>
                      <a:lnTo>
                        <a:pt x="41710" y="33671"/>
                      </a:lnTo>
                      <a:lnTo>
                        <a:pt x="39961" y="35031"/>
                      </a:lnTo>
                      <a:lnTo>
                        <a:pt x="39160" y="35687"/>
                      </a:lnTo>
                      <a:cubicBezTo>
                        <a:pt x="38892" y="35882"/>
                        <a:pt x="38650" y="36124"/>
                        <a:pt x="38382" y="36343"/>
                      </a:cubicBezTo>
                      <a:cubicBezTo>
                        <a:pt x="37411" y="37218"/>
                        <a:pt x="36560" y="37995"/>
                        <a:pt x="35880" y="38699"/>
                      </a:cubicBezTo>
                      <a:cubicBezTo>
                        <a:pt x="34520" y="40084"/>
                        <a:pt x="33791" y="41056"/>
                        <a:pt x="34034" y="41396"/>
                      </a:cubicBezTo>
                      <a:cubicBezTo>
                        <a:pt x="34094" y="41474"/>
                        <a:pt x="34212" y="41515"/>
                        <a:pt x="34392" y="41515"/>
                      </a:cubicBezTo>
                      <a:cubicBezTo>
                        <a:pt x="34934" y="41515"/>
                        <a:pt x="36041" y="41142"/>
                        <a:pt x="37848" y="40303"/>
                      </a:cubicBezTo>
                      <a:cubicBezTo>
                        <a:pt x="38455" y="40011"/>
                        <a:pt x="39135" y="39671"/>
                        <a:pt x="39913" y="39282"/>
                      </a:cubicBezTo>
                      <a:cubicBezTo>
                        <a:pt x="40301" y="39112"/>
                        <a:pt x="40690" y="38894"/>
                        <a:pt x="41127" y="38675"/>
                      </a:cubicBezTo>
                      <a:lnTo>
                        <a:pt x="42488" y="38019"/>
                      </a:lnTo>
                      <a:cubicBezTo>
                        <a:pt x="43435" y="37558"/>
                        <a:pt x="44480" y="37023"/>
                        <a:pt x="45597" y="36440"/>
                      </a:cubicBezTo>
                      <a:lnTo>
                        <a:pt x="47370" y="35541"/>
                      </a:lnTo>
                      <a:lnTo>
                        <a:pt x="49338" y="34618"/>
                      </a:lnTo>
                      <a:lnTo>
                        <a:pt x="51500" y="33404"/>
                      </a:lnTo>
                      <a:lnTo>
                        <a:pt x="52715" y="32748"/>
                      </a:lnTo>
                      <a:cubicBezTo>
                        <a:pt x="53152" y="32529"/>
                        <a:pt x="53565" y="32286"/>
                        <a:pt x="54002" y="32068"/>
                      </a:cubicBezTo>
                      <a:lnTo>
                        <a:pt x="59274" y="29444"/>
                      </a:lnTo>
                      <a:lnTo>
                        <a:pt x="59881" y="29128"/>
                      </a:lnTo>
                      <a:lnTo>
                        <a:pt x="60488" y="28861"/>
                      </a:lnTo>
                      <a:lnTo>
                        <a:pt x="61654" y="28351"/>
                      </a:lnTo>
                      <a:lnTo>
                        <a:pt x="63598" y="27452"/>
                      </a:lnTo>
                      <a:lnTo>
                        <a:pt x="65395" y="26651"/>
                      </a:lnTo>
                      <a:cubicBezTo>
                        <a:pt x="65757" y="26575"/>
                        <a:pt x="66038" y="26542"/>
                        <a:pt x="66253" y="26542"/>
                      </a:cubicBezTo>
                      <a:cubicBezTo>
                        <a:pt x="66730" y="26542"/>
                        <a:pt x="66871" y="26707"/>
                        <a:pt x="66804" y="26942"/>
                      </a:cubicBezTo>
                      <a:cubicBezTo>
                        <a:pt x="66707" y="27258"/>
                        <a:pt x="66197" y="27817"/>
                        <a:pt x="65687" y="28375"/>
                      </a:cubicBezTo>
                      <a:cubicBezTo>
                        <a:pt x="83323" y="20820"/>
                        <a:pt x="102077" y="15986"/>
                        <a:pt x="121098" y="13241"/>
                      </a:cubicBezTo>
                      <a:lnTo>
                        <a:pt x="128239" y="12318"/>
                      </a:lnTo>
                      <a:cubicBezTo>
                        <a:pt x="130644" y="12075"/>
                        <a:pt x="133025" y="11808"/>
                        <a:pt x="135430" y="11565"/>
                      </a:cubicBezTo>
                      <a:lnTo>
                        <a:pt x="149908" y="10448"/>
                      </a:lnTo>
                      <a:cubicBezTo>
                        <a:pt x="154742" y="10059"/>
                        <a:pt x="159552" y="9695"/>
                        <a:pt x="164338" y="9476"/>
                      </a:cubicBezTo>
                      <a:cubicBezTo>
                        <a:pt x="166718" y="9354"/>
                        <a:pt x="169093" y="9294"/>
                        <a:pt x="171468" y="9294"/>
                      </a:cubicBezTo>
                      <a:cubicBezTo>
                        <a:pt x="173842" y="9294"/>
                        <a:pt x="176217" y="9354"/>
                        <a:pt x="178597" y="9476"/>
                      </a:cubicBezTo>
                      <a:cubicBezTo>
                        <a:pt x="179326" y="9500"/>
                        <a:pt x="180055" y="9573"/>
                        <a:pt x="180784" y="9646"/>
                      </a:cubicBezTo>
                      <a:lnTo>
                        <a:pt x="181877" y="9719"/>
                      </a:lnTo>
                      <a:cubicBezTo>
                        <a:pt x="182241" y="9743"/>
                        <a:pt x="182606" y="9767"/>
                        <a:pt x="182970" y="9840"/>
                      </a:cubicBezTo>
                      <a:lnTo>
                        <a:pt x="185132" y="10108"/>
                      </a:lnTo>
                      <a:lnTo>
                        <a:pt x="185666" y="10156"/>
                      </a:lnTo>
                      <a:cubicBezTo>
                        <a:pt x="185861" y="10180"/>
                        <a:pt x="186031" y="10229"/>
                        <a:pt x="186201" y="10253"/>
                      </a:cubicBezTo>
                      <a:lnTo>
                        <a:pt x="187270" y="10448"/>
                      </a:lnTo>
                      <a:lnTo>
                        <a:pt x="188339" y="10618"/>
                      </a:lnTo>
                      <a:cubicBezTo>
                        <a:pt x="188509" y="10666"/>
                        <a:pt x="188703" y="10691"/>
                        <a:pt x="188873" y="10715"/>
                      </a:cubicBezTo>
                      <a:lnTo>
                        <a:pt x="189407" y="10836"/>
                      </a:lnTo>
                      <a:lnTo>
                        <a:pt x="191472" y="11322"/>
                      </a:lnTo>
                      <a:cubicBezTo>
                        <a:pt x="191837" y="11419"/>
                        <a:pt x="192152" y="11541"/>
                        <a:pt x="192493" y="11638"/>
                      </a:cubicBezTo>
                      <a:lnTo>
                        <a:pt x="193513" y="11929"/>
                      </a:lnTo>
                      <a:lnTo>
                        <a:pt x="194533" y="12245"/>
                      </a:lnTo>
                      <a:cubicBezTo>
                        <a:pt x="194849" y="12367"/>
                        <a:pt x="195165" y="12488"/>
                        <a:pt x="195505" y="12610"/>
                      </a:cubicBezTo>
                      <a:cubicBezTo>
                        <a:pt x="196817" y="13071"/>
                        <a:pt x="198080" y="13678"/>
                        <a:pt x="199367" y="14286"/>
                      </a:cubicBezTo>
                      <a:lnTo>
                        <a:pt x="201262" y="15282"/>
                      </a:lnTo>
                      <a:cubicBezTo>
                        <a:pt x="201894" y="15622"/>
                        <a:pt x="202501" y="16011"/>
                        <a:pt x="203133" y="16351"/>
                      </a:cubicBezTo>
                      <a:cubicBezTo>
                        <a:pt x="205610" y="17832"/>
                        <a:pt x="208015" y="19460"/>
                        <a:pt x="210396" y="21209"/>
                      </a:cubicBezTo>
                      <a:cubicBezTo>
                        <a:pt x="215157" y="24707"/>
                        <a:pt x="219773" y="28545"/>
                        <a:pt x="224655" y="32238"/>
                      </a:cubicBezTo>
                      <a:cubicBezTo>
                        <a:pt x="225870" y="33137"/>
                        <a:pt x="227109" y="34060"/>
                        <a:pt x="228396" y="34934"/>
                      </a:cubicBezTo>
                      <a:lnTo>
                        <a:pt x="229344" y="35614"/>
                      </a:lnTo>
                      <a:lnTo>
                        <a:pt x="230316" y="36270"/>
                      </a:lnTo>
                      <a:cubicBezTo>
                        <a:pt x="230971" y="36683"/>
                        <a:pt x="231627" y="37145"/>
                        <a:pt x="232259" y="37533"/>
                      </a:cubicBezTo>
                      <a:lnTo>
                        <a:pt x="239838" y="42295"/>
                      </a:lnTo>
                      <a:cubicBezTo>
                        <a:pt x="242365" y="43898"/>
                        <a:pt x="244818" y="45477"/>
                        <a:pt x="247223" y="47129"/>
                      </a:cubicBezTo>
                      <a:cubicBezTo>
                        <a:pt x="248438" y="47955"/>
                        <a:pt x="249652" y="48781"/>
                        <a:pt x="250794" y="49631"/>
                      </a:cubicBezTo>
                      <a:cubicBezTo>
                        <a:pt x="251960" y="50505"/>
                        <a:pt x="253102" y="51356"/>
                        <a:pt x="254219" y="52254"/>
                      </a:cubicBezTo>
                      <a:cubicBezTo>
                        <a:pt x="258713" y="55825"/>
                        <a:pt x="262746" y="59761"/>
                        <a:pt x="266025" y="64158"/>
                      </a:cubicBezTo>
                      <a:cubicBezTo>
                        <a:pt x="267629" y="66344"/>
                        <a:pt x="269037" y="68676"/>
                        <a:pt x="270228" y="71105"/>
                      </a:cubicBezTo>
                      <a:cubicBezTo>
                        <a:pt x="271370" y="73559"/>
                        <a:pt x="272341" y="76109"/>
                        <a:pt x="273070" y="78709"/>
                      </a:cubicBezTo>
                      <a:cubicBezTo>
                        <a:pt x="274386" y="83525"/>
                        <a:pt x="274985" y="88486"/>
                        <a:pt x="274868" y="93457"/>
                      </a:cubicBezTo>
                      <a:lnTo>
                        <a:pt x="274868" y="93457"/>
                      </a:lnTo>
                      <a:lnTo>
                        <a:pt x="274868" y="91170"/>
                      </a:lnTo>
                      <a:lnTo>
                        <a:pt x="274843" y="90660"/>
                      </a:lnTo>
                      <a:lnTo>
                        <a:pt x="274746" y="88571"/>
                      </a:lnTo>
                      <a:lnTo>
                        <a:pt x="274528" y="86531"/>
                      </a:lnTo>
                      <a:cubicBezTo>
                        <a:pt x="274212" y="83786"/>
                        <a:pt x="273677" y="81089"/>
                        <a:pt x="272924" y="78417"/>
                      </a:cubicBezTo>
                      <a:cubicBezTo>
                        <a:pt x="272147" y="75794"/>
                        <a:pt x="271151" y="73243"/>
                        <a:pt x="269936" y="70789"/>
                      </a:cubicBezTo>
                      <a:lnTo>
                        <a:pt x="269013" y="68967"/>
                      </a:lnTo>
                      <a:lnTo>
                        <a:pt x="267944" y="67194"/>
                      </a:lnTo>
                      <a:lnTo>
                        <a:pt x="267701" y="66757"/>
                      </a:lnTo>
                      <a:lnTo>
                        <a:pt x="267386" y="66344"/>
                      </a:lnTo>
                      <a:lnTo>
                        <a:pt x="266778" y="65494"/>
                      </a:lnTo>
                      <a:lnTo>
                        <a:pt x="266195" y="64643"/>
                      </a:lnTo>
                      <a:lnTo>
                        <a:pt x="265564" y="63818"/>
                      </a:lnTo>
                      <a:lnTo>
                        <a:pt x="264932" y="62992"/>
                      </a:lnTo>
                      <a:cubicBezTo>
                        <a:pt x="264738" y="62724"/>
                        <a:pt x="264519" y="62457"/>
                        <a:pt x="264300" y="62190"/>
                      </a:cubicBezTo>
                      <a:lnTo>
                        <a:pt x="262940" y="60587"/>
                      </a:lnTo>
                      <a:cubicBezTo>
                        <a:pt x="261993" y="59566"/>
                        <a:pt x="261045" y="58522"/>
                        <a:pt x="260025" y="57550"/>
                      </a:cubicBezTo>
                      <a:cubicBezTo>
                        <a:pt x="257984" y="55582"/>
                        <a:pt x="255822" y="53712"/>
                        <a:pt x="253588" y="51963"/>
                      </a:cubicBezTo>
                      <a:cubicBezTo>
                        <a:pt x="249069" y="48416"/>
                        <a:pt x="244138" y="45210"/>
                        <a:pt x="239134" y="42027"/>
                      </a:cubicBezTo>
                      <a:lnTo>
                        <a:pt x="231554" y="37266"/>
                      </a:lnTo>
                      <a:cubicBezTo>
                        <a:pt x="228907" y="35566"/>
                        <a:pt x="226429" y="33768"/>
                        <a:pt x="224000" y="31922"/>
                      </a:cubicBezTo>
                      <a:cubicBezTo>
                        <a:pt x="219165" y="28229"/>
                        <a:pt x="214598" y="24440"/>
                        <a:pt x="209886" y="20990"/>
                      </a:cubicBezTo>
                      <a:cubicBezTo>
                        <a:pt x="207578" y="19290"/>
                        <a:pt x="205173" y="17687"/>
                        <a:pt x="202695" y="16205"/>
                      </a:cubicBezTo>
                      <a:cubicBezTo>
                        <a:pt x="201481" y="15476"/>
                        <a:pt x="200242" y="14845"/>
                        <a:pt x="199003" y="14189"/>
                      </a:cubicBezTo>
                      <a:lnTo>
                        <a:pt x="197108" y="13314"/>
                      </a:lnTo>
                      <a:cubicBezTo>
                        <a:pt x="196792" y="13168"/>
                        <a:pt x="196476" y="13071"/>
                        <a:pt x="196136" y="12925"/>
                      </a:cubicBezTo>
                      <a:lnTo>
                        <a:pt x="195189" y="12561"/>
                      </a:lnTo>
                      <a:cubicBezTo>
                        <a:pt x="194557" y="12318"/>
                        <a:pt x="193901" y="12099"/>
                        <a:pt x="193221" y="11905"/>
                      </a:cubicBezTo>
                      <a:lnTo>
                        <a:pt x="192225" y="11614"/>
                      </a:lnTo>
                      <a:lnTo>
                        <a:pt x="191739" y="11444"/>
                      </a:lnTo>
                      <a:lnTo>
                        <a:pt x="191229" y="11322"/>
                      </a:lnTo>
                      <a:lnTo>
                        <a:pt x="189189" y="10836"/>
                      </a:lnTo>
                      <a:cubicBezTo>
                        <a:pt x="188849" y="10763"/>
                        <a:pt x="188484" y="10691"/>
                        <a:pt x="188144" y="10642"/>
                      </a:cubicBezTo>
                      <a:lnTo>
                        <a:pt x="187100" y="10448"/>
                      </a:lnTo>
                      <a:cubicBezTo>
                        <a:pt x="185715" y="10180"/>
                        <a:pt x="184282" y="10035"/>
                        <a:pt x="182873" y="9840"/>
                      </a:cubicBezTo>
                      <a:cubicBezTo>
                        <a:pt x="182144" y="9767"/>
                        <a:pt x="181440" y="9719"/>
                        <a:pt x="180711" y="9646"/>
                      </a:cubicBezTo>
                      <a:cubicBezTo>
                        <a:pt x="180006" y="9597"/>
                        <a:pt x="179278" y="9500"/>
                        <a:pt x="178549" y="9500"/>
                      </a:cubicBezTo>
                      <a:cubicBezTo>
                        <a:pt x="176287" y="9385"/>
                        <a:pt x="174025" y="9330"/>
                        <a:pt x="171763" y="9330"/>
                      </a:cubicBezTo>
                      <a:cubicBezTo>
                        <a:pt x="169264" y="9330"/>
                        <a:pt x="166764" y="9397"/>
                        <a:pt x="164265" y="9525"/>
                      </a:cubicBezTo>
                      <a:cubicBezTo>
                        <a:pt x="159479" y="9767"/>
                        <a:pt x="154621" y="10156"/>
                        <a:pt x="149762" y="10569"/>
                      </a:cubicBezTo>
                      <a:cubicBezTo>
                        <a:pt x="147333" y="10788"/>
                        <a:pt x="144880" y="10982"/>
                        <a:pt x="142402" y="11176"/>
                      </a:cubicBezTo>
                      <a:lnTo>
                        <a:pt x="135163" y="11784"/>
                      </a:lnTo>
                      <a:lnTo>
                        <a:pt x="127924" y="12561"/>
                      </a:lnTo>
                      <a:lnTo>
                        <a:pt x="120709" y="13557"/>
                      </a:lnTo>
                      <a:cubicBezTo>
                        <a:pt x="101518" y="16424"/>
                        <a:pt x="82546" y="21476"/>
                        <a:pt x="64739" y="29347"/>
                      </a:cubicBezTo>
                      <a:cubicBezTo>
                        <a:pt x="64352" y="29816"/>
                        <a:pt x="64239" y="30165"/>
                        <a:pt x="64800" y="30165"/>
                      </a:cubicBezTo>
                      <a:cubicBezTo>
                        <a:pt x="64908" y="30165"/>
                        <a:pt x="65040" y="30152"/>
                        <a:pt x="65201" y="30124"/>
                      </a:cubicBezTo>
                      <a:cubicBezTo>
                        <a:pt x="66027" y="29979"/>
                        <a:pt x="66829" y="29760"/>
                        <a:pt x="67630" y="29468"/>
                      </a:cubicBezTo>
                      <a:cubicBezTo>
                        <a:pt x="68796" y="29128"/>
                        <a:pt x="70302" y="28618"/>
                        <a:pt x="72294" y="27914"/>
                      </a:cubicBezTo>
                      <a:lnTo>
                        <a:pt x="73436" y="27549"/>
                      </a:lnTo>
                      <a:cubicBezTo>
                        <a:pt x="73825" y="27404"/>
                        <a:pt x="74238" y="27258"/>
                        <a:pt x="74699" y="27112"/>
                      </a:cubicBezTo>
                      <a:cubicBezTo>
                        <a:pt x="75622" y="26821"/>
                        <a:pt x="76618" y="26480"/>
                        <a:pt x="77712" y="26116"/>
                      </a:cubicBezTo>
                      <a:cubicBezTo>
                        <a:pt x="78780" y="25752"/>
                        <a:pt x="79946" y="25339"/>
                        <a:pt x="81210" y="24926"/>
                      </a:cubicBezTo>
                      <a:lnTo>
                        <a:pt x="85194" y="23687"/>
                      </a:lnTo>
                      <a:lnTo>
                        <a:pt x="87356" y="22982"/>
                      </a:lnTo>
                      <a:lnTo>
                        <a:pt x="89590" y="22326"/>
                      </a:lnTo>
                      <a:cubicBezTo>
                        <a:pt x="91145" y="21889"/>
                        <a:pt x="92724" y="21428"/>
                        <a:pt x="94352" y="20966"/>
                      </a:cubicBezTo>
                      <a:lnTo>
                        <a:pt x="99405" y="19654"/>
                      </a:lnTo>
                      <a:lnTo>
                        <a:pt x="100716" y="19314"/>
                      </a:lnTo>
                      <a:lnTo>
                        <a:pt x="102028" y="19023"/>
                      </a:lnTo>
                      <a:lnTo>
                        <a:pt x="104700" y="18415"/>
                      </a:lnTo>
                      <a:lnTo>
                        <a:pt x="107421" y="17808"/>
                      </a:lnTo>
                      <a:lnTo>
                        <a:pt x="110166" y="17249"/>
                      </a:lnTo>
                      <a:lnTo>
                        <a:pt x="112935" y="16691"/>
                      </a:lnTo>
                      <a:lnTo>
                        <a:pt x="114320" y="16424"/>
                      </a:lnTo>
                      <a:lnTo>
                        <a:pt x="115705" y="16181"/>
                      </a:lnTo>
                      <a:lnTo>
                        <a:pt x="121292" y="15233"/>
                      </a:lnTo>
                      <a:lnTo>
                        <a:pt x="126831" y="14456"/>
                      </a:lnTo>
                      <a:lnTo>
                        <a:pt x="128191" y="14261"/>
                      </a:lnTo>
                      <a:lnTo>
                        <a:pt x="129551" y="14116"/>
                      </a:lnTo>
                      <a:lnTo>
                        <a:pt x="132248" y="13800"/>
                      </a:lnTo>
                      <a:lnTo>
                        <a:pt x="134871" y="13508"/>
                      </a:lnTo>
                      <a:cubicBezTo>
                        <a:pt x="135746" y="13411"/>
                        <a:pt x="136620" y="13338"/>
                        <a:pt x="137471" y="13266"/>
                      </a:cubicBezTo>
                      <a:lnTo>
                        <a:pt x="142426" y="12853"/>
                      </a:lnTo>
                      <a:lnTo>
                        <a:pt x="147163" y="12512"/>
                      </a:lnTo>
                      <a:cubicBezTo>
                        <a:pt x="151317" y="12245"/>
                        <a:pt x="155423" y="11929"/>
                        <a:pt x="159528" y="11711"/>
                      </a:cubicBezTo>
                      <a:cubicBezTo>
                        <a:pt x="163335" y="11486"/>
                        <a:pt x="167122" y="11344"/>
                        <a:pt x="170888" y="11344"/>
                      </a:cubicBezTo>
                      <a:cubicBezTo>
                        <a:pt x="171182" y="11344"/>
                        <a:pt x="171477" y="11345"/>
                        <a:pt x="171771" y="11346"/>
                      </a:cubicBezTo>
                      <a:cubicBezTo>
                        <a:pt x="175779" y="11346"/>
                        <a:pt x="179788" y="11589"/>
                        <a:pt x="183772" y="12075"/>
                      </a:cubicBezTo>
                      <a:cubicBezTo>
                        <a:pt x="187585" y="12512"/>
                        <a:pt x="191326" y="13411"/>
                        <a:pt x="194922" y="14747"/>
                      </a:cubicBezTo>
                      <a:cubicBezTo>
                        <a:pt x="198371" y="16083"/>
                        <a:pt x="201796" y="18002"/>
                        <a:pt x="205149" y="20262"/>
                      </a:cubicBezTo>
                      <a:cubicBezTo>
                        <a:pt x="208477" y="22497"/>
                        <a:pt x="211781" y="25047"/>
                        <a:pt x="215133" y="27671"/>
                      </a:cubicBezTo>
                      <a:cubicBezTo>
                        <a:pt x="218510" y="30319"/>
                        <a:pt x="221910" y="33064"/>
                        <a:pt x="225554" y="35711"/>
                      </a:cubicBezTo>
                      <a:cubicBezTo>
                        <a:pt x="226502" y="36343"/>
                        <a:pt x="227401" y="37023"/>
                        <a:pt x="228372" y="37655"/>
                      </a:cubicBezTo>
                      <a:lnTo>
                        <a:pt x="229805" y="38602"/>
                      </a:lnTo>
                      <a:lnTo>
                        <a:pt x="230534" y="39088"/>
                      </a:lnTo>
                      <a:lnTo>
                        <a:pt x="231214" y="39501"/>
                      </a:lnTo>
                      <a:lnTo>
                        <a:pt x="236729" y="42951"/>
                      </a:lnTo>
                      <a:cubicBezTo>
                        <a:pt x="240373" y="45234"/>
                        <a:pt x="243944" y="47493"/>
                        <a:pt x="247369" y="49850"/>
                      </a:cubicBezTo>
                      <a:cubicBezTo>
                        <a:pt x="250721" y="52157"/>
                        <a:pt x="253928" y="54659"/>
                        <a:pt x="256940" y="57356"/>
                      </a:cubicBezTo>
                      <a:cubicBezTo>
                        <a:pt x="259855" y="59955"/>
                        <a:pt x="262503" y="62846"/>
                        <a:pt x="264811" y="65980"/>
                      </a:cubicBezTo>
                      <a:cubicBezTo>
                        <a:pt x="266997" y="69040"/>
                        <a:pt x="268770" y="72368"/>
                        <a:pt x="270082" y="75891"/>
                      </a:cubicBezTo>
                      <a:lnTo>
                        <a:pt x="270349" y="76547"/>
                      </a:lnTo>
                      <a:cubicBezTo>
                        <a:pt x="270422" y="76765"/>
                        <a:pt x="270495" y="76984"/>
                        <a:pt x="270568" y="77202"/>
                      </a:cubicBezTo>
                      <a:lnTo>
                        <a:pt x="270981" y="78539"/>
                      </a:lnTo>
                      <a:cubicBezTo>
                        <a:pt x="271151" y="79000"/>
                        <a:pt x="271248" y="79462"/>
                        <a:pt x="271370" y="79899"/>
                      </a:cubicBezTo>
                      <a:lnTo>
                        <a:pt x="271734" y="81284"/>
                      </a:lnTo>
                      <a:lnTo>
                        <a:pt x="272050" y="82668"/>
                      </a:lnTo>
                      <a:cubicBezTo>
                        <a:pt x="272123" y="83130"/>
                        <a:pt x="272244" y="83591"/>
                        <a:pt x="272317" y="84053"/>
                      </a:cubicBezTo>
                      <a:lnTo>
                        <a:pt x="272536" y="85462"/>
                      </a:lnTo>
                      <a:lnTo>
                        <a:pt x="272633" y="86166"/>
                      </a:lnTo>
                      <a:cubicBezTo>
                        <a:pt x="272681" y="86385"/>
                        <a:pt x="272706" y="86628"/>
                        <a:pt x="272730" y="86871"/>
                      </a:cubicBezTo>
                      <a:cubicBezTo>
                        <a:pt x="273143" y="90636"/>
                        <a:pt x="273167" y="94426"/>
                        <a:pt x="272778" y="98215"/>
                      </a:cubicBezTo>
                      <a:cubicBezTo>
                        <a:pt x="272754" y="98677"/>
                        <a:pt x="272681" y="99138"/>
                        <a:pt x="272608" y="99624"/>
                      </a:cubicBezTo>
                      <a:lnTo>
                        <a:pt x="272414" y="101009"/>
                      </a:lnTo>
                      <a:cubicBezTo>
                        <a:pt x="272268" y="101956"/>
                        <a:pt x="272074" y="102879"/>
                        <a:pt x="271928" y="103802"/>
                      </a:cubicBezTo>
                      <a:cubicBezTo>
                        <a:pt x="271710" y="104750"/>
                        <a:pt x="271515" y="105649"/>
                        <a:pt x="271272" y="106572"/>
                      </a:cubicBezTo>
                      <a:lnTo>
                        <a:pt x="270884" y="107932"/>
                      </a:lnTo>
                      <a:cubicBezTo>
                        <a:pt x="270762" y="108369"/>
                        <a:pt x="270641" y="108831"/>
                        <a:pt x="270471" y="109268"/>
                      </a:cubicBezTo>
                      <a:cubicBezTo>
                        <a:pt x="269353" y="112815"/>
                        <a:pt x="267871" y="116264"/>
                        <a:pt x="266050" y="119519"/>
                      </a:cubicBezTo>
                      <a:lnTo>
                        <a:pt x="265564" y="120394"/>
                      </a:lnTo>
                      <a:lnTo>
                        <a:pt x="265029" y="121244"/>
                      </a:lnTo>
                      <a:lnTo>
                        <a:pt x="264495" y="122119"/>
                      </a:lnTo>
                      <a:lnTo>
                        <a:pt x="264252" y="122532"/>
                      </a:lnTo>
                      <a:lnTo>
                        <a:pt x="263960" y="122945"/>
                      </a:lnTo>
                      <a:lnTo>
                        <a:pt x="262843" y="124596"/>
                      </a:lnTo>
                      <a:lnTo>
                        <a:pt x="261628" y="126200"/>
                      </a:lnTo>
                      <a:cubicBezTo>
                        <a:pt x="260001" y="128289"/>
                        <a:pt x="258203" y="130257"/>
                        <a:pt x="256284" y="132054"/>
                      </a:cubicBezTo>
                      <a:cubicBezTo>
                        <a:pt x="254341" y="133828"/>
                        <a:pt x="252276" y="135431"/>
                        <a:pt x="250089" y="136864"/>
                      </a:cubicBezTo>
                      <a:lnTo>
                        <a:pt x="248389" y="137933"/>
                      </a:lnTo>
                      <a:lnTo>
                        <a:pt x="246616" y="138929"/>
                      </a:lnTo>
                      <a:lnTo>
                        <a:pt x="246178" y="139196"/>
                      </a:lnTo>
                      <a:lnTo>
                        <a:pt x="245741" y="139415"/>
                      </a:lnTo>
                      <a:lnTo>
                        <a:pt x="244818" y="139876"/>
                      </a:lnTo>
                      <a:lnTo>
                        <a:pt x="243919" y="140338"/>
                      </a:lnTo>
                      <a:lnTo>
                        <a:pt x="242996" y="140775"/>
                      </a:lnTo>
                      <a:lnTo>
                        <a:pt x="242049" y="141188"/>
                      </a:lnTo>
                      <a:lnTo>
                        <a:pt x="241587" y="141407"/>
                      </a:lnTo>
                      <a:lnTo>
                        <a:pt x="241126" y="141601"/>
                      </a:lnTo>
                      <a:lnTo>
                        <a:pt x="239231" y="142403"/>
                      </a:lnTo>
                      <a:lnTo>
                        <a:pt x="237287" y="143131"/>
                      </a:lnTo>
                      <a:cubicBezTo>
                        <a:pt x="236656" y="143399"/>
                        <a:pt x="235976" y="143593"/>
                        <a:pt x="235344" y="143836"/>
                      </a:cubicBezTo>
                      <a:cubicBezTo>
                        <a:pt x="232721" y="144735"/>
                        <a:pt x="230000" y="145512"/>
                        <a:pt x="227255" y="146192"/>
                      </a:cubicBezTo>
                      <a:cubicBezTo>
                        <a:pt x="224485" y="146872"/>
                        <a:pt x="221692" y="147455"/>
                        <a:pt x="218850" y="147990"/>
                      </a:cubicBezTo>
                      <a:cubicBezTo>
                        <a:pt x="216007" y="148500"/>
                        <a:pt x="213117" y="148986"/>
                        <a:pt x="210226" y="149374"/>
                      </a:cubicBezTo>
                      <a:cubicBezTo>
                        <a:pt x="194787" y="151592"/>
                        <a:pt x="179230" y="152704"/>
                        <a:pt x="163670" y="152704"/>
                      </a:cubicBezTo>
                      <a:cubicBezTo>
                        <a:pt x="155702" y="152704"/>
                        <a:pt x="147733" y="152412"/>
                        <a:pt x="139778" y="151828"/>
                      </a:cubicBezTo>
                      <a:lnTo>
                        <a:pt x="136742" y="151634"/>
                      </a:lnTo>
                      <a:lnTo>
                        <a:pt x="133705" y="151342"/>
                      </a:lnTo>
                      <a:lnTo>
                        <a:pt x="127608" y="150735"/>
                      </a:lnTo>
                      <a:cubicBezTo>
                        <a:pt x="125567" y="150492"/>
                        <a:pt x="123551" y="150225"/>
                        <a:pt x="121510" y="149958"/>
                      </a:cubicBezTo>
                      <a:lnTo>
                        <a:pt x="118450" y="149569"/>
                      </a:lnTo>
                      <a:cubicBezTo>
                        <a:pt x="117454" y="149423"/>
                        <a:pt x="116433" y="149253"/>
                        <a:pt x="115413" y="149107"/>
                      </a:cubicBezTo>
                      <a:lnTo>
                        <a:pt x="109316" y="148111"/>
                      </a:lnTo>
                      <a:cubicBezTo>
                        <a:pt x="107275" y="147747"/>
                        <a:pt x="105235" y="147358"/>
                        <a:pt x="103218" y="146970"/>
                      </a:cubicBezTo>
                      <a:lnTo>
                        <a:pt x="100182" y="146387"/>
                      </a:lnTo>
                      <a:cubicBezTo>
                        <a:pt x="99162" y="146192"/>
                        <a:pt x="98141" y="145949"/>
                        <a:pt x="97145" y="145731"/>
                      </a:cubicBezTo>
                      <a:lnTo>
                        <a:pt x="91072" y="144370"/>
                      </a:lnTo>
                      <a:cubicBezTo>
                        <a:pt x="89056" y="143884"/>
                        <a:pt x="87040" y="143374"/>
                        <a:pt x="85048" y="142864"/>
                      </a:cubicBezTo>
                      <a:lnTo>
                        <a:pt x="82036" y="142087"/>
                      </a:lnTo>
                      <a:cubicBezTo>
                        <a:pt x="81040" y="141820"/>
                        <a:pt x="80044" y="141528"/>
                        <a:pt x="79048" y="141237"/>
                      </a:cubicBezTo>
                      <a:lnTo>
                        <a:pt x="73096" y="139536"/>
                      </a:lnTo>
                      <a:cubicBezTo>
                        <a:pt x="71128" y="138929"/>
                        <a:pt x="69161" y="138273"/>
                        <a:pt x="67193" y="137666"/>
                      </a:cubicBezTo>
                      <a:cubicBezTo>
                        <a:pt x="63258" y="136451"/>
                        <a:pt x="59395" y="135115"/>
                        <a:pt x="55630" y="133682"/>
                      </a:cubicBezTo>
                      <a:cubicBezTo>
                        <a:pt x="51865" y="132249"/>
                        <a:pt x="48221" y="130694"/>
                        <a:pt x="44698" y="128993"/>
                      </a:cubicBezTo>
                      <a:cubicBezTo>
                        <a:pt x="41249" y="127342"/>
                        <a:pt x="37921" y="125471"/>
                        <a:pt x="34714" y="123358"/>
                      </a:cubicBezTo>
                      <a:cubicBezTo>
                        <a:pt x="33937" y="122847"/>
                        <a:pt x="33159" y="122337"/>
                        <a:pt x="32406" y="121779"/>
                      </a:cubicBezTo>
                      <a:lnTo>
                        <a:pt x="31289" y="120953"/>
                      </a:lnTo>
                      <a:cubicBezTo>
                        <a:pt x="30925" y="120685"/>
                        <a:pt x="30560" y="120394"/>
                        <a:pt x="30196" y="120127"/>
                      </a:cubicBezTo>
                      <a:cubicBezTo>
                        <a:pt x="29831" y="119835"/>
                        <a:pt x="29467" y="119568"/>
                        <a:pt x="29103" y="119252"/>
                      </a:cubicBezTo>
                      <a:lnTo>
                        <a:pt x="28058" y="118378"/>
                      </a:lnTo>
                      <a:cubicBezTo>
                        <a:pt x="27354" y="117795"/>
                        <a:pt x="26722" y="117187"/>
                        <a:pt x="26066" y="116580"/>
                      </a:cubicBezTo>
                      <a:cubicBezTo>
                        <a:pt x="23491" y="114151"/>
                        <a:pt x="21159" y="111479"/>
                        <a:pt x="19143" y="108588"/>
                      </a:cubicBezTo>
                      <a:cubicBezTo>
                        <a:pt x="17199" y="105770"/>
                        <a:pt x="15572" y="102782"/>
                        <a:pt x="14309" y="99624"/>
                      </a:cubicBezTo>
                      <a:cubicBezTo>
                        <a:pt x="13094" y="96612"/>
                        <a:pt x="12317" y="93478"/>
                        <a:pt x="11928" y="90247"/>
                      </a:cubicBezTo>
                      <a:lnTo>
                        <a:pt x="11807" y="89081"/>
                      </a:lnTo>
                      <a:cubicBezTo>
                        <a:pt x="11782" y="88887"/>
                        <a:pt x="11782" y="88693"/>
                        <a:pt x="11782" y="88523"/>
                      </a:cubicBezTo>
                      <a:lnTo>
                        <a:pt x="11758" y="87940"/>
                      </a:lnTo>
                      <a:lnTo>
                        <a:pt x="11734" y="86774"/>
                      </a:lnTo>
                      <a:cubicBezTo>
                        <a:pt x="11709" y="86385"/>
                        <a:pt x="11758" y="86021"/>
                        <a:pt x="11758" y="85632"/>
                      </a:cubicBezTo>
                      <a:cubicBezTo>
                        <a:pt x="11807" y="84101"/>
                        <a:pt x="11977" y="82571"/>
                        <a:pt x="12268" y="81065"/>
                      </a:cubicBezTo>
                      <a:cubicBezTo>
                        <a:pt x="13361" y="75065"/>
                        <a:pt x="16228" y="69478"/>
                        <a:pt x="19823" y="64571"/>
                      </a:cubicBezTo>
                      <a:cubicBezTo>
                        <a:pt x="21305" y="62530"/>
                        <a:pt x="22884" y="60562"/>
                        <a:pt x="24584" y="58692"/>
                      </a:cubicBezTo>
                      <a:cubicBezTo>
                        <a:pt x="26139" y="56967"/>
                        <a:pt x="27621" y="55485"/>
                        <a:pt x="28981" y="54149"/>
                      </a:cubicBezTo>
                      <a:cubicBezTo>
                        <a:pt x="31678" y="51501"/>
                        <a:pt x="33864" y="49534"/>
                        <a:pt x="35394" y="48100"/>
                      </a:cubicBezTo>
                      <a:cubicBezTo>
                        <a:pt x="36147" y="47372"/>
                        <a:pt x="36730" y="46789"/>
                        <a:pt x="37168" y="46327"/>
                      </a:cubicBezTo>
                      <a:cubicBezTo>
                        <a:pt x="37484" y="45987"/>
                        <a:pt x="37751" y="45623"/>
                        <a:pt x="37969" y="45210"/>
                      </a:cubicBezTo>
                      <a:cubicBezTo>
                        <a:pt x="38077" y="44940"/>
                        <a:pt x="37975" y="44805"/>
                        <a:pt x="37672" y="44805"/>
                      </a:cubicBezTo>
                      <a:cubicBezTo>
                        <a:pt x="37429" y="44805"/>
                        <a:pt x="37057" y="44891"/>
                        <a:pt x="36560" y="45064"/>
                      </a:cubicBezTo>
                      <a:cubicBezTo>
                        <a:pt x="34836" y="45720"/>
                        <a:pt x="33184" y="46546"/>
                        <a:pt x="31605" y="47517"/>
                      </a:cubicBezTo>
                      <a:cubicBezTo>
                        <a:pt x="28860" y="49145"/>
                        <a:pt x="26260" y="50967"/>
                        <a:pt x="23783" y="52983"/>
                      </a:cubicBezTo>
                      <a:cubicBezTo>
                        <a:pt x="20333" y="55753"/>
                        <a:pt x="17199" y="58886"/>
                        <a:pt x="14454" y="62311"/>
                      </a:cubicBezTo>
                      <a:cubicBezTo>
                        <a:pt x="12778" y="64352"/>
                        <a:pt x="11272" y="66538"/>
                        <a:pt x="9960" y="68822"/>
                      </a:cubicBezTo>
                      <a:cubicBezTo>
                        <a:pt x="9620" y="69429"/>
                        <a:pt x="9280" y="70061"/>
                        <a:pt x="8989" y="70692"/>
                      </a:cubicBezTo>
                      <a:cubicBezTo>
                        <a:pt x="8673" y="71324"/>
                        <a:pt x="8381" y="71980"/>
                        <a:pt x="8066" y="72636"/>
                      </a:cubicBezTo>
                      <a:cubicBezTo>
                        <a:pt x="7458" y="73996"/>
                        <a:pt x="6948" y="75381"/>
                        <a:pt x="6511" y="76814"/>
                      </a:cubicBezTo>
                      <a:lnTo>
                        <a:pt x="5466" y="76498"/>
                      </a:lnTo>
                      <a:cubicBezTo>
                        <a:pt x="5879" y="75065"/>
                        <a:pt x="6365" y="73680"/>
                        <a:pt x="6924" y="72295"/>
                      </a:cubicBezTo>
                      <a:cubicBezTo>
                        <a:pt x="7483" y="71008"/>
                        <a:pt x="8017" y="69769"/>
                        <a:pt x="8600" y="68652"/>
                      </a:cubicBezTo>
                      <a:cubicBezTo>
                        <a:pt x="9669" y="66611"/>
                        <a:pt x="10835" y="64643"/>
                        <a:pt x="12098" y="62749"/>
                      </a:cubicBezTo>
                      <a:cubicBezTo>
                        <a:pt x="13896" y="60149"/>
                        <a:pt x="15815" y="57623"/>
                        <a:pt x="17880" y="55218"/>
                      </a:cubicBezTo>
                      <a:cubicBezTo>
                        <a:pt x="19386" y="53420"/>
                        <a:pt x="20455" y="52206"/>
                        <a:pt x="21135" y="51356"/>
                      </a:cubicBezTo>
                      <a:cubicBezTo>
                        <a:pt x="21791" y="50505"/>
                        <a:pt x="22058" y="50020"/>
                        <a:pt x="22058" y="49728"/>
                      </a:cubicBezTo>
                      <a:cubicBezTo>
                        <a:pt x="22068" y="49503"/>
                        <a:pt x="21894" y="49429"/>
                        <a:pt x="21629" y="49429"/>
                      </a:cubicBezTo>
                      <a:cubicBezTo>
                        <a:pt x="21263" y="49429"/>
                        <a:pt x="20725" y="49571"/>
                        <a:pt x="20260" y="49655"/>
                      </a:cubicBezTo>
                      <a:cubicBezTo>
                        <a:pt x="20065" y="49697"/>
                        <a:pt x="19883" y="49725"/>
                        <a:pt x="19731" y="49725"/>
                      </a:cubicBezTo>
                      <a:cubicBezTo>
                        <a:pt x="19262" y="49725"/>
                        <a:pt x="19095" y="49451"/>
                        <a:pt x="19774" y="48441"/>
                      </a:cubicBezTo>
                      <a:lnTo>
                        <a:pt x="19774" y="48441"/>
                      </a:lnTo>
                      <a:cubicBezTo>
                        <a:pt x="15159" y="52789"/>
                        <a:pt x="10859" y="57672"/>
                        <a:pt x="7385" y="63283"/>
                      </a:cubicBezTo>
                      <a:cubicBezTo>
                        <a:pt x="6511" y="64692"/>
                        <a:pt x="5685" y="66125"/>
                        <a:pt x="4956" y="67631"/>
                      </a:cubicBezTo>
                      <a:cubicBezTo>
                        <a:pt x="4227" y="69162"/>
                        <a:pt x="3547" y="70668"/>
                        <a:pt x="2964" y="72271"/>
                      </a:cubicBezTo>
                      <a:cubicBezTo>
                        <a:pt x="2357" y="73850"/>
                        <a:pt x="1847" y="75478"/>
                        <a:pt x="1434" y="77130"/>
                      </a:cubicBezTo>
                      <a:cubicBezTo>
                        <a:pt x="1215" y="77956"/>
                        <a:pt x="997" y="78781"/>
                        <a:pt x="875" y="79632"/>
                      </a:cubicBezTo>
                      <a:cubicBezTo>
                        <a:pt x="729" y="80458"/>
                        <a:pt x="559" y="81308"/>
                        <a:pt x="462" y="82158"/>
                      </a:cubicBezTo>
                      <a:cubicBezTo>
                        <a:pt x="49" y="85583"/>
                        <a:pt x="1" y="89033"/>
                        <a:pt x="365" y="92458"/>
                      </a:cubicBezTo>
                      <a:cubicBezTo>
                        <a:pt x="754" y="95835"/>
                        <a:pt x="1507" y="99187"/>
                        <a:pt x="2576" y="102418"/>
                      </a:cubicBezTo>
                      <a:cubicBezTo>
                        <a:pt x="3620" y="105600"/>
                        <a:pt x="4980" y="108685"/>
                        <a:pt x="6608" y="111624"/>
                      </a:cubicBezTo>
                      <a:cubicBezTo>
                        <a:pt x="8211" y="114564"/>
                        <a:pt x="10033" y="117357"/>
                        <a:pt x="12098" y="120005"/>
                      </a:cubicBezTo>
                      <a:cubicBezTo>
                        <a:pt x="12608" y="120661"/>
                        <a:pt x="13264" y="121341"/>
                        <a:pt x="13920" y="122094"/>
                      </a:cubicBezTo>
                      <a:cubicBezTo>
                        <a:pt x="14576" y="122872"/>
                        <a:pt x="15353" y="123649"/>
                        <a:pt x="16155" y="124451"/>
                      </a:cubicBezTo>
                      <a:lnTo>
                        <a:pt x="16762" y="125058"/>
                      </a:lnTo>
                      <a:lnTo>
                        <a:pt x="17418" y="125665"/>
                      </a:lnTo>
                      <a:lnTo>
                        <a:pt x="18730" y="126880"/>
                      </a:lnTo>
                      <a:cubicBezTo>
                        <a:pt x="19191" y="127293"/>
                        <a:pt x="19653" y="127682"/>
                        <a:pt x="20115" y="128070"/>
                      </a:cubicBezTo>
                      <a:cubicBezTo>
                        <a:pt x="20576" y="128459"/>
                        <a:pt x="21038" y="128872"/>
                        <a:pt x="21523" y="129261"/>
                      </a:cubicBezTo>
                      <a:cubicBezTo>
                        <a:pt x="24900" y="131957"/>
                        <a:pt x="28471" y="134386"/>
                        <a:pt x="32212" y="136548"/>
                      </a:cubicBezTo>
                      <a:cubicBezTo>
                        <a:pt x="36245" y="138856"/>
                        <a:pt x="40399" y="140921"/>
                        <a:pt x="44674" y="142743"/>
                      </a:cubicBezTo>
                      <a:cubicBezTo>
                        <a:pt x="48901" y="144540"/>
                        <a:pt x="53152" y="146119"/>
                        <a:pt x="57379" y="147577"/>
                      </a:cubicBezTo>
                      <a:cubicBezTo>
                        <a:pt x="58423" y="147917"/>
                        <a:pt x="59492" y="148306"/>
                        <a:pt x="60561" y="148621"/>
                      </a:cubicBezTo>
                      <a:lnTo>
                        <a:pt x="63743" y="149642"/>
                      </a:lnTo>
                      <a:lnTo>
                        <a:pt x="66926" y="150638"/>
                      </a:lnTo>
                      <a:cubicBezTo>
                        <a:pt x="67970" y="150953"/>
                        <a:pt x="69039" y="151318"/>
                        <a:pt x="70108" y="151609"/>
                      </a:cubicBezTo>
                      <a:cubicBezTo>
                        <a:pt x="74383" y="152824"/>
                        <a:pt x="78635" y="154087"/>
                        <a:pt x="82934" y="155107"/>
                      </a:cubicBezTo>
                      <a:lnTo>
                        <a:pt x="86141" y="155909"/>
                      </a:lnTo>
                      <a:lnTo>
                        <a:pt x="87769" y="156346"/>
                      </a:lnTo>
                      <a:lnTo>
                        <a:pt x="89372" y="156711"/>
                      </a:lnTo>
                      <a:lnTo>
                        <a:pt x="95834" y="158144"/>
                      </a:lnTo>
                      <a:cubicBezTo>
                        <a:pt x="96392" y="158241"/>
                        <a:pt x="96927" y="158387"/>
                        <a:pt x="97461" y="158484"/>
                      </a:cubicBezTo>
                      <a:lnTo>
                        <a:pt x="99089" y="158800"/>
                      </a:lnTo>
                      <a:lnTo>
                        <a:pt x="102320" y="159407"/>
                      </a:lnTo>
                      <a:cubicBezTo>
                        <a:pt x="104506" y="159796"/>
                        <a:pt x="106644" y="160257"/>
                        <a:pt x="108830" y="160573"/>
                      </a:cubicBezTo>
                      <a:lnTo>
                        <a:pt x="115340" y="161618"/>
                      </a:lnTo>
                      <a:cubicBezTo>
                        <a:pt x="116409" y="161812"/>
                        <a:pt x="117502" y="161934"/>
                        <a:pt x="118595" y="162079"/>
                      </a:cubicBezTo>
                      <a:lnTo>
                        <a:pt x="121851" y="162492"/>
                      </a:lnTo>
                      <a:lnTo>
                        <a:pt x="125106" y="162930"/>
                      </a:lnTo>
                      <a:lnTo>
                        <a:pt x="125932" y="163027"/>
                      </a:lnTo>
                      <a:lnTo>
                        <a:pt x="126758" y="163124"/>
                      </a:lnTo>
                      <a:lnTo>
                        <a:pt x="128385" y="163270"/>
                      </a:lnTo>
                      <a:lnTo>
                        <a:pt x="134920" y="163950"/>
                      </a:lnTo>
                      <a:cubicBezTo>
                        <a:pt x="137082" y="164144"/>
                        <a:pt x="139268" y="164290"/>
                        <a:pt x="141454" y="164436"/>
                      </a:cubicBezTo>
                      <a:lnTo>
                        <a:pt x="144734" y="164679"/>
                      </a:lnTo>
                      <a:cubicBezTo>
                        <a:pt x="145827" y="164751"/>
                        <a:pt x="146920" y="164800"/>
                        <a:pt x="147989" y="164849"/>
                      </a:cubicBezTo>
                      <a:lnTo>
                        <a:pt x="154548" y="165140"/>
                      </a:lnTo>
                      <a:lnTo>
                        <a:pt x="161083" y="165262"/>
                      </a:lnTo>
                      <a:lnTo>
                        <a:pt x="164338" y="165310"/>
                      </a:lnTo>
                      <a:lnTo>
                        <a:pt x="167617" y="165262"/>
                      </a:lnTo>
                      <a:lnTo>
                        <a:pt x="174152" y="165189"/>
                      </a:lnTo>
                      <a:lnTo>
                        <a:pt x="180662" y="164897"/>
                      </a:lnTo>
                      <a:cubicBezTo>
                        <a:pt x="181755" y="164849"/>
                        <a:pt x="182824" y="164824"/>
                        <a:pt x="183917" y="164776"/>
                      </a:cubicBezTo>
                      <a:lnTo>
                        <a:pt x="187173" y="164533"/>
                      </a:lnTo>
                      <a:cubicBezTo>
                        <a:pt x="189335" y="164363"/>
                        <a:pt x="191497" y="164241"/>
                        <a:pt x="193659" y="164071"/>
                      </a:cubicBezTo>
                      <a:lnTo>
                        <a:pt x="200145" y="163415"/>
                      </a:lnTo>
                      <a:cubicBezTo>
                        <a:pt x="201213" y="163294"/>
                        <a:pt x="202307" y="163197"/>
                        <a:pt x="203375" y="163075"/>
                      </a:cubicBezTo>
                      <a:lnTo>
                        <a:pt x="206606" y="162662"/>
                      </a:lnTo>
                      <a:cubicBezTo>
                        <a:pt x="208744" y="162371"/>
                        <a:pt x="210882" y="162104"/>
                        <a:pt x="213044" y="161812"/>
                      </a:cubicBezTo>
                      <a:cubicBezTo>
                        <a:pt x="217344" y="161156"/>
                        <a:pt x="221668" y="160427"/>
                        <a:pt x="225992" y="159504"/>
                      </a:cubicBezTo>
                      <a:cubicBezTo>
                        <a:pt x="230364" y="158581"/>
                        <a:pt x="234688" y="157415"/>
                        <a:pt x="238915" y="155982"/>
                      </a:cubicBezTo>
                      <a:cubicBezTo>
                        <a:pt x="243263" y="154524"/>
                        <a:pt x="247466" y="152727"/>
                        <a:pt x="251523" y="150613"/>
                      </a:cubicBezTo>
                      <a:cubicBezTo>
                        <a:pt x="251766" y="150468"/>
                        <a:pt x="252033" y="150346"/>
                        <a:pt x="252276" y="150200"/>
                      </a:cubicBezTo>
                      <a:lnTo>
                        <a:pt x="253029" y="149763"/>
                      </a:lnTo>
                      <a:lnTo>
                        <a:pt x="254559" y="148913"/>
                      </a:lnTo>
                      <a:cubicBezTo>
                        <a:pt x="255555" y="148306"/>
                        <a:pt x="256527" y="147674"/>
                        <a:pt x="257499" y="147042"/>
                      </a:cubicBezTo>
                      <a:lnTo>
                        <a:pt x="258956" y="146022"/>
                      </a:lnTo>
                      <a:lnTo>
                        <a:pt x="259685" y="145488"/>
                      </a:lnTo>
                      <a:lnTo>
                        <a:pt x="260049" y="145245"/>
                      </a:lnTo>
                      <a:lnTo>
                        <a:pt x="260389" y="144953"/>
                      </a:lnTo>
                      <a:lnTo>
                        <a:pt x="261774" y="143860"/>
                      </a:lnTo>
                      <a:lnTo>
                        <a:pt x="262479" y="143301"/>
                      </a:lnTo>
                      <a:cubicBezTo>
                        <a:pt x="262697" y="143107"/>
                        <a:pt x="262916" y="142913"/>
                        <a:pt x="263134" y="142718"/>
                      </a:cubicBezTo>
                      <a:cubicBezTo>
                        <a:pt x="266657" y="139609"/>
                        <a:pt x="269839" y="136111"/>
                        <a:pt x="272560" y="132297"/>
                      </a:cubicBezTo>
                      <a:cubicBezTo>
                        <a:pt x="272924" y="131836"/>
                        <a:pt x="273240" y="131350"/>
                        <a:pt x="273556" y="130864"/>
                      </a:cubicBezTo>
                      <a:lnTo>
                        <a:pt x="274528" y="129406"/>
                      </a:lnTo>
                      <a:cubicBezTo>
                        <a:pt x="275159" y="128410"/>
                        <a:pt x="275718" y="127414"/>
                        <a:pt x="276325" y="126418"/>
                      </a:cubicBezTo>
                      <a:lnTo>
                        <a:pt x="277151" y="124864"/>
                      </a:lnTo>
                      <a:cubicBezTo>
                        <a:pt x="277418" y="124354"/>
                        <a:pt x="277710" y="123843"/>
                        <a:pt x="277953" y="123309"/>
                      </a:cubicBezTo>
                      <a:lnTo>
                        <a:pt x="278706" y="121754"/>
                      </a:lnTo>
                      <a:lnTo>
                        <a:pt x="279094" y="120953"/>
                      </a:lnTo>
                      <a:lnTo>
                        <a:pt x="279435" y="120151"/>
                      </a:lnTo>
                      <a:cubicBezTo>
                        <a:pt x="281256" y="115900"/>
                        <a:pt x="282665" y="111454"/>
                        <a:pt x="283637" y="106912"/>
                      </a:cubicBezTo>
                      <a:cubicBezTo>
                        <a:pt x="283686" y="106645"/>
                        <a:pt x="283759" y="106353"/>
                        <a:pt x="283807" y="106062"/>
                      </a:cubicBezTo>
                      <a:lnTo>
                        <a:pt x="283953" y="105211"/>
                      </a:lnTo>
                      <a:lnTo>
                        <a:pt x="284269" y="103487"/>
                      </a:lnTo>
                      <a:cubicBezTo>
                        <a:pt x="284439" y="102345"/>
                        <a:pt x="284560" y="101179"/>
                        <a:pt x="284730" y="100037"/>
                      </a:cubicBezTo>
                      <a:cubicBezTo>
                        <a:pt x="284803" y="98871"/>
                        <a:pt x="284925" y="97729"/>
                        <a:pt x="284973" y="96563"/>
                      </a:cubicBezTo>
                      <a:lnTo>
                        <a:pt x="285046" y="94814"/>
                      </a:lnTo>
                      <a:lnTo>
                        <a:pt x="285070" y="93940"/>
                      </a:lnTo>
                      <a:lnTo>
                        <a:pt x="285070" y="93065"/>
                      </a:lnTo>
                      <a:cubicBezTo>
                        <a:pt x="285070" y="88377"/>
                        <a:pt x="284536" y="83688"/>
                        <a:pt x="283491" y="79122"/>
                      </a:cubicBezTo>
                      <a:cubicBezTo>
                        <a:pt x="282423" y="74482"/>
                        <a:pt x="280771" y="70012"/>
                        <a:pt x="278560" y="65809"/>
                      </a:cubicBezTo>
                      <a:lnTo>
                        <a:pt x="277710" y="64230"/>
                      </a:lnTo>
                      <a:cubicBezTo>
                        <a:pt x="277443" y="63720"/>
                        <a:pt x="277127" y="63210"/>
                        <a:pt x="276811" y="62700"/>
                      </a:cubicBezTo>
                      <a:cubicBezTo>
                        <a:pt x="276495" y="62190"/>
                        <a:pt x="276179" y="61680"/>
                        <a:pt x="275864" y="61170"/>
                      </a:cubicBezTo>
                      <a:lnTo>
                        <a:pt x="274819" y="59712"/>
                      </a:lnTo>
                      <a:cubicBezTo>
                        <a:pt x="273459" y="57793"/>
                        <a:pt x="272001" y="55947"/>
                        <a:pt x="270422" y="54198"/>
                      </a:cubicBezTo>
                      <a:cubicBezTo>
                        <a:pt x="267313" y="50797"/>
                        <a:pt x="263936" y="47688"/>
                        <a:pt x="260292" y="44870"/>
                      </a:cubicBezTo>
                      <a:cubicBezTo>
                        <a:pt x="253199" y="39307"/>
                        <a:pt x="245668" y="34813"/>
                        <a:pt x="238502" y="30343"/>
                      </a:cubicBezTo>
                      <a:lnTo>
                        <a:pt x="237166" y="29517"/>
                      </a:lnTo>
                      <a:lnTo>
                        <a:pt x="236486" y="29104"/>
                      </a:lnTo>
                      <a:lnTo>
                        <a:pt x="235879" y="28691"/>
                      </a:lnTo>
                      <a:lnTo>
                        <a:pt x="234640" y="27889"/>
                      </a:lnTo>
                      <a:cubicBezTo>
                        <a:pt x="234227" y="27622"/>
                        <a:pt x="233838" y="27331"/>
                        <a:pt x="233425" y="27039"/>
                      </a:cubicBezTo>
                      <a:cubicBezTo>
                        <a:pt x="233012" y="26748"/>
                        <a:pt x="232599" y="26456"/>
                        <a:pt x="232186" y="26165"/>
                      </a:cubicBezTo>
                      <a:lnTo>
                        <a:pt x="230947" y="25242"/>
                      </a:lnTo>
                      <a:cubicBezTo>
                        <a:pt x="230121" y="24659"/>
                        <a:pt x="229295" y="24003"/>
                        <a:pt x="228469" y="23395"/>
                      </a:cubicBezTo>
                      <a:cubicBezTo>
                        <a:pt x="225166" y="20869"/>
                        <a:pt x="221813" y="18173"/>
                        <a:pt x="218315" y="15525"/>
                      </a:cubicBezTo>
                      <a:cubicBezTo>
                        <a:pt x="215309" y="13209"/>
                        <a:pt x="212185" y="11047"/>
                        <a:pt x="208969" y="9051"/>
                      </a:cubicBezTo>
                      <a:lnTo>
                        <a:pt x="208969" y="9051"/>
                      </a:lnTo>
                      <a:cubicBezTo>
                        <a:pt x="209456" y="9356"/>
                        <a:pt x="209940" y="9668"/>
                        <a:pt x="210420" y="9986"/>
                      </a:cubicBezTo>
                      <a:cubicBezTo>
                        <a:pt x="210736" y="10180"/>
                        <a:pt x="211028" y="10375"/>
                        <a:pt x="211343" y="10593"/>
                      </a:cubicBezTo>
                      <a:lnTo>
                        <a:pt x="212242" y="11201"/>
                      </a:lnTo>
                      <a:cubicBezTo>
                        <a:pt x="212849" y="11614"/>
                        <a:pt x="213457" y="12002"/>
                        <a:pt x="214040" y="12415"/>
                      </a:cubicBezTo>
                      <a:cubicBezTo>
                        <a:pt x="215206" y="13266"/>
                        <a:pt x="216372" y="14091"/>
                        <a:pt x="217489" y="14966"/>
                      </a:cubicBezTo>
                      <a:cubicBezTo>
                        <a:pt x="219748" y="16642"/>
                        <a:pt x="221910" y="18367"/>
                        <a:pt x="224072" y="20067"/>
                      </a:cubicBezTo>
                      <a:cubicBezTo>
                        <a:pt x="226210" y="21743"/>
                        <a:pt x="228299" y="23395"/>
                        <a:pt x="230413" y="24974"/>
                      </a:cubicBezTo>
                      <a:cubicBezTo>
                        <a:pt x="232526" y="26553"/>
                        <a:pt x="234591" y="27987"/>
                        <a:pt x="236729" y="29371"/>
                      </a:cubicBezTo>
                      <a:cubicBezTo>
                        <a:pt x="241271" y="32213"/>
                        <a:pt x="245911" y="35056"/>
                        <a:pt x="250551" y="38092"/>
                      </a:cubicBezTo>
                      <a:cubicBezTo>
                        <a:pt x="252883" y="39647"/>
                        <a:pt x="255191" y="41226"/>
                        <a:pt x="257450" y="42902"/>
                      </a:cubicBezTo>
                      <a:cubicBezTo>
                        <a:pt x="258592" y="43728"/>
                        <a:pt x="259709" y="44627"/>
                        <a:pt x="260827" y="45501"/>
                      </a:cubicBezTo>
                      <a:cubicBezTo>
                        <a:pt x="261385" y="45963"/>
                        <a:pt x="261944" y="46424"/>
                        <a:pt x="262503" y="46886"/>
                      </a:cubicBezTo>
                      <a:lnTo>
                        <a:pt x="263329" y="47566"/>
                      </a:lnTo>
                      <a:lnTo>
                        <a:pt x="264130" y="48295"/>
                      </a:lnTo>
                      <a:cubicBezTo>
                        <a:pt x="266317" y="50214"/>
                        <a:pt x="268382" y="52279"/>
                        <a:pt x="270325" y="54441"/>
                      </a:cubicBezTo>
                      <a:lnTo>
                        <a:pt x="271782" y="56117"/>
                      </a:lnTo>
                      <a:cubicBezTo>
                        <a:pt x="272244" y="56676"/>
                        <a:pt x="272706" y="57283"/>
                        <a:pt x="273167" y="57866"/>
                      </a:cubicBezTo>
                      <a:lnTo>
                        <a:pt x="273847" y="58740"/>
                      </a:lnTo>
                      <a:cubicBezTo>
                        <a:pt x="274066" y="59032"/>
                        <a:pt x="274260" y="59348"/>
                        <a:pt x="274503" y="59664"/>
                      </a:cubicBezTo>
                      <a:lnTo>
                        <a:pt x="275766" y="61510"/>
                      </a:lnTo>
                      <a:cubicBezTo>
                        <a:pt x="276544" y="62797"/>
                        <a:pt x="277370" y="64060"/>
                        <a:pt x="278050" y="65396"/>
                      </a:cubicBezTo>
                      <a:lnTo>
                        <a:pt x="278560" y="66392"/>
                      </a:lnTo>
                      <a:lnTo>
                        <a:pt x="278827" y="66903"/>
                      </a:lnTo>
                      <a:cubicBezTo>
                        <a:pt x="278900" y="67073"/>
                        <a:pt x="278997" y="67243"/>
                        <a:pt x="279070" y="67413"/>
                      </a:cubicBezTo>
                      <a:lnTo>
                        <a:pt x="279993" y="69453"/>
                      </a:lnTo>
                      <a:cubicBezTo>
                        <a:pt x="280309" y="70133"/>
                        <a:pt x="280552" y="70838"/>
                        <a:pt x="280844" y="71518"/>
                      </a:cubicBezTo>
                      <a:lnTo>
                        <a:pt x="281232" y="72563"/>
                      </a:lnTo>
                      <a:cubicBezTo>
                        <a:pt x="281378" y="72927"/>
                        <a:pt x="281475" y="73267"/>
                        <a:pt x="281597" y="73632"/>
                      </a:cubicBezTo>
                      <a:cubicBezTo>
                        <a:pt x="281815" y="74336"/>
                        <a:pt x="282058" y="75040"/>
                        <a:pt x="282277" y="75745"/>
                      </a:cubicBezTo>
                      <a:lnTo>
                        <a:pt x="282884" y="77907"/>
                      </a:lnTo>
                      <a:cubicBezTo>
                        <a:pt x="283589" y="80773"/>
                        <a:pt x="284099" y="83688"/>
                        <a:pt x="284390" y="86628"/>
                      </a:cubicBezTo>
                      <a:lnTo>
                        <a:pt x="284536" y="87721"/>
                      </a:lnTo>
                      <a:lnTo>
                        <a:pt x="284609" y="88838"/>
                      </a:lnTo>
                      <a:cubicBezTo>
                        <a:pt x="284657" y="89567"/>
                        <a:pt x="284706" y="90296"/>
                        <a:pt x="284730" y="91025"/>
                      </a:cubicBezTo>
                      <a:cubicBezTo>
                        <a:pt x="284755" y="92507"/>
                        <a:pt x="284779" y="93964"/>
                        <a:pt x="284706" y="95422"/>
                      </a:cubicBezTo>
                      <a:cubicBezTo>
                        <a:pt x="284682" y="96903"/>
                        <a:pt x="284512" y="98337"/>
                        <a:pt x="284414" y="99794"/>
                      </a:cubicBezTo>
                      <a:cubicBezTo>
                        <a:pt x="284317" y="100523"/>
                        <a:pt x="284220" y="101252"/>
                        <a:pt x="284123" y="101980"/>
                      </a:cubicBezTo>
                      <a:lnTo>
                        <a:pt x="284002" y="103074"/>
                      </a:lnTo>
                      <a:lnTo>
                        <a:pt x="283807" y="104142"/>
                      </a:lnTo>
                      <a:cubicBezTo>
                        <a:pt x="283321" y="107009"/>
                        <a:pt x="282641" y="109851"/>
                        <a:pt x="281791" y="112645"/>
                      </a:cubicBezTo>
                      <a:lnTo>
                        <a:pt x="281135" y="114734"/>
                      </a:lnTo>
                      <a:cubicBezTo>
                        <a:pt x="280892" y="115414"/>
                        <a:pt x="280625" y="116094"/>
                        <a:pt x="280382" y="116799"/>
                      </a:cubicBezTo>
                      <a:lnTo>
                        <a:pt x="279993" y="117819"/>
                      </a:lnTo>
                      <a:cubicBezTo>
                        <a:pt x="279872" y="118159"/>
                        <a:pt x="279726" y="118499"/>
                        <a:pt x="279580" y="118839"/>
                      </a:cubicBezTo>
                      <a:cubicBezTo>
                        <a:pt x="279289" y="119495"/>
                        <a:pt x="279022" y="120175"/>
                        <a:pt x="278706" y="120856"/>
                      </a:cubicBezTo>
                      <a:cubicBezTo>
                        <a:pt x="278074" y="122167"/>
                        <a:pt x="277491" y="123503"/>
                        <a:pt x="276762" y="124767"/>
                      </a:cubicBezTo>
                      <a:lnTo>
                        <a:pt x="276252" y="125738"/>
                      </a:lnTo>
                      <a:lnTo>
                        <a:pt x="275985" y="126224"/>
                      </a:lnTo>
                      <a:lnTo>
                        <a:pt x="275694" y="126710"/>
                      </a:lnTo>
                      <a:lnTo>
                        <a:pt x="274576" y="128580"/>
                      </a:lnTo>
                      <a:cubicBezTo>
                        <a:pt x="271442" y="133609"/>
                        <a:pt x="267604" y="138152"/>
                        <a:pt x="263159" y="142063"/>
                      </a:cubicBezTo>
                      <a:lnTo>
                        <a:pt x="262333" y="142816"/>
                      </a:lnTo>
                      <a:cubicBezTo>
                        <a:pt x="262041" y="143059"/>
                        <a:pt x="261750" y="143277"/>
                        <a:pt x="261458" y="143520"/>
                      </a:cubicBezTo>
                      <a:cubicBezTo>
                        <a:pt x="260875" y="144006"/>
                        <a:pt x="260292" y="144443"/>
                        <a:pt x="259709" y="144905"/>
                      </a:cubicBezTo>
                      <a:cubicBezTo>
                        <a:pt x="258495" y="145755"/>
                        <a:pt x="257280" y="146678"/>
                        <a:pt x="256017" y="147431"/>
                      </a:cubicBezTo>
                      <a:lnTo>
                        <a:pt x="255094" y="148014"/>
                      </a:lnTo>
                      <a:lnTo>
                        <a:pt x="254632" y="148330"/>
                      </a:lnTo>
                      <a:lnTo>
                        <a:pt x="254195" y="148621"/>
                      </a:lnTo>
                      <a:lnTo>
                        <a:pt x="252276" y="149715"/>
                      </a:lnTo>
                      <a:cubicBezTo>
                        <a:pt x="251644" y="150079"/>
                        <a:pt x="250988" y="150395"/>
                        <a:pt x="250357" y="150735"/>
                      </a:cubicBezTo>
                      <a:lnTo>
                        <a:pt x="249385" y="151245"/>
                      </a:lnTo>
                      <a:lnTo>
                        <a:pt x="248389" y="151707"/>
                      </a:lnTo>
                      <a:cubicBezTo>
                        <a:pt x="243166" y="154160"/>
                        <a:pt x="237749" y="156103"/>
                        <a:pt x="232162" y="157561"/>
                      </a:cubicBezTo>
                      <a:cubicBezTo>
                        <a:pt x="229417" y="158290"/>
                        <a:pt x="226672" y="158921"/>
                        <a:pt x="223902" y="159480"/>
                      </a:cubicBezTo>
                      <a:cubicBezTo>
                        <a:pt x="221133" y="160039"/>
                        <a:pt x="218364" y="160525"/>
                        <a:pt x="215619" y="160962"/>
                      </a:cubicBezTo>
                      <a:lnTo>
                        <a:pt x="213554" y="161278"/>
                      </a:lnTo>
                      <a:cubicBezTo>
                        <a:pt x="212849" y="161399"/>
                        <a:pt x="212169" y="161496"/>
                        <a:pt x="211465" y="161569"/>
                      </a:cubicBezTo>
                      <a:lnTo>
                        <a:pt x="207335" y="162128"/>
                      </a:lnTo>
                      <a:lnTo>
                        <a:pt x="203181" y="162662"/>
                      </a:lnTo>
                      <a:cubicBezTo>
                        <a:pt x="201796" y="162808"/>
                        <a:pt x="200412" y="162954"/>
                        <a:pt x="199027" y="163100"/>
                      </a:cubicBezTo>
                      <a:cubicBezTo>
                        <a:pt x="196234" y="163367"/>
                        <a:pt x="193464" y="163707"/>
                        <a:pt x="190646" y="163853"/>
                      </a:cubicBezTo>
                      <a:lnTo>
                        <a:pt x="186444" y="164168"/>
                      </a:lnTo>
                      <a:cubicBezTo>
                        <a:pt x="185059" y="164266"/>
                        <a:pt x="183650" y="164387"/>
                        <a:pt x="182241" y="164436"/>
                      </a:cubicBezTo>
                      <a:cubicBezTo>
                        <a:pt x="182897" y="164217"/>
                        <a:pt x="184816" y="163901"/>
                        <a:pt x="181561" y="163901"/>
                      </a:cubicBezTo>
                      <a:lnTo>
                        <a:pt x="183699" y="163804"/>
                      </a:lnTo>
                      <a:lnTo>
                        <a:pt x="185812" y="163610"/>
                      </a:lnTo>
                      <a:lnTo>
                        <a:pt x="190063" y="163270"/>
                      </a:lnTo>
                      <a:lnTo>
                        <a:pt x="192201" y="163075"/>
                      </a:lnTo>
                      <a:lnTo>
                        <a:pt x="193246" y="163002"/>
                      </a:lnTo>
                      <a:lnTo>
                        <a:pt x="194314" y="162881"/>
                      </a:lnTo>
                      <a:lnTo>
                        <a:pt x="198541" y="162419"/>
                      </a:lnTo>
                      <a:lnTo>
                        <a:pt x="202768" y="161958"/>
                      </a:lnTo>
                      <a:lnTo>
                        <a:pt x="206971" y="161375"/>
                      </a:lnTo>
                      <a:cubicBezTo>
                        <a:pt x="209764" y="160986"/>
                        <a:pt x="212558" y="160597"/>
                        <a:pt x="215352" y="160160"/>
                      </a:cubicBezTo>
                      <a:cubicBezTo>
                        <a:pt x="218145" y="159699"/>
                        <a:pt x="220939" y="159213"/>
                        <a:pt x="223732" y="158630"/>
                      </a:cubicBezTo>
                      <a:cubicBezTo>
                        <a:pt x="226526" y="158047"/>
                        <a:pt x="229320" y="157415"/>
                        <a:pt x="232089" y="156662"/>
                      </a:cubicBezTo>
                      <a:cubicBezTo>
                        <a:pt x="234858" y="155909"/>
                        <a:pt x="237603" y="155059"/>
                        <a:pt x="240324" y="154087"/>
                      </a:cubicBezTo>
                      <a:cubicBezTo>
                        <a:pt x="241028" y="153844"/>
                        <a:pt x="241684" y="153553"/>
                        <a:pt x="242365" y="153310"/>
                      </a:cubicBezTo>
                      <a:lnTo>
                        <a:pt x="243385" y="152921"/>
                      </a:lnTo>
                      <a:cubicBezTo>
                        <a:pt x="243725" y="152775"/>
                        <a:pt x="244065" y="152630"/>
                        <a:pt x="244381" y="152484"/>
                      </a:cubicBezTo>
                      <a:cubicBezTo>
                        <a:pt x="245061" y="152217"/>
                        <a:pt x="245717" y="151925"/>
                        <a:pt x="246397" y="151634"/>
                      </a:cubicBezTo>
                      <a:lnTo>
                        <a:pt x="248389" y="150711"/>
                      </a:lnTo>
                      <a:cubicBezTo>
                        <a:pt x="249045" y="150395"/>
                        <a:pt x="249677" y="150055"/>
                        <a:pt x="250332" y="149715"/>
                      </a:cubicBezTo>
                      <a:cubicBezTo>
                        <a:pt x="250988" y="149374"/>
                        <a:pt x="251644" y="149034"/>
                        <a:pt x="252276" y="148670"/>
                      </a:cubicBezTo>
                      <a:lnTo>
                        <a:pt x="254195" y="147553"/>
                      </a:lnTo>
                      <a:lnTo>
                        <a:pt x="256041" y="146387"/>
                      </a:lnTo>
                      <a:cubicBezTo>
                        <a:pt x="258543" y="144759"/>
                        <a:pt x="260924" y="142937"/>
                        <a:pt x="263134" y="140945"/>
                      </a:cubicBezTo>
                      <a:lnTo>
                        <a:pt x="263960" y="140192"/>
                      </a:lnTo>
                      <a:lnTo>
                        <a:pt x="264762" y="139415"/>
                      </a:lnTo>
                      <a:cubicBezTo>
                        <a:pt x="265272" y="138905"/>
                        <a:pt x="265831" y="138394"/>
                        <a:pt x="266341" y="137836"/>
                      </a:cubicBezTo>
                      <a:lnTo>
                        <a:pt x="267847" y="136208"/>
                      </a:lnTo>
                      <a:lnTo>
                        <a:pt x="268212" y="135795"/>
                      </a:lnTo>
                      <a:lnTo>
                        <a:pt x="268552" y="135358"/>
                      </a:lnTo>
                      <a:lnTo>
                        <a:pt x="269256" y="134508"/>
                      </a:lnTo>
                      <a:cubicBezTo>
                        <a:pt x="270228" y="133390"/>
                        <a:pt x="271078" y="132176"/>
                        <a:pt x="271953" y="130985"/>
                      </a:cubicBezTo>
                      <a:cubicBezTo>
                        <a:pt x="272778" y="129771"/>
                        <a:pt x="273629" y="128556"/>
                        <a:pt x="274382" y="127293"/>
                      </a:cubicBezTo>
                      <a:lnTo>
                        <a:pt x="274916" y="126346"/>
                      </a:lnTo>
                      <a:lnTo>
                        <a:pt x="275208" y="125860"/>
                      </a:lnTo>
                      <a:lnTo>
                        <a:pt x="275451" y="125374"/>
                      </a:lnTo>
                      <a:lnTo>
                        <a:pt x="276519" y="123455"/>
                      </a:lnTo>
                      <a:cubicBezTo>
                        <a:pt x="276860" y="122799"/>
                        <a:pt x="277151" y="122119"/>
                        <a:pt x="277491" y="121463"/>
                      </a:cubicBezTo>
                      <a:lnTo>
                        <a:pt x="277953" y="120467"/>
                      </a:lnTo>
                      <a:lnTo>
                        <a:pt x="278390" y="119471"/>
                      </a:lnTo>
                      <a:cubicBezTo>
                        <a:pt x="279556" y="116774"/>
                        <a:pt x="280552" y="114005"/>
                        <a:pt x="281378" y="111187"/>
                      </a:cubicBezTo>
                      <a:lnTo>
                        <a:pt x="281961" y="109074"/>
                      </a:lnTo>
                      <a:cubicBezTo>
                        <a:pt x="282131" y="108369"/>
                        <a:pt x="282277" y="107641"/>
                        <a:pt x="282447" y="106936"/>
                      </a:cubicBezTo>
                      <a:lnTo>
                        <a:pt x="282690" y="105867"/>
                      </a:lnTo>
                      <a:lnTo>
                        <a:pt x="282884" y="104774"/>
                      </a:lnTo>
                      <a:cubicBezTo>
                        <a:pt x="283006" y="104045"/>
                        <a:pt x="283151" y="103341"/>
                        <a:pt x="283248" y="102612"/>
                      </a:cubicBezTo>
                      <a:cubicBezTo>
                        <a:pt x="283686" y="99697"/>
                        <a:pt x="283929" y="96758"/>
                        <a:pt x="283977" y="93818"/>
                      </a:cubicBezTo>
                      <a:cubicBezTo>
                        <a:pt x="284026" y="90879"/>
                        <a:pt x="283856" y="87915"/>
                        <a:pt x="283491" y="85000"/>
                      </a:cubicBezTo>
                      <a:cubicBezTo>
                        <a:pt x="283394" y="84247"/>
                        <a:pt x="283273" y="83518"/>
                        <a:pt x="283151" y="82790"/>
                      </a:cubicBezTo>
                      <a:lnTo>
                        <a:pt x="282981" y="81697"/>
                      </a:lnTo>
                      <a:lnTo>
                        <a:pt x="282763" y="80603"/>
                      </a:lnTo>
                      <a:cubicBezTo>
                        <a:pt x="282593" y="79875"/>
                        <a:pt x="282471" y="79146"/>
                        <a:pt x="282277" y="78417"/>
                      </a:cubicBezTo>
                      <a:lnTo>
                        <a:pt x="281694" y="76255"/>
                      </a:lnTo>
                      <a:cubicBezTo>
                        <a:pt x="281621" y="75891"/>
                        <a:pt x="281499" y="75551"/>
                        <a:pt x="281378" y="75186"/>
                      </a:cubicBezTo>
                      <a:lnTo>
                        <a:pt x="281038" y="74117"/>
                      </a:lnTo>
                      <a:lnTo>
                        <a:pt x="280698" y="73049"/>
                      </a:lnTo>
                      <a:cubicBezTo>
                        <a:pt x="280576" y="72708"/>
                        <a:pt x="280431" y="72344"/>
                        <a:pt x="280285" y="72004"/>
                      </a:cubicBezTo>
                      <a:cubicBezTo>
                        <a:pt x="280018" y="71324"/>
                        <a:pt x="279750" y="70595"/>
                        <a:pt x="279483" y="69915"/>
                      </a:cubicBezTo>
                      <a:lnTo>
                        <a:pt x="278536" y="67874"/>
                      </a:lnTo>
                      <a:cubicBezTo>
                        <a:pt x="278244" y="67170"/>
                        <a:pt x="277880" y="66514"/>
                        <a:pt x="277515" y="65858"/>
                      </a:cubicBezTo>
                      <a:cubicBezTo>
                        <a:pt x="277175" y="65178"/>
                        <a:pt x="276835" y="64498"/>
                        <a:pt x="276447" y="63866"/>
                      </a:cubicBezTo>
                      <a:lnTo>
                        <a:pt x="275256" y="61923"/>
                      </a:lnTo>
                      <a:cubicBezTo>
                        <a:pt x="274843" y="61291"/>
                        <a:pt x="274406" y="60684"/>
                        <a:pt x="273993" y="60052"/>
                      </a:cubicBezTo>
                      <a:cubicBezTo>
                        <a:pt x="273774" y="59736"/>
                        <a:pt x="273556" y="59445"/>
                        <a:pt x="273337" y="59129"/>
                      </a:cubicBezTo>
                      <a:lnTo>
                        <a:pt x="272657" y="58255"/>
                      </a:lnTo>
                      <a:cubicBezTo>
                        <a:pt x="272171" y="57672"/>
                        <a:pt x="271758" y="57064"/>
                        <a:pt x="271272" y="56506"/>
                      </a:cubicBezTo>
                      <a:lnTo>
                        <a:pt x="269815" y="54805"/>
                      </a:lnTo>
                      <a:cubicBezTo>
                        <a:pt x="269572" y="54514"/>
                        <a:pt x="269329" y="54246"/>
                        <a:pt x="269062" y="53979"/>
                      </a:cubicBezTo>
                      <a:lnTo>
                        <a:pt x="268309" y="53178"/>
                      </a:lnTo>
                      <a:cubicBezTo>
                        <a:pt x="267313" y="52084"/>
                        <a:pt x="266244" y="51113"/>
                        <a:pt x="265199" y="50068"/>
                      </a:cubicBezTo>
                      <a:cubicBezTo>
                        <a:pt x="264106" y="49096"/>
                        <a:pt x="263037" y="48100"/>
                        <a:pt x="261920" y="47202"/>
                      </a:cubicBezTo>
                      <a:cubicBezTo>
                        <a:pt x="257474" y="43461"/>
                        <a:pt x="252762" y="40230"/>
                        <a:pt x="248049" y="37193"/>
                      </a:cubicBezTo>
                      <a:cubicBezTo>
                        <a:pt x="245693" y="35687"/>
                        <a:pt x="243361" y="34230"/>
                        <a:pt x="241004" y="32772"/>
                      </a:cubicBezTo>
                      <a:lnTo>
                        <a:pt x="237506" y="30610"/>
                      </a:lnTo>
                      <a:lnTo>
                        <a:pt x="236656" y="30076"/>
                      </a:lnTo>
                      <a:lnTo>
                        <a:pt x="236219" y="29784"/>
                      </a:lnTo>
                      <a:lnTo>
                        <a:pt x="235806" y="29541"/>
                      </a:lnTo>
                      <a:lnTo>
                        <a:pt x="234178" y="28472"/>
                      </a:lnTo>
                      <a:cubicBezTo>
                        <a:pt x="229878" y="25557"/>
                        <a:pt x="225627" y="22156"/>
                        <a:pt x="221206" y="18731"/>
                      </a:cubicBezTo>
                      <a:cubicBezTo>
                        <a:pt x="218971" y="17031"/>
                        <a:pt x="216712" y="15306"/>
                        <a:pt x="214331" y="13630"/>
                      </a:cubicBezTo>
                      <a:cubicBezTo>
                        <a:pt x="213190" y="12804"/>
                        <a:pt x="211951" y="12002"/>
                        <a:pt x="210736" y="11176"/>
                      </a:cubicBezTo>
                      <a:cubicBezTo>
                        <a:pt x="209473" y="10399"/>
                        <a:pt x="208210" y="9622"/>
                        <a:pt x="206898" y="8844"/>
                      </a:cubicBezTo>
                      <a:cubicBezTo>
                        <a:pt x="205610" y="8067"/>
                        <a:pt x="204226" y="7387"/>
                        <a:pt x="202865" y="6707"/>
                      </a:cubicBezTo>
                      <a:cubicBezTo>
                        <a:pt x="201456" y="6051"/>
                        <a:pt x="200072" y="5395"/>
                        <a:pt x="198541" y="4885"/>
                      </a:cubicBezTo>
                      <a:lnTo>
                        <a:pt x="197424" y="4472"/>
                      </a:lnTo>
                      <a:cubicBezTo>
                        <a:pt x="197059" y="4326"/>
                        <a:pt x="196695" y="4229"/>
                        <a:pt x="196306" y="4132"/>
                      </a:cubicBezTo>
                      <a:lnTo>
                        <a:pt x="194047" y="3476"/>
                      </a:lnTo>
                      <a:cubicBezTo>
                        <a:pt x="193318" y="3257"/>
                        <a:pt x="192541" y="3111"/>
                        <a:pt x="191812" y="2941"/>
                      </a:cubicBezTo>
                      <a:cubicBezTo>
                        <a:pt x="191059" y="2796"/>
                        <a:pt x="190306" y="2601"/>
                        <a:pt x="189553" y="2504"/>
                      </a:cubicBezTo>
                      <a:lnTo>
                        <a:pt x="189747" y="1435"/>
                      </a:lnTo>
                      <a:lnTo>
                        <a:pt x="188144" y="1168"/>
                      </a:lnTo>
                      <a:cubicBezTo>
                        <a:pt x="187610" y="1071"/>
                        <a:pt x="187051" y="949"/>
                        <a:pt x="186541" y="901"/>
                      </a:cubicBezTo>
                      <a:lnTo>
                        <a:pt x="183334" y="512"/>
                      </a:lnTo>
                      <a:lnTo>
                        <a:pt x="180152" y="245"/>
                      </a:lnTo>
                      <a:cubicBezTo>
                        <a:pt x="179107" y="172"/>
                        <a:pt x="178063" y="148"/>
                        <a:pt x="176994" y="99"/>
                      </a:cubicBezTo>
                      <a:cubicBezTo>
                        <a:pt x="175288" y="30"/>
                        <a:pt x="173586" y="1"/>
                        <a:pt x="17188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grpSp>
          <p:sp>
            <p:nvSpPr>
              <p:cNvPr id="23" name="Google Shape;3608;p61">
                <a:extLst>
                  <a:ext uri="{FF2B5EF4-FFF2-40B4-BE49-F238E27FC236}">
                    <a16:creationId xmlns:a16="http://schemas.microsoft.com/office/drawing/2014/main" id="{0E3B8D98-48E0-7EE5-406E-544AA37FF01A}"/>
                  </a:ext>
                </a:extLst>
              </p:cNvPr>
              <p:cNvSpPr txBox="1">
                <a:spLocks/>
              </p:cNvSpPr>
              <p:nvPr/>
            </p:nvSpPr>
            <p:spPr>
              <a:xfrm>
                <a:off x="6976952" y="3758696"/>
                <a:ext cx="1004550" cy="64837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 sz="4400" b="0" i="0" u="none" strike="noStrike" kern="1200" cap="none" spc="0" normalizeH="0" baseline="0" noProof="0" dirty="0">
                    <a:ln>
                      <a:noFill/>
                    </a:ln>
                    <a:solidFill>
                      <a:prstClr val="white"/>
                    </a:solidFill>
                    <a:effectLst/>
                    <a:uLnTx/>
                    <a:uFillTx/>
                    <a:latin typeface="Georgia" panose="02040502050405020303" pitchFamily="18" charset="0"/>
                    <a:ea typeface="+mj-ea"/>
                    <a:cs typeface="+mj-cs"/>
                  </a:rPr>
                  <a:t>03</a:t>
                </a:r>
              </a:p>
            </p:txBody>
          </p:sp>
        </p:grpSp>
        <p:sp>
          <p:nvSpPr>
            <p:cNvPr id="26" name="TextBox 25">
              <a:extLst>
                <a:ext uri="{FF2B5EF4-FFF2-40B4-BE49-F238E27FC236}">
                  <a16:creationId xmlns:a16="http://schemas.microsoft.com/office/drawing/2014/main" id="{52D59200-6A15-DA1D-B09F-84AB5DAAD1D8}"/>
                </a:ext>
              </a:extLst>
            </p:cNvPr>
            <p:cNvSpPr txBox="1"/>
            <p:nvPr/>
          </p:nvSpPr>
          <p:spPr>
            <a:xfrm>
              <a:off x="8202275" y="3451600"/>
              <a:ext cx="271296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E3E4D"/>
                  </a:solidFill>
                  <a:effectLst/>
                  <a:uLnTx/>
                  <a:uFillTx/>
                  <a:latin typeface="Tahoma" panose="020B0604030504040204" pitchFamily="34" charset="0"/>
                  <a:ea typeface="Tahoma" panose="020B0604030504040204" pitchFamily="34" charset="0"/>
                  <a:cs typeface="Tahoma" panose="020B0604030504040204" pitchFamily="34" charset="0"/>
                </a:rPr>
                <a:t>Self assess skills 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E3E4D"/>
                  </a:solidFill>
                  <a:effectLst/>
                  <a:uLnTx/>
                  <a:uFillTx/>
                  <a:latin typeface="Tahoma" panose="020B0604030504040204" pitchFamily="34" charset="0"/>
                  <a:ea typeface="Tahoma" panose="020B0604030504040204" pitchFamily="34" charset="0"/>
                  <a:cs typeface="Tahoma" panose="020B0604030504040204" pitchFamily="34" charset="0"/>
                </a:rPr>
                <a:t>view role profiles.</a:t>
              </a:r>
            </a:p>
          </p:txBody>
        </p:sp>
        <p:sp>
          <p:nvSpPr>
            <p:cNvPr id="27" name="TextBox 26">
              <a:extLst>
                <a:ext uri="{FF2B5EF4-FFF2-40B4-BE49-F238E27FC236}">
                  <a16:creationId xmlns:a16="http://schemas.microsoft.com/office/drawing/2014/main" id="{EF87197F-BF20-5363-50DE-69D9907CC6CE}"/>
                </a:ext>
              </a:extLst>
            </p:cNvPr>
            <p:cNvSpPr txBox="1"/>
            <p:nvPr/>
          </p:nvSpPr>
          <p:spPr>
            <a:xfrm>
              <a:off x="8202275" y="4445988"/>
              <a:ext cx="271296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E3E4D"/>
                  </a:solidFill>
                  <a:effectLst/>
                  <a:uLnTx/>
                  <a:uFillTx/>
                  <a:latin typeface="Tahoma" panose="020B0604030504040204" pitchFamily="34" charset="0"/>
                  <a:ea typeface="Tahoma" panose="020B0604030504040204" pitchFamily="34" charset="0"/>
                  <a:cs typeface="Tahoma" panose="020B0604030504040204" pitchFamily="34" charset="0"/>
                </a:rPr>
                <a:t>Search for a wide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E3E4D"/>
                  </a:solidFill>
                  <a:effectLst/>
                  <a:uLnTx/>
                  <a:uFillTx/>
                  <a:latin typeface="Tahoma" panose="020B0604030504040204" pitchFamily="34" charset="0"/>
                  <a:ea typeface="Tahoma" panose="020B0604030504040204" pitchFamily="34" charset="0"/>
                  <a:cs typeface="Tahoma" panose="020B0604030504040204" pitchFamily="34" charset="0"/>
                </a:rPr>
                <a:t>range of resources.</a:t>
              </a:r>
            </a:p>
          </p:txBody>
        </p:sp>
        <p:sp>
          <p:nvSpPr>
            <p:cNvPr id="28" name="TextBox 27">
              <a:extLst>
                <a:ext uri="{FF2B5EF4-FFF2-40B4-BE49-F238E27FC236}">
                  <a16:creationId xmlns:a16="http://schemas.microsoft.com/office/drawing/2014/main" id="{AEE099DE-7E66-CDF0-2112-38AEBC27584F}"/>
                </a:ext>
              </a:extLst>
            </p:cNvPr>
            <p:cNvSpPr txBox="1"/>
            <p:nvPr/>
          </p:nvSpPr>
          <p:spPr>
            <a:xfrm>
              <a:off x="8238630" y="5570299"/>
              <a:ext cx="285417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E3E4D"/>
                  </a:solidFill>
                  <a:effectLst/>
                  <a:uLnTx/>
                  <a:uFillTx/>
                  <a:latin typeface="Tahoma" panose="020B0604030504040204" pitchFamily="34" charset="0"/>
                  <a:ea typeface="Tahoma" panose="020B0604030504040204" pitchFamily="34" charset="0"/>
                  <a:cs typeface="Tahoma" panose="020B0604030504040204" pitchFamily="34" charset="0"/>
                </a:rPr>
                <a:t>Develop digital skills.</a:t>
              </a:r>
            </a:p>
          </p:txBody>
        </p:sp>
      </p:grpSp>
      <p:pic>
        <p:nvPicPr>
          <p:cNvPr id="30" name="Picture 29" descr="Image of a MacBook laptop displaying the Digital Skills Framework on screen">
            <a:extLst>
              <a:ext uri="{FF2B5EF4-FFF2-40B4-BE49-F238E27FC236}">
                <a16:creationId xmlns:a16="http://schemas.microsoft.com/office/drawing/2014/main" id="{85910AFC-17A3-21CA-A50D-92D7405D01F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243" y="182870"/>
            <a:ext cx="6579437" cy="6579437"/>
          </a:xfrm>
          <a:prstGeom prst="rect">
            <a:avLst/>
          </a:prstGeom>
        </p:spPr>
      </p:pic>
      <p:sp>
        <p:nvSpPr>
          <p:cNvPr id="13" name="Rectangle 12">
            <a:extLst>
              <a:ext uri="{FF2B5EF4-FFF2-40B4-BE49-F238E27FC236}">
                <a16:creationId xmlns:a16="http://schemas.microsoft.com/office/drawing/2014/main" id="{95FBC0D0-C6BE-90F4-977D-00250A4A0DAE}"/>
              </a:ext>
            </a:extLst>
          </p:cNvPr>
          <p:cNvSpPr/>
          <p:nvPr/>
        </p:nvSpPr>
        <p:spPr>
          <a:xfrm>
            <a:off x="0" y="0"/>
            <a:ext cx="1080000" cy="1080000"/>
          </a:xfrm>
          <a:prstGeom prst="rect">
            <a:avLst/>
          </a:prstGeom>
          <a:solidFill>
            <a:srgbClr val="189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15" name="Rectangle 14">
            <a:extLst>
              <a:ext uri="{FF2B5EF4-FFF2-40B4-BE49-F238E27FC236}">
                <a16:creationId xmlns:a16="http://schemas.microsoft.com/office/drawing/2014/main" id="{E00C5406-4E00-C924-0F9B-B2B27509AE0A}"/>
              </a:ext>
            </a:extLst>
          </p:cNvPr>
          <p:cNvSpPr/>
          <p:nvPr/>
        </p:nvSpPr>
        <p:spPr>
          <a:xfrm>
            <a:off x="0" y="1102549"/>
            <a:ext cx="1080000" cy="291759"/>
          </a:xfrm>
          <a:prstGeom prst="rect">
            <a:avLst/>
          </a:prstGeom>
          <a:solidFill>
            <a:srgbClr val="189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CLICK OR SCAN</a:t>
            </a:r>
          </a:p>
        </p:txBody>
      </p:sp>
      <p:pic>
        <p:nvPicPr>
          <p:cNvPr id="33" name="Picture 32" descr="QR code linking to the Digital Skills Framework website">
            <a:hlinkClick r:id="rId4"/>
            <a:extLst>
              <a:ext uri="{FF2B5EF4-FFF2-40B4-BE49-F238E27FC236}">
                <a16:creationId xmlns:a16="http://schemas.microsoft.com/office/drawing/2014/main" id="{3C749F50-1F9C-36A3-CC52-E726ECDC88C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0000" y="90000"/>
            <a:ext cx="900000" cy="900000"/>
          </a:xfrm>
          <a:prstGeom prst="rect">
            <a:avLst/>
          </a:prstGeom>
        </p:spPr>
      </p:pic>
      <p:sp>
        <p:nvSpPr>
          <p:cNvPr id="4" name="Oval 3">
            <a:extLst>
              <a:ext uri="{FF2B5EF4-FFF2-40B4-BE49-F238E27FC236}">
                <a16:creationId xmlns:a16="http://schemas.microsoft.com/office/drawing/2014/main" id="{BC7F4B2A-C3C8-D181-0F5F-48CB830D2936}"/>
              </a:ext>
            </a:extLst>
          </p:cNvPr>
          <p:cNvSpPr/>
          <p:nvPr/>
        </p:nvSpPr>
        <p:spPr>
          <a:xfrm>
            <a:off x="0" y="-1035634"/>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6" name="Oval 5">
            <a:extLst>
              <a:ext uri="{FF2B5EF4-FFF2-40B4-BE49-F238E27FC236}">
                <a16:creationId xmlns:a16="http://schemas.microsoft.com/office/drawing/2014/main" id="{93433E4B-1AF3-A376-2BA4-5E6FC8E3741E}"/>
              </a:ext>
            </a:extLst>
          </p:cNvPr>
          <p:cNvSpPr/>
          <p:nvPr/>
        </p:nvSpPr>
        <p:spPr>
          <a:xfrm>
            <a:off x="723418" y="-1024060"/>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29" name="Oval 28">
            <a:extLst>
              <a:ext uri="{FF2B5EF4-FFF2-40B4-BE49-F238E27FC236}">
                <a16:creationId xmlns:a16="http://schemas.microsoft.com/office/drawing/2014/main" id="{5D1A4C5C-5ECC-7971-3278-2F8E9B094A74}"/>
              </a:ext>
            </a:extLst>
          </p:cNvPr>
          <p:cNvSpPr/>
          <p:nvPr/>
        </p:nvSpPr>
        <p:spPr>
          <a:xfrm>
            <a:off x="1446836" y="-1058784"/>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32" name="Oval 31">
            <a:extLst>
              <a:ext uri="{FF2B5EF4-FFF2-40B4-BE49-F238E27FC236}">
                <a16:creationId xmlns:a16="http://schemas.microsoft.com/office/drawing/2014/main" id="{1ACD6573-8EE0-71F4-29ED-A8EAC91BE046}"/>
              </a:ext>
            </a:extLst>
          </p:cNvPr>
          <p:cNvSpPr/>
          <p:nvPr/>
        </p:nvSpPr>
        <p:spPr>
          <a:xfrm>
            <a:off x="2170254" y="-1058784"/>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34" name="Oval 33">
            <a:extLst>
              <a:ext uri="{FF2B5EF4-FFF2-40B4-BE49-F238E27FC236}">
                <a16:creationId xmlns:a16="http://schemas.microsoft.com/office/drawing/2014/main" id="{A1F85A27-BFC0-CAC0-B5BC-321548B5D2E3}"/>
              </a:ext>
            </a:extLst>
          </p:cNvPr>
          <p:cNvSpPr/>
          <p:nvPr/>
        </p:nvSpPr>
        <p:spPr>
          <a:xfrm>
            <a:off x="2893672" y="-1047210"/>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35" name="Oval 34">
            <a:extLst>
              <a:ext uri="{FF2B5EF4-FFF2-40B4-BE49-F238E27FC236}">
                <a16:creationId xmlns:a16="http://schemas.microsoft.com/office/drawing/2014/main" id="{B182C3D9-ABEA-8EC2-86E7-6410D8433F19}"/>
              </a:ext>
            </a:extLst>
          </p:cNvPr>
          <p:cNvSpPr/>
          <p:nvPr/>
        </p:nvSpPr>
        <p:spPr>
          <a:xfrm>
            <a:off x="3617090" y="-1047210"/>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36" name="Oval 35">
            <a:extLst>
              <a:ext uri="{FF2B5EF4-FFF2-40B4-BE49-F238E27FC236}">
                <a16:creationId xmlns:a16="http://schemas.microsoft.com/office/drawing/2014/main" id="{E67F8685-5BAC-96E0-50FE-AA797B83236F}"/>
              </a:ext>
            </a:extLst>
          </p:cNvPr>
          <p:cNvSpPr/>
          <p:nvPr/>
        </p:nvSpPr>
        <p:spPr>
          <a:xfrm>
            <a:off x="4340508" y="-1093508"/>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37" name="Oval 36">
            <a:extLst>
              <a:ext uri="{FF2B5EF4-FFF2-40B4-BE49-F238E27FC236}">
                <a16:creationId xmlns:a16="http://schemas.microsoft.com/office/drawing/2014/main" id="{7994B7DC-0F17-5E3A-30AF-CC06E27D7039}"/>
              </a:ext>
            </a:extLst>
          </p:cNvPr>
          <p:cNvSpPr/>
          <p:nvPr/>
        </p:nvSpPr>
        <p:spPr>
          <a:xfrm>
            <a:off x="5063926" y="-1105083"/>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38" name="Oval 37">
            <a:extLst>
              <a:ext uri="{FF2B5EF4-FFF2-40B4-BE49-F238E27FC236}">
                <a16:creationId xmlns:a16="http://schemas.microsoft.com/office/drawing/2014/main" id="{A5F8C216-CF37-9373-FB47-BFD359A194E3}"/>
              </a:ext>
            </a:extLst>
          </p:cNvPr>
          <p:cNvSpPr/>
          <p:nvPr/>
        </p:nvSpPr>
        <p:spPr>
          <a:xfrm>
            <a:off x="5787344" y="-1093508"/>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39" name="Oval 38">
            <a:extLst>
              <a:ext uri="{FF2B5EF4-FFF2-40B4-BE49-F238E27FC236}">
                <a16:creationId xmlns:a16="http://schemas.microsoft.com/office/drawing/2014/main" id="{CDA5530B-6730-1D03-BD10-C29ADF00FE2D}"/>
              </a:ext>
            </a:extLst>
          </p:cNvPr>
          <p:cNvSpPr/>
          <p:nvPr/>
        </p:nvSpPr>
        <p:spPr>
          <a:xfrm>
            <a:off x="6510762" y="-1105082"/>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40" name="Oval 39">
            <a:extLst>
              <a:ext uri="{FF2B5EF4-FFF2-40B4-BE49-F238E27FC236}">
                <a16:creationId xmlns:a16="http://schemas.microsoft.com/office/drawing/2014/main" id="{5DF1DA14-BB6D-8E5A-C466-A8F172742F40}"/>
              </a:ext>
            </a:extLst>
          </p:cNvPr>
          <p:cNvSpPr/>
          <p:nvPr/>
        </p:nvSpPr>
        <p:spPr>
          <a:xfrm>
            <a:off x="7234177" y="-1105082"/>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37604750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id="{59C7D3DE-E475-9993-27AF-05581593089E}"/>
              </a:ext>
            </a:extLst>
          </p:cNvPr>
          <p:cNvSpPr/>
          <p:nvPr/>
        </p:nvSpPr>
        <p:spPr>
          <a:xfrm>
            <a:off x="-856550" y="-721906"/>
            <a:ext cx="3603812" cy="3603812"/>
          </a:xfrm>
          <a:prstGeom prst="ellipse">
            <a:avLst/>
          </a:prstGeom>
          <a:noFill/>
          <a:ln w="508000">
            <a:solidFill>
              <a:srgbClr val="FAC748">
                <a:alpha val="2472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2" name="TextBox 1">
            <a:extLst>
              <a:ext uri="{FF2B5EF4-FFF2-40B4-BE49-F238E27FC236}">
                <a16:creationId xmlns:a16="http://schemas.microsoft.com/office/drawing/2014/main" id="{1541AC69-A0FC-B95A-C35B-1EB0372CE461}"/>
              </a:ext>
            </a:extLst>
          </p:cNvPr>
          <p:cNvSpPr txBox="1"/>
          <p:nvPr/>
        </p:nvSpPr>
        <p:spPr>
          <a:xfrm>
            <a:off x="6959348" y="1122971"/>
            <a:ext cx="3646858"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189A8B"/>
                </a:solidFill>
                <a:effectLst/>
                <a:uLnTx/>
                <a:uFillTx/>
                <a:latin typeface="Tahoma" panose="020B0604030504040204" pitchFamily="34" charset="0"/>
                <a:ea typeface="Tahoma" panose="020B0604030504040204" pitchFamily="34" charset="0"/>
                <a:cs typeface="Tahoma" panose="020B0604030504040204" pitchFamily="34" charset="0"/>
              </a:rPr>
              <a:t>LinkedIn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189A8B"/>
                </a:solidFill>
                <a:effectLst/>
                <a:uLnTx/>
                <a:uFillTx/>
                <a:latin typeface="Tahoma" panose="020B0604030504040204" pitchFamily="34" charset="0"/>
                <a:ea typeface="Tahoma" panose="020B0604030504040204" pitchFamily="34" charset="0"/>
                <a:cs typeface="Tahoma" panose="020B0604030504040204" pitchFamily="34" charset="0"/>
              </a:rPr>
              <a:t>Learning</a:t>
            </a:r>
          </a:p>
        </p:txBody>
      </p:sp>
      <p:pic>
        <p:nvPicPr>
          <p:cNvPr id="4" name="Picture 3" descr="MacBook laptop showing the LinkedIn Learning interface on screen">
            <a:extLst>
              <a:ext uri="{FF2B5EF4-FFF2-40B4-BE49-F238E27FC236}">
                <a16:creationId xmlns:a16="http://schemas.microsoft.com/office/drawing/2014/main" id="{A7B62FF4-5FB3-FA47-D751-A23B54D0CFF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991" y="-410601"/>
            <a:ext cx="7746426" cy="7746426"/>
          </a:xfrm>
          <a:prstGeom prst="rect">
            <a:avLst/>
          </a:prstGeom>
          <a:effectLst/>
        </p:spPr>
      </p:pic>
      <p:sp>
        <p:nvSpPr>
          <p:cNvPr id="8" name="Rectangle 7">
            <a:extLst>
              <a:ext uri="{FF2B5EF4-FFF2-40B4-BE49-F238E27FC236}">
                <a16:creationId xmlns:a16="http://schemas.microsoft.com/office/drawing/2014/main" id="{1607FA92-2F00-0FB6-D098-31872FD45F08}"/>
              </a:ext>
            </a:extLst>
          </p:cNvPr>
          <p:cNvSpPr/>
          <p:nvPr/>
        </p:nvSpPr>
        <p:spPr>
          <a:xfrm>
            <a:off x="11112000" y="0"/>
            <a:ext cx="1080000" cy="1080000"/>
          </a:xfrm>
          <a:prstGeom prst="rect">
            <a:avLst/>
          </a:prstGeom>
          <a:solidFill>
            <a:srgbClr val="189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9" name="Rectangle 8">
            <a:extLst>
              <a:ext uri="{FF2B5EF4-FFF2-40B4-BE49-F238E27FC236}">
                <a16:creationId xmlns:a16="http://schemas.microsoft.com/office/drawing/2014/main" id="{849122C0-3A53-CEE0-A0E0-E8666CB07E9E}"/>
              </a:ext>
            </a:extLst>
          </p:cNvPr>
          <p:cNvSpPr/>
          <p:nvPr/>
        </p:nvSpPr>
        <p:spPr>
          <a:xfrm>
            <a:off x="11112000" y="1102549"/>
            <a:ext cx="1080000" cy="291759"/>
          </a:xfrm>
          <a:prstGeom prst="rect">
            <a:avLst/>
          </a:prstGeom>
          <a:solidFill>
            <a:srgbClr val="189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CLICK OR SCAN</a:t>
            </a:r>
          </a:p>
        </p:txBody>
      </p:sp>
      <p:pic>
        <p:nvPicPr>
          <p:cNvPr id="7" name="Picture 6" descr="QR code linking to information about the University's LinkedIn Learning service">
            <a:hlinkClick r:id="rId4"/>
            <a:extLst>
              <a:ext uri="{FF2B5EF4-FFF2-40B4-BE49-F238E27FC236}">
                <a16:creationId xmlns:a16="http://schemas.microsoft.com/office/drawing/2014/main" id="{2340794A-551D-A560-995A-6C4D56EBB77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203800" y="91800"/>
            <a:ext cx="896400" cy="896400"/>
          </a:xfrm>
          <a:prstGeom prst="rect">
            <a:avLst/>
          </a:prstGeom>
        </p:spPr>
      </p:pic>
      <p:sp>
        <p:nvSpPr>
          <p:cNvPr id="3" name="Oval 2">
            <a:extLst>
              <a:ext uri="{FF2B5EF4-FFF2-40B4-BE49-F238E27FC236}">
                <a16:creationId xmlns:a16="http://schemas.microsoft.com/office/drawing/2014/main" id="{4C6326AB-E9BF-FC7E-2F17-5C0D96DB784A}"/>
              </a:ext>
            </a:extLst>
          </p:cNvPr>
          <p:cNvSpPr/>
          <p:nvPr/>
        </p:nvSpPr>
        <p:spPr>
          <a:xfrm>
            <a:off x="0" y="-1035634"/>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6" name="Oval 5">
            <a:extLst>
              <a:ext uri="{FF2B5EF4-FFF2-40B4-BE49-F238E27FC236}">
                <a16:creationId xmlns:a16="http://schemas.microsoft.com/office/drawing/2014/main" id="{C33BBA97-23AA-FB57-DF9E-8B44054B449D}"/>
              </a:ext>
            </a:extLst>
          </p:cNvPr>
          <p:cNvSpPr/>
          <p:nvPr/>
        </p:nvSpPr>
        <p:spPr>
          <a:xfrm>
            <a:off x="723418" y="-1024060"/>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10" name="Oval 9">
            <a:extLst>
              <a:ext uri="{FF2B5EF4-FFF2-40B4-BE49-F238E27FC236}">
                <a16:creationId xmlns:a16="http://schemas.microsoft.com/office/drawing/2014/main" id="{0BE28640-D29D-1DBA-6F34-37E4373CC531}"/>
              </a:ext>
            </a:extLst>
          </p:cNvPr>
          <p:cNvSpPr/>
          <p:nvPr/>
        </p:nvSpPr>
        <p:spPr>
          <a:xfrm>
            <a:off x="1446836" y="-1058784"/>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12" name="Oval 11">
            <a:extLst>
              <a:ext uri="{FF2B5EF4-FFF2-40B4-BE49-F238E27FC236}">
                <a16:creationId xmlns:a16="http://schemas.microsoft.com/office/drawing/2014/main" id="{9B525EE2-E753-2838-0964-6E8B7A1B180B}"/>
              </a:ext>
            </a:extLst>
          </p:cNvPr>
          <p:cNvSpPr/>
          <p:nvPr/>
        </p:nvSpPr>
        <p:spPr>
          <a:xfrm>
            <a:off x="2170254" y="-1058784"/>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13" name="Oval 12">
            <a:extLst>
              <a:ext uri="{FF2B5EF4-FFF2-40B4-BE49-F238E27FC236}">
                <a16:creationId xmlns:a16="http://schemas.microsoft.com/office/drawing/2014/main" id="{9F003B29-4C68-45A1-57F8-221D35847DD2}"/>
              </a:ext>
            </a:extLst>
          </p:cNvPr>
          <p:cNvSpPr/>
          <p:nvPr/>
        </p:nvSpPr>
        <p:spPr>
          <a:xfrm>
            <a:off x="2893672" y="-1047210"/>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15" name="Oval 14">
            <a:extLst>
              <a:ext uri="{FF2B5EF4-FFF2-40B4-BE49-F238E27FC236}">
                <a16:creationId xmlns:a16="http://schemas.microsoft.com/office/drawing/2014/main" id="{57D2A202-E485-9255-7711-F2C908626D5E}"/>
              </a:ext>
            </a:extLst>
          </p:cNvPr>
          <p:cNvSpPr/>
          <p:nvPr/>
        </p:nvSpPr>
        <p:spPr>
          <a:xfrm>
            <a:off x="3617090" y="-1047210"/>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16" name="Oval 15">
            <a:extLst>
              <a:ext uri="{FF2B5EF4-FFF2-40B4-BE49-F238E27FC236}">
                <a16:creationId xmlns:a16="http://schemas.microsoft.com/office/drawing/2014/main" id="{8963D1EB-24A6-13B1-EB66-822B6872133C}"/>
              </a:ext>
            </a:extLst>
          </p:cNvPr>
          <p:cNvSpPr/>
          <p:nvPr/>
        </p:nvSpPr>
        <p:spPr>
          <a:xfrm>
            <a:off x="4340508" y="-1093508"/>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17" name="Oval 16">
            <a:extLst>
              <a:ext uri="{FF2B5EF4-FFF2-40B4-BE49-F238E27FC236}">
                <a16:creationId xmlns:a16="http://schemas.microsoft.com/office/drawing/2014/main" id="{2B6F4648-992B-3D9A-427A-DBD17D380F08}"/>
              </a:ext>
            </a:extLst>
          </p:cNvPr>
          <p:cNvSpPr/>
          <p:nvPr/>
        </p:nvSpPr>
        <p:spPr>
          <a:xfrm>
            <a:off x="5063926" y="-1105083"/>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18" name="Oval 17">
            <a:extLst>
              <a:ext uri="{FF2B5EF4-FFF2-40B4-BE49-F238E27FC236}">
                <a16:creationId xmlns:a16="http://schemas.microsoft.com/office/drawing/2014/main" id="{832AAA5E-C915-933D-5CE9-059CAB446434}"/>
              </a:ext>
            </a:extLst>
          </p:cNvPr>
          <p:cNvSpPr/>
          <p:nvPr/>
        </p:nvSpPr>
        <p:spPr>
          <a:xfrm>
            <a:off x="5787344" y="-1093508"/>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19" name="Oval 18">
            <a:extLst>
              <a:ext uri="{FF2B5EF4-FFF2-40B4-BE49-F238E27FC236}">
                <a16:creationId xmlns:a16="http://schemas.microsoft.com/office/drawing/2014/main" id="{FF851DDE-A8D8-5DD2-D7B3-DFF698B00FB1}"/>
              </a:ext>
            </a:extLst>
          </p:cNvPr>
          <p:cNvSpPr/>
          <p:nvPr/>
        </p:nvSpPr>
        <p:spPr>
          <a:xfrm>
            <a:off x="6510762" y="-1105082"/>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20" name="Oval 19">
            <a:extLst>
              <a:ext uri="{FF2B5EF4-FFF2-40B4-BE49-F238E27FC236}">
                <a16:creationId xmlns:a16="http://schemas.microsoft.com/office/drawing/2014/main" id="{B6725916-C179-B392-7FA3-D33B8AFC88CB}"/>
              </a:ext>
            </a:extLst>
          </p:cNvPr>
          <p:cNvSpPr/>
          <p:nvPr/>
        </p:nvSpPr>
        <p:spPr>
          <a:xfrm>
            <a:off x="7234177" y="-1105082"/>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grpSp>
        <p:nvGrpSpPr>
          <p:cNvPr id="36" name="Group 35">
            <a:extLst>
              <a:ext uri="{FF2B5EF4-FFF2-40B4-BE49-F238E27FC236}">
                <a16:creationId xmlns:a16="http://schemas.microsoft.com/office/drawing/2014/main" id="{F39FD5EA-9C16-3651-9D7E-A933083D1583}"/>
              </a:ext>
            </a:extLst>
          </p:cNvPr>
          <p:cNvGrpSpPr/>
          <p:nvPr/>
        </p:nvGrpSpPr>
        <p:grpSpPr>
          <a:xfrm>
            <a:off x="4988691" y="4036689"/>
            <a:ext cx="6845628" cy="2569732"/>
            <a:chOff x="4988691" y="4036689"/>
            <a:chExt cx="6845628" cy="2569732"/>
          </a:xfrm>
        </p:grpSpPr>
        <p:sp>
          <p:nvSpPr>
            <p:cNvPr id="21" name="Rounded Rectangle 20">
              <a:extLst>
                <a:ext uri="{FF2B5EF4-FFF2-40B4-BE49-F238E27FC236}">
                  <a16:creationId xmlns:a16="http://schemas.microsoft.com/office/drawing/2014/main" id="{47F4A80E-7280-8D27-9D96-90D00748CA9E}"/>
                </a:ext>
              </a:extLst>
            </p:cNvPr>
            <p:cNvSpPr/>
            <p:nvPr/>
          </p:nvSpPr>
          <p:spPr>
            <a:xfrm>
              <a:off x="4988691" y="4036689"/>
              <a:ext cx="6845628" cy="2569732"/>
            </a:xfrm>
            <a:prstGeom prst="roundRect">
              <a:avLst/>
            </a:prstGeom>
            <a:solidFill>
              <a:schemeClr val="bg1"/>
            </a:solidFill>
            <a:ln w="19050">
              <a:solidFill>
                <a:srgbClr val="179A8B">
                  <a:alpha val="16000"/>
                </a:srgbClr>
              </a:solidFill>
            </a:ln>
            <a:effectLst>
              <a:outerShdw blurRad="50800" dist="38100" dir="18900000" algn="bl"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grpSp>
          <p:nvGrpSpPr>
            <p:cNvPr id="35" name="Group 34">
              <a:extLst>
                <a:ext uri="{FF2B5EF4-FFF2-40B4-BE49-F238E27FC236}">
                  <a16:creationId xmlns:a16="http://schemas.microsoft.com/office/drawing/2014/main" id="{F219B3A3-92B7-91D7-ACAF-8596030D2F47}"/>
                </a:ext>
              </a:extLst>
            </p:cNvPr>
            <p:cNvGrpSpPr/>
            <p:nvPr/>
          </p:nvGrpSpPr>
          <p:grpSpPr>
            <a:xfrm>
              <a:off x="5142083" y="4307119"/>
              <a:ext cx="6538844" cy="2028872"/>
              <a:chOff x="5295475" y="4307119"/>
              <a:chExt cx="6538844" cy="2028872"/>
            </a:xfrm>
          </p:grpSpPr>
          <p:grpSp>
            <p:nvGrpSpPr>
              <p:cNvPr id="14" name="Group 13">
                <a:extLst>
                  <a:ext uri="{FF2B5EF4-FFF2-40B4-BE49-F238E27FC236}">
                    <a16:creationId xmlns:a16="http://schemas.microsoft.com/office/drawing/2014/main" id="{51D8F82F-1653-9D7E-CF4B-2803D69C9EED}"/>
                  </a:ext>
                </a:extLst>
              </p:cNvPr>
              <p:cNvGrpSpPr/>
              <p:nvPr/>
            </p:nvGrpSpPr>
            <p:grpSpPr>
              <a:xfrm>
                <a:off x="5295475" y="4317694"/>
                <a:ext cx="2106894" cy="2018297"/>
                <a:chOff x="5295475" y="4317694"/>
                <a:chExt cx="2106894" cy="2018297"/>
              </a:xfrm>
            </p:grpSpPr>
            <p:grpSp>
              <p:nvGrpSpPr>
                <p:cNvPr id="77" name="Group 76" descr="Icon - green film clapperboard icon">
                  <a:extLst>
                    <a:ext uri="{FF2B5EF4-FFF2-40B4-BE49-F238E27FC236}">
                      <a16:creationId xmlns:a16="http://schemas.microsoft.com/office/drawing/2014/main" id="{7A181CA3-5750-A369-2F90-5A845569D7DA}"/>
                    </a:ext>
                  </a:extLst>
                </p:cNvPr>
                <p:cNvGrpSpPr/>
                <p:nvPr/>
              </p:nvGrpSpPr>
              <p:grpSpPr>
                <a:xfrm>
                  <a:off x="5391011" y="4317694"/>
                  <a:ext cx="815682" cy="820030"/>
                  <a:chOff x="5295475" y="4317694"/>
                  <a:chExt cx="815682" cy="820030"/>
                </a:xfrm>
              </p:grpSpPr>
              <p:sp>
                <p:nvSpPr>
                  <p:cNvPr id="23" name="Google Shape;10681;p85">
                    <a:extLst>
                      <a:ext uri="{FF2B5EF4-FFF2-40B4-BE49-F238E27FC236}">
                        <a16:creationId xmlns:a16="http://schemas.microsoft.com/office/drawing/2014/main" id="{448DC1DA-FA8E-02F7-354E-80892F45EBA9}"/>
                      </a:ext>
                    </a:extLst>
                  </p:cNvPr>
                  <p:cNvSpPr/>
                  <p:nvPr/>
                </p:nvSpPr>
                <p:spPr>
                  <a:xfrm>
                    <a:off x="5530993" y="4486823"/>
                    <a:ext cx="201270" cy="72911"/>
                  </a:xfrm>
                  <a:custGeom>
                    <a:avLst/>
                    <a:gdLst/>
                    <a:ahLst/>
                    <a:cxnLst/>
                    <a:rect l="l" t="t" r="r" b="b"/>
                    <a:pathLst>
                      <a:path w="2962" h="1073" extrusionOk="0">
                        <a:moveTo>
                          <a:pt x="1260" y="1"/>
                        </a:moveTo>
                        <a:lnTo>
                          <a:pt x="0" y="1072"/>
                        </a:lnTo>
                        <a:lnTo>
                          <a:pt x="1702" y="1072"/>
                        </a:lnTo>
                        <a:lnTo>
                          <a:pt x="2962" y="1"/>
                        </a:lnTo>
                        <a:close/>
                      </a:path>
                    </a:pathLst>
                  </a:custGeom>
                  <a:solidFill>
                    <a:srgbClr val="179A8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24" name="Google Shape;10682;p85">
                    <a:extLst>
                      <a:ext uri="{FF2B5EF4-FFF2-40B4-BE49-F238E27FC236}">
                        <a16:creationId xmlns:a16="http://schemas.microsoft.com/office/drawing/2014/main" id="{0B72C4FA-A104-2091-FE3E-8B26CB609F9B}"/>
                      </a:ext>
                    </a:extLst>
                  </p:cNvPr>
                  <p:cNvSpPr/>
                  <p:nvPr/>
                </p:nvSpPr>
                <p:spPr>
                  <a:xfrm>
                    <a:off x="5721527" y="4486823"/>
                    <a:ext cx="199164" cy="72911"/>
                  </a:xfrm>
                  <a:custGeom>
                    <a:avLst/>
                    <a:gdLst/>
                    <a:ahLst/>
                    <a:cxnLst/>
                    <a:rect l="l" t="t" r="r" b="b"/>
                    <a:pathLst>
                      <a:path w="2931" h="1073" extrusionOk="0">
                        <a:moveTo>
                          <a:pt x="1260" y="1"/>
                        </a:moveTo>
                        <a:lnTo>
                          <a:pt x="0" y="1072"/>
                        </a:lnTo>
                        <a:lnTo>
                          <a:pt x="1670" y="1072"/>
                        </a:lnTo>
                        <a:lnTo>
                          <a:pt x="2930" y="1"/>
                        </a:lnTo>
                        <a:close/>
                      </a:path>
                    </a:pathLst>
                  </a:custGeom>
                  <a:solidFill>
                    <a:srgbClr val="179A8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25" name="Google Shape;10683;p85">
                    <a:extLst>
                      <a:ext uri="{FF2B5EF4-FFF2-40B4-BE49-F238E27FC236}">
                        <a16:creationId xmlns:a16="http://schemas.microsoft.com/office/drawing/2014/main" id="{871A993E-CC1B-205C-C8E7-86C6724ECC72}"/>
                      </a:ext>
                    </a:extLst>
                  </p:cNvPr>
                  <p:cNvSpPr/>
                  <p:nvPr/>
                </p:nvSpPr>
                <p:spPr>
                  <a:xfrm>
                    <a:off x="5661594" y="4321975"/>
                    <a:ext cx="259097" cy="117827"/>
                  </a:xfrm>
                  <a:custGeom>
                    <a:avLst/>
                    <a:gdLst/>
                    <a:ahLst/>
                    <a:cxnLst/>
                    <a:rect l="l" t="t" r="r" b="b"/>
                    <a:pathLst>
                      <a:path w="3813" h="1734" extrusionOk="0">
                        <a:moveTo>
                          <a:pt x="0" y="1"/>
                        </a:moveTo>
                        <a:lnTo>
                          <a:pt x="2142" y="1734"/>
                        </a:lnTo>
                        <a:lnTo>
                          <a:pt x="3812" y="1734"/>
                        </a:lnTo>
                        <a:lnTo>
                          <a:pt x="1733" y="1"/>
                        </a:lnTo>
                        <a:close/>
                      </a:path>
                    </a:pathLst>
                  </a:custGeom>
                  <a:solidFill>
                    <a:srgbClr val="179A8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26" name="Google Shape;10684;p85">
                    <a:extLst>
                      <a:ext uri="{FF2B5EF4-FFF2-40B4-BE49-F238E27FC236}">
                        <a16:creationId xmlns:a16="http://schemas.microsoft.com/office/drawing/2014/main" id="{15C66C63-EB4B-7015-E9F6-8F947485D7A4}"/>
                      </a:ext>
                    </a:extLst>
                  </p:cNvPr>
                  <p:cNvSpPr/>
                  <p:nvPr/>
                </p:nvSpPr>
                <p:spPr>
                  <a:xfrm>
                    <a:off x="5295475" y="4317694"/>
                    <a:ext cx="271939" cy="237760"/>
                  </a:xfrm>
                  <a:custGeom>
                    <a:avLst/>
                    <a:gdLst/>
                    <a:ahLst/>
                    <a:cxnLst/>
                    <a:rect l="l" t="t" r="r" b="b"/>
                    <a:pathLst>
                      <a:path w="4002" h="3499" extrusionOk="0">
                        <a:moveTo>
                          <a:pt x="2112" y="1797"/>
                        </a:moveTo>
                        <a:cubicBezTo>
                          <a:pt x="2332" y="1797"/>
                          <a:pt x="2490" y="1923"/>
                          <a:pt x="2490" y="2143"/>
                        </a:cubicBezTo>
                        <a:cubicBezTo>
                          <a:pt x="2490" y="2332"/>
                          <a:pt x="2332" y="2490"/>
                          <a:pt x="2112" y="2490"/>
                        </a:cubicBezTo>
                        <a:cubicBezTo>
                          <a:pt x="1923" y="2490"/>
                          <a:pt x="1765" y="2332"/>
                          <a:pt x="1765" y="2143"/>
                        </a:cubicBezTo>
                        <a:cubicBezTo>
                          <a:pt x="1765" y="1923"/>
                          <a:pt x="1923" y="1797"/>
                          <a:pt x="2112" y="1797"/>
                        </a:cubicBezTo>
                        <a:close/>
                        <a:moveTo>
                          <a:pt x="1072" y="1"/>
                        </a:moveTo>
                        <a:cubicBezTo>
                          <a:pt x="473" y="1"/>
                          <a:pt x="1" y="474"/>
                          <a:pt x="1" y="1072"/>
                        </a:cubicBezTo>
                        <a:lnTo>
                          <a:pt x="1" y="3498"/>
                        </a:lnTo>
                        <a:lnTo>
                          <a:pt x="2364" y="3498"/>
                        </a:lnTo>
                        <a:lnTo>
                          <a:pt x="4002" y="2143"/>
                        </a:lnTo>
                        <a:lnTo>
                          <a:pt x="1481" y="1"/>
                        </a:lnTo>
                        <a:close/>
                      </a:path>
                    </a:pathLst>
                  </a:custGeom>
                  <a:solidFill>
                    <a:srgbClr val="179A8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27" name="Google Shape;10685;p85">
                    <a:extLst>
                      <a:ext uri="{FF2B5EF4-FFF2-40B4-BE49-F238E27FC236}">
                        <a16:creationId xmlns:a16="http://schemas.microsoft.com/office/drawing/2014/main" id="{0F9A2A73-96F5-E1BC-0E59-09FF38DED214}"/>
                      </a:ext>
                    </a:extLst>
                  </p:cNvPr>
                  <p:cNvSpPr/>
                  <p:nvPr/>
                </p:nvSpPr>
                <p:spPr>
                  <a:xfrm>
                    <a:off x="5473166" y="4321975"/>
                    <a:ext cx="259097" cy="117827"/>
                  </a:xfrm>
                  <a:custGeom>
                    <a:avLst/>
                    <a:gdLst/>
                    <a:ahLst/>
                    <a:cxnLst/>
                    <a:rect l="l" t="t" r="r" b="b"/>
                    <a:pathLst>
                      <a:path w="3813" h="1734" extrusionOk="0">
                        <a:moveTo>
                          <a:pt x="1" y="1"/>
                        </a:moveTo>
                        <a:lnTo>
                          <a:pt x="2111" y="1734"/>
                        </a:lnTo>
                        <a:lnTo>
                          <a:pt x="3813" y="1734"/>
                        </a:lnTo>
                        <a:lnTo>
                          <a:pt x="1702" y="1"/>
                        </a:lnTo>
                        <a:close/>
                      </a:path>
                    </a:pathLst>
                  </a:custGeom>
                  <a:solidFill>
                    <a:srgbClr val="179A8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28" name="Google Shape;10686;p85">
                    <a:extLst>
                      <a:ext uri="{FF2B5EF4-FFF2-40B4-BE49-F238E27FC236}">
                        <a16:creationId xmlns:a16="http://schemas.microsoft.com/office/drawing/2014/main" id="{96F1BA48-6AB0-0FC9-8B24-E380D293F44A}"/>
                      </a:ext>
                    </a:extLst>
                  </p:cNvPr>
                  <p:cNvSpPr/>
                  <p:nvPr/>
                </p:nvSpPr>
                <p:spPr>
                  <a:xfrm>
                    <a:off x="5295475" y="4606757"/>
                    <a:ext cx="815682" cy="530967"/>
                  </a:xfrm>
                  <a:custGeom>
                    <a:avLst/>
                    <a:gdLst/>
                    <a:ahLst/>
                    <a:cxnLst/>
                    <a:rect l="l" t="t" r="r" b="b"/>
                    <a:pathLst>
                      <a:path w="12004" h="7814" extrusionOk="0">
                        <a:moveTo>
                          <a:pt x="5987" y="410"/>
                        </a:moveTo>
                        <a:cubicBezTo>
                          <a:pt x="7719" y="410"/>
                          <a:pt x="9137" y="1827"/>
                          <a:pt x="9137" y="3560"/>
                        </a:cubicBezTo>
                        <a:cubicBezTo>
                          <a:pt x="9137" y="5293"/>
                          <a:pt x="7719" y="6711"/>
                          <a:pt x="5987" y="6711"/>
                        </a:cubicBezTo>
                        <a:cubicBezTo>
                          <a:pt x="4254" y="6711"/>
                          <a:pt x="2836" y="5293"/>
                          <a:pt x="2836" y="3560"/>
                        </a:cubicBezTo>
                        <a:cubicBezTo>
                          <a:pt x="2836" y="1827"/>
                          <a:pt x="4254" y="410"/>
                          <a:pt x="5987" y="410"/>
                        </a:cubicBezTo>
                        <a:close/>
                        <a:moveTo>
                          <a:pt x="1" y="0"/>
                        </a:moveTo>
                        <a:lnTo>
                          <a:pt x="1" y="6742"/>
                        </a:lnTo>
                        <a:cubicBezTo>
                          <a:pt x="1" y="7341"/>
                          <a:pt x="473" y="7813"/>
                          <a:pt x="1072" y="7813"/>
                        </a:cubicBezTo>
                        <a:lnTo>
                          <a:pt x="10933" y="7813"/>
                        </a:lnTo>
                        <a:cubicBezTo>
                          <a:pt x="11532" y="7813"/>
                          <a:pt x="12004" y="7341"/>
                          <a:pt x="12004" y="6742"/>
                        </a:cubicBezTo>
                        <a:lnTo>
                          <a:pt x="12004" y="0"/>
                        </a:lnTo>
                        <a:close/>
                      </a:path>
                    </a:pathLst>
                  </a:custGeom>
                  <a:solidFill>
                    <a:srgbClr val="179A8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29" name="Google Shape;10687;p85">
                    <a:extLst>
                      <a:ext uri="{FF2B5EF4-FFF2-40B4-BE49-F238E27FC236}">
                        <a16:creationId xmlns:a16="http://schemas.microsoft.com/office/drawing/2014/main" id="{2B532051-32DC-96E3-C640-FC59D0E46070}"/>
                      </a:ext>
                    </a:extLst>
                  </p:cNvPr>
                  <p:cNvSpPr/>
                  <p:nvPr/>
                </p:nvSpPr>
                <p:spPr>
                  <a:xfrm>
                    <a:off x="5678718" y="4795116"/>
                    <a:ext cx="77124" cy="100703"/>
                  </a:xfrm>
                  <a:custGeom>
                    <a:avLst/>
                    <a:gdLst/>
                    <a:ahLst/>
                    <a:cxnLst/>
                    <a:rect l="l" t="t" r="r" b="b"/>
                    <a:pathLst>
                      <a:path w="1135" h="1482" extrusionOk="0">
                        <a:moveTo>
                          <a:pt x="0" y="1"/>
                        </a:moveTo>
                        <a:lnTo>
                          <a:pt x="0" y="1481"/>
                        </a:lnTo>
                        <a:lnTo>
                          <a:pt x="1134" y="757"/>
                        </a:lnTo>
                        <a:lnTo>
                          <a:pt x="0" y="1"/>
                        </a:lnTo>
                        <a:close/>
                      </a:path>
                    </a:pathLst>
                  </a:custGeom>
                  <a:solidFill>
                    <a:srgbClr val="179A8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30" name="Google Shape;10688;p85">
                    <a:extLst>
                      <a:ext uri="{FF2B5EF4-FFF2-40B4-BE49-F238E27FC236}">
                        <a16:creationId xmlns:a16="http://schemas.microsoft.com/office/drawing/2014/main" id="{ADE3D883-13B1-8ED8-2A1A-9FA5D2CC77A1}"/>
                      </a:ext>
                    </a:extLst>
                  </p:cNvPr>
                  <p:cNvSpPr/>
                  <p:nvPr/>
                </p:nvSpPr>
                <p:spPr>
                  <a:xfrm>
                    <a:off x="5852128" y="4317694"/>
                    <a:ext cx="256922" cy="122108"/>
                  </a:xfrm>
                  <a:custGeom>
                    <a:avLst/>
                    <a:gdLst/>
                    <a:ahLst/>
                    <a:cxnLst/>
                    <a:rect l="l" t="t" r="r" b="b"/>
                    <a:pathLst>
                      <a:path w="3781" h="1797" extrusionOk="0">
                        <a:moveTo>
                          <a:pt x="0" y="1"/>
                        </a:moveTo>
                        <a:lnTo>
                          <a:pt x="2111" y="1797"/>
                        </a:lnTo>
                        <a:lnTo>
                          <a:pt x="3781" y="1797"/>
                        </a:lnTo>
                        <a:lnTo>
                          <a:pt x="3781" y="1072"/>
                        </a:lnTo>
                        <a:cubicBezTo>
                          <a:pt x="3781" y="474"/>
                          <a:pt x="3308" y="1"/>
                          <a:pt x="2709" y="1"/>
                        </a:cubicBezTo>
                        <a:close/>
                      </a:path>
                    </a:pathLst>
                  </a:custGeom>
                  <a:solidFill>
                    <a:srgbClr val="179A8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31" name="Google Shape;10689;p85">
                    <a:extLst>
                      <a:ext uri="{FF2B5EF4-FFF2-40B4-BE49-F238E27FC236}">
                        <a16:creationId xmlns:a16="http://schemas.microsoft.com/office/drawing/2014/main" id="{E8628020-9DDE-9F1C-707E-9B7EF38AEF33}"/>
                      </a:ext>
                    </a:extLst>
                  </p:cNvPr>
                  <p:cNvSpPr/>
                  <p:nvPr/>
                </p:nvSpPr>
                <p:spPr>
                  <a:xfrm>
                    <a:off x="5535274" y="4679532"/>
                    <a:ext cx="331872" cy="331872"/>
                  </a:xfrm>
                  <a:custGeom>
                    <a:avLst/>
                    <a:gdLst/>
                    <a:ahLst/>
                    <a:cxnLst/>
                    <a:rect l="l" t="t" r="r" b="b"/>
                    <a:pathLst>
                      <a:path w="4884" h="4884" extrusionOk="0">
                        <a:moveTo>
                          <a:pt x="1741" y="757"/>
                        </a:moveTo>
                        <a:cubicBezTo>
                          <a:pt x="1812" y="757"/>
                          <a:pt x="1885" y="777"/>
                          <a:pt x="1954" y="819"/>
                        </a:cubicBezTo>
                        <a:lnTo>
                          <a:pt x="4064" y="2237"/>
                        </a:lnTo>
                        <a:cubicBezTo>
                          <a:pt x="4253" y="2300"/>
                          <a:pt x="4253" y="2615"/>
                          <a:pt x="4064" y="2773"/>
                        </a:cubicBezTo>
                        <a:lnTo>
                          <a:pt x="1954" y="4190"/>
                        </a:lnTo>
                        <a:cubicBezTo>
                          <a:pt x="1885" y="4233"/>
                          <a:pt x="1812" y="4253"/>
                          <a:pt x="1741" y="4253"/>
                        </a:cubicBezTo>
                        <a:cubicBezTo>
                          <a:pt x="1553" y="4253"/>
                          <a:pt x="1387" y="4113"/>
                          <a:pt x="1387" y="3907"/>
                        </a:cubicBezTo>
                        <a:lnTo>
                          <a:pt x="1387" y="1103"/>
                        </a:lnTo>
                        <a:cubicBezTo>
                          <a:pt x="1387" y="897"/>
                          <a:pt x="1553" y="757"/>
                          <a:pt x="1741" y="757"/>
                        </a:cubicBezTo>
                        <a:close/>
                        <a:moveTo>
                          <a:pt x="2458" y="0"/>
                        </a:moveTo>
                        <a:cubicBezTo>
                          <a:pt x="1103" y="0"/>
                          <a:pt x="0" y="1103"/>
                          <a:pt x="0" y="2458"/>
                        </a:cubicBezTo>
                        <a:cubicBezTo>
                          <a:pt x="0" y="3781"/>
                          <a:pt x="1103" y="4884"/>
                          <a:pt x="2458" y="4884"/>
                        </a:cubicBezTo>
                        <a:cubicBezTo>
                          <a:pt x="3781" y="4884"/>
                          <a:pt x="4884" y="3781"/>
                          <a:pt x="4884" y="2458"/>
                        </a:cubicBezTo>
                        <a:cubicBezTo>
                          <a:pt x="4884" y="1103"/>
                          <a:pt x="3812" y="0"/>
                          <a:pt x="2458" y="0"/>
                        </a:cubicBezTo>
                        <a:close/>
                      </a:path>
                    </a:pathLst>
                  </a:custGeom>
                  <a:solidFill>
                    <a:srgbClr val="179A8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32" name="Google Shape;10690;p85">
                    <a:extLst>
                      <a:ext uri="{FF2B5EF4-FFF2-40B4-BE49-F238E27FC236}">
                        <a16:creationId xmlns:a16="http://schemas.microsoft.com/office/drawing/2014/main" id="{3390D8B8-B36C-44A1-0E6E-ABD6D9FD47C8}"/>
                      </a:ext>
                    </a:extLst>
                  </p:cNvPr>
                  <p:cNvSpPr/>
                  <p:nvPr/>
                </p:nvSpPr>
                <p:spPr>
                  <a:xfrm>
                    <a:off x="5909887" y="4486823"/>
                    <a:ext cx="199164" cy="72911"/>
                  </a:xfrm>
                  <a:custGeom>
                    <a:avLst/>
                    <a:gdLst/>
                    <a:ahLst/>
                    <a:cxnLst/>
                    <a:rect l="l" t="t" r="r" b="b"/>
                    <a:pathLst>
                      <a:path w="2931" h="1073" extrusionOk="0">
                        <a:moveTo>
                          <a:pt x="1261" y="1"/>
                        </a:moveTo>
                        <a:lnTo>
                          <a:pt x="1" y="1072"/>
                        </a:lnTo>
                        <a:lnTo>
                          <a:pt x="2931" y="1072"/>
                        </a:lnTo>
                        <a:lnTo>
                          <a:pt x="2931" y="1"/>
                        </a:lnTo>
                        <a:close/>
                      </a:path>
                    </a:pathLst>
                  </a:custGeom>
                  <a:solidFill>
                    <a:srgbClr val="179A8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grpSp>
            <p:sp>
              <p:nvSpPr>
                <p:cNvPr id="61" name="TextBox 60">
                  <a:extLst>
                    <a:ext uri="{FF2B5EF4-FFF2-40B4-BE49-F238E27FC236}">
                      <a16:creationId xmlns:a16="http://schemas.microsoft.com/office/drawing/2014/main" id="{CCEA4950-EA6C-C10F-AB5A-3C08AA377AB3}"/>
                    </a:ext>
                  </a:extLst>
                </p:cNvPr>
                <p:cNvSpPr txBox="1"/>
                <p:nvPr/>
              </p:nvSpPr>
              <p:spPr>
                <a:xfrm>
                  <a:off x="5295475" y="5597327"/>
                  <a:ext cx="1978229"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E3E4D"/>
                      </a:solidFill>
                      <a:effectLst/>
                      <a:uLnTx/>
                      <a:uFillTx/>
                      <a:latin typeface="Tahoma" panose="020B0604030504040204" pitchFamily="34" charset="0"/>
                      <a:ea typeface="Tahoma" panose="020B0604030504040204" pitchFamily="34" charset="0"/>
                      <a:cs typeface="Tahoma" panose="020B0604030504040204" pitchFamily="34" charset="0"/>
                    </a:rPr>
                    <a:t>Courses in Business, Creative and Technical skills</a:t>
                  </a:r>
                </a:p>
              </p:txBody>
            </p:sp>
            <p:sp>
              <p:nvSpPr>
                <p:cNvPr id="62" name="TextBox 61">
                  <a:extLst>
                    <a:ext uri="{FF2B5EF4-FFF2-40B4-BE49-F238E27FC236}">
                      <a16:creationId xmlns:a16="http://schemas.microsoft.com/office/drawing/2014/main" id="{DFFB1FD4-6617-6264-D419-7B28DCEE97E0}"/>
                    </a:ext>
                  </a:extLst>
                </p:cNvPr>
                <p:cNvSpPr txBox="1"/>
                <p:nvPr/>
              </p:nvSpPr>
              <p:spPr>
                <a:xfrm>
                  <a:off x="5295475" y="5304679"/>
                  <a:ext cx="210689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3E3E4D"/>
                      </a:solidFill>
                      <a:effectLst/>
                      <a:uLnTx/>
                      <a:uFillTx/>
                      <a:latin typeface="Tahoma" panose="020B0604030504040204" pitchFamily="34" charset="0"/>
                      <a:ea typeface="Tahoma" panose="020B0604030504040204" pitchFamily="34" charset="0"/>
                      <a:cs typeface="Tahoma" panose="020B0604030504040204" pitchFamily="34" charset="0"/>
                    </a:rPr>
                    <a:t>18,000+ COURSES</a:t>
                  </a:r>
                </a:p>
              </p:txBody>
            </p:sp>
          </p:grpSp>
          <p:grpSp>
            <p:nvGrpSpPr>
              <p:cNvPr id="22" name="Group 21">
                <a:extLst>
                  <a:ext uri="{FF2B5EF4-FFF2-40B4-BE49-F238E27FC236}">
                    <a16:creationId xmlns:a16="http://schemas.microsoft.com/office/drawing/2014/main" id="{3D86D11E-DF74-1DB7-6D35-F57B09A5FD3F}"/>
                  </a:ext>
                </a:extLst>
              </p:cNvPr>
              <p:cNvGrpSpPr/>
              <p:nvPr/>
            </p:nvGrpSpPr>
            <p:grpSpPr>
              <a:xfrm>
                <a:off x="7539684" y="4307119"/>
                <a:ext cx="1872309" cy="2028872"/>
                <a:chOff x="7539684" y="4307119"/>
                <a:chExt cx="1872309" cy="2028872"/>
              </a:xfrm>
            </p:grpSpPr>
            <p:sp>
              <p:nvSpPr>
                <p:cNvPr id="33" name="Google Shape;9280;p83" descr="Icon - green dollar coin icon">
                  <a:extLst>
                    <a:ext uri="{FF2B5EF4-FFF2-40B4-BE49-F238E27FC236}">
                      <a16:creationId xmlns:a16="http://schemas.microsoft.com/office/drawing/2014/main" id="{E1B4B1A9-84FC-4389-5E8F-9AF478CC6316}"/>
                    </a:ext>
                  </a:extLst>
                </p:cNvPr>
                <p:cNvSpPr/>
                <p:nvPr/>
              </p:nvSpPr>
              <p:spPr>
                <a:xfrm>
                  <a:off x="7553332" y="4307119"/>
                  <a:ext cx="843241" cy="841180"/>
                </a:xfrm>
                <a:custGeom>
                  <a:avLst/>
                  <a:gdLst/>
                  <a:ahLst/>
                  <a:cxnLst/>
                  <a:rect l="l" t="t" r="r" b="b"/>
                  <a:pathLst>
                    <a:path w="12697" h="12666" extrusionOk="0">
                      <a:moveTo>
                        <a:pt x="6301" y="1356"/>
                      </a:moveTo>
                      <a:cubicBezTo>
                        <a:pt x="6522" y="1356"/>
                        <a:pt x="6711" y="1576"/>
                        <a:pt x="6711" y="1797"/>
                      </a:cubicBezTo>
                      <a:lnTo>
                        <a:pt x="6711" y="2269"/>
                      </a:lnTo>
                      <a:cubicBezTo>
                        <a:pt x="7656" y="2458"/>
                        <a:pt x="8349" y="3309"/>
                        <a:pt x="8349" y="4285"/>
                      </a:cubicBezTo>
                      <a:cubicBezTo>
                        <a:pt x="8349" y="4538"/>
                        <a:pt x="8160" y="4727"/>
                        <a:pt x="7971" y="4727"/>
                      </a:cubicBezTo>
                      <a:cubicBezTo>
                        <a:pt x="7719" y="4727"/>
                        <a:pt x="7530" y="4538"/>
                        <a:pt x="7530" y="4285"/>
                      </a:cubicBezTo>
                      <a:cubicBezTo>
                        <a:pt x="7530" y="3624"/>
                        <a:pt x="6994" y="3057"/>
                        <a:pt x="6301" y="3057"/>
                      </a:cubicBezTo>
                      <a:cubicBezTo>
                        <a:pt x="5640" y="3057"/>
                        <a:pt x="5073" y="3624"/>
                        <a:pt x="5073" y="4285"/>
                      </a:cubicBezTo>
                      <a:cubicBezTo>
                        <a:pt x="5073" y="4947"/>
                        <a:pt x="5829" y="5483"/>
                        <a:pt x="6585" y="6018"/>
                      </a:cubicBezTo>
                      <a:cubicBezTo>
                        <a:pt x="7435" y="6648"/>
                        <a:pt x="8412" y="7310"/>
                        <a:pt x="8412" y="8413"/>
                      </a:cubicBezTo>
                      <a:cubicBezTo>
                        <a:pt x="8412" y="9421"/>
                        <a:pt x="7687" y="10271"/>
                        <a:pt x="6742" y="10429"/>
                      </a:cubicBezTo>
                      <a:lnTo>
                        <a:pt x="6742" y="10901"/>
                      </a:lnTo>
                      <a:cubicBezTo>
                        <a:pt x="6742" y="11154"/>
                        <a:pt x="6553" y="11311"/>
                        <a:pt x="6364" y="11311"/>
                      </a:cubicBezTo>
                      <a:cubicBezTo>
                        <a:pt x="6144" y="11311"/>
                        <a:pt x="5955" y="11091"/>
                        <a:pt x="5955" y="10901"/>
                      </a:cubicBezTo>
                      <a:lnTo>
                        <a:pt x="5955" y="10429"/>
                      </a:lnTo>
                      <a:cubicBezTo>
                        <a:pt x="5010" y="10240"/>
                        <a:pt x="4316" y="9421"/>
                        <a:pt x="4316" y="8413"/>
                      </a:cubicBezTo>
                      <a:cubicBezTo>
                        <a:pt x="4316" y="8192"/>
                        <a:pt x="4505" y="8035"/>
                        <a:pt x="4694" y="8035"/>
                      </a:cubicBezTo>
                      <a:cubicBezTo>
                        <a:pt x="4884" y="8035"/>
                        <a:pt x="5136" y="8224"/>
                        <a:pt x="5136" y="8413"/>
                      </a:cubicBezTo>
                      <a:cubicBezTo>
                        <a:pt x="5136" y="9106"/>
                        <a:pt x="5671" y="9641"/>
                        <a:pt x="6364" y="9641"/>
                      </a:cubicBezTo>
                      <a:cubicBezTo>
                        <a:pt x="7026" y="9641"/>
                        <a:pt x="7561" y="9106"/>
                        <a:pt x="7561" y="8413"/>
                      </a:cubicBezTo>
                      <a:cubicBezTo>
                        <a:pt x="7561" y="7751"/>
                        <a:pt x="6868" y="7247"/>
                        <a:pt x="6081" y="6680"/>
                      </a:cubicBezTo>
                      <a:cubicBezTo>
                        <a:pt x="5199" y="6050"/>
                        <a:pt x="4253" y="5388"/>
                        <a:pt x="4253" y="4285"/>
                      </a:cubicBezTo>
                      <a:cubicBezTo>
                        <a:pt x="4253" y="3309"/>
                        <a:pt x="4978" y="2427"/>
                        <a:pt x="5923" y="2269"/>
                      </a:cubicBezTo>
                      <a:lnTo>
                        <a:pt x="5923" y="1797"/>
                      </a:lnTo>
                      <a:cubicBezTo>
                        <a:pt x="5923" y="1576"/>
                        <a:pt x="6112" y="1356"/>
                        <a:pt x="6301" y="1356"/>
                      </a:cubicBezTo>
                      <a:close/>
                      <a:moveTo>
                        <a:pt x="6333" y="1"/>
                      </a:moveTo>
                      <a:cubicBezTo>
                        <a:pt x="2836" y="1"/>
                        <a:pt x="0" y="2836"/>
                        <a:pt x="0" y="6333"/>
                      </a:cubicBezTo>
                      <a:cubicBezTo>
                        <a:pt x="0" y="9830"/>
                        <a:pt x="2836" y="12666"/>
                        <a:pt x="6333" y="12666"/>
                      </a:cubicBezTo>
                      <a:cubicBezTo>
                        <a:pt x="9861" y="12666"/>
                        <a:pt x="12697" y="9830"/>
                        <a:pt x="12697" y="6333"/>
                      </a:cubicBezTo>
                      <a:cubicBezTo>
                        <a:pt x="12697" y="2836"/>
                        <a:pt x="9861" y="1"/>
                        <a:pt x="6333" y="1"/>
                      </a:cubicBezTo>
                      <a:close/>
                    </a:path>
                  </a:pathLst>
                </a:custGeom>
                <a:solidFill>
                  <a:srgbClr val="179A8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p:txBody>
            </p:sp>
            <p:sp>
              <p:nvSpPr>
                <p:cNvPr id="63" name="TextBox 62">
                  <a:extLst>
                    <a:ext uri="{FF2B5EF4-FFF2-40B4-BE49-F238E27FC236}">
                      <a16:creationId xmlns:a16="http://schemas.microsoft.com/office/drawing/2014/main" id="{B6928253-B222-3C8C-D92D-C8A842DB2CA6}"/>
                    </a:ext>
                  </a:extLst>
                </p:cNvPr>
                <p:cNvSpPr txBox="1"/>
                <p:nvPr/>
              </p:nvSpPr>
              <p:spPr>
                <a:xfrm>
                  <a:off x="7539684" y="5597327"/>
                  <a:ext cx="1872309"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E3E4D"/>
                      </a:solidFill>
                      <a:effectLst/>
                      <a:uLnTx/>
                      <a:uFillTx/>
                      <a:latin typeface="Tahoma" panose="020B0604030504040204" pitchFamily="34" charset="0"/>
                      <a:ea typeface="Tahoma" panose="020B0604030504040204" pitchFamily="34" charset="0"/>
                      <a:cs typeface="Tahoma" panose="020B0604030504040204" pitchFamily="34" charset="0"/>
                    </a:rPr>
                    <a:t>Free to all students during entire time at University</a:t>
                  </a:r>
                </a:p>
              </p:txBody>
            </p:sp>
            <p:sp>
              <p:nvSpPr>
                <p:cNvPr id="64" name="TextBox 63">
                  <a:extLst>
                    <a:ext uri="{FF2B5EF4-FFF2-40B4-BE49-F238E27FC236}">
                      <a16:creationId xmlns:a16="http://schemas.microsoft.com/office/drawing/2014/main" id="{2FB61B31-69E0-BB04-AC67-A859F14B5233}"/>
                    </a:ext>
                  </a:extLst>
                </p:cNvPr>
                <p:cNvSpPr txBox="1"/>
                <p:nvPr/>
              </p:nvSpPr>
              <p:spPr>
                <a:xfrm>
                  <a:off x="7539684" y="5304679"/>
                  <a:ext cx="8432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3E3E4D"/>
                      </a:solidFill>
                      <a:effectLst/>
                      <a:uLnTx/>
                      <a:uFillTx/>
                      <a:latin typeface="Tahoma" panose="020B0604030504040204" pitchFamily="34" charset="0"/>
                      <a:ea typeface="Tahoma" panose="020B0604030504040204" pitchFamily="34" charset="0"/>
                      <a:cs typeface="Tahoma" panose="020B0604030504040204" pitchFamily="34" charset="0"/>
                    </a:rPr>
                    <a:t>FREE</a:t>
                  </a:r>
                </a:p>
              </p:txBody>
            </p:sp>
          </p:grpSp>
          <p:grpSp>
            <p:nvGrpSpPr>
              <p:cNvPr id="34" name="Group 33">
                <a:extLst>
                  <a:ext uri="{FF2B5EF4-FFF2-40B4-BE49-F238E27FC236}">
                    <a16:creationId xmlns:a16="http://schemas.microsoft.com/office/drawing/2014/main" id="{724B58FC-7850-1340-6C3B-F005CC5E9894}"/>
                  </a:ext>
                </a:extLst>
              </p:cNvPr>
              <p:cNvGrpSpPr/>
              <p:nvPr/>
            </p:nvGrpSpPr>
            <p:grpSpPr>
              <a:xfrm>
                <a:off x="9549307" y="4338244"/>
                <a:ext cx="2285012" cy="1997747"/>
                <a:chOff x="9549307" y="4338244"/>
                <a:chExt cx="2285012" cy="1997747"/>
              </a:xfrm>
            </p:grpSpPr>
            <p:grpSp>
              <p:nvGrpSpPr>
                <p:cNvPr id="78" name="Group 77" descr="Icon - green mobile phone icon">
                  <a:extLst>
                    <a:ext uri="{FF2B5EF4-FFF2-40B4-BE49-F238E27FC236}">
                      <a16:creationId xmlns:a16="http://schemas.microsoft.com/office/drawing/2014/main" id="{5425EF95-816A-5F80-F8AA-B50DF5AD4920}"/>
                    </a:ext>
                  </a:extLst>
                </p:cNvPr>
                <p:cNvGrpSpPr/>
                <p:nvPr/>
              </p:nvGrpSpPr>
              <p:grpSpPr>
                <a:xfrm>
                  <a:off x="9672139" y="4338244"/>
                  <a:ext cx="547674" cy="778931"/>
                  <a:chOff x="9549307" y="4321003"/>
                  <a:chExt cx="547674" cy="778931"/>
                </a:xfrm>
              </p:grpSpPr>
              <p:sp>
                <p:nvSpPr>
                  <p:cNvPr id="39" name="Google Shape;8714;p81">
                    <a:extLst>
                      <a:ext uri="{FF2B5EF4-FFF2-40B4-BE49-F238E27FC236}">
                        <a16:creationId xmlns:a16="http://schemas.microsoft.com/office/drawing/2014/main" id="{7EFFC7EE-FB3B-6259-A123-063979A51CDC}"/>
                      </a:ext>
                    </a:extLst>
                  </p:cNvPr>
                  <p:cNvSpPr/>
                  <p:nvPr/>
                </p:nvSpPr>
                <p:spPr>
                  <a:xfrm>
                    <a:off x="9549307" y="4321003"/>
                    <a:ext cx="547674" cy="91299"/>
                  </a:xfrm>
                  <a:custGeom>
                    <a:avLst/>
                    <a:gdLst/>
                    <a:ahLst/>
                    <a:cxnLst/>
                    <a:rect l="l" t="t" r="r" b="b"/>
                    <a:pathLst>
                      <a:path w="13551" h="2259" extrusionOk="0">
                        <a:moveTo>
                          <a:pt x="1693" y="0"/>
                        </a:moveTo>
                        <a:cubicBezTo>
                          <a:pt x="756" y="0"/>
                          <a:pt x="0" y="759"/>
                          <a:pt x="0" y="1695"/>
                        </a:cubicBezTo>
                        <a:lnTo>
                          <a:pt x="0" y="2259"/>
                        </a:lnTo>
                        <a:lnTo>
                          <a:pt x="13551" y="2259"/>
                        </a:lnTo>
                        <a:lnTo>
                          <a:pt x="13551" y="1695"/>
                        </a:lnTo>
                        <a:cubicBezTo>
                          <a:pt x="13548" y="759"/>
                          <a:pt x="12792" y="0"/>
                          <a:pt x="11855" y="0"/>
                        </a:cubicBezTo>
                        <a:close/>
                      </a:path>
                    </a:pathLst>
                  </a:custGeom>
                  <a:solidFill>
                    <a:srgbClr val="179A8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435D74"/>
                      </a:solidFill>
                      <a:effectLst/>
                      <a:uLnTx/>
                      <a:uFillTx/>
                      <a:latin typeface="Georgia" panose="02040502050405020303" pitchFamily="18" charset="0"/>
                      <a:ea typeface="+mn-ea"/>
                      <a:cs typeface="+mn-cs"/>
                    </a:endParaRPr>
                  </a:p>
                </p:txBody>
              </p:sp>
              <p:sp>
                <p:nvSpPr>
                  <p:cNvPr id="40" name="Google Shape;8715;p81">
                    <a:extLst>
                      <a:ext uri="{FF2B5EF4-FFF2-40B4-BE49-F238E27FC236}">
                        <a16:creationId xmlns:a16="http://schemas.microsoft.com/office/drawing/2014/main" id="{40BA9296-8956-A8F8-54A1-62520D1B9678}"/>
                      </a:ext>
                    </a:extLst>
                  </p:cNvPr>
                  <p:cNvSpPr/>
                  <p:nvPr/>
                </p:nvSpPr>
                <p:spPr>
                  <a:xfrm>
                    <a:off x="9549307" y="4457891"/>
                    <a:ext cx="547674" cy="459486"/>
                  </a:xfrm>
                  <a:custGeom>
                    <a:avLst/>
                    <a:gdLst/>
                    <a:ahLst/>
                    <a:cxnLst/>
                    <a:rect l="l" t="t" r="r" b="b"/>
                    <a:pathLst>
                      <a:path w="13551" h="11369" extrusionOk="0">
                        <a:moveTo>
                          <a:pt x="0" y="1"/>
                        </a:moveTo>
                        <a:lnTo>
                          <a:pt x="0" y="11368"/>
                        </a:lnTo>
                        <a:lnTo>
                          <a:pt x="13551" y="11368"/>
                        </a:lnTo>
                        <a:lnTo>
                          <a:pt x="13551" y="1"/>
                        </a:lnTo>
                        <a:close/>
                      </a:path>
                    </a:pathLst>
                  </a:custGeom>
                  <a:solidFill>
                    <a:srgbClr val="179A8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435D74"/>
                      </a:solidFill>
                      <a:effectLst/>
                      <a:uLnTx/>
                      <a:uFillTx/>
                      <a:latin typeface="Georgia" panose="02040502050405020303" pitchFamily="18" charset="0"/>
                      <a:ea typeface="+mn-ea"/>
                      <a:cs typeface="+mn-cs"/>
                    </a:endParaRPr>
                  </a:p>
                </p:txBody>
              </p:sp>
              <p:sp>
                <p:nvSpPr>
                  <p:cNvPr id="41" name="Google Shape;8716;p81">
                    <a:extLst>
                      <a:ext uri="{FF2B5EF4-FFF2-40B4-BE49-F238E27FC236}">
                        <a16:creationId xmlns:a16="http://schemas.microsoft.com/office/drawing/2014/main" id="{97708125-A823-9007-BFC3-A815EAB46875}"/>
                      </a:ext>
                    </a:extLst>
                  </p:cNvPr>
                  <p:cNvSpPr/>
                  <p:nvPr/>
                </p:nvSpPr>
                <p:spPr>
                  <a:xfrm>
                    <a:off x="9549307" y="4962965"/>
                    <a:ext cx="547674" cy="136969"/>
                  </a:xfrm>
                  <a:custGeom>
                    <a:avLst/>
                    <a:gdLst/>
                    <a:ahLst/>
                    <a:cxnLst/>
                    <a:rect l="l" t="t" r="r" b="b"/>
                    <a:pathLst>
                      <a:path w="13551" h="3389" extrusionOk="0">
                        <a:moveTo>
                          <a:pt x="8224" y="1205"/>
                        </a:moveTo>
                        <a:cubicBezTo>
                          <a:pt x="8534" y="1205"/>
                          <a:pt x="8787" y="1458"/>
                          <a:pt x="8787" y="1771"/>
                        </a:cubicBezTo>
                        <a:cubicBezTo>
                          <a:pt x="8787" y="2081"/>
                          <a:pt x="8534" y="2334"/>
                          <a:pt x="8224" y="2334"/>
                        </a:cubicBezTo>
                        <a:lnTo>
                          <a:pt x="5324" y="2334"/>
                        </a:lnTo>
                        <a:cubicBezTo>
                          <a:pt x="5014" y="2334"/>
                          <a:pt x="4761" y="2081"/>
                          <a:pt x="4761" y="1771"/>
                        </a:cubicBezTo>
                        <a:cubicBezTo>
                          <a:pt x="4761" y="1458"/>
                          <a:pt x="5014" y="1205"/>
                          <a:pt x="5324" y="1205"/>
                        </a:cubicBezTo>
                        <a:close/>
                        <a:moveTo>
                          <a:pt x="0" y="0"/>
                        </a:moveTo>
                        <a:lnTo>
                          <a:pt x="0" y="1696"/>
                        </a:lnTo>
                        <a:cubicBezTo>
                          <a:pt x="0" y="2629"/>
                          <a:pt x="756" y="3388"/>
                          <a:pt x="1693" y="3388"/>
                        </a:cubicBezTo>
                        <a:lnTo>
                          <a:pt x="11855" y="3388"/>
                        </a:lnTo>
                        <a:cubicBezTo>
                          <a:pt x="12792" y="3388"/>
                          <a:pt x="13548" y="2629"/>
                          <a:pt x="13551" y="1696"/>
                        </a:cubicBezTo>
                        <a:lnTo>
                          <a:pt x="13551" y="0"/>
                        </a:lnTo>
                        <a:close/>
                      </a:path>
                    </a:pathLst>
                  </a:custGeom>
                  <a:solidFill>
                    <a:srgbClr val="179A8B"/>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435D74"/>
                      </a:solidFill>
                      <a:effectLst/>
                      <a:uLnTx/>
                      <a:uFillTx/>
                      <a:latin typeface="Georgia" panose="02040502050405020303" pitchFamily="18" charset="0"/>
                      <a:ea typeface="+mn-ea"/>
                      <a:cs typeface="+mn-cs"/>
                    </a:endParaRPr>
                  </a:p>
                </p:txBody>
              </p:sp>
            </p:grpSp>
            <p:sp>
              <p:nvSpPr>
                <p:cNvPr id="65" name="TextBox 64">
                  <a:extLst>
                    <a:ext uri="{FF2B5EF4-FFF2-40B4-BE49-F238E27FC236}">
                      <a16:creationId xmlns:a16="http://schemas.microsoft.com/office/drawing/2014/main" id="{B123E7F2-600E-D142-3F47-CE90299A9430}"/>
                    </a:ext>
                  </a:extLst>
                </p:cNvPr>
                <p:cNvSpPr txBox="1"/>
                <p:nvPr/>
              </p:nvSpPr>
              <p:spPr>
                <a:xfrm>
                  <a:off x="9549307" y="5597327"/>
                  <a:ext cx="17646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E3E4D"/>
                      </a:solidFill>
                      <a:effectLst/>
                      <a:uLnTx/>
                      <a:uFillTx/>
                      <a:latin typeface="Tahoma" panose="020B0604030504040204" pitchFamily="34" charset="0"/>
                      <a:ea typeface="Tahoma" panose="020B0604030504040204" pitchFamily="34" charset="0"/>
                      <a:cs typeface="Tahoma" panose="020B0604030504040204" pitchFamily="34" charset="0"/>
                    </a:rPr>
                    <a:t>Download and view courses offline via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E3E4D"/>
                      </a:solidFill>
                      <a:effectLst/>
                      <a:uLnTx/>
                      <a:uFillTx/>
                      <a:latin typeface="Tahoma" panose="020B0604030504040204" pitchFamily="34" charset="0"/>
                      <a:ea typeface="Tahoma" panose="020B0604030504040204" pitchFamily="34" charset="0"/>
                      <a:cs typeface="Tahoma" panose="020B0604030504040204" pitchFamily="34" charset="0"/>
                    </a:rPr>
                    <a:t>Mobile app</a:t>
                  </a:r>
                </a:p>
              </p:txBody>
            </p:sp>
            <p:sp>
              <p:nvSpPr>
                <p:cNvPr id="66" name="TextBox 65">
                  <a:extLst>
                    <a:ext uri="{FF2B5EF4-FFF2-40B4-BE49-F238E27FC236}">
                      <a16:creationId xmlns:a16="http://schemas.microsoft.com/office/drawing/2014/main" id="{7D470D51-46E8-A784-BB84-B9518C655807}"/>
                    </a:ext>
                  </a:extLst>
                </p:cNvPr>
                <p:cNvSpPr txBox="1"/>
                <p:nvPr/>
              </p:nvSpPr>
              <p:spPr>
                <a:xfrm>
                  <a:off x="9549307" y="5304679"/>
                  <a:ext cx="228501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3E3E4D"/>
                      </a:solidFill>
                      <a:effectLst/>
                      <a:uLnTx/>
                      <a:uFillTx/>
                      <a:latin typeface="Tahoma" panose="020B0604030504040204" pitchFamily="34" charset="0"/>
                      <a:ea typeface="Tahoma" panose="020B0604030504040204" pitchFamily="34" charset="0"/>
                      <a:cs typeface="Tahoma" panose="020B0604030504040204" pitchFamily="34" charset="0"/>
                    </a:rPr>
                    <a:t>OFFLINE VIEWING</a:t>
                  </a:r>
                </a:p>
              </p:txBody>
            </p:sp>
          </p:grpSp>
        </p:grpSp>
      </p:grpSp>
      <p:sp>
        <p:nvSpPr>
          <p:cNvPr id="74" name="TextBox 73">
            <a:extLst>
              <a:ext uri="{FF2B5EF4-FFF2-40B4-BE49-F238E27FC236}">
                <a16:creationId xmlns:a16="http://schemas.microsoft.com/office/drawing/2014/main" id="{5DC94F62-FBF7-F173-2EF4-7C5504E717F4}"/>
              </a:ext>
            </a:extLst>
          </p:cNvPr>
          <p:cNvSpPr txBox="1"/>
          <p:nvPr/>
        </p:nvSpPr>
        <p:spPr>
          <a:xfrm>
            <a:off x="6959348" y="3079744"/>
            <a:ext cx="5208587"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3E3E4D"/>
                </a:solidFill>
                <a:effectLst/>
                <a:uLnTx/>
                <a:uFillTx/>
                <a:latin typeface="Tahoma" panose="020B0604030504040204" pitchFamily="34" charset="0"/>
                <a:ea typeface="Tahoma" panose="020B0604030504040204" pitchFamily="34" charset="0"/>
                <a:cs typeface="Tahoma" panose="020B0604030504040204" pitchFamily="34" charset="0"/>
              </a:rPr>
              <a:t>You have access to the world’s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3E3E4D"/>
                </a:solidFill>
                <a:effectLst/>
                <a:uLnTx/>
                <a:uFillTx/>
                <a:latin typeface="Tahoma" panose="020B0604030504040204" pitchFamily="34" charset="0"/>
                <a:ea typeface="Tahoma" panose="020B0604030504040204" pitchFamily="34" charset="0"/>
                <a:cs typeface="Tahoma" panose="020B0604030504040204" pitchFamily="34" charset="0"/>
              </a:rPr>
              <a:t>leading online learning service. </a:t>
            </a:r>
          </a:p>
        </p:txBody>
      </p:sp>
    </p:spTree>
    <p:extLst>
      <p:ext uri="{BB962C8B-B14F-4D97-AF65-F5344CB8AC3E}">
        <p14:creationId xmlns:p14="http://schemas.microsoft.com/office/powerpoint/2010/main" val="19769927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41AC69-A0FC-B95A-C35B-1EB0372CE461}"/>
              </a:ext>
            </a:extLst>
          </p:cNvPr>
          <p:cNvSpPr txBox="1"/>
          <p:nvPr/>
        </p:nvSpPr>
        <p:spPr>
          <a:xfrm>
            <a:off x="3414906" y="422022"/>
            <a:ext cx="6652783" cy="830997"/>
          </a:xfrm>
          <a:prstGeom prst="rect">
            <a:avLst/>
          </a:prstGeom>
          <a:noFill/>
        </p:spPr>
        <p:txBody>
          <a:bodyPr wrap="none" rtlCol="0">
            <a:spAutoFit/>
          </a:bodyPr>
          <a:lstStyle/>
          <a:p>
            <a:pPr algn="ctr"/>
            <a:r>
              <a:rPr lang="en-US" sz="4800" b="1" dirty="0">
                <a:solidFill>
                  <a:srgbClr val="189A8B"/>
                </a:solidFill>
                <a:latin typeface="Tahoma" panose="020B0604030504040204" pitchFamily="34" charset="0"/>
                <a:ea typeface="Tahoma" panose="020B0604030504040204" pitchFamily="34" charset="0"/>
                <a:cs typeface="Tahoma" panose="020B0604030504040204" pitchFamily="34" charset="0"/>
              </a:rPr>
              <a:t>Information Security</a:t>
            </a:r>
          </a:p>
        </p:txBody>
      </p:sp>
      <p:sp>
        <p:nvSpPr>
          <p:cNvPr id="5" name="TextBox 4">
            <a:extLst>
              <a:ext uri="{FF2B5EF4-FFF2-40B4-BE49-F238E27FC236}">
                <a16:creationId xmlns:a16="http://schemas.microsoft.com/office/drawing/2014/main" id="{0342A95F-3761-76F9-B10D-342458AE0E6D}"/>
              </a:ext>
            </a:extLst>
          </p:cNvPr>
          <p:cNvSpPr txBox="1"/>
          <p:nvPr/>
        </p:nvSpPr>
        <p:spPr>
          <a:xfrm>
            <a:off x="2121117" y="1264594"/>
            <a:ext cx="9733709" cy="1384995"/>
          </a:xfrm>
          <a:prstGeom prst="rect">
            <a:avLst/>
          </a:prstGeom>
          <a:noFill/>
        </p:spPr>
        <p:txBody>
          <a:bodyPr wrap="square" rtlCol="0">
            <a:spAutoFit/>
          </a:bodyPr>
          <a:lstStyle/>
          <a:p>
            <a:pPr algn="ctr"/>
            <a:endParaRPr lang="en-US" sz="2800" dirty="0">
              <a:solidFill>
                <a:srgbClr val="3E3E4D"/>
              </a:solidFill>
              <a:latin typeface="Tahoma" panose="020B0604030504040204" pitchFamily="34" charset="0"/>
              <a:ea typeface="Tahoma" panose="020B0604030504040204" pitchFamily="34" charset="0"/>
              <a:cs typeface="Tahoma" panose="020B0604030504040204" pitchFamily="34" charset="0"/>
            </a:endParaRPr>
          </a:p>
          <a:p>
            <a:pPr algn="ctr"/>
            <a:r>
              <a:rPr lang="en-US" sz="2800" dirty="0">
                <a:solidFill>
                  <a:srgbClr val="3E3E4D"/>
                </a:solidFill>
                <a:latin typeface="Tahoma" panose="020B0604030504040204" pitchFamily="34" charset="0"/>
                <a:ea typeface="Tahoma" panose="020B0604030504040204" pitchFamily="34" charset="0"/>
                <a:cs typeface="Tahoma" panose="020B0604030504040204" pitchFamily="34" charset="0"/>
              </a:rPr>
              <a:t>We have a dedicated information security team who provide </a:t>
            </a:r>
          </a:p>
          <a:p>
            <a:pPr algn="ctr"/>
            <a:r>
              <a:rPr lang="en-US" sz="2800" dirty="0">
                <a:solidFill>
                  <a:srgbClr val="3E3E4D"/>
                </a:solidFill>
                <a:latin typeface="Tahoma" panose="020B0604030504040204" pitchFamily="34" charset="0"/>
                <a:ea typeface="Tahoma" panose="020B0604030504040204" pitchFamily="34" charset="0"/>
                <a:cs typeface="Tahoma" panose="020B0604030504040204" pitchFamily="34" charset="0"/>
              </a:rPr>
              <a:t>advice and support to help keep you safe online.</a:t>
            </a:r>
          </a:p>
        </p:txBody>
      </p:sp>
      <p:sp>
        <p:nvSpPr>
          <p:cNvPr id="70" name="Rectangle 69">
            <a:extLst>
              <a:ext uri="{FF2B5EF4-FFF2-40B4-BE49-F238E27FC236}">
                <a16:creationId xmlns:a16="http://schemas.microsoft.com/office/drawing/2014/main" id="{9C1983B5-DD55-3A72-5FA3-0E2F38C15E45}"/>
              </a:ext>
            </a:extLst>
          </p:cNvPr>
          <p:cNvSpPr/>
          <p:nvPr/>
        </p:nvSpPr>
        <p:spPr>
          <a:xfrm>
            <a:off x="0" y="4633873"/>
            <a:ext cx="12192000" cy="2328747"/>
          </a:xfrm>
          <a:prstGeom prst="rect">
            <a:avLst/>
          </a:prstGeom>
          <a:solidFill>
            <a:srgbClr val="189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eorgia" panose="02040502050405020303" pitchFamily="18" charset="0"/>
            </a:endParaRPr>
          </a:p>
        </p:txBody>
      </p:sp>
      <p:grpSp>
        <p:nvGrpSpPr>
          <p:cNvPr id="24" name="Group 23">
            <a:extLst>
              <a:ext uri="{FF2B5EF4-FFF2-40B4-BE49-F238E27FC236}">
                <a16:creationId xmlns:a16="http://schemas.microsoft.com/office/drawing/2014/main" id="{B29B861E-36BE-81F4-1AFF-0E3FB2C2C3B1}"/>
              </a:ext>
            </a:extLst>
          </p:cNvPr>
          <p:cNvGrpSpPr/>
          <p:nvPr/>
        </p:nvGrpSpPr>
        <p:grpSpPr>
          <a:xfrm>
            <a:off x="1385018" y="5268295"/>
            <a:ext cx="9672902" cy="774729"/>
            <a:chOff x="1346019" y="4300429"/>
            <a:chExt cx="9672902" cy="774729"/>
          </a:xfrm>
        </p:grpSpPr>
        <p:grpSp>
          <p:nvGrpSpPr>
            <p:cNvPr id="35" name="Google Shape;9819;p84" descr="Icon - white click icon with the text '24' displayed on it">
              <a:extLst>
                <a:ext uri="{FF2B5EF4-FFF2-40B4-BE49-F238E27FC236}">
                  <a16:creationId xmlns:a16="http://schemas.microsoft.com/office/drawing/2014/main" id="{ADB893F3-2188-6022-AD12-E34A0993AB5D}"/>
                </a:ext>
              </a:extLst>
            </p:cNvPr>
            <p:cNvGrpSpPr>
              <a:grpSpLocks noChangeAspect="1"/>
            </p:cNvGrpSpPr>
            <p:nvPr/>
          </p:nvGrpSpPr>
          <p:grpSpPr>
            <a:xfrm>
              <a:off x="1346019" y="4300429"/>
              <a:ext cx="776784" cy="774729"/>
              <a:chOff x="-34005425" y="3945575"/>
              <a:chExt cx="293025" cy="292250"/>
            </a:xfrm>
            <a:solidFill>
              <a:schemeClr val="bg1"/>
            </a:solidFill>
          </p:grpSpPr>
          <p:sp>
            <p:nvSpPr>
              <p:cNvPr id="36" name="Google Shape;9820;p84">
                <a:extLst>
                  <a:ext uri="{FF2B5EF4-FFF2-40B4-BE49-F238E27FC236}">
                    <a16:creationId xmlns:a16="http://schemas.microsoft.com/office/drawing/2014/main" id="{94F0863C-3324-F886-9E19-363C998B45D8}"/>
                  </a:ext>
                </a:extLst>
              </p:cNvPr>
              <p:cNvSpPr/>
              <p:nvPr/>
            </p:nvSpPr>
            <p:spPr>
              <a:xfrm>
                <a:off x="-33952650" y="3998350"/>
                <a:ext cx="186700" cy="186700"/>
              </a:xfrm>
              <a:custGeom>
                <a:avLst/>
                <a:gdLst/>
                <a:ahLst/>
                <a:cxnLst/>
                <a:rect l="l" t="t" r="r" b="b"/>
                <a:pathLst>
                  <a:path w="7468" h="7468" extrusionOk="0">
                    <a:moveTo>
                      <a:pt x="5861" y="2017"/>
                    </a:moveTo>
                    <a:cubicBezTo>
                      <a:pt x="6050" y="2017"/>
                      <a:pt x="6207" y="2143"/>
                      <a:pt x="6207" y="2364"/>
                    </a:cubicBezTo>
                    <a:lnTo>
                      <a:pt x="6207" y="3750"/>
                    </a:lnTo>
                    <a:lnTo>
                      <a:pt x="6207" y="5104"/>
                    </a:lnTo>
                    <a:cubicBezTo>
                      <a:pt x="6207" y="5325"/>
                      <a:pt x="6050" y="5451"/>
                      <a:pt x="5861" y="5451"/>
                    </a:cubicBezTo>
                    <a:cubicBezTo>
                      <a:pt x="5672" y="5451"/>
                      <a:pt x="5514" y="5325"/>
                      <a:pt x="5514" y="5104"/>
                    </a:cubicBezTo>
                    <a:lnTo>
                      <a:pt x="5514" y="4096"/>
                    </a:lnTo>
                    <a:lnTo>
                      <a:pt x="4474" y="4096"/>
                    </a:lnTo>
                    <a:cubicBezTo>
                      <a:pt x="4285" y="4096"/>
                      <a:pt x="4128" y="3939"/>
                      <a:pt x="4128" y="3750"/>
                    </a:cubicBezTo>
                    <a:lnTo>
                      <a:pt x="4128" y="2364"/>
                    </a:lnTo>
                    <a:cubicBezTo>
                      <a:pt x="4128" y="2143"/>
                      <a:pt x="4285" y="2017"/>
                      <a:pt x="4474" y="2017"/>
                    </a:cubicBezTo>
                    <a:cubicBezTo>
                      <a:pt x="4695" y="2017"/>
                      <a:pt x="4852" y="2143"/>
                      <a:pt x="4852" y="2364"/>
                    </a:cubicBezTo>
                    <a:lnTo>
                      <a:pt x="4852" y="3372"/>
                    </a:lnTo>
                    <a:lnTo>
                      <a:pt x="5514" y="3372"/>
                    </a:lnTo>
                    <a:lnTo>
                      <a:pt x="5514" y="2364"/>
                    </a:lnTo>
                    <a:cubicBezTo>
                      <a:pt x="5514" y="2143"/>
                      <a:pt x="5672" y="2017"/>
                      <a:pt x="5861" y="2017"/>
                    </a:cubicBezTo>
                    <a:close/>
                    <a:moveTo>
                      <a:pt x="2332" y="2017"/>
                    </a:moveTo>
                    <a:cubicBezTo>
                      <a:pt x="2868" y="2017"/>
                      <a:pt x="3340" y="2490"/>
                      <a:pt x="3340" y="3025"/>
                    </a:cubicBezTo>
                    <a:lnTo>
                      <a:pt x="3340" y="3309"/>
                    </a:lnTo>
                    <a:lnTo>
                      <a:pt x="3435" y="3309"/>
                    </a:lnTo>
                    <a:cubicBezTo>
                      <a:pt x="3435" y="3687"/>
                      <a:pt x="3183" y="4065"/>
                      <a:pt x="2868" y="4222"/>
                    </a:cubicBezTo>
                    <a:lnTo>
                      <a:pt x="2238" y="4537"/>
                    </a:lnTo>
                    <a:cubicBezTo>
                      <a:pt x="2175" y="4569"/>
                      <a:pt x="2080" y="4632"/>
                      <a:pt x="2049" y="4758"/>
                    </a:cubicBezTo>
                    <a:lnTo>
                      <a:pt x="3057" y="4758"/>
                    </a:lnTo>
                    <a:cubicBezTo>
                      <a:pt x="3277" y="4758"/>
                      <a:pt x="3435" y="4915"/>
                      <a:pt x="3435" y="5104"/>
                    </a:cubicBezTo>
                    <a:cubicBezTo>
                      <a:pt x="3435" y="5325"/>
                      <a:pt x="3277" y="5483"/>
                      <a:pt x="3057" y="5483"/>
                    </a:cubicBezTo>
                    <a:lnTo>
                      <a:pt x="1702" y="5483"/>
                    </a:lnTo>
                    <a:cubicBezTo>
                      <a:pt x="1481" y="5483"/>
                      <a:pt x="1324" y="5325"/>
                      <a:pt x="1324" y="5104"/>
                    </a:cubicBezTo>
                    <a:lnTo>
                      <a:pt x="1324" y="4852"/>
                    </a:lnTo>
                    <a:cubicBezTo>
                      <a:pt x="1324" y="4443"/>
                      <a:pt x="1576" y="4096"/>
                      <a:pt x="1891" y="3939"/>
                    </a:cubicBezTo>
                    <a:lnTo>
                      <a:pt x="2521" y="3624"/>
                    </a:lnTo>
                    <a:cubicBezTo>
                      <a:pt x="2647" y="3592"/>
                      <a:pt x="2710" y="3466"/>
                      <a:pt x="2710" y="3309"/>
                    </a:cubicBezTo>
                    <a:lnTo>
                      <a:pt x="2710" y="3025"/>
                    </a:lnTo>
                    <a:cubicBezTo>
                      <a:pt x="2710" y="2836"/>
                      <a:pt x="2553" y="2679"/>
                      <a:pt x="2364" y="2679"/>
                    </a:cubicBezTo>
                    <a:cubicBezTo>
                      <a:pt x="2175" y="2679"/>
                      <a:pt x="2017" y="2836"/>
                      <a:pt x="2017" y="3025"/>
                    </a:cubicBezTo>
                    <a:cubicBezTo>
                      <a:pt x="2017" y="3214"/>
                      <a:pt x="1859" y="3372"/>
                      <a:pt x="1639" y="3372"/>
                    </a:cubicBezTo>
                    <a:cubicBezTo>
                      <a:pt x="1450" y="3372"/>
                      <a:pt x="1292" y="3214"/>
                      <a:pt x="1292" y="3025"/>
                    </a:cubicBezTo>
                    <a:cubicBezTo>
                      <a:pt x="1292" y="2490"/>
                      <a:pt x="1765" y="2017"/>
                      <a:pt x="2332" y="2017"/>
                    </a:cubicBezTo>
                    <a:close/>
                    <a:moveTo>
                      <a:pt x="3214" y="1"/>
                    </a:moveTo>
                    <a:cubicBezTo>
                      <a:pt x="3214" y="127"/>
                      <a:pt x="3183" y="284"/>
                      <a:pt x="3120" y="379"/>
                    </a:cubicBezTo>
                    <a:cubicBezTo>
                      <a:pt x="2962" y="662"/>
                      <a:pt x="2679" y="914"/>
                      <a:pt x="2364" y="946"/>
                    </a:cubicBezTo>
                    <a:lnTo>
                      <a:pt x="1009" y="1135"/>
                    </a:lnTo>
                    <a:cubicBezTo>
                      <a:pt x="473" y="1733"/>
                      <a:pt x="64" y="2521"/>
                      <a:pt x="1" y="3372"/>
                    </a:cubicBezTo>
                    <a:lnTo>
                      <a:pt x="316" y="3372"/>
                    </a:lnTo>
                    <a:cubicBezTo>
                      <a:pt x="505" y="3372"/>
                      <a:pt x="662" y="3529"/>
                      <a:pt x="662" y="3750"/>
                    </a:cubicBezTo>
                    <a:cubicBezTo>
                      <a:pt x="662" y="3939"/>
                      <a:pt x="505" y="4096"/>
                      <a:pt x="316" y="4096"/>
                    </a:cubicBezTo>
                    <a:lnTo>
                      <a:pt x="1" y="4096"/>
                    </a:lnTo>
                    <a:cubicBezTo>
                      <a:pt x="158" y="5892"/>
                      <a:pt x="1607" y="7310"/>
                      <a:pt x="3372" y="7467"/>
                    </a:cubicBezTo>
                    <a:lnTo>
                      <a:pt x="3372" y="7121"/>
                    </a:lnTo>
                    <a:cubicBezTo>
                      <a:pt x="3372" y="6932"/>
                      <a:pt x="3529" y="6774"/>
                      <a:pt x="3750" y="6774"/>
                    </a:cubicBezTo>
                    <a:cubicBezTo>
                      <a:pt x="3939" y="6774"/>
                      <a:pt x="4096" y="6932"/>
                      <a:pt x="4096" y="7121"/>
                    </a:cubicBezTo>
                    <a:lnTo>
                      <a:pt x="4096" y="7436"/>
                    </a:lnTo>
                    <a:lnTo>
                      <a:pt x="4254" y="7436"/>
                    </a:lnTo>
                    <a:cubicBezTo>
                      <a:pt x="4254" y="7373"/>
                      <a:pt x="4285" y="7278"/>
                      <a:pt x="4317" y="7215"/>
                    </a:cubicBezTo>
                    <a:cubicBezTo>
                      <a:pt x="4443" y="6900"/>
                      <a:pt x="4758" y="6648"/>
                      <a:pt x="5073" y="6617"/>
                    </a:cubicBezTo>
                    <a:lnTo>
                      <a:pt x="6491" y="6333"/>
                    </a:lnTo>
                    <a:cubicBezTo>
                      <a:pt x="7089" y="5703"/>
                      <a:pt x="7404" y="5010"/>
                      <a:pt x="7467" y="4096"/>
                    </a:cubicBezTo>
                    <a:lnTo>
                      <a:pt x="7152" y="4096"/>
                    </a:lnTo>
                    <a:cubicBezTo>
                      <a:pt x="6963" y="4096"/>
                      <a:pt x="6806" y="3939"/>
                      <a:pt x="6806" y="3750"/>
                    </a:cubicBezTo>
                    <a:cubicBezTo>
                      <a:pt x="6806" y="3529"/>
                      <a:pt x="6963" y="3372"/>
                      <a:pt x="7152" y="3372"/>
                    </a:cubicBezTo>
                    <a:lnTo>
                      <a:pt x="7467" y="3372"/>
                    </a:lnTo>
                    <a:cubicBezTo>
                      <a:pt x="7310" y="1576"/>
                      <a:pt x="5861" y="158"/>
                      <a:pt x="4096" y="1"/>
                    </a:cubicBezTo>
                    <a:lnTo>
                      <a:pt x="4096" y="316"/>
                    </a:lnTo>
                    <a:cubicBezTo>
                      <a:pt x="4096" y="505"/>
                      <a:pt x="3939" y="662"/>
                      <a:pt x="3750" y="662"/>
                    </a:cubicBezTo>
                    <a:cubicBezTo>
                      <a:pt x="3529" y="662"/>
                      <a:pt x="3372" y="505"/>
                      <a:pt x="3372" y="316"/>
                    </a:cubicBezTo>
                    <a:lnTo>
                      <a:pt x="337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sp>
            <p:nvSpPr>
              <p:cNvPr id="37" name="Google Shape;9821;p84">
                <a:extLst>
                  <a:ext uri="{FF2B5EF4-FFF2-40B4-BE49-F238E27FC236}">
                    <a16:creationId xmlns:a16="http://schemas.microsoft.com/office/drawing/2014/main" id="{E2B30C1B-8BCA-9110-CE73-E63516A7AF64}"/>
                  </a:ext>
                </a:extLst>
              </p:cNvPr>
              <p:cNvSpPr/>
              <p:nvPr/>
            </p:nvSpPr>
            <p:spPr>
              <a:xfrm>
                <a:off x="-33944775" y="3945575"/>
                <a:ext cx="232375" cy="247350"/>
              </a:xfrm>
              <a:custGeom>
                <a:avLst/>
                <a:gdLst/>
                <a:ahLst/>
                <a:cxnLst/>
                <a:rect l="l" t="t" r="r" b="b"/>
                <a:pathLst>
                  <a:path w="9295" h="9894" extrusionOk="0">
                    <a:moveTo>
                      <a:pt x="3466" y="1"/>
                    </a:moveTo>
                    <a:cubicBezTo>
                      <a:pt x="2490" y="1"/>
                      <a:pt x="1450" y="316"/>
                      <a:pt x="1103" y="536"/>
                    </a:cubicBezTo>
                    <a:lnTo>
                      <a:pt x="1040" y="410"/>
                    </a:lnTo>
                    <a:cubicBezTo>
                      <a:pt x="970" y="340"/>
                      <a:pt x="881" y="304"/>
                      <a:pt x="788" y="304"/>
                    </a:cubicBezTo>
                    <a:cubicBezTo>
                      <a:pt x="757" y="304"/>
                      <a:pt x="725" y="308"/>
                      <a:pt x="694" y="316"/>
                    </a:cubicBezTo>
                    <a:cubicBezTo>
                      <a:pt x="599" y="379"/>
                      <a:pt x="505" y="473"/>
                      <a:pt x="473" y="568"/>
                    </a:cubicBezTo>
                    <a:cubicBezTo>
                      <a:pt x="347" y="1041"/>
                      <a:pt x="442" y="726"/>
                      <a:pt x="32" y="2143"/>
                    </a:cubicBezTo>
                    <a:cubicBezTo>
                      <a:pt x="1" y="2269"/>
                      <a:pt x="32" y="2395"/>
                      <a:pt x="127" y="2458"/>
                    </a:cubicBezTo>
                    <a:cubicBezTo>
                      <a:pt x="253" y="2584"/>
                      <a:pt x="316" y="2584"/>
                      <a:pt x="473" y="2584"/>
                    </a:cubicBezTo>
                    <a:lnTo>
                      <a:pt x="2049" y="2332"/>
                    </a:lnTo>
                    <a:cubicBezTo>
                      <a:pt x="2238" y="2301"/>
                      <a:pt x="2395" y="2080"/>
                      <a:pt x="2332" y="1860"/>
                    </a:cubicBezTo>
                    <a:lnTo>
                      <a:pt x="2206" y="1545"/>
                    </a:lnTo>
                    <a:cubicBezTo>
                      <a:pt x="2647" y="1450"/>
                      <a:pt x="3057" y="1356"/>
                      <a:pt x="3529" y="1356"/>
                    </a:cubicBezTo>
                    <a:cubicBezTo>
                      <a:pt x="5987" y="1356"/>
                      <a:pt x="8003" y="3372"/>
                      <a:pt x="8003" y="5798"/>
                    </a:cubicBezTo>
                    <a:cubicBezTo>
                      <a:pt x="8003" y="6806"/>
                      <a:pt x="7688" y="7657"/>
                      <a:pt x="7152" y="8413"/>
                    </a:cubicBezTo>
                    <a:cubicBezTo>
                      <a:pt x="7278" y="8444"/>
                      <a:pt x="7404" y="8539"/>
                      <a:pt x="7530" y="8633"/>
                    </a:cubicBezTo>
                    <a:cubicBezTo>
                      <a:pt x="7751" y="8885"/>
                      <a:pt x="7845" y="9232"/>
                      <a:pt x="7751" y="9578"/>
                    </a:cubicBezTo>
                    <a:lnTo>
                      <a:pt x="7593" y="9893"/>
                    </a:lnTo>
                    <a:cubicBezTo>
                      <a:pt x="8633" y="8854"/>
                      <a:pt x="9295" y="7436"/>
                      <a:pt x="9295" y="5861"/>
                    </a:cubicBezTo>
                    <a:cubicBezTo>
                      <a:pt x="9295" y="2616"/>
                      <a:pt x="6648" y="1"/>
                      <a:pt x="346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sp>
            <p:nvSpPr>
              <p:cNvPr id="38" name="Google Shape;9822;p84">
                <a:extLst>
                  <a:ext uri="{FF2B5EF4-FFF2-40B4-BE49-F238E27FC236}">
                    <a16:creationId xmlns:a16="http://schemas.microsoft.com/office/drawing/2014/main" id="{624E237D-75F8-BE26-FAF3-D141A74E0E64}"/>
                  </a:ext>
                </a:extLst>
              </p:cNvPr>
              <p:cNvSpPr/>
              <p:nvPr/>
            </p:nvSpPr>
            <p:spPr>
              <a:xfrm>
                <a:off x="-34005425" y="3987325"/>
                <a:ext cx="237100" cy="250500"/>
              </a:xfrm>
              <a:custGeom>
                <a:avLst/>
                <a:gdLst/>
                <a:ahLst/>
                <a:cxnLst/>
                <a:rect l="l" t="t" r="r" b="b"/>
                <a:pathLst>
                  <a:path w="9484" h="10020" extrusionOk="0">
                    <a:moveTo>
                      <a:pt x="1797" y="1"/>
                    </a:moveTo>
                    <a:lnTo>
                      <a:pt x="1797" y="1"/>
                    </a:lnTo>
                    <a:cubicBezTo>
                      <a:pt x="694" y="1072"/>
                      <a:pt x="1" y="2521"/>
                      <a:pt x="1" y="4191"/>
                    </a:cubicBezTo>
                    <a:cubicBezTo>
                      <a:pt x="64" y="7373"/>
                      <a:pt x="2647" y="10019"/>
                      <a:pt x="5892" y="10019"/>
                    </a:cubicBezTo>
                    <a:cubicBezTo>
                      <a:pt x="6239" y="10019"/>
                      <a:pt x="7972" y="9736"/>
                      <a:pt x="8224" y="9547"/>
                    </a:cubicBezTo>
                    <a:cubicBezTo>
                      <a:pt x="8255" y="9547"/>
                      <a:pt x="8287" y="9484"/>
                      <a:pt x="8350" y="9484"/>
                    </a:cubicBezTo>
                    <a:lnTo>
                      <a:pt x="8507" y="9641"/>
                    </a:lnTo>
                    <a:cubicBezTo>
                      <a:pt x="8576" y="9710"/>
                      <a:pt x="8661" y="9741"/>
                      <a:pt x="8743" y="9741"/>
                    </a:cubicBezTo>
                    <a:cubicBezTo>
                      <a:pt x="8887" y="9741"/>
                      <a:pt x="9023" y="9644"/>
                      <a:pt x="9043" y="9484"/>
                    </a:cubicBezTo>
                    <a:lnTo>
                      <a:pt x="9169" y="9011"/>
                    </a:lnTo>
                    <a:lnTo>
                      <a:pt x="9452" y="7814"/>
                    </a:lnTo>
                    <a:cubicBezTo>
                      <a:pt x="9484" y="7688"/>
                      <a:pt x="9452" y="7562"/>
                      <a:pt x="9358" y="7467"/>
                    </a:cubicBezTo>
                    <a:cubicBezTo>
                      <a:pt x="9278" y="7407"/>
                      <a:pt x="9211" y="7385"/>
                      <a:pt x="9132" y="7385"/>
                    </a:cubicBezTo>
                    <a:cubicBezTo>
                      <a:pt x="9087" y="7385"/>
                      <a:pt x="9037" y="7393"/>
                      <a:pt x="8980" y="7404"/>
                    </a:cubicBezTo>
                    <a:lnTo>
                      <a:pt x="7310" y="7719"/>
                    </a:lnTo>
                    <a:cubicBezTo>
                      <a:pt x="7089" y="7751"/>
                      <a:pt x="6963" y="8034"/>
                      <a:pt x="7089" y="8223"/>
                    </a:cubicBezTo>
                    <a:lnTo>
                      <a:pt x="7184" y="8444"/>
                    </a:lnTo>
                    <a:cubicBezTo>
                      <a:pt x="6774" y="8538"/>
                      <a:pt x="6333" y="8633"/>
                      <a:pt x="5861" y="8633"/>
                    </a:cubicBezTo>
                    <a:cubicBezTo>
                      <a:pt x="3403" y="8633"/>
                      <a:pt x="1419" y="6648"/>
                      <a:pt x="1419" y="4191"/>
                    </a:cubicBezTo>
                    <a:cubicBezTo>
                      <a:pt x="1419" y="3183"/>
                      <a:pt x="1734" y="2269"/>
                      <a:pt x="2269" y="1544"/>
                    </a:cubicBezTo>
                    <a:cubicBezTo>
                      <a:pt x="2143" y="1481"/>
                      <a:pt x="2049" y="1418"/>
                      <a:pt x="1954" y="1292"/>
                    </a:cubicBezTo>
                    <a:cubicBezTo>
                      <a:pt x="1734" y="1009"/>
                      <a:pt x="1639" y="662"/>
                      <a:pt x="1734" y="316"/>
                    </a:cubicBezTo>
                    <a:lnTo>
                      <a:pt x="179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grpSp>
        <p:sp>
          <p:nvSpPr>
            <p:cNvPr id="41" name="Google Shape;9393;p83" descr="Icon - white card icon">
              <a:extLst>
                <a:ext uri="{FF2B5EF4-FFF2-40B4-BE49-F238E27FC236}">
                  <a16:creationId xmlns:a16="http://schemas.microsoft.com/office/drawing/2014/main" id="{7F9447B6-92B4-1584-96DC-3089CBA548E6}"/>
                </a:ext>
              </a:extLst>
            </p:cNvPr>
            <p:cNvSpPr>
              <a:spLocks noChangeAspect="1"/>
            </p:cNvSpPr>
            <p:nvPr/>
          </p:nvSpPr>
          <p:spPr>
            <a:xfrm>
              <a:off x="3789685" y="4306956"/>
              <a:ext cx="776784" cy="768202"/>
            </a:xfrm>
            <a:custGeom>
              <a:avLst/>
              <a:gdLst/>
              <a:ahLst/>
              <a:cxnLst/>
              <a:rect l="l" t="t" r="r" b="b"/>
              <a:pathLst>
                <a:path w="12760" h="12619" extrusionOk="0">
                  <a:moveTo>
                    <a:pt x="10082" y="2190"/>
                  </a:moveTo>
                  <a:lnTo>
                    <a:pt x="11027" y="2726"/>
                  </a:lnTo>
                  <a:lnTo>
                    <a:pt x="8948" y="6317"/>
                  </a:lnTo>
                  <a:lnTo>
                    <a:pt x="8003" y="5781"/>
                  </a:lnTo>
                  <a:cubicBezTo>
                    <a:pt x="8349" y="5151"/>
                    <a:pt x="9704" y="2820"/>
                    <a:pt x="10082" y="2190"/>
                  </a:cubicBezTo>
                  <a:close/>
                  <a:moveTo>
                    <a:pt x="7813" y="6601"/>
                  </a:moveTo>
                  <a:lnTo>
                    <a:pt x="8318" y="6916"/>
                  </a:lnTo>
                  <a:lnTo>
                    <a:pt x="7782" y="7262"/>
                  </a:lnTo>
                  <a:lnTo>
                    <a:pt x="7813" y="6601"/>
                  </a:lnTo>
                  <a:close/>
                  <a:moveTo>
                    <a:pt x="10554" y="8522"/>
                  </a:moveTo>
                  <a:cubicBezTo>
                    <a:pt x="10806" y="8522"/>
                    <a:pt x="10964" y="8711"/>
                    <a:pt x="10964" y="8900"/>
                  </a:cubicBezTo>
                  <a:cubicBezTo>
                    <a:pt x="10964" y="9153"/>
                    <a:pt x="10806" y="9342"/>
                    <a:pt x="10554" y="9342"/>
                  </a:cubicBezTo>
                  <a:lnTo>
                    <a:pt x="5608" y="9342"/>
                  </a:lnTo>
                  <a:cubicBezTo>
                    <a:pt x="5356" y="9342"/>
                    <a:pt x="5167" y="9153"/>
                    <a:pt x="5167" y="8900"/>
                  </a:cubicBezTo>
                  <a:cubicBezTo>
                    <a:pt x="5167" y="8680"/>
                    <a:pt x="5356" y="8522"/>
                    <a:pt x="5608" y="8522"/>
                  </a:cubicBezTo>
                  <a:close/>
                  <a:moveTo>
                    <a:pt x="3088" y="5592"/>
                  </a:moveTo>
                  <a:cubicBezTo>
                    <a:pt x="3308" y="5592"/>
                    <a:pt x="3497" y="5813"/>
                    <a:pt x="3497" y="6002"/>
                  </a:cubicBezTo>
                  <a:lnTo>
                    <a:pt x="3497" y="6286"/>
                  </a:lnTo>
                  <a:cubicBezTo>
                    <a:pt x="3970" y="6443"/>
                    <a:pt x="4348" y="6916"/>
                    <a:pt x="4348" y="7451"/>
                  </a:cubicBezTo>
                  <a:cubicBezTo>
                    <a:pt x="4348" y="7703"/>
                    <a:pt x="4159" y="7861"/>
                    <a:pt x="3907" y="7861"/>
                  </a:cubicBezTo>
                  <a:cubicBezTo>
                    <a:pt x="3655" y="7861"/>
                    <a:pt x="3497" y="7640"/>
                    <a:pt x="3497" y="7451"/>
                  </a:cubicBezTo>
                  <a:cubicBezTo>
                    <a:pt x="3497" y="7231"/>
                    <a:pt x="3308" y="7010"/>
                    <a:pt x="3088" y="7010"/>
                  </a:cubicBezTo>
                  <a:cubicBezTo>
                    <a:pt x="2836" y="7010"/>
                    <a:pt x="2678" y="7231"/>
                    <a:pt x="2678" y="7451"/>
                  </a:cubicBezTo>
                  <a:cubicBezTo>
                    <a:pt x="2678" y="7703"/>
                    <a:pt x="3025" y="7924"/>
                    <a:pt x="3340" y="8176"/>
                  </a:cubicBezTo>
                  <a:cubicBezTo>
                    <a:pt x="3781" y="8491"/>
                    <a:pt x="4348" y="8869"/>
                    <a:pt x="4348" y="9531"/>
                  </a:cubicBezTo>
                  <a:cubicBezTo>
                    <a:pt x="4348" y="10098"/>
                    <a:pt x="3970" y="10539"/>
                    <a:pt x="3497" y="10728"/>
                  </a:cubicBezTo>
                  <a:lnTo>
                    <a:pt x="3497" y="11011"/>
                  </a:lnTo>
                  <a:cubicBezTo>
                    <a:pt x="3497" y="11232"/>
                    <a:pt x="3308" y="11452"/>
                    <a:pt x="3088" y="11452"/>
                  </a:cubicBezTo>
                  <a:cubicBezTo>
                    <a:pt x="2836" y="11452"/>
                    <a:pt x="2678" y="11232"/>
                    <a:pt x="2678" y="11011"/>
                  </a:cubicBezTo>
                  <a:lnTo>
                    <a:pt x="2678" y="10728"/>
                  </a:lnTo>
                  <a:cubicBezTo>
                    <a:pt x="2206" y="10570"/>
                    <a:pt x="1859" y="10098"/>
                    <a:pt x="1859" y="9531"/>
                  </a:cubicBezTo>
                  <a:cubicBezTo>
                    <a:pt x="1859" y="9310"/>
                    <a:pt x="2048" y="9121"/>
                    <a:pt x="2300" y="9121"/>
                  </a:cubicBezTo>
                  <a:cubicBezTo>
                    <a:pt x="2521" y="9121"/>
                    <a:pt x="2678" y="9310"/>
                    <a:pt x="2678" y="9531"/>
                  </a:cubicBezTo>
                  <a:cubicBezTo>
                    <a:pt x="2678" y="9783"/>
                    <a:pt x="2867" y="9940"/>
                    <a:pt x="3088" y="9940"/>
                  </a:cubicBezTo>
                  <a:cubicBezTo>
                    <a:pt x="3308" y="9940"/>
                    <a:pt x="3497" y="9751"/>
                    <a:pt x="3497" y="9531"/>
                  </a:cubicBezTo>
                  <a:cubicBezTo>
                    <a:pt x="3497" y="9310"/>
                    <a:pt x="3182" y="9089"/>
                    <a:pt x="2836" y="8837"/>
                  </a:cubicBezTo>
                  <a:cubicBezTo>
                    <a:pt x="2395" y="8522"/>
                    <a:pt x="1859" y="8113"/>
                    <a:pt x="1859" y="7451"/>
                  </a:cubicBezTo>
                  <a:cubicBezTo>
                    <a:pt x="1859" y="6916"/>
                    <a:pt x="2206" y="6475"/>
                    <a:pt x="2678" y="6286"/>
                  </a:cubicBezTo>
                  <a:lnTo>
                    <a:pt x="2678" y="6002"/>
                  </a:lnTo>
                  <a:cubicBezTo>
                    <a:pt x="2678" y="5750"/>
                    <a:pt x="2867" y="5592"/>
                    <a:pt x="3088" y="5592"/>
                  </a:cubicBezTo>
                  <a:close/>
                  <a:moveTo>
                    <a:pt x="10554" y="11011"/>
                  </a:moveTo>
                  <a:cubicBezTo>
                    <a:pt x="10806" y="11011"/>
                    <a:pt x="10964" y="11200"/>
                    <a:pt x="10964" y="11452"/>
                  </a:cubicBezTo>
                  <a:cubicBezTo>
                    <a:pt x="10964" y="11641"/>
                    <a:pt x="10806" y="11830"/>
                    <a:pt x="10554" y="11830"/>
                  </a:cubicBezTo>
                  <a:lnTo>
                    <a:pt x="5608" y="11830"/>
                  </a:lnTo>
                  <a:cubicBezTo>
                    <a:pt x="5356" y="11830"/>
                    <a:pt x="5167" y="11641"/>
                    <a:pt x="5167" y="11452"/>
                  </a:cubicBezTo>
                  <a:cubicBezTo>
                    <a:pt x="5167" y="11200"/>
                    <a:pt x="5356" y="11011"/>
                    <a:pt x="5608" y="11011"/>
                  </a:cubicBezTo>
                  <a:close/>
                  <a:moveTo>
                    <a:pt x="10933" y="1"/>
                  </a:moveTo>
                  <a:cubicBezTo>
                    <a:pt x="10599" y="1"/>
                    <a:pt x="10280" y="176"/>
                    <a:pt x="10113" y="489"/>
                  </a:cubicBezTo>
                  <a:lnTo>
                    <a:pt x="7877" y="4395"/>
                  </a:lnTo>
                  <a:lnTo>
                    <a:pt x="1229" y="4395"/>
                  </a:lnTo>
                  <a:cubicBezTo>
                    <a:pt x="567" y="4395"/>
                    <a:pt x="0" y="4931"/>
                    <a:pt x="0" y="5592"/>
                  </a:cubicBezTo>
                  <a:lnTo>
                    <a:pt x="0" y="11389"/>
                  </a:lnTo>
                  <a:cubicBezTo>
                    <a:pt x="0" y="12051"/>
                    <a:pt x="567" y="12618"/>
                    <a:pt x="1229" y="12618"/>
                  </a:cubicBezTo>
                  <a:lnTo>
                    <a:pt x="11437" y="12618"/>
                  </a:lnTo>
                  <a:cubicBezTo>
                    <a:pt x="12098" y="12618"/>
                    <a:pt x="12697" y="12082"/>
                    <a:pt x="12697" y="11389"/>
                  </a:cubicBezTo>
                  <a:lnTo>
                    <a:pt x="12697" y="5592"/>
                  </a:lnTo>
                  <a:cubicBezTo>
                    <a:pt x="12602" y="4931"/>
                    <a:pt x="12067" y="4395"/>
                    <a:pt x="11374" y="4395"/>
                  </a:cubicBezTo>
                  <a:lnTo>
                    <a:pt x="11027" y="4395"/>
                  </a:lnTo>
                  <a:lnTo>
                    <a:pt x="12476" y="1875"/>
                  </a:lnTo>
                  <a:cubicBezTo>
                    <a:pt x="12760" y="1402"/>
                    <a:pt x="12602" y="804"/>
                    <a:pt x="12130" y="583"/>
                  </a:cubicBezTo>
                  <a:lnTo>
                    <a:pt x="11437" y="142"/>
                  </a:lnTo>
                  <a:cubicBezTo>
                    <a:pt x="11277" y="46"/>
                    <a:pt x="11103" y="1"/>
                    <a:pt x="10933"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grpSp>
          <p:nvGrpSpPr>
            <p:cNvPr id="48" name="Google Shape;9307;p83" descr="Icon - white bank safe icon">
              <a:extLst>
                <a:ext uri="{FF2B5EF4-FFF2-40B4-BE49-F238E27FC236}">
                  <a16:creationId xmlns:a16="http://schemas.microsoft.com/office/drawing/2014/main" id="{F12203FA-7FFA-CCCC-70EF-DA6F1A4C60D9}"/>
                </a:ext>
              </a:extLst>
            </p:cNvPr>
            <p:cNvGrpSpPr>
              <a:grpSpLocks noChangeAspect="1"/>
            </p:cNvGrpSpPr>
            <p:nvPr/>
          </p:nvGrpSpPr>
          <p:grpSpPr>
            <a:xfrm>
              <a:off x="5925514" y="4367981"/>
              <a:ext cx="776785" cy="707177"/>
              <a:chOff x="-61354875" y="3751050"/>
              <a:chExt cx="316650" cy="288275"/>
            </a:xfrm>
            <a:solidFill>
              <a:schemeClr val="bg1"/>
            </a:solidFill>
          </p:grpSpPr>
          <p:sp>
            <p:nvSpPr>
              <p:cNvPr id="49" name="Google Shape;9308;p83">
                <a:extLst>
                  <a:ext uri="{FF2B5EF4-FFF2-40B4-BE49-F238E27FC236}">
                    <a16:creationId xmlns:a16="http://schemas.microsoft.com/office/drawing/2014/main" id="{94F9DD0A-75FB-516F-03F7-793B5BF5F21D}"/>
                  </a:ext>
                </a:extLst>
              </p:cNvPr>
              <p:cNvSpPr/>
              <p:nvPr/>
            </p:nvSpPr>
            <p:spPr>
              <a:xfrm>
                <a:off x="-61200500" y="3875475"/>
                <a:ext cx="41775" cy="41000"/>
              </a:xfrm>
              <a:custGeom>
                <a:avLst/>
                <a:gdLst/>
                <a:ahLst/>
                <a:cxnLst/>
                <a:rect l="l" t="t" r="r" b="b"/>
                <a:pathLst>
                  <a:path w="1671" h="1640" extrusionOk="0">
                    <a:moveTo>
                      <a:pt x="820" y="1"/>
                    </a:moveTo>
                    <a:cubicBezTo>
                      <a:pt x="379" y="1"/>
                      <a:pt x="1" y="348"/>
                      <a:pt x="1" y="820"/>
                    </a:cubicBezTo>
                    <a:cubicBezTo>
                      <a:pt x="1" y="1261"/>
                      <a:pt x="379" y="1639"/>
                      <a:pt x="820" y="1639"/>
                    </a:cubicBezTo>
                    <a:cubicBezTo>
                      <a:pt x="1292" y="1639"/>
                      <a:pt x="1670" y="1261"/>
                      <a:pt x="1670" y="820"/>
                    </a:cubicBezTo>
                    <a:cubicBezTo>
                      <a:pt x="1670" y="348"/>
                      <a:pt x="1292" y="1"/>
                      <a:pt x="82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sp>
            <p:nvSpPr>
              <p:cNvPr id="50" name="Google Shape;9309;p83">
                <a:extLst>
                  <a:ext uri="{FF2B5EF4-FFF2-40B4-BE49-F238E27FC236}">
                    <a16:creationId xmlns:a16="http://schemas.microsoft.com/office/drawing/2014/main" id="{181091B3-A21F-1CD7-E2E2-EE719C0B5C7C}"/>
                  </a:ext>
                </a:extLst>
              </p:cNvPr>
              <p:cNvSpPr/>
              <p:nvPr/>
            </p:nvSpPr>
            <p:spPr>
              <a:xfrm>
                <a:off x="-61293425" y="3813275"/>
                <a:ext cx="192975" cy="165425"/>
              </a:xfrm>
              <a:custGeom>
                <a:avLst/>
                <a:gdLst/>
                <a:ahLst/>
                <a:cxnLst/>
                <a:rect l="l" t="t" r="r" b="b"/>
                <a:pathLst>
                  <a:path w="7719" h="6617" extrusionOk="0">
                    <a:moveTo>
                      <a:pt x="6191" y="1260"/>
                    </a:moveTo>
                    <a:cubicBezTo>
                      <a:pt x="6301" y="1260"/>
                      <a:pt x="6411" y="1292"/>
                      <a:pt x="6490" y="1355"/>
                    </a:cubicBezTo>
                    <a:cubicBezTo>
                      <a:pt x="6648" y="1512"/>
                      <a:pt x="6648" y="1796"/>
                      <a:pt x="6490" y="1953"/>
                    </a:cubicBezTo>
                    <a:lnTo>
                      <a:pt x="5954" y="2457"/>
                    </a:lnTo>
                    <a:cubicBezTo>
                      <a:pt x="6112" y="2709"/>
                      <a:pt x="6207" y="3025"/>
                      <a:pt x="6207" y="3308"/>
                    </a:cubicBezTo>
                    <a:cubicBezTo>
                      <a:pt x="6207" y="3592"/>
                      <a:pt x="6112" y="3907"/>
                      <a:pt x="5954" y="4127"/>
                    </a:cubicBezTo>
                    <a:lnTo>
                      <a:pt x="6490" y="4631"/>
                    </a:lnTo>
                    <a:cubicBezTo>
                      <a:pt x="6648" y="4789"/>
                      <a:pt x="6648" y="5072"/>
                      <a:pt x="6490" y="5230"/>
                    </a:cubicBezTo>
                    <a:cubicBezTo>
                      <a:pt x="6396" y="5324"/>
                      <a:pt x="6270" y="5356"/>
                      <a:pt x="6207" y="5356"/>
                    </a:cubicBezTo>
                    <a:cubicBezTo>
                      <a:pt x="6080" y="5356"/>
                      <a:pt x="6017" y="5324"/>
                      <a:pt x="5923" y="5230"/>
                    </a:cubicBezTo>
                    <a:lnTo>
                      <a:pt x="5419" y="4726"/>
                    </a:lnTo>
                    <a:cubicBezTo>
                      <a:pt x="5167" y="4883"/>
                      <a:pt x="4852" y="4946"/>
                      <a:pt x="4600" y="4946"/>
                    </a:cubicBezTo>
                    <a:cubicBezTo>
                      <a:pt x="4316" y="4946"/>
                      <a:pt x="4001" y="4883"/>
                      <a:pt x="3749" y="4726"/>
                    </a:cubicBezTo>
                    <a:lnTo>
                      <a:pt x="3245" y="5230"/>
                    </a:lnTo>
                    <a:cubicBezTo>
                      <a:pt x="3182" y="5324"/>
                      <a:pt x="3056" y="5356"/>
                      <a:pt x="2961" y="5356"/>
                    </a:cubicBezTo>
                    <a:cubicBezTo>
                      <a:pt x="2835" y="5356"/>
                      <a:pt x="2772" y="5324"/>
                      <a:pt x="2709" y="5230"/>
                    </a:cubicBezTo>
                    <a:cubicBezTo>
                      <a:pt x="2552" y="5072"/>
                      <a:pt x="2552" y="4789"/>
                      <a:pt x="2709" y="4631"/>
                    </a:cubicBezTo>
                    <a:lnTo>
                      <a:pt x="3214" y="4127"/>
                    </a:lnTo>
                    <a:cubicBezTo>
                      <a:pt x="2961" y="3907"/>
                      <a:pt x="2898" y="3623"/>
                      <a:pt x="2898" y="3308"/>
                    </a:cubicBezTo>
                    <a:cubicBezTo>
                      <a:pt x="2898" y="2993"/>
                      <a:pt x="2961" y="2709"/>
                      <a:pt x="3119" y="2457"/>
                    </a:cubicBezTo>
                    <a:lnTo>
                      <a:pt x="2615" y="1953"/>
                    </a:lnTo>
                    <a:cubicBezTo>
                      <a:pt x="2457" y="1796"/>
                      <a:pt x="2457" y="1512"/>
                      <a:pt x="2615" y="1355"/>
                    </a:cubicBezTo>
                    <a:cubicBezTo>
                      <a:pt x="2694" y="1292"/>
                      <a:pt x="2804" y="1260"/>
                      <a:pt x="2914" y="1260"/>
                    </a:cubicBezTo>
                    <a:cubicBezTo>
                      <a:pt x="3025" y="1260"/>
                      <a:pt x="3135" y="1292"/>
                      <a:pt x="3214" y="1355"/>
                    </a:cubicBezTo>
                    <a:lnTo>
                      <a:pt x="3718" y="1890"/>
                    </a:lnTo>
                    <a:cubicBezTo>
                      <a:pt x="3970" y="1733"/>
                      <a:pt x="4253" y="1638"/>
                      <a:pt x="4537" y="1638"/>
                    </a:cubicBezTo>
                    <a:cubicBezTo>
                      <a:pt x="4820" y="1638"/>
                      <a:pt x="5135" y="1733"/>
                      <a:pt x="5387" y="1890"/>
                    </a:cubicBezTo>
                    <a:lnTo>
                      <a:pt x="5891" y="1355"/>
                    </a:lnTo>
                    <a:cubicBezTo>
                      <a:pt x="5970" y="1292"/>
                      <a:pt x="6080" y="1260"/>
                      <a:pt x="6191" y="1260"/>
                    </a:cubicBezTo>
                    <a:close/>
                    <a:moveTo>
                      <a:pt x="0" y="0"/>
                    </a:moveTo>
                    <a:lnTo>
                      <a:pt x="0" y="1260"/>
                    </a:lnTo>
                    <a:lnTo>
                      <a:pt x="851" y="1260"/>
                    </a:lnTo>
                    <a:cubicBezTo>
                      <a:pt x="1071" y="1260"/>
                      <a:pt x="1260" y="1449"/>
                      <a:pt x="1260" y="1638"/>
                    </a:cubicBezTo>
                    <a:cubicBezTo>
                      <a:pt x="1260" y="1859"/>
                      <a:pt x="1071" y="2079"/>
                      <a:pt x="851" y="2079"/>
                    </a:cubicBezTo>
                    <a:lnTo>
                      <a:pt x="0" y="2079"/>
                    </a:lnTo>
                    <a:lnTo>
                      <a:pt x="0" y="4568"/>
                    </a:lnTo>
                    <a:lnTo>
                      <a:pt x="851" y="4568"/>
                    </a:lnTo>
                    <a:cubicBezTo>
                      <a:pt x="1071" y="4568"/>
                      <a:pt x="1260" y="4757"/>
                      <a:pt x="1260" y="4946"/>
                    </a:cubicBezTo>
                    <a:cubicBezTo>
                      <a:pt x="1260" y="5198"/>
                      <a:pt x="1071" y="5387"/>
                      <a:pt x="851" y="5387"/>
                    </a:cubicBezTo>
                    <a:lnTo>
                      <a:pt x="0" y="5387"/>
                    </a:lnTo>
                    <a:lnTo>
                      <a:pt x="0" y="6616"/>
                    </a:lnTo>
                    <a:lnTo>
                      <a:pt x="7719" y="6616"/>
                    </a:lnTo>
                    <a:lnTo>
                      <a:pt x="771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sp>
            <p:nvSpPr>
              <p:cNvPr id="51" name="Google Shape;9310;p83">
                <a:extLst>
                  <a:ext uri="{FF2B5EF4-FFF2-40B4-BE49-F238E27FC236}">
                    <a16:creationId xmlns:a16="http://schemas.microsoft.com/office/drawing/2014/main" id="{51F6628E-E0C8-51BC-F59D-FCA57A9C86B3}"/>
                  </a:ext>
                </a:extLst>
              </p:cNvPr>
              <p:cNvSpPr/>
              <p:nvPr/>
            </p:nvSpPr>
            <p:spPr>
              <a:xfrm>
                <a:off x="-61354875" y="3751050"/>
                <a:ext cx="316650" cy="288275"/>
              </a:xfrm>
              <a:custGeom>
                <a:avLst/>
                <a:gdLst/>
                <a:ahLst/>
                <a:cxnLst/>
                <a:rect l="l" t="t" r="r" b="b"/>
                <a:pathLst>
                  <a:path w="12666" h="11531" extrusionOk="0">
                    <a:moveTo>
                      <a:pt x="10618" y="1701"/>
                    </a:moveTo>
                    <a:cubicBezTo>
                      <a:pt x="10870" y="1701"/>
                      <a:pt x="11027" y="1890"/>
                      <a:pt x="11027" y="2080"/>
                    </a:cubicBezTo>
                    <a:lnTo>
                      <a:pt x="11027" y="9546"/>
                    </a:lnTo>
                    <a:cubicBezTo>
                      <a:pt x="11027" y="9767"/>
                      <a:pt x="10807" y="9956"/>
                      <a:pt x="10618" y="9956"/>
                    </a:cubicBezTo>
                    <a:lnTo>
                      <a:pt x="2080" y="9956"/>
                    </a:lnTo>
                    <a:cubicBezTo>
                      <a:pt x="1828" y="9956"/>
                      <a:pt x="1670" y="9767"/>
                      <a:pt x="1670" y="9546"/>
                    </a:cubicBezTo>
                    <a:lnTo>
                      <a:pt x="1670" y="2080"/>
                    </a:lnTo>
                    <a:cubicBezTo>
                      <a:pt x="1670" y="1859"/>
                      <a:pt x="1891" y="1701"/>
                      <a:pt x="2080" y="1701"/>
                    </a:cubicBezTo>
                    <a:close/>
                    <a:moveTo>
                      <a:pt x="1198" y="0"/>
                    </a:moveTo>
                    <a:cubicBezTo>
                      <a:pt x="536" y="0"/>
                      <a:pt x="1" y="567"/>
                      <a:pt x="1" y="1229"/>
                    </a:cubicBezTo>
                    <a:lnTo>
                      <a:pt x="1" y="10334"/>
                    </a:lnTo>
                    <a:cubicBezTo>
                      <a:pt x="1" y="10995"/>
                      <a:pt x="536" y="11531"/>
                      <a:pt x="1198" y="11531"/>
                    </a:cubicBezTo>
                    <a:lnTo>
                      <a:pt x="11405" y="11531"/>
                    </a:lnTo>
                    <a:cubicBezTo>
                      <a:pt x="12067" y="11531"/>
                      <a:pt x="12666" y="10995"/>
                      <a:pt x="12666" y="10334"/>
                    </a:cubicBezTo>
                    <a:lnTo>
                      <a:pt x="12666" y="1260"/>
                    </a:lnTo>
                    <a:cubicBezTo>
                      <a:pt x="12666" y="567"/>
                      <a:pt x="12130" y="0"/>
                      <a:pt x="1140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grpSp>
        <p:grpSp>
          <p:nvGrpSpPr>
            <p:cNvPr id="43" name="Google Shape;11363;p87" descr="Icon - white computer and shield icon">
              <a:extLst>
                <a:ext uri="{FF2B5EF4-FFF2-40B4-BE49-F238E27FC236}">
                  <a16:creationId xmlns:a16="http://schemas.microsoft.com/office/drawing/2014/main" id="{AE60063B-704C-BBB8-71C2-E3805A8CFC7E}"/>
                </a:ext>
              </a:extLst>
            </p:cNvPr>
            <p:cNvGrpSpPr>
              <a:grpSpLocks noChangeAspect="1"/>
            </p:cNvGrpSpPr>
            <p:nvPr/>
          </p:nvGrpSpPr>
          <p:grpSpPr>
            <a:xfrm>
              <a:off x="8016378" y="4302538"/>
              <a:ext cx="776784" cy="772620"/>
              <a:chOff x="-3031325" y="3597450"/>
              <a:chExt cx="293825" cy="292250"/>
            </a:xfrm>
            <a:solidFill>
              <a:schemeClr val="bg1"/>
            </a:solidFill>
          </p:grpSpPr>
          <p:sp>
            <p:nvSpPr>
              <p:cNvPr id="44" name="Google Shape;11364;p87">
                <a:extLst>
                  <a:ext uri="{FF2B5EF4-FFF2-40B4-BE49-F238E27FC236}">
                    <a16:creationId xmlns:a16="http://schemas.microsoft.com/office/drawing/2014/main" id="{FA34E497-9330-1753-CD85-1B66B180F7E5}"/>
                  </a:ext>
                </a:extLst>
              </p:cNvPr>
              <p:cNvSpPr/>
              <p:nvPr/>
            </p:nvSpPr>
            <p:spPr>
              <a:xfrm>
                <a:off x="-3029750" y="3597450"/>
                <a:ext cx="292250" cy="67775"/>
              </a:xfrm>
              <a:custGeom>
                <a:avLst/>
                <a:gdLst/>
                <a:ahLst/>
                <a:cxnLst/>
                <a:rect l="l" t="t" r="r" b="b"/>
                <a:pathLst>
                  <a:path w="11690" h="2711" extrusionOk="0">
                    <a:moveTo>
                      <a:pt x="1702" y="1387"/>
                    </a:moveTo>
                    <a:cubicBezTo>
                      <a:pt x="1891" y="1387"/>
                      <a:pt x="2049" y="1545"/>
                      <a:pt x="2049" y="1734"/>
                    </a:cubicBezTo>
                    <a:cubicBezTo>
                      <a:pt x="2049" y="1923"/>
                      <a:pt x="1891" y="2080"/>
                      <a:pt x="1702" y="2080"/>
                    </a:cubicBezTo>
                    <a:cubicBezTo>
                      <a:pt x="1513" y="2080"/>
                      <a:pt x="1356" y="1923"/>
                      <a:pt x="1356" y="1734"/>
                    </a:cubicBezTo>
                    <a:cubicBezTo>
                      <a:pt x="1356" y="1545"/>
                      <a:pt x="1513" y="1387"/>
                      <a:pt x="1702" y="1387"/>
                    </a:cubicBezTo>
                    <a:close/>
                    <a:moveTo>
                      <a:pt x="3120" y="1387"/>
                    </a:moveTo>
                    <a:cubicBezTo>
                      <a:pt x="3309" y="1387"/>
                      <a:pt x="3466" y="1545"/>
                      <a:pt x="3466" y="1734"/>
                    </a:cubicBezTo>
                    <a:cubicBezTo>
                      <a:pt x="3466" y="1923"/>
                      <a:pt x="3309" y="2080"/>
                      <a:pt x="3120" y="2080"/>
                    </a:cubicBezTo>
                    <a:cubicBezTo>
                      <a:pt x="2931" y="2080"/>
                      <a:pt x="2773" y="1923"/>
                      <a:pt x="2773" y="1734"/>
                    </a:cubicBezTo>
                    <a:cubicBezTo>
                      <a:pt x="2773" y="1545"/>
                      <a:pt x="2931" y="1387"/>
                      <a:pt x="3120" y="1387"/>
                    </a:cubicBezTo>
                    <a:close/>
                    <a:moveTo>
                      <a:pt x="9985" y="1417"/>
                    </a:moveTo>
                    <a:cubicBezTo>
                      <a:pt x="10400" y="1417"/>
                      <a:pt x="10449" y="2080"/>
                      <a:pt x="9956" y="2080"/>
                    </a:cubicBezTo>
                    <a:lnTo>
                      <a:pt x="5861" y="2080"/>
                    </a:lnTo>
                    <a:cubicBezTo>
                      <a:pt x="5451" y="2080"/>
                      <a:pt x="5388" y="1418"/>
                      <a:pt x="5861" y="1418"/>
                    </a:cubicBezTo>
                    <a:lnTo>
                      <a:pt x="9956" y="1418"/>
                    </a:lnTo>
                    <a:cubicBezTo>
                      <a:pt x="9966" y="1418"/>
                      <a:pt x="9976" y="1417"/>
                      <a:pt x="9985" y="1417"/>
                    </a:cubicBezTo>
                    <a:close/>
                    <a:moveTo>
                      <a:pt x="1041" y="1"/>
                    </a:moveTo>
                    <a:cubicBezTo>
                      <a:pt x="473" y="1"/>
                      <a:pt x="1" y="473"/>
                      <a:pt x="1" y="1040"/>
                    </a:cubicBezTo>
                    <a:lnTo>
                      <a:pt x="1" y="2710"/>
                    </a:lnTo>
                    <a:lnTo>
                      <a:pt x="11689" y="2710"/>
                    </a:lnTo>
                    <a:lnTo>
                      <a:pt x="11689" y="1040"/>
                    </a:lnTo>
                    <a:cubicBezTo>
                      <a:pt x="11658" y="473"/>
                      <a:pt x="11248" y="1"/>
                      <a:pt x="1065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sp>
            <p:nvSpPr>
              <p:cNvPr id="45" name="Google Shape;11365;p87">
                <a:extLst>
                  <a:ext uri="{FF2B5EF4-FFF2-40B4-BE49-F238E27FC236}">
                    <a16:creationId xmlns:a16="http://schemas.microsoft.com/office/drawing/2014/main" id="{9BB00605-1D8D-9A6F-6E11-9ECD42040CBA}"/>
                  </a:ext>
                </a:extLst>
              </p:cNvPr>
              <p:cNvSpPr/>
              <p:nvPr/>
            </p:nvSpPr>
            <p:spPr>
              <a:xfrm>
                <a:off x="-3031325" y="3687250"/>
                <a:ext cx="292250" cy="153600"/>
              </a:xfrm>
              <a:custGeom>
                <a:avLst/>
                <a:gdLst/>
                <a:ahLst/>
                <a:cxnLst/>
                <a:rect l="l" t="t" r="r" b="b"/>
                <a:pathLst>
                  <a:path w="11690" h="6144" extrusionOk="0">
                    <a:moveTo>
                      <a:pt x="1" y="0"/>
                    </a:moveTo>
                    <a:lnTo>
                      <a:pt x="1" y="5104"/>
                    </a:lnTo>
                    <a:lnTo>
                      <a:pt x="64" y="5104"/>
                    </a:lnTo>
                    <a:cubicBezTo>
                      <a:pt x="64" y="5671"/>
                      <a:pt x="536" y="6144"/>
                      <a:pt x="1104" y="6144"/>
                    </a:cubicBezTo>
                    <a:lnTo>
                      <a:pt x="4475" y="6144"/>
                    </a:lnTo>
                    <a:cubicBezTo>
                      <a:pt x="4317" y="5671"/>
                      <a:pt x="4223" y="5199"/>
                      <a:pt x="4223" y="4695"/>
                    </a:cubicBezTo>
                    <a:lnTo>
                      <a:pt x="4223" y="2395"/>
                    </a:lnTo>
                    <a:cubicBezTo>
                      <a:pt x="4223" y="1790"/>
                      <a:pt x="4686" y="1366"/>
                      <a:pt x="5227" y="1366"/>
                    </a:cubicBezTo>
                    <a:cubicBezTo>
                      <a:pt x="5362" y="1366"/>
                      <a:pt x="5502" y="1393"/>
                      <a:pt x="5640" y="1450"/>
                    </a:cubicBezTo>
                    <a:cubicBezTo>
                      <a:pt x="5735" y="1481"/>
                      <a:pt x="5861" y="1544"/>
                      <a:pt x="5987" y="1544"/>
                    </a:cubicBezTo>
                    <a:cubicBezTo>
                      <a:pt x="6144" y="1544"/>
                      <a:pt x="6365" y="1450"/>
                      <a:pt x="6900" y="977"/>
                    </a:cubicBezTo>
                    <a:cubicBezTo>
                      <a:pt x="7090" y="788"/>
                      <a:pt x="7349" y="693"/>
                      <a:pt x="7613" y="693"/>
                    </a:cubicBezTo>
                    <a:cubicBezTo>
                      <a:pt x="7877" y="693"/>
                      <a:pt x="8145" y="788"/>
                      <a:pt x="8350" y="977"/>
                    </a:cubicBezTo>
                    <a:cubicBezTo>
                      <a:pt x="8822" y="1450"/>
                      <a:pt x="9106" y="1544"/>
                      <a:pt x="9263" y="1544"/>
                    </a:cubicBezTo>
                    <a:cubicBezTo>
                      <a:pt x="9358" y="1544"/>
                      <a:pt x="9484" y="1481"/>
                      <a:pt x="9610" y="1450"/>
                    </a:cubicBezTo>
                    <a:cubicBezTo>
                      <a:pt x="9742" y="1393"/>
                      <a:pt x="9878" y="1366"/>
                      <a:pt x="10011" y="1366"/>
                    </a:cubicBezTo>
                    <a:cubicBezTo>
                      <a:pt x="10544" y="1366"/>
                      <a:pt x="11028" y="1790"/>
                      <a:pt x="11028" y="2395"/>
                    </a:cubicBezTo>
                    <a:lnTo>
                      <a:pt x="11028" y="4695"/>
                    </a:lnTo>
                    <a:cubicBezTo>
                      <a:pt x="11028" y="5199"/>
                      <a:pt x="10933" y="5671"/>
                      <a:pt x="10744" y="6144"/>
                    </a:cubicBezTo>
                    <a:cubicBezTo>
                      <a:pt x="11248" y="6112"/>
                      <a:pt x="11689" y="5671"/>
                      <a:pt x="11689" y="5104"/>
                    </a:cubicBezTo>
                    <a:lnTo>
                      <a:pt x="1168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sp>
            <p:nvSpPr>
              <p:cNvPr id="46" name="Google Shape;11366;p87">
                <a:extLst>
                  <a:ext uri="{FF2B5EF4-FFF2-40B4-BE49-F238E27FC236}">
                    <a16:creationId xmlns:a16="http://schemas.microsoft.com/office/drawing/2014/main" id="{DB815B85-5FCC-5F53-4304-6661E0AFA118}"/>
                  </a:ext>
                </a:extLst>
              </p:cNvPr>
              <p:cNvSpPr/>
              <p:nvPr/>
            </p:nvSpPr>
            <p:spPr>
              <a:xfrm>
                <a:off x="-2908450" y="3724275"/>
                <a:ext cx="59900" cy="164625"/>
              </a:xfrm>
              <a:custGeom>
                <a:avLst/>
                <a:gdLst/>
                <a:ahLst/>
                <a:cxnLst/>
                <a:rect l="l" t="t" r="r" b="b"/>
                <a:pathLst>
                  <a:path w="2396" h="6585" extrusionOk="0">
                    <a:moveTo>
                      <a:pt x="2395" y="0"/>
                    </a:moveTo>
                    <a:cubicBezTo>
                      <a:pt x="1904" y="491"/>
                      <a:pt x="1500" y="721"/>
                      <a:pt x="1085" y="721"/>
                    </a:cubicBezTo>
                    <a:cubicBezTo>
                      <a:pt x="887" y="721"/>
                      <a:pt x="687" y="669"/>
                      <a:pt x="473" y="567"/>
                    </a:cubicBezTo>
                    <a:cubicBezTo>
                      <a:pt x="423" y="548"/>
                      <a:pt x="374" y="539"/>
                      <a:pt x="327" y="539"/>
                    </a:cubicBezTo>
                    <a:cubicBezTo>
                      <a:pt x="142" y="539"/>
                      <a:pt x="1" y="681"/>
                      <a:pt x="1" y="882"/>
                    </a:cubicBezTo>
                    <a:lnTo>
                      <a:pt x="1" y="3214"/>
                    </a:lnTo>
                    <a:cubicBezTo>
                      <a:pt x="1" y="3718"/>
                      <a:pt x="127" y="4222"/>
                      <a:pt x="316" y="4663"/>
                    </a:cubicBezTo>
                    <a:cubicBezTo>
                      <a:pt x="725" y="5513"/>
                      <a:pt x="1387" y="6238"/>
                      <a:pt x="2395" y="6585"/>
                    </a:cubicBezTo>
                    <a:lnTo>
                      <a:pt x="239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sp>
            <p:nvSpPr>
              <p:cNvPr id="47" name="Google Shape;11367;p87">
                <a:extLst>
                  <a:ext uri="{FF2B5EF4-FFF2-40B4-BE49-F238E27FC236}">
                    <a16:creationId xmlns:a16="http://schemas.microsoft.com/office/drawing/2014/main" id="{84202B95-63AD-CADE-144C-1856BAEAB79D}"/>
                  </a:ext>
                </a:extLst>
              </p:cNvPr>
              <p:cNvSpPr/>
              <p:nvPr/>
            </p:nvSpPr>
            <p:spPr>
              <a:xfrm>
                <a:off x="-2831250" y="3725850"/>
                <a:ext cx="59875" cy="163850"/>
              </a:xfrm>
              <a:custGeom>
                <a:avLst/>
                <a:gdLst/>
                <a:ahLst/>
                <a:cxnLst/>
                <a:rect l="l" t="t" r="r" b="b"/>
                <a:pathLst>
                  <a:path w="2395" h="6554" extrusionOk="0">
                    <a:moveTo>
                      <a:pt x="0" y="0"/>
                    </a:moveTo>
                    <a:lnTo>
                      <a:pt x="0" y="6553"/>
                    </a:lnTo>
                    <a:cubicBezTo>
                      <a:pt x="1008" y="6175"/>
                      <a:pt x="1670" y="5450"/>
                      <a:pt x="2079" y="4631"/>
                    </a:cubicBezTo>
                    <a:cubicBezTo>
                      <a:pt x="2269" y="4159"/>
                      <a:pt x="2395" y="3686"/>
                      <a:pt x="2395" y="3182"/>
                    </a:cubicBezTo>
                    <a:lnTo>
                      <a:pt x="2395" y="851"/>
                    </a:lnTo>
                    <a:cubicBezTo>
                      <a:pt x="2395" y="623"/>
                      <a:pt x="2212" y="477"/>
                      <a:pt x="2042" y="477"/>
                    </a:cubicBezTo>
                    <a:cubicBezTo>
                      <a:pt x="2000" y="477"/>
                      <a:pt x="1959" y="485"/>
                      <a:pt x="1922" y="504"/>
                    </a:cubicBezTo>
                    <a:cubicBezTo>
                      <a:pt x="1704" y="598"/>
                      <a:pt x="1496" y="647"/>
                      <a:pt x="1291" y="647"/>
                    </a:cubicBezTo>
                    <a:cubicBezTo>
                      <a:pt x="873" y="647"/>
                      <a:pt x="465" y="444"/>
                      <a:pt x="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grpSp>
        <p:sp>
          <p:nvSpPr>
            <p:cNvPr id="42" name="Google Shape;9828;p84" descr="Icon - white key icon">
              <a:extLst>
                <a:ext uri="{FF2B5EF4-FFF2-40B4-BE49-F238E27FC236}">
                  <a16:creationId xmlns:a16="http://schemas.microsoft.com/office/drawing/2014/main" id="{54DA74D7-8AD0-7662-2732-41C1E9926604}"/>
                </a:ext>
              </a:extLst>
            </p:cNvPr>
            <p:cNvSpPr>
              <a:spLocks noChangeAspect="1"/>
            </p:cNvSpPr>
            <p:nvPr/>
          </p:nvSpPr>
          <p:spPr>
            <a:xfrm>
              <a:off x="10242137" y="4316215"/>
              <a:ext cx="776784" cy="758943"/>
            </a:xfrm>
            <a:custGeom>
              <a:avLst/>
              <a:gdLst/>
              <a:ahLst/>
              <a:cxnLst/>
              <a:rect l="l" t="t" r="r" b="b"/>
              <a:pathLst>
                <a:path w="11973" h="11698" extrusionOk="0">
                  <a:moveTo>
                    <a:pt x="8928" y="1750"/>
                  </a:moveTo>
                  <a:cubicBezTo>
                    <a:pt x="9192" y="1750"/>
                    <a:pt x="9452" y="1852"/>
                    <a:pt x="9641" y="2057"/>
                  </a:cubicBezTo>
                  <a:cubicBezTo>
                    <a:pt x="10050" y="2435"/>
                    <a:pt x="10050" y="3096"/>
                    <a:pt x="9641" y="3506"/>
                  </a:cubicBezTo>
                  <a:cubicBezTo>
                    <a:pt x="9452" y="3695"/>
                    <a:pt x="9192" y="3790"/>
                    <a:pt x="8928" y="3790"/>
                  </a:cubicBezTo>
                  <a:cubicBezTo>
                    <a:pt x="8664" y="3790"/>
                    <a:pt x="8396" y="3695"/>
                    <a:pt x="8192" y="3506"/>
                  </a:cubicBezTo>
                  <a:cubicBezTo>
                    <a:pt x="7814" y="3096"/>
                    <a:pt x="7814" y="2435"/>
                    <a:pt x="8192" y="2057"/>
                  </a:cubicBezTo>
                  <a:cubicBezTo>
                    <a:pt x="8396" y="1852"/>
                    <a:pt x="8664" y="1750"/>
                    <a:pt x="8928" y="1750"/>
                  </a:cubicBezTo>
                  <a:close/>
                  <a:moveTo>
                    <a:pt x="7901" y="1"/>
                  </a:moveTo>
                  <a:cubicBezTo>
                    <a:pt x="6958" y="1"/>
                    <a:pt x="6010" y="363"/>
                    <a:pt x="5293" y="1080"/>
                  </a:cubicBezTo>
                  <a:cubicBezTo>
                    <a:pt x="4285" y="2088"/>
                    <a:pt x="3939" y="3569"/>
                    <a:pt x="4380" y="4924"/>
                  </a:cubicBezTo>
                  <a:lnTo>
                    <a:pt x="126" y="9177"/>
                  </a:lnTo>
                  <a:cubicBezTo>
                    <a:pt x="32" y="9240"/>
                    <a:pt x="0" y="9334"/>
                    <a:pt x="0" y="9397"/>
                  </a:cubicBezTo>
                  <a:lnTo>
                    <a:pt x="0" y="11319"/>
                  </a:lnTo>
                  <a:cubicBezTo>
                    <a:pt x="0" y="11540"/>
                    <a:pt x="158" y="11697"/>
                    <a:pt x="347" y="11697"/>
                  </a:cubicBezTo>
                  <a:lnTo>
                    <a:pt x="2300" y="11697"/>
                  </a:lnTo>
                  <a:cubicBezTo>
                    <a:pt x="2363" y="11697"/>
                    <a:pt x="2489" y="11634"/>
                    <a:pt x="2521" y="11571"/>
                  </a:cubicBezTo>
                  <a:lnTo>
                    <a:pt x="2993" y="11099"/>
                  </a:lnTo>
                  <a:cubicBezTo>
                    <a:pt x="3088" y="11004"/>
                    <a:pt x="3119" y="10910"/>
                    <a:pt x="3088" y="10815"/>
                  </a:cubicBezTo>
                  <a:lnTo>
                    <a:pt x="2993" y="10311"/>
                  </a:lnTo>
                  <a:lnTo>
                    <a:pt x="3718" y="10217"/>
                  </a:lnTo>
                  <a:cubicBezTo>
                    <a:pt x="3876" y="10217"/>
                    <a:pt x="3970" y="10091"/>
                    <a:pt x="4033" y="9902"/>
                  </a:cubicBezTo>
                  <a:lnTo>
                    <a:pt x="4096" y="9208"/>
                  </a:lnTo>
                  <a:lnTo>
                    <a:pt x="4600" y="9271"/>
                  </a:lnTo>
                  <a:cubicBezTo>
                    <a:pt x="4695" y="9271"/>
                    <a:pt x="4821" y="9271"/>
                    <a:pt x="4884" y="9208"/>
                  </a:cubicBezTo>
                  <a:cubicBezTo>
                    <a:pt x="4978" y="9114"/>
                    <a:pt x="5010" y="9051"/>
                    <a:pt x="5010" y="8956"/>
                  </a:cubicBezTo>
                  <a:lnTo>
                    <a:pt x="5010" y="8326"/>
                  </a:lnTo>
                  <a:lnTo>
                    <a:pt x="5640" y="8326"/>
                  </a:lnTo>
                  <a:cubicBezTo>
                    <a:pt x="5703" y="8326"/>
                    <a:pt x="5829" y="8295"/>
                    <a:pt x="5860" y="8232"/>
                  </a:cubicBezTo>
                  <a:lnTo>
                    <a:pt x="6742" y="7350"/>
                  </a:lnTo>
                  <a:cubicBezTo>
                    <a:pt x="7131" y="7479"/>
                    <a:pt x="7533" y="7543"/>
                    <a:pt x="7931" y="7543"/>
                  </a:cubicBezTo>
                  <a:cubicBezTo>
                    <a:pt x="8891" y="7543"/>
                    <a:pt x="9833" y="7171"/>
                    <a:pt x="10523" y="6436"/>
                  </a:cubicBezTo>
                  <a:cubicBezTo>
                    <a:pt x="11972" y="4987"/>
                    <a:pt x="11972" y="2592"/>
                    <a:pt x="10523" y="1143"/>
                  </a:cubicBezTo>
                  <a:cubicBezTo>
                    <a:pt x="9823" y="379"/>
                    <a:pt x="8865" y="1"/>
                    <a:pt x="7901"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grpSp>
      <p:sp>
        <p:nvSpPr>
          <p:cNvPr id="3" name="Oval 2">
            <a:extLst>
              <a:ext uri="{FF2B5EF4-FFF2-40B4-BE49-F238E27FC236}">
                <a16:creationId xmlns:a16="http://schemas.microsoft.com/office/drawing/2014/main" id="{569DE1F4-5017-ECE6-3874-10DC44938CA8}"/>
              </a:ext>
            </a:extLst>
          </p:cNvPr>
          <p:cNvSpPr/>
          <p:nvPr/>
        </p:nvSpPr>
        <p:spPr>
          <a:xfrm>
            <a:off x="0" y="-1035634"/>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6" name="Oval 5">
            <a:extLst>
              <a:ext uri="{FF2B5EF4-FFF2-40B4-BE49-F238E27FC236}">
                <a16:creationId xmlns:a16="http://schemas.microsoft.com/office/drawing/2014/main" id="{46635077-2F8E-C422-AAEA-2EC2E6A81D8B}"/>
              </a:ext>
            </a:extLst>
          </p:cNvPr>
          <p:cNvSpPr/>
          <p:nvPr/>
        </p:nvSpPr>
        <p:spPr>
          <a:xfrm>
            <a:off x="723418" y="-1024060"/>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7" name="Oval 6">
            <a:extLst>
              <a:ext uri="{FF2B5EF4-FFF2-40B4-BE49-F238E27FC236}">
                <a16:creationId xmlns:a16="http://schemas.microsoft.com/office/drawing/2014/main" id="{E112D39C-8C79-8864-AA07-94D8FFED3D64}"/>
              </a:ext>
            </a:extLst>
          </p:cNvPr>
          <p:cNvSpPr/>
          <p:nvPr/>
        </p:nvSpPr>
        <p:spPr>
          <a:xfrm>
            <a:off x="1446836" y="-1058784"/>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0" name="Oval 9">
            <a:extLst>
              <a:ext uri="{FF2B5EF4-FFF2-40B4-BE49-F238E27FC236}">
                <a16:creationId xmlns:a16="http://schemas.microsoft.com/office/drawing/2014/main" id="{458A3A40-DE6B-FDBF-6FEC-E0D691B3C1FF}"/>
              </a:ext>
            </a:extLst>
          </p:cNvPr>
          <p:cNvSpPr/>
          <p:nvPr/>
        </p:nvSpPr>
        <p:spPr>
          <a:xfrm>
            <a:off x="2170254" y="-1058784"/>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2" name="Oval 11">
            <a:extLst>
              <a:ext uri="{FF2B5EF4-FFF2-40B4-BE49-F238E27FC236}">
                <a16:creationId xmlns:a16="http://schemas.microsoft.com/office/drawing/2014/main" id="{98C466D0-CE7C-6462-5DF2-0F3ACAA22448}"/>
              </a:ext>
            </a:extLst>
          </p:cNvPr>
          <p:cNvSpPr/>
          <p:nvPr/>
        </p:nvSpPr>
        <p:spPr>
          <a:xfrm>
            <a:off x="2893672" y="-1047210"/>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3" name="Oval 12">
            <a:extLst>
              <a:ext uri="{FF2B5EF4-FFF2-40B4-BE49-F238E27FC236}">
                <a16:creationId xmlns:a16="http://schemas.microsoft.com/office/drawing/2014/main" id="{E6ACB7DF-F695-7107-E447-6839D8681E65}"/>
              </a:ext>
            </a:extLst>
          </p:cNvPr>
          <p:cNvSpPr/>
          <p:nvPr/>
        </p:nvSpPr>
        <p:spPr>
          <a:xfrm>
            <a:off x="3617090" y="-1047210"/>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4" name="Oval 13">
            <a:extLst>
              <a:ext uri="{FF2B5EF4-FFF2-40B4-BE49-F238E27FC236}">
                <a16:creationId xmlns:a16="http://schemas.microsoft.com/office/drawing/2014/main" id="{AC1EC550-4A65-5E5D-7CF8-00F6D2577903}"/>
              </a:ext>
            </a:extLst>
          </p:cNvPr>
          <p:cNvSpPr/>
          <p:nvPr/>
        </p:nvSpPr>
        <p:spPr>
          <a:xfrm>
            <a:off x="4340508" y="-1093508"/>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778B0DA9-DB70-3F8F-BF17-1AD9BDCC1354}"/>
              </a:ext>
            </a:extLst>
          </p:cNvPr>
          <p:cNvSpPr/>
          <p:nvPr/>
        </p:nvSpPr>
        <p:spPr>
          <a:xfrm>
            <a:off x="5063926" y="-1105083"/>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6" name="Oval 15">
            <a:extLst>
              <a:ext uri="{FF2B5EF4-FFF2-40B4-BE49-F238E27FC236}">
                <a16:creationId xmlns:a16="http://schemas.microsoft.com/office/drawing/2014/main" id="{07FC6C43-BD43-2FBC-6E29-B74123851D18}"/>
              </a:ext>
            </a:extLst>
          </p:cNvPr>
          <p:cNvSpPr/>
          <p:nvPr/>
        </p:nvSpPr>
        <p:spPr>
          <a:xfrm>
            <a:off x="5787344" y="-1093508"/>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7" name="Oval 16">
            <a:extLst>
              <a:ext uri="{FF2B5EF4-FFF2-40B4-BE49-F238E27FC236}">
                <a16:creationId xmlns:a16="http://schemas.microsoft.com/office/drawing/2014/main" id="{0D951590-5E60-AF34-7704-7CC6A787F26B}"/>
              </a:ext>
            </a:extLst>
          </p:cNvPr>
          <p:cNvSpPr/>
          <p:nvPr/>
        </p:nvSpPr>
        <p:spPr>
          <a:xfrm>
            <a:off x="6510762" y="-1105082"/>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8" name="Oval 17">
            <a:extLst>
              <a:ext uri="{FF2B5EF4-FFF2-40B4-BE49-F238E27FC236}">
                <a16:creationId xmlns:a16="http://schemas.microsoft.com/office/drawing/2014/main" id="{BAA43C67-4427-BDCE-436B-83DA6A53F63D}"/>
              </a:ext>
            </a:extLst>
          </p:cNvPr>
          <p:cNvSpPr/>
          <p:nvPr/>
        </p:nvSpPr>
        <p:spPr>
          <a:xfrm>
            <a:off x="7234177" y="-1105082"/>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3" name="Rectangle 22"/>
          <p:cNvSpPr/>
          <p:nvPr/>
        </p:nvSpPr>
        <p:spPr>
          <a:xfrm>
            <a:off x="3663194" y="2316584"/>
            <a:ext cx="6095836" cy="1446550"/>
          </a:xfrm>
          <a:prstGeom prst="rect">
            <a:avLst/>
          </a:prstGeom>
        </p:spPr>
        <p:txBody>
          <a:bodyPr wrap="none">
            <a:spAutoFit/>
          </a:bodyPr>
          <a:lstStyle/>
          <a:p>
            <a:endParaRPr lang="en-GB" sz="4400" b="1" dirty="0">
              <a:latin typeface="Calibri" panose="020F0502020204030204" pitchFamily="34" charset="0"/>
              <a:ea typeface="Calibri" panose="020F0502020204030204" pitchFamily="34" charset="0"/>
            </a:endParaRPr>
          </a:p>
          <a:p>
            <a:r>
              <a:rPr lang="en-GB" sz="4400" b="1" dirty="0">
                <a:latin typeface="Calibri" panose="020F0502020204030204" pitchFamily="34" charset="0"/>
                <a:ea typeface="Calibri" panose="020F0502020204030204" pitchFamily="34" charset="0"/>
              </a:rPr>
              <a:t>edin.ac/infosec-students </a:t>
            </a:r>
            <a:endParaRPr lang="en-GB" sz="4400" b="1" dirty="0"/>
          </a:p>
        </p:txBody>
      </p:sp>
      <p:sp>
        <p:nvSpPr>
          <p:cNvPr id="11" name="Rectangle 10">
            <a:extLst>
              <a:ext uri="{FF2B5EF4-FFF2-40B4-BE49-F238E27FC236}">
                <a16:creationId xmlns:a16="http://schemas.microsoft.com/office/drawing/2014/main" id="{28C80C78-84A5-46F5-5046-B1FDB592AE79}"/>
              </a:ext>
            </a:extLst>
          </p:cNvPr>
          <p:cNvSpPr/>
          <p:nvPr/>
        </p:nvSpPr>
        <p:spPr>
          <a:xfrm>
            <a:off x="1757" y="-851"/>
            <a:ext cx="1080000" cy="1080000"/>
          </a:xfrm>
          <a:prstGeom prst="rect">
            <a:avLst/>
          </a:prstGeom>
          <a:solidFill>
            <a:srgbClr val="189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19" name="Rectangle 18">
            <a:extLst>
              <a:ext uri="{FF2B5EF4-FFF2-40B4-BE49-F238E27FC236}">
                <a16:creationId xmlns:a16="http://schemas.microsoft.com/office/drawing/2014/main" id="{77898CA1-E808-B63E-BE05-7E507B3BFFBD}"/>
              </a:ext>
            </a:extLst>
          </p:cNvPr>
          <p:cNvSpPr/>
          <p:nvPr/>
        </p:nvSpPr>
        <p:spPr>
          <a:xfrm>
            <a:off x="1757" y="1101698"/>
            <a:ext cx="1080000" cy="291759"/>
          </a:xfrm>
          <a:prstGeom prst="rect">
            <a:avLst/>
          </a:prstGeom>
          <a:solidFill>
            <a:srgbClr val="189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CLICK OR SCAN</a:t>
            </a:r>
          </a:p>
        </p:txBody>
      </p:sp>
      <p:pic>
        <p:nvPicPr>
          <p:cNvPr id="1026" name="Picture 1" descr="image00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1757" y="89149"/>
            <a:ext cx="900000" cy="9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09340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B29B861E-36BE-81F4-1AFF-0E3FB2C2C3B1}"/>
              </a:ext>
            </a:extLst>
          </p:cNvPr>
          <p:cNvGrpSpPr/>
          <p:nvPr/>
        </p:nvGrpSpPr>
        <p:grpSpPr>
          <a:xfrm>
            <a:off x="1446836" y="5908465"/>
            <a:ext cx="9672902" cy="774729"/>
            <a:chOff x="1346019" y="4300429"/>
            <a:chExt cx="9672902" cy="774729"/>
          </a:xfrm>
        </p:grpSpPr>
        <p:grpSp>
          <p:nvGrpSpPr>
            <p:cNvPr id="35" name="Google Shape;9819;p84" descr="Icon - white click icon with the text '24' displayed on it">
              <a:extLst>
                <a:ext uri="{FF2B5EF4-FFF2-40B4-BE49-F238E27FC236}">
                  <a16:creationId xmlns:a16="http://schemas.microsoft.com/office/drawing/2014/main" id="{ADB893F3-2188-6022-AD12-E34A0993AB5D}"/>
                </a:ext>
              </a:extLst>
            </p:cNvPr>
            <p:cNvGrpSpPr>
              <a:grpSpLocks noChangeAspect="1"/>
            </p:cNvGrpSpPr>
            <p:nvPr/>
          </p:nvGrpSpPr>
          <p:grpSpPr>
            <a:xfrm>
              <a:off x="1346019" y="4300429"/>
              <a:ext cx="776784" cy="774729"/>
              <a:chOff x="-34005425" y="3945575"/>
              <a:chExt cx="293025" cy="292250"/>
            </a:xfrm>
            <a:solidFill>
              <a:schemeClr val="bg1"/>
            </a:solidFill>
          </p:grpSpPr>
          <p:sp>
            <p:nvSpPr>
              <p:cNvPr id="36" name="Google Shape;9820;p84">
                <a:extLst>
                  <a:ext uri="{FF2B5EF4-FFF2-40B4-BE49-F238E27FC236}">
                    <a16:creationId xmlns:a16="http://schemas.microsoft.com/office/drawing/2014/main" id="{94F0863C-3324-F886-9E19-363C998B45D8}"/>
                  </a:ext>
                </a:extLst>
              </p:cNvPr>
              <p:cNvSpPr/>
              <p:nvPr/>
            </p:nvSpPr>
            <p:spPr>
              <a:xfrm>
                <a:off x="-33952650" y="3998350"/>
                <a:ext cx="186700" cy="186700"/>
              </a:xfrm>
              <a:custGeom>
                <a:avLst/>
                <a:gdLst/>
                <a:ahLst/>
                <a:cxnLst/>
                <a:rect l="l" t="t" r="r" b="b"/>
                <a:pathLst>
                  <a:path w="7468" h="7468" extrusionOk="0">
                    <a:moveTo>
                      <a:pt x="5861" y="2017"/>
                    </a:moveTo>
                    <a:cubicBezTo>
                      <a:pt x="6050" y="2017"/>
                      <a:pt x="6207" y="2143"/>
                      <a:pt x="6207" y="2364"/>
                    </a:cubicBezTo>
                    <a:lnTo>
                      <a:pt x="6207" y="3750"/>
                    </a:lnTo>
                    <a:lnTo>
                      <a:pt x="6207" y="5104"/>
                    </a:lnTo>
                    <a:cubicBezTo>
                      <a:pt x="6207" y="5325"/>
                      <a:pt x="6050" y="5451"/>
                      <a:pt x="5861" y="5451"/>
                    </a:cubicBezTo>
                    <a:cubicBezTo>
                      <a:pt x="5672" y="5451"/>
                      <a:pt x="5514" y="5325"/>
                      <a:pt x="5514" y="5104"/>
                    </a:cubicBezTo>
                    <a:lnTo>
                      <a:pt x="5514" y="4096"/>
                    </a:lnTo>
                    <a:lnTo>
                      <a:pt x="4474" y="4096"/>
                    </a:lnTo>
                    <a:cubicBezTo>
                      <a:pt x="4285" y="4096"/>
                      <a:pt x="4128" y="3939"/>
                      <a:pt x="4128" y="3750"/>
                    </a:cubicBezTo>
                    <a:lnTo>
                      <a:pt x="4128" y="2364"/>
                    </a:lnTo>
                    <a:cubicBezTo>
                      <a:pt x="4128" y="2143"/>
                      <a:pt x="4285" y="2017"/>
                      <a:pt x="4474" y="2017"/>
                    </a:cubicBezTo>
                    <a:cubicBezTo>
                      <a:pt x="4695" y="2017"/>
                      <a:pt x="4852" y="2143"/>
                      <a:pt x="4852" y="2364"/>
                    </a:cubicBezTo>
                    <a:lnTo>
                      <a:pt x="4852" y="3372"/>
                    </a:lnTo>
                    <a:lnTo>
                      <a:pt x="5514" y="3372"/>
                    </a:lnTo>
                    <a:lnTo>
                      <a:pt x="5514" y="2364"/>
                    </a:lnTo>
                    <a:cubicBezTo>
                      <a:pt x="5514" y="2143"/>
                      <a:pt x="5672" y="2017"/>
                      <a:pt x="5861" y="2017"/>
                    </a:cubicBezTo>
                    <a:close/>
                    <a:moveTo>
                      <a:pt x="2332" y="2017"/>
                    </a:moveTo>
                    <a:cubicBezTo>
                      <a:pt x="2868" y="2017"/>
                      <a:pt x="3340" y="2490"/>
                      <a:pt x="3340" y="3025"/>
                    </a:cubicBezTo>
                    <a:lnTo>
                      <a:pt x="3340" y="3309"/>
                    </a:lnTo>
                    <a:lnTo>
                      <a:pt x="3435" y="3309"/>
                    </a:lnTo>
                    <a:cubicBezTo>
                      <a:pt x="3435" y="3687"/>
                      <a:pt x="3183" y="4065"/>
                      <a:pt x="2868" y="4222"/>
                    </a:cubicBezTo>
                    <a:lnTo>
                      <a:pt x="2238" y="4537"/>
                    </a:lnTo>
                    <a:cubicBezTo>
                      <a:pt x="2175" y="4569"/>
                      <a:pt x="2080" y="4632"/>
                      <a:pt x="2049" y="4758"/>
                    </a:cubicBezTo>
                    <a:lnTo>
                      <a:pt x="3057" y="4758"/>
                    </a:lnTo>
                    <a:cubicBezTo>
                      <a:pt x="3277" y="4758"/>
                      <a:pt x="3435" y="4915"/>
                      <a:pt x="3435" y="5104"/>
                    </a:cubicBezTo>
                    <a:cubicBezTo>
                      <a:pt x="3435" y="5325"/>
                      <a:pt x="3277" y="5483"/>
                      <a:pt x="3057" y="5483"/>
                    </a:cubicBezTo>
                    <a:lnTo>
                      <a:pt x="1702" y="5483"/>
                    </a:lnTo>
                    <a:cubicBezTo>
                      <a:pt x="1481" y="5483"/>
                      <a:pt x="1324" y="5325"/>
                      <a:pt x="1324" y="5104"/>
                    </a:cubicBezTo>
                    <a:lnTo>
                      <a:pt x="1324" y="4852"/>
                    </a:lnTo>
                    <a:cubicBezTo>
                      <a:pt x="1324" y="4443"/>
                      <a:pt x="1576" y="4096"/>
                      <a:pt x="1891" y="3939"/>
                    </a:cubicBezTo>
                    <a:lnTo>
                      <a:pt x="2521" y="3624"/>
                    </a:lnTo>
                    <a:cubicBezTo>
                      <a:pt x="2647" y="3592"/>
                      <a:pt x="2710" y="3466"/>
                      <a:pt x="2710" y="3309"/>
                    </a:cubicBezTo>
                    <a:lnTo>
                      <a:pt x="2710" y="3025"/>
                    </a:lnTo>
                    <a:cubicBezTo>
                      <a:pt x="2710" y="2836"/>
                      <a:pt x="2553" y="2679"/>
                      <a:pt x="2364" y="2679"/>
                    </a:cubicBezTo>
                    <a:cubicBezTo>
                      <a:pt x="2175" y="2679"/>
                      <a:pt x="2017" y="2836"/>
                      <a:pt x="2017" y="3025"/>
                    </a:cubicBezTo>
                    <a:cubicBezTo>
                      <a:pt x="2017" y="3214"/>
                      <a:pt x="1859" y="3372"/>
                      <a:pt x="1639" y="3372"/>
                    </a:cubicBezTo>
                    <a:cubicBezTo>
                      <a:pt x="1450" y="3372"/>
                      <a:pt x="1292" y="3214"/>
                      <a:pt x="1292" y="3025"/>
                    </a:cubicBezTo>
                    <a:cubicBezTo>
                      <a:pt x="1292" y="2490"/>
                      <a:pt x="1765" y="2017"/>
                      <a:pt x="2332" y="2017"/>
                    </a:cubicBezTo>
                    <a:close/>
                    <a:moveTo>
                      <a:pt x="3214" y="1"/>
                    </a:moveTo>
                    <a:cubicBezTo>
                      <a:pt x="3214" y="127"/>
                      <a:pt x="3183" y="284"/>
                      <a:pt x="3120" y="379"/>
                    </a:cubicBezTo>
                    <a:cubicBezTo>
                      <a:pt x="2962" y="662"/>
                      <a:pt x="2679" y="914"/>
                      <a:pt x="2364" y="946"/>
                    </a:cubicBezTo>
                    <a:lnTo>
                      <a:pt x="1009" y="1135"/>
                    </a:lnTo>
                    <a:cubicBezTo>
                      <a:pt x="473" y="1733"/>
                      <a:pt x="64" y="2521"/>
                      <a:pt x="1" y="3372"/>
                    </a:cubicBezTo>
                    <a:lnTo>
                      <a:pt x="316" y="3372"/>
                    </a:lnTo>
                    <a:cubicBezTo>
                      <a:pt x="505" y="3372"/>
                      <a:pt x="662" y="3529"/>
                      <a:pt x="662" y="3750"/>
                    </a:cubicBezTo>
                    <a:cubicBezTo>
                      <a:pt x="662" y="3939"/>
                      <a:pt x="505" y="4096"/>
                      <a:pt x="316" y="4096"/>
                    </a:cubicBezTo>
                    <a:lnTo>
                      <a:pt x="1" y="4096"/>
                    </a:lnTo>
                    <a:cubicBezTo>
                      <a:pt x="158" y="5892"/>
                      <a:pt x="1607" y="7310"/>
                      <a:pt x="3372" y="7467"/>
                    </a:cubicBezTo>
                    <a:lnTo>
                      <a:pt x="3372" y="7121"/>
                    </a:lnTo>
                    <a:cubicBezTo>
                      <a:pt x="3372" y="6932"/>
                      <a:pt x="3529" y="6774"/>
                      <a:pt x="3750" y="6774"/>
                    </a:cubicBezTo>
                    <a:cubicBezTo>
                      <a:pt x="3939" y="6774"/>
                      <a:pt x="4096" y="6932"/>
                      <a:pt x="4096" y="7121"/>
                    </a:cubicBezTo>
                    <a:lnTo>
                      <a:pt x="4096" y="7436"/>
                    </a:lnTo>
                    <a:lnTo>
                      <a:pt x="4254" y="7436"/>
                    </a:lnTo>
                    <a:cubicBezTo>
                      <a:pt x="4254" y="7373"/>
                      <a:pt x="4285" y="7278"/>
                      <a:pt x="4317" y="7215"/>
                    </a:cubicBezTo>
                    <a:cubicBezTo>
                      <a:pt x="4443" y="6900"/>
                      <a:pt x="4758" y="6648"/>
                      <a:pt x="5073" y="6617"/>
                    </a:cubicBezTo>
                    <a:lnTo>
                      <a:pt x="6491" y="6333"/>
                    </a:lnTo>
                    <a:cubicBezTo>
                      <a:pt x="7089" y="5703"/>
                      <a:pt x="7404" y="5010"/>
                      <a:pt x="7467" y="4096"/>
                    </a:cubicBezTo>
                    <a:lnTo>
                      <a:pt x="7152" y="4096"/>
                    </a:lnTo>
                    <a:cubicBezTo>
                      <a:pt x="6963" y="4096"/>
                      <a:pt x="6806" y="3939"/>
                      <a:pt x="6806" y="3750"/>
                    </a:cubicBezTo>
                    <a:cubicBezTo>
                      <a:pt x="6806" y="3529"/>
                      <a:pt x="6963" y="3372"/>
                      <a:pt x="7152" y="3372"/>
                    </a:cubicBezTo>
                    <a:lnTo>
                      <a:pt x="7467" y="3372"/>
                    </a:lnTo>
                    <a:cubicBezTo>
                      <a:pt x="7310" y="1576"/>
                      <a:pt x="5861" y="158"/>
                      <a:pt x="4096" y="1"/>
                    </a:cubicBezTo>
                    <a:lnTo>
                      <a:pt x="4096" y="316"/>
                    </a:lnTo>
                    <a:cubicBezTo>
                      <a:pt x="4096" y="505"/>
                      <a:pt x="3939" y="662"/>
                      <a:pt x="3750" y="662"/>
                    </a:cubicBezTo>
                    <a:cubicBezTo>
                      <a:pt x="3529" y="662"/>
                      <a:pt x="3372" y="505"/>
                      <a:pt x="3372" y="316"/>
                    </a:cubicBezTo>
                    <a:lnTo>
                      <a:pt x="337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sp>
            <p:nvSpPr>
              <p:cNvPr id="37" name="Google Shape;9821;p84">
                <a:extLst>
                  <a:ext uri="{FF2B5EF4-FFF2-40B4-BE49-F238E27FC236}">
                    <a16:creationId xmlns:a16="http://schemas.microsoft.com/office/drawing/2014/main" id="{E2B30C1B-8BCA-9110-CE73-E63516A7AF64}"/>
                  </a:ext>
                </a:extLst>
              </p:cNvPr>
              <p:cNvSpPr/>
              <p:nvPr/>
            </p:nvSpPr>
            <p:spPr>
              <a:xfrm>
                <a:off x="-33944775" y="3945575"/>
                <a:ext cx="232375" cy="247350"/>
              </a:xfrm>
              <a:custGeom>
                <a:avLst/>
                <a:gdLst/>
                <a:ahLst/>
                <a:cxnLst/>
                <a:rect l="l" t="t" r="r" b="b"/>
                <a:pathLst>
                  <a:path w="9295" h="9894" extrusionOk="0">
                    <a:moveTo>
                      <a:pt x="3466" y="1"/>
                    </a:moveTo>
                    <a:cubicBezTo>
                      <a:pt x="2490" y="1"/>
                      <a:pt x="1450" y="316"/>
                      <a:pt x="1103" y="536"/>
                    </a:cubicBezTo>
                    <a:lnTo>
                      <a:pt x="1040" y="410"/>
                    </a:lnTo>
                    <a:cubicBezTo>
                      <a:pt x="970" y="340"/>
                      <a:pt x="881" y="304"/>
                      <a:pt x="788" y="304"/>
                    </a:cubicBezTo>
                    <a:cubicBezTo>
                      <a:pt x="757" y="304"/>
                      <a:pt x="725" y="308"/>
                      <a:pt x="694" y="316"/>
                    </a:cubicBezTo>
                    <a:cubicBezTo>
                      <a:pt x="599" y="379"/>
                      <a:pt x="505" y="473"/>
                      <a:pt x="473" y="568"/>
                    </a:cubicBezTo>
                    <a:cubicBezTo>
                      <a:pt x="347" y="1041"/>
                      <a:pt x="442" y="726"/>
                      <a:pt x="32" y="2143"/>
                    </a:cubicBezTo>
                    <a:cubicBezTo>
                      <a:pt x="1" y="2269"/>
                      <a:pt x="32" y="2395"/>
                      <a:pt x="127" y="2458"/>
                    </a:cubicBezTo>
                    <a:cubicBezTo>
                      <a:pt x="253" y="2584"/>
                      <a:pt x="316" y="2584"/>
                      <a:pt x="473" y="2584"/>
                    </a:cubicBezTo>
                    <a:lnTo>
                      <a:pt x="2049" y="2332"/>
                    </a:lnTo>
                    <a:cubicBezTo>
                      <a:pt x="2238" y="2301"/>
                      <a:pt x="2395" y="2080"/>
                      <a:pt x="2332" y="1860"/>
                    </a:cubicBezTo>
                    <a:lnTo>
                      <a:pt x="2206" y="1545"/>
                    </a:lnTo>
                    <a:cubicBezTo>
                      <a:pt x="2647" y="1450"/>
                      <a:pt x="3057" y="1356"/>
                      <a:pt x="3529" y="1356"/>
                    </a:cubicBezTo>
                    <a:cubicBezTo>
                      <a:pt x="5987" y="1356"/>
                      <a:pt x="8003" y="3372"/>
                      <a:pt x="8003" y="5798"/>
                    </a:cubicBezTo>
                    <a:cubicBezTo>
                      <a:pt x="8003" y="6806"/>
                      <a:pt x="7688" y="7657"/>
                      <a:pt x="7152" y="8413"/>
                    </a:cubicBezTo>
                    <a:cubicBezTo>
                      <a:pt x="7278" y="8444"/>
                      <a:pt x="7404" y="8539"/>
                      <a:pt x="7530" y="8633"/>
                    </a:cubicBezTo>
                    <a:cubicBezTo>
                      <a:pt x="7751" y="8885"/>
                      <a:pt x="7845" y="9232"/>
                      <a:pt x="7751" y="9578"/>
                    </a:cubicBezTo>
                    <a:lnTo>
                      <a:pt x="7593" y="9893"/>
                    </a:lnTo>
                    <a:cubicBezTo>
                      <a:pt x="8633" y="8854"/>
                      <a:pt x="9295" y="7436"/>
                      <a:pt x="9295" y="5861"/>
                    </a:cubicBezTo>
                    <a:cubicBezTo>
                      <a:pt x="9295" y="2616"/>
                      <a:pt x="6648" y="1"/>
                      <a:pt x="346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sp>
            <p:nvSpPr>
              <p:cNvPr id="38" name="Google Shape;9822;p84">
                <a:extLst>
                  <a:ext uri="{FF2B5EF4-FFF2-40B4-BE49-F238E27FC236}">
                    <a16:creationId xmlns:a16="http://schemas.microsoft.com/office/drawing/2014/main" id="{624E237D-75F8-BE26-FAF3-D141A74E0E64}"/>
                  </a:ext>
                </a:extLst>
              </p:cNvPr>
              <p:cNvSpPr/>
              <p:nvPr/>
            </p:nvSpPr>
            <p:spPr>
              <a:xfrm>
                <a:off x="-34005425" y="3987325"/>
                <a:ext cx="237100" cy="250500"/>
              </a:xfrm>
              <a:custGeom>
                <a:avLst/>
                <a:gdLst/>
                <a:ahLst/>
                <a:cxnLst/>
                <a:rect l="l" t="t" r="r" b="b"/>
                <a:pathLst>
                  <a:path w="9484" h="10020" extrusionOk="0">
                    <a:moveTo>
                      <a:pt x="1797" y="1"/>
                    </a:moveTo>
                    <a:lnTo>
                      <a:pt x="1797" y="1"/>
                    </a:lnTo>
                    <a:cubicBezTo>
                      <a:pt x="694" y="1072"/>
                      <a:pt x="1" y="2521"/>
                      <a:pt x="1" y="4191"/>
                    </a:cubicBezTo>
                    <a:cubicBezTo>
                      <a:pt x="64" y="7373"/>
                      <a:pt x="2647" y="10019"/>
                      <a:pt x="5892" y="10019"/>
                    </a:cubicBezTo>
                    <a:cubicBezTo>
                      <a:pt x="6239" y="10019"/>
                      <a:pt x="7972" y="9736"/>
                      <a:pt x="8224" y="9547"/>
                    </a:cubicBezTo>
                    <a:cubicBezTo>
                      <a:pt x="8255" y="9547"/>
                      <a:pt x="8287" y="9484"/>
                      <a:pt x="8350" y="9484"/>
                    </a:cubicBezTo>
                    <a:lnTo>
                      <a:pt x="8507" y="9641"/>
                    </a:lnTo>
                    <a:cubicBezTo>
                      <a:pt x="8576" y="9710"/>
                      <a:pt x="8661" y="9741"/>
                      <a:pt x="8743" y="9741"/>
                    </a:cubicBezTo>
                    <a:cubicBezTo>
                      <a:pt x="8887" y="9741"/>
                      <a:pt x="9023" y="9644"/>
                      <a:pt x="9043" y="9484"/>
                    </a:cubicBezTo>
                    <a:lnTo>
                      <a:pt x="9169" y="9011"/>
                    </a:lnTo>
                    <a:lnTo>
                      <a:pt x="9452" y="7814"/>
                    </a:lnTo>
                    <a:cubicBezTo>
                      <a:pt x="9484" y="7688"/>
                      <a:pt x="9452" y="7562"/>
                      <a:pt x="9358" y="7467"/>
                    </a:cubicBezTo>
                    <a:cubicBezTo>
                      <a:pt x="9278" y="7407"/>
                      <a:pt x="9211" y="7385"/>
                      <a:pt x="9132" y="7385"/>
                    </a:cubicBezTo>
                    <a:cubicBezTo>
                      <a:pt x="9087" y="7385"/>
                      <a:pt x="9037" y="7393"/>
                      <a:pt x="8980" y="7404"/>
                    </a:cubicBezTo>
                    <a:lnTo>
                      <a:pt x="7310" y="7719"/>
                    </a:lnTo>
                    <a:cubicBezTo>
                      <a:pt x="7089" y="7751"/>
                      <a:pt x="6963" y="8034"/>
                      <a:pt x="7089" y="8223"/>
                    </a:cubicBezTo>
                    <a:lnTo>
                      <a:pt x="7184" y="8444"/>
                    </a:lnTo>
                    <a:cubicBezTo>
                      <a:pt x="6774" y="8538"/>
                      <a:pt x="6333" y="8633"/>
                      <a:pt x="5861" y="8633"/>
                    </a:cubicBezTo>
                    <a:cubicBezTo>
                      <a:pt x="3403" y="8633"/>
                      <a:pt x="1419" y="6648"/>
                      <a:pt x="1419" y="4191"/>
                    </a:cubicBezTo>
                    <a:cubicBezTo>
                      <a:pt x="1419" y="3183"/>
                      <a:pt x="1734" y="2269"/>
                      <a:pt x="2269" y="1544"/>
                    </a:cubicBezTo>
                    <a:cubicBezTo>
                      <a:pt x="2143" y="1481"/>
                      <a:pt x="2049" y="1418"/>
                      <a:pt x="1954" y="1292"/>
                    </a:cubicBezTo>
                    <a:cubicBezTo>
                      <a:pt x="1734" y="1009"/>
                      <a:pt x="1639" y="662"/>
                      <a:pt x="1734" y="316"/>
                    </a:cubicBezTo>
                    <a:lnTo>
                      <a:pt x="179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grpSp>
        <p:sp>
          <p:nvSpPr>
            <p:cNvPr id="41" name="Google Shape;9393;p83" descr="Icon - white card icon">
              <a:extLst>
                <a:ext uri="{FF2B5EF4-FFF2-40B4-BE49-F238E27FC236}">
                  <a16:creationId xmlns:a16="http://schemas.microsoft.com/office/drawing/2014/main" id="{7F9447B6-92B4-1584-96DC-3089CBA548E6}"/>
                </a:ext>
              </a:extLst>
            </p:cNvPr>
            <p:cNvSpPr>
              <a:spLocks noChangeAspect="1"/>
            </p:cNvSpPr>
            <p:nvPr/>
          </p:nvSpPr>
          <p:spPr>
            <a:xfrm>
              <a:off x="3789685" y="4306956"/>
              <a:ext cx="776784" cy="768202"/>
            </a:xfrm>
            <a:custGeom>
              <a:avLst/>
              <a:gdLst/>
              <a:ahLst/>
              <a:cxnLst/>
              <a:rect l="l" t="t" r="r" b="b"/>
              <a:pathLst>
                <a:path w="12760" h="12619" extrusionOk="0">
                  <a:moveTo>
                    <a:pt x="10082" y="2190"/>
                  </a:moveTo>
                  <a:lnTo>
                    <a:pt x="11027" y="2726"/>
                  </a:lnTo>
                  <a:lnTo>
                    <a:pt x="8948" y="6317"/>
                  </a:lnTo>
                  <a:lnTo>
                    <a:pt x="8003" y="5781"/>
                  </a:lnTo>
                  <a:cubicBezTo>
                    <a:pt x="8349" y="5151"/>
                    <a:pt x="9704" y="2820"/>
                    <a:pt x="10082" y="2190"/>
                  </a:cubicBezTo>
                  <a:close/>
                  <a:moveTo>
                    <a:pt x="7813" y="6601"/>
                  </a:moveTo>
                  <a:lnTo>
                    <a:pt x="8318" y="6916"/>
                  </a:lnTo>
                  <a:lnTo>
                    <a:pt x="7782" y="7262"/>
                  </a:lnTo>
                  <a:lnTo>
                    <a:pt x="7813" y="6601"/>
                  </a:lnTo>
                  <a:close/>
                  <a:moveTo>
                    <a:pt x="10554" y="8522"/>
                  </a:moveTo>
                  <a:cubicBezTo>
                    <a:pt x="10806" y="8522"/>
                    <a:pt x="10964" y="8711"/>
                    <a:pt x="10964" y="8900"/>
                  </a:cubicBezTo>
                  <a:cubicBezTo>
                    <a:pt x="10964" y="9153"/>
                    <a:pt x="10806" y="9342"/>
                    <a:pt x="10554" y="9342"/>
                  </a:cubicBezTo>
                  <a:lnTo>
                    <a:pt x="5608" y="9342"/>
                  </a:lnTo>
                  <a:cubicBezTo>
                    <a:pt x="5356" y="9342"/>
                    <a:pt x="5167" y="9153"/>
                    <a:pt x="5167" y="8900"/>
                  </a:cubicBezTo>
                  <a:cubicBezTo>
                    <a:pt x="5167" y="8680"/>
                    <a:pt x="5356" y="8522"/>
                    <a:pt x="5608" y="8522"/>
                  </a:cubicBezTo>
                  <a:close/>
                  <a:moveTo>
                    <a:pt x="3088" y="5592"/>
                  </a:moveTo>
                  <a:cubicBezTo>
                    <a:pt x="3308" y="5592"/>
                    <a:pt x="3497" y="5813"/>
                    <a:pt x="3497" y="6002"/>
                  </a:cubicBezTo>
                  <a:lnTo>
                    <a:pt x="3497" y="6286"/>
                  </a:lnTo>
                  <a:cubicBezTo>
                    <a:pt x="3970" y="6443"/>
                    <a:pt x="4348" y="6916"/>
                    <a:pt x="4348" y="7451"/>
                  </a:cubicBezTo>
                  <a:cubicBezTo>
                    <a:pt x="4348" y="7703"/>
                    <a:pt x="4159" y="7861"/>
                    <a:pt x="3907" y="7861"/>
                  </a:cubicBezTo>
                  <a:cubicBezTo>
                    <a:pt x="3655" y="7861"/>
                    <a:pt x="3497" y="7640"/>
                    <a:pt x="3497" y="7451"/>
                  </a:cubicBezTo>
                  <a:cubicBezTo>
                    <a:pt x="3497" y="7231"/>
                    <a:pt x="3308" y="7010"/>
                    <a:pt x="3088" y="7010"/>
                  </a:cubicBezTo>
                  <a:cubicBezTo>
                    <a:pt x="2836" y="7010"/>
                    <a:pt x="2678" y="7231"/>
                    <a:pt x="2678" y="7451"/>
                  </a:cubicBezTo>
                  <a:cubicBezTo>
                    <a:pt x="2678" y="7703"/>
                    <a:pt x="3025" y="7924"/>
                    <a:pt x="3340" y="8176"/>
                  </a:cubicBezTo>
                  <a:cubicBezTo>
                    <a:pt x="3781" y="8491"/>
                    <a:pt x="4348" y="8869"/>
                    <a:pt x="4348" y="9531"/>
                  </a:cubicBezTo>
                  <a:cubicBezTo>
                    <a:pt x="4348" y="10098"/>
                    <a:pt x="3970" y="10539"/>
                    <a:pt x="3497" y="10728"/>
                  </a:cubicBezTo>
                  <a:lnTo>
                    <a:pt x="3497" y="11011"/>
                  </a:lnTo>
                  <a:cubicBezTo>
                    <a:pt x="3497" y="11232"/>
                    <a:pt x="3308" y="11452"/>
                    <a:pt x="3088" y="11452"/>
                  </a:cubicBezTo>
                  <a:cubicBezTo>
                    <a:pt x="2836" y="11452"/>
                    <a:pt x="2678" y="11232"/>
                    <a:pt x="2678" y="11011"/>
                  </a:cubicBezTo>
                  <a:lnTo>
                    <a:pt x="2678" y="10728"/>
                  </a:lnTo>
                  <a:cubicBezTo>
                    <a:pt x="2206" y="10570"/>
                    <a:pt x="1859" y="10098"/>
                    <a:pt x="1859" y="9531"/>
                  </a:cubicBezTo>
                  <a:cubicBezTo>
                    <a:pt x="1859" y="9310"/>
                    <a:pt x="2048" y="9121"/>
                    <a:pt x="2300" y="9121"/>
                  </a:cubicBezTo>
                  <a:cubicBezTo>
                    <a:pt x="2521" y="9121"/>
                    <a:pt x="2678" y="9310"/>
                    <a:pt x="2678" y="9531"/>
                  </a:cubicBezTo>
                  <a:cubicBezTo>
                    <a:pt x="2678" y="9783"/>
                    <a:pt x="2867" y="9940"/>
                    <a:pt x="3088" y="9940"/>
                  </a:cubicBezTo>
                  <a:cubicBezTo>
                    <a:pt x="3308" y="9940"/>
                    <a:pt x="3497" y="9751"/>
                    <a:pt x="3497" y="9531"/>
                  </a:cubicBezTo>
                  <a:cubicBezTo>
                    <a:pt x="3497" y="9310"/>
                    <a:pt x="3182" y="9089"/>
                    <a:pt x="2836" y="8837"/>
                  </a:cubicBezTo>
                  <a:cubicBezTo>
                    <a:pt x="2395" y="8522"/>
                    <a:pt x="1859" y="8113"/>
                    <a:pt x="1859" y="7451"/>
                  </a:cubicBezTo>
                  <a:cubicBezTo>
                    <a:pt x="1859" y="6916"/>
                    <a:pt x="2206" y="6475"/>
                    <a:pt x="2678" y="6286"/>
                  </a:cubicBezTo>
                  <a:lnTo>
                    <a:pt x="2678" y="6002"/>
                  </a:lnTo>
                  <a:cubicBezTo>
                    <a:pt x="2678" y="5750"/>
                    <a:pt x="2867" y="5592"/>
                    <a:pt x="3088" y="5592"/>
                  </a:cubicBezTo>
                  <a:close/>
                  <a:moveTo>
                    <a:pt x="10554" y="11011"/>
                  </a:moveTo>
                  <a:cubicBezTo>
                    <a:pt x="10806" y="11011"/>
                    <a:pt x="10964" y="11200"/>
                    <a:pt x="10964" y="11452"/>
                  </a:cubicBezTo>
                  <a:cubicBezTo>
                    <a:pt x="10964" y="11641"/>
                    <a:pt x="10806" y="11830"/>
                    <a:pt x="10554" y="11830"/>
                  </a:cubicBezTo>
                  <a:lnTo>
                    <a:pt x="5608" y="11830"/>
                  </a:lnTo>
                  <a:cubicBezTo>
                    <a:pt x="5356" y="11830"/>
                    <a:pt x="5167" y="11641"/>
                    <a:pt x="5167" y="11452"/>
                  </a:cubicBezTo>
                  <a:cubicBezTo>
                    <a:pt x="5167" y="11200"/>
                    <a:pt x="5356" y="11011"/>
                    <a:pt x="5608" y="11011"/>
                  </a:cubicBezTo>
                  <a:close/>
                  <a:moveTo>
                    <a:pt x="10933" y="1"/>
                  </a:moveTo>
                  <a:cubicBezTo>
                    <a:pt x="10599" y="1"/>
                    <a:pt x="10280" y="176"/>
                    <a:pt x="10113" y="489"/>
                  </a:cubicBezTo>
                  <a:lnTo>
                    <a:pt x="7877" y="4395"/>
                  </a:lnTo>
                  <a:lnTo>
                    <a:pt x="1229" y="4395"/>
                  </a:lnTo>
                  <a:cubicBezTo>
                    <a:pt x="567" y="4395"/>
                    <a:pt x="0" y="4931"/>
                    <a:pt x="0" y="5592"/>
                  </a:cubicBezTo>
                  <a:lnTo>
                    <a:pt x="0" y="11389"/>
                  </a:lnTo>
                  <a:cubicBezTo>
                    <a:pt x="0" y="12051"/>
                    <a:pt x="567" y="12618"/>
                    <a:pt x="1229" y="12618"/>
                  </a:cubicBezTo>
                  <a:lnTo>
                    <a:pt x="11437" y="12618"/>
                  </a:lnTo>
                  <a:cubicBezTo>
                    <a:pt x="12098" y="12618"/>
                    <a:pt x="12697" y="12082"/>
                    <a:pt x="12697" y="11389"/>
                  </a:cubicBezTo>
                  <a:lnTo>
                    <a:pt x="12697" y="5592"/>
                  </a:lnTo>
                  <a:cubicBezTo>
                    <a:pt x="12602" y="4931"/>
                    <a:pt x="12067" y="4395"/>
                    <a:pt x="11374" y="4395"/>
                  </a:cubicBezTo>
                  <a:lnTo>
                    <a:pt x="11027" y="4395"/>
                  </a:lnTo>
                  <a:lnTo>
                    <a:pt x="12476" y="1875"/>
                  </a:lnTo>
                  <a:cubicBezTo>
                    <a:pt x="12760" y="1402"/>
                    <a:pt x="12602" y="804"/>
                    <a:pt x="12130" y="583"/>
                  </a:cubicBezTo>
                  <a:lnTo>
                    <a:pt x="11437" y="142"/>
                  </a:lnTo>
                  <a:cubicBezTo>
                    <a:pt x="11277" y="46"/>
                    <a:pt x="11103" y="1"/>
                    <a:pt x="10933"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grpSp>
          <p:nvGrpSpPr>
            <p:cNvPr id="48" name="Google Shape;9307;p83" descr="Icon - white bank safe icon">
              <a:extLst>
                <a:ext uri="{FF2B5EF4-FFF2-40B4-BE49-F238E27FC236}">
                  <a16:creationId xmlns:a16="http://schemas.microsoft.com/office/drawing/2014/main" id="{F12203FA-7FFA-CCCC-70EF-DA6F1A4C60D9}"/>
                </a:ext>
              </a:extLst>
            </p:cNvPr>
            <p:cNvGrpSpPr>
              <a:grpSpLocks noChangeAspect="1"/>
            </p:cNvGrpSpPr>
            <p:nvPr/>
          </p:nvGrpSpPr>
          <p:grpSpPr>
            <a:xfrm>
              <a:off x="5925514" y="4367981"/>
              <a:ext cx="776785" cy="707177"/>
              <a:chOff x="-61354875" y="3751050"/>
              <a:chExt cx="316650" cy="288275"/>
            </a:xfrm>
            <a:solidFill>
              <a:schemeClr val="bg1"/>
            </a:solidFill>
          </p:grpSpPr>
          <p:sp>
            <p:nvSpPr>
              <p:cNvPr id="49" name="Google Shape;9308;p83">
                <a:extLst>
                  <a:ext uri="{FF2B5EF4-FFF2-40B4-BE49-F238E27FC236}">
                    <a16:creationId xmlns:a16="http://schemas.microsoft.com/office/drawing/2014/main" id="{94F9DD0A-75FB-516F-03F7-793B5BF5F21D}"/>
                  </a:ext>
                </a:extLst>
              </p:cNvPr>
              <p:cNvSpPr/>
              <p:nvPr/>
            </p:nvSpPr>
            <p:spPr>
              <a:xfrm>
                <a:off x="-61200500" y="3875475"/>
                <a:ext cx="41775" cy="41000"/>
              </a:xfrm>
              <a:custGeom>
                <a:avLst/>
                <a:gdLst/>
                <a:ahLst/>
                <a:cxnLst/>
                <a:rect l="l" t="t" r="r" b="b"/>
                <a:pathLst>
                  <a:path w="1671" h="1640" extrusionOk="0">
                    <a:moveTo>
                      <a:pt x="820" y="1"/>
                    </a:moveTo>
                    <a:cubicBezTo>
                      <a:pt x="379" y="1"/>
                      <a:pt x="1" y="348"/>
                      <a:pt x="1" y="820"/>
                    </a:cubicBezTo>
                    <a:cubicBezTo>
                      <a:pt x="1" y="1261"/>
                      <a:pt x="379" y="1639"/>
                      <a:pt x="820" y="1639"/>
                    </a:cubicBezTo>
                    <a:cubicBezTo>
                      <a:pt x="1292" y="1639"/>
                      <a:pt x="1670" y="1261"/>
                      <a:pt x="1670" y="820"/>
                    </a:cubicBezTo>
                    <a:cubicBezTo>
                      <a:pt x="1670" y="348"/>
                      <a:pt x="1292" y="1"/>
                      <a:pt x="82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sp>
            <p:nvSpPr>
              <p:cNvPr id="50" name="Google Shape;9309;p83">
                <a:extLst>
                  <a:ext uri="{FF2B5EF4-FFF2-40B4-BE49-F238E27FC236}">
                    <a16:creationId xmlns:a16="http://schemas.microsoft.com/office/drawing/2014/main" id="{181091B3-A21F-1CD7-E2E2-EE719C0B5C7C}"/>
                  </a:ext>
                </a:extLst>
              </p:cNvPr>
              <p:cNvSpPr/>
              <p:nvPr/>
            </p:nvSpPr>
            <p:spPr>
              <a:xfrm>
                <a:off x="-61293425" y="3813275"/>
                <a:ext cx="192975" cy="165425"/>
              </a:xfrm>
              <a:custGeom>
                <a:avLst/>
                <a:gdLst/>
                <a:ahLst/>
                <a:cxnLst/>
                <a:rect l="l" t="t" r="r" b="b"/>
                <a:pathLst>
                  <a:path w="7719" h="6617" extrusionOk="0">
                    <a:moveTo>
                      <a:pt x="6191" y="1260"/>
                    </a:moveTo>
                    <a:cubicBezTo>
                      <a:pt x="6301" y="1260"/>
                      <a:pt x="6411" y="1292"/>
                      <a:pt x="6490" y="1355"/>
                    </a:cubicBezTo>
                    <a:cubicBezTo>
                      <a:pt x="6648" y="1512"/>
                      <a:pt x="6648" y="1796"/>
                      <a:pt x="6490" y="1953"/>
                    </a:cubicBezTo>
                    <a:lnTo>
                      <a:pt x="5954" y="2457"/>
                    </a:lnTo>
                    <a:cubicBezTo>
                      <a:pt x="6112" y="2709"/>
                      <a:pt x="6207" y="3025"/>
                      <a:pt x="6207" y="3308"/>
                    </a:cubicBezTo>
                    <a:cubicBezTo>
                      <a:pt x="6207" y="3592"/>
                      <a:pt x="6112" y="3907"/>
                      <a:pt x="5954" y="4127"/>
                    </a:cubicBezTo>
                    <a:lnTo>
                      <a:pt x="6490" y="4631"/>
                    </a:lnTo>
                    <a:cubicBezTo>
                      <a:pt x="6648" y="4789"/>
                      <a:pt x="6648" y="5072"/>
                      <a:pt x="6490" y="5230"/>
                    </a:cubicBezTo>
                    <a:cubicBezTo>
                      <a:pt x="6396" y="5324"/>
                      <a:pt x="6270" y="5356"/>
                      <a:pt x="6207" y="5356"/>
                    </a:cubicBezTo>
                    <a:cubicBezTo>
                      <a:pt x="6080" y="5356"/>
                      <a:pt x="6017" y="5324"/>
                      <a:pt x="5923" y="5230"/>
                    </a:cubicBezTo>
                    <a:lnTo>
                      <a:pt x="5419" y="4726"/>
                    </a:lnTo>
                    <a:cubicBezTo>
                      <a:pt x="5167" y="4883"/>
                      <a:pt x="4852" y="4946"/>
                      <a:pt x="4600" y="4946"/>
                    </a:cubicBezTo>
                    <a:cubicBezTo>
                      <a:pt x="4316" y="4946"/>
                      <a:pt x="4001" y="4883"/>
                      <a:pt x="3749" y="4726"/>
                    </a:cubicBezTo>
                    <a:lnTo>
                      <a:pt x="3245" y="5230"/>
                    </a:lnTo>
                    <a:cubicBezTo>
                      <a:pt x="3182" y="5324"/>
                      <a:pt x="3056" y="5356"/>
                      <a:pt x="2961" y="5356"/>
                    </a:cubicBezTo>
                    <a:cubicBezTo>
                      <a:pt x="2835" y="5356"/>
                      <a:pt x="2772" y="5324"/>
                      <a:pt x="2709" y="5230"/>
                    </a:cubicBezTo>
                    <a:cubicBezTo>
                      <a:pt x="2552" y="5072"/>
                      <a:pt x="2552" y="4789"/>
                      <a:pt x="2709" y="4631"/>
                    </a:cubicBezTo>
                    <a:lnTo>
                      <a:pt x="3214" y="4127"/>
                    </a:lnTo>
                    <a:cubicBezTo>
                      <a:pt x="2961" y="3907"/>
                      <a:pt x="2898" y="3623"/>
                      <a:pt x="2898" y="3308"/>
                    </a:cubicBezTo>
                    <a:cubicBezTo>
                      <a:pt x="2898" y="2993"/>
                      <a:pt x="2961" y="2709"/>
                      <a:pt x="3119" y="2457"/>
                    </a:cubicBezTo>
                    <a:lnTo>
                      <a:pt x="2615" y="1953"/>
                    </a:lnTo>
                    <a:cubicBezTo>
                      <a:pt x="2457" y="1796"/>
                      <a:pt x="2457" y="1512"/>
                      <a:pt x="2615" y="1355"/>
                    </a:cubicBezTo>
                    <a:cubicBezTo>
                      <a:pt x="2694" y="1292"/>
                      <a:pt x="2804" y="1260"/>
                      <a:pt x="2914" y="1260"/>
                    </a:cubicBezTo>
                    <a:cubicBezTo>
                      <a:pt x="3025" y="1260"/>
                      <a:pt x="3135" y="1292"/>
                      <a:pt x="3214" y="1355"/>
                    </a:cubicBezTo>
                    <a:lnTo>
                      <a:pt x="3718" y="1890"/>
                    </a:lnTo>
                    <a:cubicBezTo>
                      <a:pt x="3970" y="1733"/>
                      <a:pt x="4253" y="1638"/>
                      <a:pt x="4537" y="1638"/>
                    </a:cubicBezTo>
                    <a:cubicBezTo>
                      <a:pt x="4820" y="1638"/>
                      <a:pt x="5135" y="1733"/>
                      <a:pt x="5387" y="1890"/>
                    </a:cubicBezTo>
                    <a:lnTo>
                      <a:pt x="5891" y="1355"/>
                    </a:lnTo>
                    <a:cubicBezTo>
                      <a:pt x="5970" y="1292"/>
                      <a:pt x="6080" y="1260"/>
                      <a:pt x="6191" y="1260"/>
                    </a:cubicBezTo>
                    <a:close/>
                    <a:moveTo>
                      <a:pt x="0" y="0"/>
                    </a:moveTo>
                    <a:lnTo>
                      <a:pt x="0" y="1260"/>
                    </a:lnTo>
                    <a:lnTo>
                      <a:pt x="851" y="1260"/>
                    </a:lnTo>
                    <a:cubicBezTo>
                      <a:pt x="1071" y="1260"/>
                      <a:pt x="1260" y="1449"/>
                      <a:pt x="1260" y="1638"/>
                    </a:cubicBezTo>
                    <a:cubicBezTo>
                      <a:pt x="1260" y="1859"/>
                      <a:pt x="1071" y="2079"/>
                      <a:pt x="851" y="2079"/>
                    </a:cubicBezTo>
                    <a:lnTo>
                      <a:pt x="0" y="2079"/>
                    </a:lnTo>
                    <a:lnTo>
                      <a:pt x="0" y="4568"/>
                    </a:lnTo>
                    <a:lnTo>
                      <a:pt x="851" y="4568"/>
                    </a:lnTo>
                    <a:cubicBezTo>
                      <a:pt x="1071" y="4568"/>
                      <a:pt x="1260" y="4757"/>
                      <a:pt x="1260" y="4946"/>
                    </a:cubicBezTo>
                    <a:cubicBezTo>
                      <a:pt x="1260" y="5198"/>
                      <a:pt x="1071" y="5387"/>
                      <a:pt x="851" y="5387"/>
                    </a:cubicBezTo>
                    <a:lnTo>
                      <a:pt x="0" y="5387"/>
                    </a:lnTo>
                    <a:lnTo>
                      <a:pt x="0" y="6616"/>
                    </a:lnTo>
                    <a:lnTo>
                      <a:pt x="7719" y="6616"/>
                    </a:lnTo>
                    <a:lnTo>
                      <a:pt x="771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sp>
            <p:nvSpPr>
              <p:cNvPr id="51" name="Google Shape;9310;p83">
                <a:extLst>
                  <a:ext uri="{FF2B5EF4-FFF2-40B4-BE49-F238E27FC236}">
                    <a16:creationId xmlns:a16="http://schemas.microsoft.com/office/drawing/2014/main" id="{51F6628E-E0C8-51BC-F59D-FCA57A9C86B3}"/>
                  </a:ext>
                </a:extLst>
              </p:cNvPr>
              <p:cNvSpPr/>
              <p:nvPr/>
            </p:nvSpPr>
            <p:spPr>
              <a:xfrm>
                <a:off x="-61354875" y="3751050"/>
                <a:ext cx="316650" cy="288275"/>
              </a:xfrm>
              <a:custGeom>
                <a:avLst/>
                <a:gdLst/>
                <a:ahLst/>
                <a:cxnLst/>
                <a:rect l="l" t="t" r="r" b="b"/>
                <a:pathLst>
                  <a:path w="12666" h="11531" extrusionOk="0">
                    <a:moveTo>
                      <a:pt x="10618" y="1701"/>
                    </a:moveTo>
                    <a:cubicBezTo>
                      <a:pt x="10870" y="1701"/>
                      <a:pt x="11027" y="1890"/>
                      <a:pt x="11027" y="2080"/>
                    </a:cubicBezTo>
                    <a:lnTo>
                      <a:pt x="11027" y="9546"/>
                    </a:lnTo>
                    <a:cubicBezTo>
                      <a:pt x="11027" y="9767"/>
                      <a:pt x="10807" y="9956"/>
                      <a:pt x="10618" y="9956"/>
                    </a:cubicBezTo>
                    <a:lnTo>
                      <a:pt x="2080" y="9956"/>
                    </a:lnTo>
                    <a:cubicBezTo>
                      <a:pt x="1828" y="9956"/>
                      <a:pt x="1670" y="9767"/>
                      <a:pt x="1670" y="9546"/>
                    </a:cubicBezTo>
                    <a:lnTo>
                      <a:pt x="1670" y="2080"/>
                    </a:lnTo>
                    <a:cubicBezTo>
                      <a:pt x="1670" y="1859"/>
                      <a:pt x="1891" y="1701"/>
                      <a:pt x="2080" y="1701"/>
                    </a:cubicBezTo>
                    <a:close/>
                    <a:moveTo>
                      <a:pt x="1198" y="0"/>
                    </a:moveTo>
                    <a:cubicBezTo>
                      <a:pt x="536" y="0"/>
                      <a:pt x="1" y="567"/>
                      <a:pt x="1" y="1229"/>
                    </a:cubicBezTo>
                    <a:lnTo>
                      <a:pt x="1" y="10334"/>
                    </a:lnTo>
                    <a:cubicBezTo>
                      <a:pt x="1" y="10995"/>
                      <a:pt x="536" y="11531"/>
                      <a:pt x="1198" y="11531"/>
                    </a:cubicBezTo>
                    <a:lnTo>
                      <a:pt x="11405" y="11531"/>
                    </a:lnTo>
                    <a:cubicBezTo>
                      <a:pt x="12067" y="11531"/>
                      <a:pt x="12666" y="10995"/>
                      <a:pt x="12666" y="10334"/>
                    </a:cubicBezTo>
                    <a:lnTo>
                      <a:pt x="12666" y="1260"/>
                    </a:lnTo>
                    <a:cubicBezTo>
                      <a:pt x="12666" y="567"/>
                      <a:pt x="12130" y="0"/>
                      <a:pt x="1140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grpSp>
        <p:grpSp>
          <p:nvGrpSpPr>
            <p:cNvPr id="43" name="Google Shape;11363;p87" descr="Icon - white computer and shield icon">
              <a:extLst>
                <a:ext uri="{FF2B5EF4-FFF2-40B4-BE49-F238E27FC236}">
                  <a16:creationId xmlns:a16="http://schemas.microsoft.com/office/drawing/2014/main" id="{AE60063B-704C-BBB8-71C2-E3805A8CFC7E}"/>
                </a:ext>
              </a:extLst>
            </p:cNvPr>
            <p:cNvGrpSpPr>
              <a:grpSpLocks noChangeAspect="1"/>
            </p:cNvGrpSpPr>
            <p:nvPr/>
          </p:nvGrpSpPr>
          <p:grpSpPr>
            <a:xfrm>
              <a:off x="8016378" y="4302538"/>
              <a:ext cx="776784" cy="772620"/>
              <a:chOff x="-3031325" y="3597450"/>
              <a:chExt cx="293825" cy="292250"/>
            </a:xfrm>
            <a:solidFill>
              <a:schemeClr val="bg1"/>
            </a:solidFill>
          </p:grpSpPr>
          <p:sp>
            <p:nvSpPr>
              <p:cNvPr id="44" name="Google Shape;11364;p87">
                <a:extLst>
                  <a:ext uri="{FF2B5EF4-FFF2-40B4-BE49-F238E27FC236}">
                    <a16:creationId xmlns:a16="http://schemas.microsoft.com/office/drawing/2014/main" id="{FA34E497-9330-1753-CD85-1B66B180F7E5}"/>
                  </a:ext>
                </a:extLst>
              </p:cNvPr>
              <p:cNvSpPr/>
              <p:nvPr/>
            </p:nvSpPr>
            <p:spPr>
              <a:xfrm>
                <a:off x="-3029750" y="3597450"/>
                <a:ext cx="292250" cy="67775"/>
              </a:xfrm>
              <a:custGeom>
                <a:avLst/>
                <a:gdLst/>
                <a:ahLst/>
                <a:cxnLst/>
                <a:rect l="l" t="t" r="r" b="b"/>
                <a:pathLst>
                  <a:path w="11690" h="2711" extrusionOk="0">
                    <a:moveTo>
                      <a:pt x="1702" y="1387"/>
                    </a:moveTo>
                    <a:cubicBezTo>
                      <a:pt x="1891" y="1387"/>
                      <a:pt x="2049" y="1545"/>
                      <a:pt x="2049" y="1734"/>
                    </a:cubicBezTo>
                    <a:cubicBezTo>
                      <a:pt x="2049" y="1923"/>
                      <a:pt x="1891" y="2080"/>
                      <a:pt x="1702" y="2080"/>
                    </a:cubicBezTo>
                    <a:cubicBezTo>
                      <a:pt x="1513" y="2080"/>
                      <a:pt x="1356" y="1923"/>
                      <a:pt x="1356" y="1734"/>
                    </a:cubicBezTo>
                    <a:cubicBezTo>
                      <a:pt x="1356" y="1545"/>
                      <a:pt x="1513" y="1387"/>
                      <a:pt x="1702" y="1387"/>
                    </a:cubicBezTo>
                    <a:close/>
                    <a:moveTo>
                      <a:pt x="3120" y="1387"/>
                    </a:moveTo>
                    <a:cubicBezTo>
                      <a:pt x="3309" y="1387"/>
                      <a:pt x="3466" y="1545"/>
                      <a:pt x="3466" y="1734"/>
                    </a:cubicBezTo>
                    <a:cubicBezTo>
                      <a:pt x="3466" y="1923"/>
                      <a:pt x="3309" y="2080"/>
                      <a:pt x="3120" y="2080"/>
                    </a:cubicBezTo>
                    <a:cubicBezTo>
                      <a:pt x="2931" y="2080"/>
                      <a:pt x="2773" y="1923"/>
                      <a:pt x="2773" y="1734"/>
                    </a:cubicBezTo>
                    <a:cubicBezTo>
                      <a:pt x="2773" y="1545"/>
                      <a:pt x="2931" y="1387"/>
                      <a:pt x="3120" y="1387"/>
                    </a:cubicBezTo>
                    <a:close/>
                    <a:moveTo>
                      <a:pt x="9985" y="1417"/>
                    </a:moveTo>
                    <a:cubicBezTo>
                      <a:pt x="10400" y="1417"/>
                      <a:pt x="10449" y="2080"/>
                      <a:pt x="9956" y="2080"/>
                    </a:cubicBezTo>
                    <a:lnTo>
                      <a:pt x="5861" y="2080"/>
                    </a:lnTo>
                    <a:cubicBezTo>
                      <a:pt x="5451" y="2080"/>
                      <a:pt x="5388" y="1418"/>
                      <a:pt x="5861" y="1418"/>
                    </a:cubicBezTo>
                    <a:lnTo>
                      <a:pt x="9956" y="1418"/>
                    </a:lnTo>
                    <a:cubicBezTo>
                      <a:pt x="9966" y="1418"/>
                      <a:pt x="9976" y="1417"/>
                      <a:pt x="9985" y="1417"/>
                    </a:cubicBezTo>
                    <a:close/>
                    <a:moveTo>
                      <a:pt x="1041" y="1"/>
                    </a:moveTo>
                    <a:cubicBezTo>
                      <a:pt x="473" y="1"/>
                      <a:pt x="1" y="473"/>
                      <a:pt x="1" y="1040"/>
                    </a:cubicBezTo>
                    <a:lnTo>
                      <a:pt x="1" y="2710"/>
                    </a:lnTo>
                    <a:lnTo>
                      <a:pt x="11689" y="2710"/>
                    </a:lnTo>
                    <a:lnTo>
                      <a:pt x="11689" y="1040"/>
                    </a:lnTo>
                    <a:cubicBezTo>
                      <a:pt x="11658" y="473"/>
                      <a:pt x="11248" y="1"/>
                      <a:pt x="1065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sp>
            <p:nvSpPr>
              <p:cNvPr id="45" name="Google Shape;11365;p87">
                <a:extLst>
                  <a:ext uri="{FF2B5EF4-FFF2-40B4-BE49-F238E27FC236}">
                    <a16:creationId xmlns:a16="http://schemas.microsoft.com/office/drawing/2014/main" id="{9BB00605-1D8D-9A6F-6E11-9ECD42040CBA}"/>
                  </a:ext>
                </a:extLst>
              </p:cNvPr>
              <p:cNvSpPr/>
              <p:nvPr/>
            </p:nvSpPr>
            <p:spPr>
              <a:xfrm>
                <a:off x="-3031325" y="3687250"/>
                <a:ext cx="292250" cy="153600"/>
              </a:xfrm>
              <a:custGeom>
                <a:avLst/>
                <a:gdLst/>
                <a:ahLst/>
                <a:cxnLst/>
                <a:rect l="l" t="t" r="r" b="b"/>
                <a:pathLst>
                  <a:path w="11690" h="6144" extrusionOk="0">
                    <a:moveTo>
                      <a:pt x="1" y="0"/>
                    </a:moveTo>
                    <a:lnTo>
                      <a:pt x="1" y="5104"/>
                    </a:lnTo>
                    <a:lnTo>
                      <a:pt x="64" y="5104"/>
                    </a:lnTo>
                    <a:cubicBezTo>
                      <a:pt x="64" y="5671"/>
                      <a:pt x="536" y="6144"/>
                      <a:pt x="1104" y="6144"/>
                    </a:cubicBezTo>
                    <a:lnTo>
                      <a:pt x="4475" y="6144"/>
                    </a:lnTo>
                    <a:cubicBezTo>
                      <a:pt x="4317" y="5671"/>
                      <a:pt x="4223" y="5199"/>
                      <a:pt x="4223" y="4695"/>
                    </a:cubicBezTo>
                    <a:lnTo>
                      <a:pt x="4223" y="2395"/>
                    </a:lnTo>
                    <a:cubicBezTo>
                      <a:pt x="4223" y="1790"/>
                      <a:pt x="4686" y="1366"/>
                      <a:pt x="5227" y="1366"/>
                    </a:cubicBezTo>
                    <a:cubicBezTo>
                      <a:pt x="5362" y="1366"/>
                      <a:pt x="5502" y="1393"/>
                      <a:pt x="5640" y="1450"/>
                    </a:cubicBezTo>
                    <a:cubicBezTo>
                      <a:pt x="5735" y="1481"/>
                      <a:pt x="5861" y="1544"/>
                      <a:pt x="5987" y="1544"/>
                    </a:cubicBezTo>
                    <a:cubicBezTo>
                      <a:pt x="6144" y="1544"/>
                      <a:pt x="6365" y="1450"/>
                      <a:pt x="6900" y="977"/>
                    </a:cubicBezTo>
                    <a:cubicBezTo>
                      <a:pt x="7090" y="788"/>
                      <a:pt x="7349" y="693"/>
                      <a:pt x="7613" y="693"/>
                    </a:cubicBezTo>
                    <a:cubicBezTo>
                      <a:pt x="7877" y="693"/>
                      <a:pt x="8145" y="788"/>
                      <a:pt x="8350" y="977"/>
                    </a:cubicBezTo>
                    <a:cubicBezTo>
                      <a:pt x="8822" y="1450"/>
                      <a:pt x="9106" y="1544"/>
                      <a:pt x="9263" y="1544"/>
                    </a:cubicBezTo>
                    <a:cubicBezTo>
                      <a:pt x="9358" y="1544"/>
                      <a:pt x="9484" y="1481"/>
                      <a:pt x="9610" y="1450"/>
                    </a:cubicBezTo>
                    <a:cubicBezTo>
                      <a:pt x="9742" y="1393"/>
                      <a:pt x="9878" y="1366"/>
                      <a:pt x="10011" y="1366"/>
                    </a:cubicBezTo>
                    <a:cubicBezTo>
                      <a:pt x="10544" y="1366"/>
                      <a:pt x="11028" y="1790"/>
                      <a:pt x="11028" y="2395"/>
                    </a:cubicBezTo>
                    <a:lnTo>
                      <a:pt x="11028" y="4695"/>
                    </a:lnTo>
                    <a:cubicBezTo>
                      <a:pt x="11028" y="5199"/>
                      <a:pt x="10933" y="5671"/>
                      <a:pt x="10744" y="6144"/>
                    </a:cubicBezTo>
                    <a:cubicBezTo>
                      <a:pt x="11248" y="6112"/>
                      <a:pt x="11689" y="5671"/>
                      <a:pt x="11689" y="5104"/>
                    </a:cubicBezTo>
                    <a:lnTo>
                      <a:pt x="1168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sp>
            <p:nvSpPr>
              <p:cNvPr id="46" name="Google Shape;11366;p87">
                <a:extLst>
                  <a:ext uri="{FF2B5EF4-FFF2-40B4-BE49-F238E27FC236}">
                    <a16:creationId xmlns:a16="http://schemas.microsoft.com/office/drawing/2014/main" id="{DB815B85-5FCC-5F53-4304-6661E0AFA118}"/>
                  </a:ext>
                </a:extLst>
              </p:cNvPr>
              <p:cNvSpPr/>
              <p:nvPr/>
            </p:nvSpPr>
            <p:spPr>
              <a:xfrm>
                <a:off x="-2908450" y="3724275"/>
                <a:ext cx="59900" cy="164625"/>
              </a:xfrm>
              <a:custGeom>
                <a:avLst/>
                <a:gdLst/>
                <a:ahLst/>
                <a:cxnLst/>
                <a:rect l="l" t="t" r="r" b="b"/>
                <a:pathLst>
                  <a:path w="2396" h="6585" extrusionOk="0">
                    <a:moveTo>
                      <a:pt x="2395" y="0"/>
                    </a:moveTo>
                    <a:cubicBezTo>
                      <a:pt x="1904" y="491"/>
                      <a:pt x="1500" y="721"/>
                      <a:pt x="1085" y="721"/>
                    </a:cubicBezTo>
                    <a:cubicBezTo>
                      <a:pt x="887" y="721"/>
                      <a:pt x="687" y="669"/>
                      <a:pt x="473" y="567"/>
                    </a:cubicBezTo>
                    <a:cubicBezTo>
                      <a:pt x="423" y="548"/>
                      <a:pt x="374" y="539"/>
                      <a:pt x="327" y="539"/>
                    </a:cubicBezTo>
                    <a:cubicBezTo>
                      <a:pt x="142" y="539"/>
                      <a:pt x="1" y="681"/>
                      <a:pt x="1" y="882"/>
                    </a:cubicBezTo>
                    <a:lnTo>
                      <a:pt x="1" y="3214"/>
                    </a:lnTo>
                    <a:cubicBezTo>
                      <a:pt x="1" y="3718"/>
                      <a:pt x="127" y="4222"/>
                      <a:pt x="316" y="4663"/>
                    </a:cubicBezTo>
                    <a:cubicBezTo>
                      <a:pt x="725" y="5513"/>
                      <a:pt x="1387" y="6238"/>
                      <a:pt x="2395" y="6585"/>
                    </a:cubicBezTo>
                    <a:lnTo>
                      <a:pt x="239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sp>
            <p:nvSpPr>
              <p:cNvPr id="47" name="Google Shape;11367;p87">
                <a:extLst>
                  <a:ext uri="{FF2B5EF4-FFF2-40B4-BE49-F238E27FC236}">
                    <a16:creationId xmlns:a16="http://schemas.microsoft.com/office/drawing/2014/main" id="{84202B95-63AD-CADE-144C-1856BAEAB79D}"/>
                  </a:ext>
                </a:extLst>
              </p:cNvPr>
              <p:cNvSpPr/>
              <p:nvPr/>
            </p:nvSpPr>
            <p:spPr>
              <a:xfrm>
                <a:off x="-2831250" y="3725850"/>
                <a:ext cx="59875" cy="163850"/>
              </a:xfrm>
              <a:custGeom>
                <a:avLst/>
                <a:gdLst/>
                <a:ahLst/>
                <a:cxnLst/>
                <a:rect l="l" t="t" r="r" b="b"/>
                <a:pathLst>
                  <a:path w="2395" h="6554" extrusionOk="0">
                    <a:moveTo>
                      <a:pt x="0" y="0"/>
                    </a:moveTo>
                    <a:lnTo>
                      <a:pt x="0" y="6553"/>
                    </a:lnTo>
                    <a:cubicBezTo>
                      <a:pt x="1008" y="6175"/>
                      <a:pt x="1670" y="5450"/>
                      <a:pt x="2079" y="4631"/>
                    </a:cubicBezTo>
                    <a:cubicBezTo>
                      <a:pt x="2269" y="4159"/>
                      <a:pt x="2395" y="3686"/>
                      <a:pt x="2395" y="3182"/>
                    </a:cubicBezTo>
                    <a:lnTo>
                      <a:pt x="2395" y="851"/>
                    </a:lnTo>
                    <a:cubicBezTo>
                      <a:pt x="2395" y="623"/>
                      <a:pt x="2212" y="477"/>
                      <a:pt x="2042" y="477"/>
                    </a:cubicBezTo>
                    <a:cubicBezTo>
                      <a:pt x="2000" y="477"/>
                      <a:pt x="1959" y="485"/>
                      <a:pt x="1922" y="504"/>
                    </a:cubicBezTo>
                    <a:cubicBezTo>
                      <a:pt x="1704" y="598"/>
                      <a:pt x="1496" y="647"/>
                      <a:pt x="1291" y="647"/>
                    </a:cubicBezTo>
                    <a:cubicBezTo>
                      <a:pt x="873" y="647"/>
                      <a:pt x="465" y="444"/>
                      <a:pt x="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grpSp>
        <p:sp>
          <p:nvSpPr>
            <p:cNvPr id="42" name="Google Shape;9828;p84" descr="Icon - white key icon">
              <a:extLst>
                <a:ext uri="{FF2B5EF4-FFF2-40B4-BE49-F238E27FC236}">
                  <a16:creationId xmlns:a16="http://schemas.microsoft.com/office/drawing/2014/main" id="{54DA74D7-8AD0-7662-2732-41C1E9926604}"/>
                </a:ext>
              </a:extLst>
            </p:cNvPr>
            <p:cNvSpPr>
              <a:spLocks noChangeAspect="1"/>
            </p:cNvSpPr>
            <p:nvPr/>
          </p:nvSpPr>
          <p:spPr>
            <a:xfrm>
              <a:off x="10242137" y="4316215"/>
              <a:ext cx="776784" cy="758943"/>
            </a:xfrm>
            <a:custGeom>
              <a:avLst/>
              <a:gdLst/>
              <a:ahLst/>
              <a:cxnLst/>
              <a:rect l="l" t="t" r="r" b="b"/>
              <a:pathLst>
                <a:path w="11973" h="11698" extrusionOk="0">
                  <a:moveTo>
                    <a:pt x="8928" y="1750"/>
                  </a:moveTo>
                  <a:cubicBezTo>
                    <a:pt x="9192" y="1750"/>
                    <a:pt x="9452" y="1852"/>
                    <a:pt x="9641" y="2057"/>
                  </a:cubicBezTo>
                  <a:cubicBezTo>
                    <a:pt x="10050" y="2435"/>
                    <a:pt x="10050" y="3096"/>
                    <a:pt x="9641" y="3506"/>
                  </a:cubicBezTo>
                  <a:cubicBezTo>
                    <a:pt x="9452" y="3695"/>
                    <a:pt x="9192" y="3790"/>
                    <a:pt x="8928" y="3790"/>
                  </a:cubicBezTo>
                  <a:cubicBezTo>
                    <a:pt x="8664" y="3790"/>
                    <a:pt x="8396" y="3695"/>
                    <a:pt x="8192" y="3506"/>
                  </a:cubicBezTo>
                  <a:cubicBezTo>
                    <a:pt x="7814" y="3096"/>
                    <a:pt x="7814" y="2435"/>
                    <a:pt x="8192" y="2057"/>
                  </a:cubicBezTo>
                  <a:cubicBezTo>
                    <a:pt x="8396" y="1852"/>
                    <a:pt x="8664" y="1750"/>
                    <a:pt x="8928" y="1750"/>
                  </a:cubicBezTo>
                  <a:close/>
                  <a:moveTo>
                    <a:pt x="7901" y="1"/>
                  </a:moveTo>
                  <a:cubicBezTo>
                    <a:pt x="6958" y="1"/>
                    <a:pt x="6010" y="363"/>
                    <a:pt x="5293" y="1080"/>
                  </a:cubicBezTo>
                  <a:cubicBezTo>
                    <a:pt x="4285" y="2088"/>
                    <a:pt x="3939" y="3569"/>
                    <a:pt x="4380" y="4924"/>
                  </a:cubicBezTo>
                  <a:lnTo>
                    <a:pt x="126" y="9177"/>
                  </a:lnTo>
                  <a:cubicBezTo>
                    <a:pt x="32" y="9240"/>
                    <a:pt x="0" y="9334"/>
                    <a:pt x="0" y="9397"/>
                  </a:cubicBezTo>
                  <a:lnTo>
                    <a:pt x="0" y="11319"/>
                  </a:lnTo>
                  <a:cubicBezTo>
                    <a:pt x="0" y="11540"/>
                    <a:pt x="158" y="11697"/>
                    <a:pt x="347" y="11697"/>
                  </a:cubicBezTo>
                  <a:lnTo>
                    <a:pt x="2300" y="11697"/>
                  </a:lnTo>
                  <a:cubicBezTo>
                    <a:pt x="2363" y="11697"/>
                    <a:pt x="2489" y="11634"/>
                    <a:pt x="2521" y="11571"/>
                  </a:cubicBezTo>
                  <a:lnTo>
                    <a:pt x="2993" y="11099"/>
                  </a:lnTo>
                  <a:cubicBezTo>
                    <a:pt x="3088" y="11004"/>
                    <a:pt x="3119" y="10910"/>
                    <a:pt x="3088" y="10815"/>
                  </a:cubicBezTo>
                  <a:lnTo>
                    <a:pt x="2993" y="10311"/>
                  </a:lnTo>
                  <a:lnTo>
                    <a:pt x="3718" y="10217"/>
                  </a:lnTo>
                  <a:cubicBezTo>
                    <a:pt x="3876" y="10217"/>
                    <a:pt x="3970" y="10091"/>
                    <a:pt x="4033" y="9902"/>
                  </a:cubicBezTo>
                  <a:lnTo>
                    <a:pt x="4096" y="9208"/>
                  </a:lnTo>
                  <a:lnTo>
                    <a:pt x="4600" y="9271"/>
                  </a:lnTo>
                  <a:cubicBezTo>
                    <a:pt x="4695" y="9271"/>
                    <a:pt x="4821" y="9271"/>
                    <a:pt x="4884" y="9208"/>
                  </a:cubicBezTo>
                  <a:cubicBezTo>
                    <a:pt x="4978" y="9114"/>
                    <a:pt x="5010" y="9051"/>
                    <a:pt x="5010" y="8956"/>
                  </a:cubicBezTo>
                  <a:lnTo>
                    <a:pt x="5010" y="8326"/>
                  </a:lnTo>
                  <a:lnTo>
                    <a:pt x="5640" y="8326"/>
                  </a:lnTo>
                  <a:cubicBezTo>
                    <a:pt x="5703" y="8326"/>
                    <a:pt x="5829" y="8295"/>
                    <a:pt x="5860" y="8232"/>
                  </a:cubicBezTo>
                  <a:lnTo>
                    <a:pt x="6742" y="7350"/>
                  </a:lnTo>
                  <a:cubicBezTo>
                    <a:pt x="7131" y="7479"/>
                    <a:pt x="7533" y="7543"/>
                    <a:pt x="7931" y="7543"/>
                  </a:cubicBezTo>
                  <a:cubicBezTo>
                    <a:pt x="8891" y="7543"/>
                    <a:pt x="9833" y="7171"/>
                    <a:pt x="10523" y="6436"/>
                  </a:cubicBezTo>
                  <a:cubicBezTo>
                    <a:pt x="11972" y="4987"/>
                    <a:pt x="11972" y="2592"/>
                    <a:pt x="10523" y="1143"/>
                  </a:cubicBezTo>
                  <a:cubicBezTo>
                    <a:pt x="9823" y="379"/>
                    <a:pt x="8865" y="1"/>
                    <a:pt x="7901"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grpSp>
      <p:sp>
        <p:nvSpPr>
          <p:cNvPr id="3" name="Oval 2">
            <a:extLst>
              <a:ext uri="{FF2B5EF4-FFF2-40B4-BE49-F238E27FC236}">
                <a16:creationId xmlns:a16="http://schemas.microsoft.com/office/drawing/2014/main" id="{569DE1F4-5017-ECE6-3874-10DC44938CA8}"/>
              </a:ext>
            </a:extLst>
          </p:cNvPr>
          <p:cNvSpPr/>
          <p:nvPr/>
        </p:nvSpPr>
        <p:spPr>
          <a:xfrm>
            <a:off x="0" y="-1035634"/>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6" name="Oval 5">
            <a:extLst>
              <a:ext uri="{FF2B5EF4-FFF2-40B4-BE49-F238E27FC236}">
                <a16:creationId xmlns:a16="http://schemas.microsoft.com/office/drawing/2014/main" id="{46635077-2F8E-C422-AAEA-2EC2E6A81D8B}"/>
              </a:ext>
            </a:extLst>
          </p:cNvPr>
          <p:cNvSpPr/>
          <p:nvPr/>
        </p:nvSpPr>
        <p:spPr>
          <a:xfrm>
            <a:off x="723418" y="-1024060"/>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7" name="Oval 6">
            <a:extLst>
              <a:ext uri="{FF2B5EF4-FFF2-40B4-BE49-F238E27FC236}">
                <a16:creationId xmlns:a16="http://schemas.microsoft.com/office/drawing/2014/main" id="{E112D39C-8C79-8864-AA07-94D8FFED3D64}"/>
              </a:ext>
            </a:extLst>
          </p:cNvPr>
          <p:cNvSpPr/>
          <p:nvPr/>
        </p:nvSpPr>
        <p:spPr>
          <a:xfrm>
            <a:off x="1446836" y="-1058784"/>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0" name="Oval 9">
            <a:extLst>
              <a:ext uri="{FF2B5EF4-FFF2-40B4-BE49-F238E27FC236}">
                <a16:creationId xmlns:a16="http://schemas.microsoft.com/office/drawing/2014/main" id="{458A3A40-DE6B-FDBF-6FEC-E0D691B3C1FF}"/>
              </a:ext>
            </a:extLst>
          </p:cNvPr>
          <p:cNvSpPr/>
          <p:nvPr/>
        </p:nvSpPr>
        <p:spPr>
          <a:xfrm>
            <a:off x="2170254" y="-1058784"/>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2" name="Oval 11">
            <a:extLst>
              <a:ext uri="{FF2B5EF4-FFF2-40B4-BE49-F238E27FC236}">
                <a16:creationId xmlns:a16="http://schemas.microsoft.com/office/drawing/2014/main" id="{98C466D0-CE7C-6462-5DF2-0F3ACAA22448}"/>
              </a:ext>
            </a:extLst>
          </p:cNvPr>
          <p:cNvSpPr/>
          <p:nvPr/>
        </p:nvSpPr>
        <p:spPr>
          <a:xfrm>
            <a:off x="2893672" y="-1047210"/>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3" name="Oval 12">
            <a:extLst>
              <a:ext uri="{FF2B5EF4-FFF2-40B4-BE49-F238E27FC236}">
                <a16:creationId xmlns:a16="http://schemas.microsoft.com/office/drawing/2014/main" id="{E6ACB7DF-F695-7107-E447-6839D8681E65}"/>
              </a:ext>
            </a:extLst>
          </p:cNvPr>
          <p:cNvSpPr/>
          <p:nvPr/>
        </p:nvSpPr>
        <p:spPr>
          <a:xfrm>
            <a:off x="3617090" y="-1047210"/>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4" name="Oval 13">
            <a:extLst>
              <a:ext uri="{FF2B5EF4-FFF2-40B4-BE49-F238E27FC236}">
                <a16:creationId xmlns:a16="http://schemas.microsoft.com/office/drawing/2014/main" id="{AC1EC550-4A65-5E5D-7CF8-00F6D2577903}"/>
              </a:ext>
            </a:extLst>
          </p:cNvPr>
          <p:cNvSpPr/>
          <p:nvPr/>
        </p:nvSpPr>
        <p:spPr>
          <a:xfrm>
            <a:off x="4340508" y="-1093508"/>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778B0DA9-DB70-3F8F-BF17-1AD9BDCC1354}"/>
              </a:ext>
            </a:extLst>
          </p:cNvPr>
          <p:cNvSpPr/>
          <p:nvPr/>
        </p:nvSpPr>
        <p:spPr>
          <a:xfrm>
            <a:off x="5063926" y="-1105083"/>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6" name="Oval 15">
            <a:extLst>
              <a:ext uri="{FF2B5EF4-FFF2-40B4-BE49-F238E27FC236}">
                <a16:creationId xmlns:a16="http://schemas.microsoft.com/office/drawing/2014/main" id="{07FC6C43-BD43-2FBC-6E29-B74123851D18}"/>
              </a:ext>
            </a:extLst>
          </p:cNvPr>
          <p:cNvSpPr/>
          <p:nvPr/>
        </p:nvSpPr>
        <p:spPr>
          <a:xfrm>
            <a:off x="5787344" y="-1093508"/>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7" name="Oval 16">
            <a:extLst>
              <a:ext uri="{FF2B5EF4-FFF2-40B4-BE49-F238E27FC236}">
                <a16:creationId xmlns:a16="http://schemas.microsoft.com/office/drawing/2014/main" id="{0D951590-5E60-AF34-7704-7CC6A787F26B}"/>
              </a:ext>
            </a:extLst>
          </p:cNvPr>
          <p:cNvSpPr/>
          <p:nvPr/>
        </p:nvSpPr>
        <p:spPr>
          <a:xfrm>
            <a:off x="6510762" y="-1105082"/>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8" name="Oval 17">
            <a:extLst>
              <a:ext uri="{FF2B5EF4-FFF2-40B4-BE49-F238E27FC236}">
                <a16:creationId xmlns:a16="http://schemas.microsoft.com/office/drawing/2014/main" id="{BAA43C67-4427-BDCE-436B-83DA6A53F63D}"/>
              </a:ext>
            </a:extLst>
          </p:cNvPr>
          <p:cNvSpPr/>
          <p:nvPr/>
        </p:nvSpPr>
        <p:spPr>
          <a:xfrm>
            <a:off x="7234177" y="-1105082"/>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39" name="TextBox 38">
            <a:extLst>
              <a:ext uri="{FF2B5EF4-FFF2-40B4-BE49-F238E27FC236}">
                <a16:creationId xmlns:a16="http://schemas.microsoft.com/office/drawing/2014/main" id="{0342A95F-3761-76F9-B10D-342458AE0E6D}"/>
              </a:ext>
            </a:extLst>
          </p:cNvPr>
          <p:cNvSpPr txBox="1"/>
          <p:nvPr/>
        </p:nvSpPr>
        <p:spPr>
          <a:xfrm>
            <a:off x="2095019" y="455218"/>
            <a:ext cx="9903265" cy="5155257"/>
          </a:xfrm>
          <a:prstGeom prst="rect">
            <a:avLst/>
          </a:prstGeom>
          <a:noFill/>
        </p:spPr>
        <p:txBody>
          <a:bodyPr wrap="square" rtlCol="0">
            <a:spAutoFit/>
          </a:bodyPr>
          <a:lstStyle/>
          <a:p>
            <a:pPr algn="ctr"/>
            <a:r>
              <a:rPr lang="en-US" sz="4800" b="1" dirty="0">
                <a:solidFill>
                  <a:srgbClr val="189A8B"/>
                </a:solidFill>
                <a:latin typeface="Tahoma" panose="020B0604030504040204" pitchFamily="34" charset="0"/>
                <a:ea typeface="Tahoma" panose="020B0604030504040204" pitchFamily="34" charset="0"/>
                <a:cs typeface="Tahoma" panose="020B0604030504040204" pitchFamily="34" charset="0"/>
              </a:rPr>
              <a:t>Multi-factor Authentication</a:t>
            </a:r>
          </a:p>
          <a:p>
            <a:pPr algn="ctr">
              <a:lnSpc>
                <a:spcPts val="3000"/>
              </a:lnSpc>
            </a:pPr>
            <a:endParaRPr lang="en-US" sz="4800" b="1" dirty="0">
              <a:solidFill>
                <a:srgbClr val="189A8B"/>
              </a:solidFill>
              <a:latin typeface="Tahoma" panose="020B0604030504040204" pitchFamily="34" charset="0"/>
              <a:ea typeface="Tahoma" panose="020B0604030504040204" pitchFamily="34" charset="0"/>
              <a:cs typeface="Tahoma" panose="020B0604030504040204" pitchFamily="34" charset="0"/>
            </a:endParaRPr>
          </a:p>
          <a:p>
            <a:pPr marL="976313" lvl="5" indent="-374650">
              <a:buFont typeface="Arial" panose="020B0604020202020204" pitchFamily="34" charset="0"/>
              <a:buChar char="•"/>
            </a:pPr>
            <a:r>
              <a:rPr lang="en-US" sz="2800" dirty="0">
                <a:solidFill>
                  <a:srgbClr val="3E3E4D"/>
                </a:solidFill>
                <a:latin typeface="Tahoma" panose="020B0604030504040204" pitchFamily="34" charset="0"/>
                <a:ea typeface="Tahoma" panose="020B0604030504040204" pitchFamily="34" charset="0"/>
                <a:cs typeface="Tahoma" panose="020B0604030504040204" pitchFamily="34" charset="0"/>
              </a:rPr>
              <a:t>Additional layer of security for Office 365 including email</a:t>
            </a:r>
          </a:p>
          <a:p>
            <a:pPr marL="976313" lvl="5" indent="-374650">
              <a:buFont typeface="Arial" panose="020B0604020202020204" pitchFamily="34" charset="0"/>
              <a:buChar char="•"/>
            </a:pPr>
            <a:r>
              <a:rPr lang="en-US" sz="2800" dirty="0">
                <a:solidFill>
                  <a:srgbClr val="3E3E4D"/>
                </a:solidFill>
                <a:latin typeface="Tahoma" panose="020B0604030504040204" pitchFamily="34" charset="0"/>
                <a:ea typeface="Tahoma" panose="020B0604030504040204" pitchFamily="34" charset="0"/>
                <a:cs typeface="Tahoma" panose="020B0604030504040204" pitchFamily="34" charset="0"/>
              </a:rPr>
              <a:t>Adds a simple verification method</a:t>
            </a:r>
          </a:p>
          <a:p>
            <a:pPr marL="976313" lvl="5" indent="-374650">
              <a:buFont typeface="Arial" panose="020B0604020202020204" pitchFamily="34" charset="0"/>
              <a:buChar char="•"/>
            </a:pPr>
            <a:r>
              <a:rPr lang="en-US" sz="2800" dirty="0">
                <a:solidFill>
                  <a:srgbClr val="3E3E4D"/>
                </a:solidFill>
                <a:latin typeface="Tahoma" panose="020B0604030504040204" pitchFamily="34" charset="0"/>
                <a:ea typeface="Tahoma" panose="020B0604030504040204" pitchFamily="34" charset="0"/>
                <a:cs typeface="Tahoma" panose="020B0604030504040204" pitchFamily="34" charset="0"/>
              </a:rPr>
              <a:t>Will be rolled out in 2023/24</a:t>
            </a:r>
          </a:p>
          <a:p>
            <a:pPr algn="ctr"/>
            <a:endParaRPr lang="en-US" sz="2800" dirty="0">
              <a:solidFill>
                <a:srgbClr val="3E3E4D"/>
              </a:solidFill>
              <a:latin typeface="Tahoma" panose="020B0604030504040204" pitchFamily="34" charset="0"/>
              <a:ea typeface="Tahoma" panose="020B0604030504040204" pitchFamily="34" charset="0"/>
              <a:cs typeface="Tahoma" panose="020B0604030504040204" pitchFamily="34" charset="0"/>
            </a:endParaRPr>
          </a:p>
          <a:p>
            <a:r>
              <a:rPr lang="en-US" sz="4400" b="1" dirty="0">
                <a:latin typeface="Calibri" panose="020F0502020204030204" pitchFamily="34" charset="0"/>
              </a:rPr>
              <a:t>		edin.ac/</a:t>
            </a:r>
            <a:r>
              <a:rPr lang="en-US" sz="4400" b="1" dirty="0" err="1">
                <a:latin typeface="Calibri" panose="020F0502020204030204" pitchFamily="34" charset="0"/>
              </a:rPr>
              <a:t>MFAinfo</a:t>
            </a:r>
            <a:endParaRPr lang="en-US" sz="4400" b="1" dirty="0">
              <a:latin typeface="Calibri" panose="020F0502020204030204" pitchFamily="34" charset="0"/>
            </a:endParaRPr>
          </a:p>
          <a:p>
            <a:pPr algn="ctr"/>
            <a:endParaRPr lang="en-US" sz="4400" b="1" dirty="0">
              <a:latin typeface="Calibri" panose="020F0502020204030204" pitchFamily="34" charset="0"/>
            </a:endParaRPr>
          </a:p>
          <a:p>
            <a:pPr algn="ctr"/>
            <a:endParaRPr lang="en-US" sz="2800" dirty="0">
              <a:solidFill>
                <a:srgbClr val="3E3E4D"/>
              </a:solidFill>
              <a:latin typeface="Tahoma" panose="020B0604030504040204" pitchFamily="34" charset="0"/>
              <a:ea typeface="Tahoma" panose="020B0604030504040204" pitchFamily="34" charset="0"/>
              <a:cs typeface="Tahoma" panose="020B0604030504040204" pitchFamily="34" charset="0"/>
            </a:endParaRPr>
          </a:p>
        </p:txBody>
      </p:sp>
      <p:sp>
        <p:nvSpPr>
          <p:cNvPr id="40" name="Rectangle 39">
            <a:extLst>
              <a:ext uri="{FF2B5EF4-FFF2-40B4-BE49-F238E27FC236}">
                <a16:creationId xmlns:a16="http://schemas.microsoft.com/office/drawing/2014/main" id="{40AD4017-5976-4571-BD7B-F57102817B70}"/>
              </a:ext>
            </a:extLst>
          </p:cNvPr>
          <p:cNvSpPr/>
          <p:nvPr/>
        </p:nvSpPr>
        <p:spPr>
          <a:xfrm>
            <a:off x="0" y="4633873"/>
            <a:ext cx="12192000" cy="2328747"/>
          </a:xfrm>
          <a:prstGeom prst="rect">
            <a:avLst/>
          </a:prstGeom>
          <a:solidFill>
            <a:srgbClr val="189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eorgia" panose="02040502050405020303" pitchFamily="18" charset="0"/>
            </a:endParaRPr>
          </a:p>
        </p:txBody>
      </p:sp>
      <p:grpSp>
        <p:nvGrpSpPr>
          <p:cNvPr id="52" name="Group 51">
            <a:extLst>
              <a:ext uri="{FF2B5EF4-FFF2-40B4-BE49-F238E27FC236}">
                <a16:creationId xmlns:a16="http://schemas.microsoft.com/office/drawing/2014/main" id="{CEBE9C36-E7DF-4B90-8A5E-E1F8F2DA082C}"/>
              </a:ext>
            </a:extLst>
          </p:cNvPr>
          <p:cNvGrpSpPr/>
          <p:nvPr/>
        </p:nvGrpSpPr>
        <p:grpSpPr>
          <a:xfrm>
            <a:off x="1385018" y="5268295"/>
            <a:ext cx="9672902" cy="774729"/>
            <a:chOff x="1346019" y="4300429"/>
            <a:chExt cx="9672902" cy="774729"/>
          </a:xfrm>
        </p:grpSpPr>
        <p:grpSp>
          <p:nvGrpSpPr>
            <p:cNvPr id="53" name="Google Shape;9819;p84" descr="Icon - white click icon with the text '24' displayed on it">
              <a:extLst>
                <a:ext uri="{FF2B5EF4-FFF2-40B4-BE49-F238E27FC236}">
                  <a16:creationId xmlns:a16="http://schemas.microsoft.com/office/drawing/2014/main" id="{6FC54424-FB86-4C2A-B33F-693D9E654F88}"/>
                </a:ext>
              </a:extLst>
            </p:cNvPr>
            <p:cNvGrpSpPr>
              <a:grpSpLocks noChangeAspect="1"/>
            </p:cNvGrpSpPr>
            <p:nvPr/>
          </p:nvGrpSpPr>
          <p:grpSpPr>
            <a:xfrm>
              <a:off x="1346019" y="4300429"/>
              <a:ext cx="776784" cy="774729"/>
              <a:chOff x="-34005425" y="3945575"/>
              <a:chExt cx="293025" cy="292250"/>
            </a:xfrm>
            <a:solidFill>
              <a:schemeClr val="bg1"/>
            </a:solidFill>
          </p:grpSpPr>
          <p:sp>
            <p:nvSpPr>
              <p:cNvPr id="65" name="Google Shape;9820;p84">
                <a:extLst>
                  <a:ext uri="{FF2B5EF4-FFF2-40B4-BE49-F238E27FC236}">
                    <a16:creationId xmlns:a16="http://schemas.microsoft.com/office/drawing/2014/main" id="{E9C4FF6A-5593-4B80-AC1E-E1507CD06AAE}"/>
                  </a:ext>
                </a:extLst>
              </p:cNvPr>
              <p:cNvSpPr/>
              <p:nvPr/>
            </p:nvSpPr>
            <p:spPr>
              <a:xfrm>
                <a:off x="-33952650" y="3998350"/>
                <a:ext cx="186700" cy="186700"/>
              </a:xfrm>
              <a:custGeom>
                <a:avLst/>
                <a:gdLst/>
                <a:ahLst/>
                <a:cxnLst/>
                <a:rect l="l" t="t" r="r" b="b"/>
                <a:pathLst>
                  <a:path w="7468" h="7468" extrusionOk="0">
                    <a:moveTo>
                      <a:pt x="5861" y="2017"/>
                    </a:moveTo>
                    <a:cubicBezTo>
                      <a:pt x="6050" y="2017"/>
                      <a:pt x="6207" y="2143"/>
                      <a:pt x="6207" y="2364"/>
                    </a:cubicBezTo>
                    <a:lnTo>
                      <a:pt x="6207" y="3750"/>
                    </a:lnTo>
                    <a:lnTo>
                      <a:pt x="6207" y="5104"/>
                    </a:lnTo>
                    <a:cubicBezTo>
                      <a:pt x="6207" y="5325"/>
                      <a:pt x="6050" y="5451"/>
                      <a:pt x="5861" y="5451"/>
                    </a:cubicBezTo>
                    <a:cubicBezTo>
                      <a:pt x="5672" y="5451"/>
                      <a:pt x="5514" y="5325"/>
                      <a:pt x="5514" y="5104"/>
                    </a:cubicBezTo>
                    <a:lnTo>
                      <a:pt x="5514" y="4096"/>
                    </a:lnTo>
                    <a:lnTo>
                      <a:pt x="4474" y="4096"/>
                    </a:lnTo>
                    <a:cubicBezTo>
                      <a:pt x="4285" y="4096"/>
                      <a:pt x="4128" y="3939"/>
                      <a:pt x="4128" y="3750"/>
                    </a:cubicBezTo>
                    <a:lnTo>
                      <a:pt x="4128" y="2364"/>
                    </a:lnTo>
                    <a:cubicBezTo>
                      <a:pt x="4128" y="2143"/>
                      <a:pt x="4285" y="2017"/>
                      <a:pt x="4474" y="2017"/>
                    </a:cubicBezTo>
                    <a:cubicBezTo>
                      <a:pt x="4695" y="2017"/>
                      <a:pt x="4852" y="2143"/>
                      <a:pt x="4852" y="2364"/>
                    </a:cubicBezTo>
                    <a:lnTo>
                      <a:pt x="4852" y="3372"/>
                    </a:lnTo>
                    <a:lnTo>
                      <a:pt x="5514" y="3372"/>
                    </a:lnTo>
                    <a:lnTo>
                      <a:pt x="5514" y="2364"/>
                    </a:lnTo>
                    <a:cubicBezTo>
                      <a:pt x="5514" y="2143"/>
                      <a:pt x="5672" y="2017"/>
                      <a:pt x="5861" y="2017"/>
                    </a:cubicBezTo>
                    <a:close/>
                    <a:moveTo>
                      <a:pt x="2332" y="2017"/>
                    </a:moveTo>
                    <a:cubicBezTo>
                      <a:pt x="2868" y="2017"/>
                      <a:pt x="3340" y="2490"/>
                      <a:pt x="3340" y="3025"/>
                    </a:cubicBezTo>
                    <a:lnTo>
                      <a:pt x="3340" y="3309"/>
                    </a:lnTo>
                    <a:lnTo>
                      <a:pt x="3435" y="3309"/>
                    </a:lnTo>
                    <a:cubicBezTo>
                      <a:pt x="3435" y="3687"/>
                      <a:pt x="3183" y="4065"/>
                      <a:pt x="2868" y="4222"/>
                    </a:cubicBezTo>
                    <a:lnTo>
                      <a:pt x="2238" y="4537"/>
                    </a:lnTo>
                    <a:cubicBezTo>
                      <a:pt x="2175" y="4569"/>
                      <a:pt x="2080" y="4632"/>
                      <a:pt x="2049" y="4758"/>
                    </a:cubicBezTo>
                    <a:lnTo>
                      <a:pt x="3057" y="4758"/>
                    </a:lnTo>
                    <a:cubicBezTo>
                      <a:pt x="3277" y="4758"/>
                      <a:pt x="3435" y="4915"/>
                      <a:pt x="3435" y="5104"/>
                    </a:cubicBezTo>
                    <a:cubicBezTo>
                      <a:pt x="3435" y="5325"/>
                      <a:pt x="3277" y="5483"/>
                      <a:pt x="3057" y="5483"/>
                    </a:cubicBezTo>
                    <a:lnTo>
                      <a:pt x="1702" y="5483"/>
                    </a:lnTo>
                    <a:cubicBezTo>
                      <a:pt x="1481" y="5483"/>
                      <a:pt x="1324" y="5325"/>
                      <a:pt x="1324" y="5104"/>
                    </a:cubicBezTo>
                    <a:lnTo>
                      <a:pt x="1324" y="4852"/>
                    </a:lnTo>
                    <a:cubicBezTo>
                      <a:pt x="1324" y="4443"/>
                      <a:pt x="1576" y="4096"/>
                      <a:pt x="1891" y="3939"/>
                    </a:cubicBezTo>
                    <a:lnTo>
                      <a:pt x="2521" y="3624"/>
                    </a:lnTo>
                    <a:cubicBezTo>
                      <a:pt x="2647" y="3592"/>
                      <a:pt x="2710" y="3466"/>
                      <a:pt x="2710" y="3309"/>
                    </a:cubicBezTo>
                    <a:lnTo>
                      <a:pt x="2710" y="3025"/>
                    </a:lnTo>
                    <a:cubicBezTo>
                      <a:pt x="2710" y="2836"/>
                      <a:pt x="2553" y="2679"/>
                      <a:pt x="2364" y="2679"/>
                    </a:cubicBezTo>
                    <a:cubicBezTo>
                      <a:pt x="2175" y="2679"/>
                      <a:pt x="2017" y="2836"/>
                      <a:pt x="2017" y="3025"/>
                    </a:cubicBezTo>
                    <a:cubicBezTo>
                      <a:pt x="2017" y="3214"/>
                      <a:pt x="1859" y="3372"/>
                      <a:pt x="1639" y="3372"/>
                    </a:cubicBezTo>
                    <a:cubicBezTo>
                      <a:pt x="1450" y="3372"/>
                      <a:pt x="1292" y="3214"/>
                      <a:pt x="1292" y="3025"/>
                    </a:cubicBezTo>
                    <a:cubicBezTo>
                      <a:pt x="1292" y="2490"/>
                      <a:pt x="1765" y="2017"/>
                      <a:pt x="2332" y="2017"/>
                    </a:cubicBezTo>
                    <a:close/>
                    <a:moveTo>
                      <a:pt x="3214" y="1"/>
                    </a:moveTo>
                    <a:cubicBezTo>
                      <a:pt x="3214" y="127"/>
                      <a:pt x="3183" y="284"/>
                      <a:pt x="3120" y="379"/>
                    </a:cubicBezTo>
                    <a:cubicBezTo>
                      <a:pt x="2962" y="662"/>
                      <a:pt x="2679" y="914"/>
                      <a:pt x="2364" y="946"/>
                    </a:cubicBezTo>
                    <a:lnTo>
                      <a:pt x="1009" y="1135"/>
                    </a:lnTo>
                    <a:cubicBezTo>
                      <a:pt x="473" y="1733"/>
                      <a:pt x="64" y="2521"/>
                      <a:pt x="1" y="3372"/>
                    </a:cubicBezTo>
                    <a:lnTo>
                      <a:pt x="316" y="3372"/>
                    </a:lnTo>
                    <a:cubicBezTo>
                      <a:pt x="505" y="3372"/>
                      <a:pt x="662" y="3529"/>
                      <a:pt x="662" y="3750"/>
                    </a:cubicBezTo>
                    <a:cubicBezTo>
                      <a:pt x="662" y="3939"/>
                      <a:pt x="505" y="4096"/>
                      <a:pt x="316" y="4096"/>
                    </a:cubicBezTo>
                    <a:lnTo>
                      <a:pt x="1" y="4096"/>
                    </a:lnTo>
                    <a:cubicBezTo>
                      <a:pt x="158" y="5892"/>
                      <a:pt x="1607" y="7310"/>
                      <a:pt x="3372" y="7467"/>
                    </a:cubicBezTo>
                    <a:lnTo>
                      <a:pt x="3372" y="7121"/>
                    </a:lnTo>
                    <a:cubicBezTo>
                      <a:pt x="3372" y="6932"/>
                      <a:pt x="3529" y="6774"/>
                      <a:pt x="3750" y="6774"/>
                    </a:cubicBezTo>
                    <a:cubicBezTo>
                      <a:pt x="3939" y="6774"/>
                      <a:pt x="4096" y="6932"/>
                      <a:pt x="4096" y="7121"/>
                    </a:cubicBezTo>
                    <a:lnTo>
                      <a:pt x="4096" y="7436"/>
                    </a:lnTo>
                    <a:lnTo>
                      <a:pt x="4254" y="7436"/>
                    </a:lnTo>
                    <a:cubicBezTo>
                      <a:pt x="4254" y="7373"/>
                      <a:pt x="4285" y="7278"/>
                      <a:pt x="4317" y="7215"/>
                    </a:cubicBezTo>
                    <a:cubicBezTo>
                      <a:pt x="4443" y="6900"/>
                      <a:pt x="4758" y="6648"/>
                      <a:pt x="5073" y="6617"/>
                    </a:cubicBezTo>
                    <a:lnTo>
                      <a:pt x="6491" y="6333"/>
                    </a:lnTo>
                    <a:cubicBezTo>
                      <a:pt x="7089" y="5703"/>
                      <a:pt x="7404" y="5010"/>
                      <a:pt x="7467" y="4096"/>
                    </a:cubicBezTo>
                    <a:lnTo>
                      <a:pt x="7152" y="4096"/>
                    </a:lnTo>
                    <a:cubicBezTo>
                      <a:pt x="6963" y="4096"/>
                      <a:pt x="6806" y="3939"/>
                      <a:pt x="6806" y="3750"/>
                    </a:cubicBezTo>
                    <a:cubicBezTo>
                      <a:pt x="6806" y="3529"/>
                      <a:pt x="6963" y="3372"/>
                      <a:pt x="7152" y="3372"/>
                    </a:cubicBezTo>
                    <a:lnTo>
                      <a:pt x="7467" y="3372"/>
                    </a:lnTo>
                    <a:cubicBezTo>
                      <a:pt x="7310" y="1576"/>
                      <a:pt x="5861" y="158"/>
                      <a:pt x="4096" y="1"/>
                    </a:cubicBezTo>
                    <a:lnTo>
                      <a:pt x="4096" y="316"/>
                    </a:lnTo>
                    <a:cubicBezTo>
                      <a:pt x="4096" y="505"/>
                      <a:pt x="3939" y="662"/>
                      <a:pt x="3750" y="662"/>
                    </a:cubicBezTo>
                    <a:cubicBezTo>
                      <a:pt x="3529" y="662"/>
                      <a:pt x="3372" y="505"/>
                      <a:pt x="3372" y="316"/>
                    </a:cubicBezTo>
                    <a:lnTo>
                      <a:pt x="337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sp>
            <p:nvSpPr>
              <p:cNvPr id="66" name="Google Shape;9821;p84">
                <a:extLst>
                  <a:ext uri="{FF2B5EF4-FFF2-40B4-BE49-F238E27FC236}">
                    <a16:creationId xmlns:a16="http://schemas.microsoft.com/office/drawing/2014/main" id="{6CA210BA-EDB6-4F5E-A8E1-41A1A390A0D8}"/>
                  </a:ext>
                </a:extLst>
              </p:cNvPr>
              <p:cNvSpPr/>
              <p:nvPr/>
            </p:nvSpPr>
            <p:spPr>
              <a:xfrm>
                <a:off x="-33944775" y="3945575"/>
                <a:ext cx="232375" cy="247350"/>
              </a:xfrm>
              <a:custGeom>
                <a:avLst/>
                <a:gdLst/>
                <a:ahLst/>
                <a:cxnLst/>
                <a:rect l="l" t="t" r="r" b="b"/>
                <a:pathLst>
                  <a:path w="9295" h="9894" extrusionOk="0">
                    <a:moveTo>
                      <a:pt x="3466" y="1"/>
                    </a:moveTo>
                    <a:cubicBezTo>
                      <a:pt x="2490" y="1"/>
                      <a:pt x="1450" y="316"/>
                      <a:pt x="1103" y="536"/>
                    </a:cubicBezTo>
                    <a:lnTo>
                      <a:pt x="1040" y="410"/>
                    </a:lnTo>
                    <a:cubicBezTo>
                      <a:pt x="970" y="340"/>
                      <a:pt x="881" y="304"/>
                      <a:pt x="788" y="304"/>
                    </a:cubicBezTo>
                    <a:cubicBezTo>
                      <a:pt x="757" y="304"/>
                      <a:pt x="725" y="308"/>
                      <a:pt x="694" y="316"/>
                    </a:cubicBezTo>
                    <a:cubicBezTo>
                      <a:pt x="599" y="379"/>
                      <a:pt x="505" y="473"/>
                      <a:pt x="473" y="568"/>
                    </a:cubicBezTo>
                    <a:cubicBezTo>
                      <a:pt x="347" y="1041"/>
                      <a:pt x="442" y="726"/>
                      <a:pt x="32" y="2143"/>
                    </a:cubicBezTo>
                    <a:cubicBezTo>
                      <a:pt x="1" y="2269"/>
                      <a:pt x="32" y="2395"/>
                      <a:pt x="127" y="2458"/>
                    </a:cubicBezTo>
                    <a:cubicBezTo>
                      <a:pt x="253" y="2584"/>
                      <a:pt x="316" y="2584"/>
                      <a:pt x="473" y="2584"/>
                    </a:cubicBezTo>
                    <a:lnTo>
                      <a:pt x="2049" y="2332"/>
                    </a:lnTo>
                    <a:cubicBezTo>
                      <a:pt x="2238" y="2301"/>
                      <a:pt x="2395" y="2080"/>
                      <a:pt x="2332" y="1860"/>
                    </a:cubicBezTo>
                    <a:lnTo>
                      <a:pt x="2206" y="1545"/>
                    </a:lnTo>
                    <a:cubicBezTo>
                      <a:pt x="2647" y="1450"/>
                      <a:pt x="3057" y="1356"/>
                      <a:pt x="3529" y="1356"/>
                    </a:cubicBezTo>
                    <a:cubicBezTo>
                      <a:pt x="5987" y="1356"/>
                      <a:pt x="8003" y="3372"/>
                      <a:pt x="8003" y="5798"/>
                    </a:cubicBezTo>
                    <a:cubicBezTo>
                      <a:pt x="8003" y="6806"/>
                      <a:pt x="7688" y="7657"/>
                      <a:pt x="7152" y="8413"/>
                    </a:cubicBezTo>
                    <a:cubicBezTo>
                      <a:pt x="7278" y="8444"/>
                      <a:pt x="7404" y="8539"/>
                      <a:pt x="7530" y="8633"/>
                    </a:cubicBezTo>
                    <a:cubicBezTo>
                      <a:pt x="7751" y="8885"/>
                      <a:pt x="7845" y="9232"/>
                      <a:pt x="7751" y="9578"/>
                    </a:cubicBezTo>
                    <a:lnTo>
                      <a:pt x="7593" y="9893"/>
                    </a:lnTo>
                    <a:cubicBezTo>
                      <a:pt x="8633" y="8854"/>
                      <a:pt x="9295" y="7436"/>
                      <a:pt x="9295" y="5861"/>
                    </a:cubicBezTo>
                    <a:cubicBezTo>
                      <a:pt x="9295" y="2616"/>
                      <a:pt x="6648" y="1"/>
                      <a:pt x="346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sp>
            <p:nvSpPr>
              <p:cNvPr id="67" name="Google Shape;9822;p84">
                <a:extLst>
                  <a:ext uri="{FF2B5EF4-FFF2-40B4-BE49-F238E27FC236}">
                    <a16:creationId xmlns:a16="http://schemas.microsoft.com/office/drawing/2014/main" id="{17BBBFA5-3268-43D5-B411-31958A3009B2}"/>
                  </a:ext>
                </a:extLst>
              </p:cNvPr>
              <p:cNvSpPr/>
              <p:nvPr/>
            </p:nvSpPr>
            <p:spPr>
              <a:xfrm>
                <a:off x="-34005425" y="3987325"/>
                <a:ext cx="237100" cy="250500"/>
              </a:xfrm>
              <a:custGeom>
                <a:avLst/>
                <a:gdLst/>
                <a:ahLst/>
                <a:cxnLst/>
                <a:rect l="l" t="t" r="r" b="b"/>
                <a:pathLst>
                  <a:path w="9484" h="10020" extrusionOk="0">
                    <a:moveTo>
                      <a:pt x="1797" y="1"/>
                    </a:moveTo>
                    <a:lnTo>
                      <a:pt x="1797" y="1"/>
                    </a:lnTo>
                    <a:cubicBezTo>
                      <a:pt x="694" y="1072"/>
                      <a:pt x="1" y="2521"/>
                      <a:pt x="1" y="4191"/>
                    </a:cubicBezTo>
                    <a:cubicBezTo>
                      <a:pt x="64" y="7373"/>
                      <a:pt x="2647" y="10019"/>
                      <a:pt x="5892" y="10019"/>
                    </a:cubicBezTo>
                    <a:cubicBezTo>
                      <a:pt x="6239" y="10019"/>
                      <a:pt x="7972" y="9736"/>
                      <a:pt x="8224" y="9547"/>
                    </a:cubicBezTo>
                    <a:cubicBezTo>
                      <a:pt x="8255" y="9547"/>
                      <a:pt x="8287" y="9484"/>
                      <a:pt x="8350" y="9484"/>
                    </a:cubicBezTo>
                    <a:lnTo>
                      <a:pt x="8507" y="9641"/>
                    </a:lnTo>
                    <a:cubicBezTo>
                      <a:pt x="8576" y="9710"/>
                      <a:pt x="8661" y="9741"/>
                      <a:pt x="8743" y="9741"/>
                    </a:cubicBezTo>
                    <a:cubicBezTo>
                      <a:pt x="8887" y="9741"/>
                      <a:pt x="9023" y="9644"/>
                      <a:pt x="9043" y="9484"/>
                    </a:cubicBezTo>
                    <a:lnTo>
                      <a:pt x="9169" y="9011"/>
                    </a:lnTo>
                    <a:lnTo>
                      <a:pt x="9452" y="7814"/>
                    </a:lnTo>
                    <a:cubicBezTo>
                      <a:pt x="9484" y="7688"/>
                      <a:pt x="9452" y="7562"/>
                      <a:pt x="9358" y="7467"/>
                    </a:cubicBezTo>
                    <a:cubicBezTo>
                      <a:pt x="9278" y="7407"/>
                      <a:pt x="9211" y="7385"/>
                      <a:pt x="9132" y="7385"/>
                    </a:cubicBezTo>
                    <a:cubicBezTo>
                      <a:pt x="9087" y="7385"/>
                      <a:pt x="9037" y="7393"/>
                      <a:pt x="8980" y="7404"/>
                    </a:cubicBezTo>
                    <a:lnTo>
                      <a:pt x="7310" y="7719"/>
                    </a:lnTo>
                    <a:cubicBezTo>
                      <a:pt x="7089" y="7751"/>
                      <a:pt x="6963" y="8034"/>
                      <a:pt x="7089" y="8223"/>
                    </a:cubicBezTo>
                    <a:lnTo>
                      <a:pt x="7184" y="8444"/>
                    </a:lnTo>
                    <a:cubicBezTo>
                      <a:pt x="6774" y="8538"/>
                      <a:pt x="6333" y="8633"/>
                      <a:pt x="5861" y="8633"/>
                    </a:cubicBezTo>
                    <a:cubicBezTo>
                      <a:pt x="3403" y="8633"/>
                      <a:pt x="1419" y="6648"/>
                      <a:pt x="1419" y="4191"/>
                    </a:cubicBezTo>
                    <a:cubicBezTo>
                      <a:pt x="1419" y="3183"/>
                      <a:pt x="1734" y="2269"/>
                      <a:pt x="2269" y="1544"/>
                    </a:cubicBezTo>
                    <a:cubicBezTo>
                      <a:pt x="2143" y="1481"/>
                      <a:pt x="2049" y="1418"/>
                      <a:pt x="1954" y="1292"/>
                    </a:cubicBezTo>
                    <a:cubicBezTo>
                      <a:pt x="1734" y="1009"/>
                      <a:pt x="1639" y="662"/>
                      <a:pt x="1734" y="316"/>
                    </a:cubicBezTo>
                    <a:lnTo>
                      <a:pt x="179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grpSp>
        <p:sp>
          <p:nvSpPr>
            <p:cNvPr id="54" name="Google Shape;9393;p83" descr="Icon - white card icon">
              <a:extLst>
                <a:ext uri="{FF2B5EF4-FFF2-40B4-BE49-F238E27FC236}">
                  <a16:creationId xmlns:a16="http://schemas.microsoft.com/office/drawing/2014/main" id="{F061B92D-7ADF-4F81-BC9C-2C4A7E1C48B4}"/>
                </a:ext>
              </a:extLst>
            </p:cNvPr>
            <p:cNvSpPr>
              <a:spLocks noChangeAspect="1"/>
            </p:cNvSpPr>
            <p:nvPr/>
          </p:nvSpPr>
          <p:spPr>
            <a:xfrm>
              <a:off x="3789685" y="4306956"/>
              <a:ext cx="776784" cy="768202"/>
            </a:xfrm>
            <a:custGeom>
              <a:avLst/>
              <a:gdLst/>
              <a:ahLst/>
              <a:cxnLst/>
              <a:rect l="l" t="t" r="r" b="b"/>
              <a:pathLst>
                <a:path w="12760" h="12619" extrusionOk="0">
                  <a:moveTo>
                    <a:pt x="10082" y="2190"/>
                  </a:moveTo>
                  <a:lnTo>
                    <a:pt x="11027" y="2726"/>
                  </a:lnTo>
                  <a:lnTo>
                    <a:pt x="8948" y="6317"/>
                  </a:lnTo>
                  <a:lnTo>
                    <a:pt x="8003" y="5781"/>
                  </a:lnTo>
                  <a:cubicBezTo>
                    <a:pt x="8349" y="5151"/>
                    <a:pt x="9704" y="2820"/>
                    <a:pt x="10082" y="2190"/>
                  </a:cubicBezTo>
                  <a:close/>
                  <a:moveTo>
                    <a:pt x="7813" y="6601"/>
                  </a:moveTo>
                  <a:lnTo>
                    <a:pt x="8318" y="6916"/>
                  </a:lnTo>
                  <a:lnTo>
                    <a:pt x="7782" y="7262"/>
                  </a:lnTo>
                  <a:lnTo>
                    <a:pt x="7813" y="6601"/>
                  </a:lnTo>
                  <a:close/>
                  <a:moveTo>
                    <a:pt x="10554" y="8522"/>
                  </a:moveTo>
                  <a:cubicBezTo>
                    <a:pt x="10806" y="8522"/>
                    <a:pt x="10964" y="8711"/>
                    <a:pt x="10964" y="8900"/>
                  </a:cubicBezTo>
                  <a:cubicBezTo>
                    <a:pt x="10964" y="9153"/>
                    <a:pt x="10806" y="9342"/>
                    <a:pt x="10554" y="9342"/>
                  </a:cubicBezTo>
                  <a:lnTo>
                    <a:pt x="5608" y="9342"/>
                  </a:lnTo>
                  <a:cubicBezTo>
                    <a:pt x="5356" y="9342"/>
                    <a:pt x="5167" y="9153"/>
                    <a:pt x="5167" y="8900"/>
                  </a:cubicBezTo>
                  <a:cubicBezTo>
                    <a:pt x="5167" y="8680"/>
                    <a:pt x="5356" y="8522"/>
                    <a:pt x="5608" y="8522"/>
                  </a:cubicBezTo>
                  <a:close/>
                  <a:moveTo>
                    <a:pt x="3088" y="5592"/>
                  </a:moveTo>
                  <a:cubicBezTo>
                    <a:pt x="3308" y="5592"/>
                    <a:pt x="3497" y="5813"/>
                    <a:pt x="3497" y="6002"/>
                  </a:cubicBezTo>
                  <a:lnTo>
                    <a:pt x="3497" y="6286"/>
                  </a:lnTo>
                  <a:cubicBezTo>
                    <a:pt x="3970" y="6443"/>
                    <a:pt x="4348" y="6916"/>
                    <a:pt x="4348" y="7451"/>
                  </a:cubicBezTo>
                  <a:cubicBezTo>
                    <a:pt x="4348" y="7703"/>
                    <a:pt x="4159" y="7861"/>
                    <a:pt x="3907" y="7861"/>
                  </a:cubicBezTo>
                  <a:cubicBezTo>
                    <a:pt x="3655" y="7861"/>
                    <a:pt x="3497" y="7640"/>
                    <a:pt x="3497" y="7451"/>
                  </a:cubicBezTo>
                  <a:cubicBezTo>
                    <a:pt x="3497" y="7231"/>
                    <a:pt x="3308" y="7010"/>
                    <a:pt x="3088" y="7010"/>
                  </a:cubicBezTo>
                  <a:cubicBezTo>
                    <a:pt x="2836" y="7010"/>
                    <a:pt x="2678" y="7231"/>
                    <a:pt x="2678" y="7451"/>
                  </a:cubicBezTo>
                  <a:cubicBezTo>
                    <a:pt x="2678" y="7703"/>
                    <a:pt x="3025" y="7924"/>
                    <a:pt x="3340" y="8176"/>
                  </a:cubicBezTo>
                  <a:cubicBezTo>
                    <a:pt x="3781" y="8491"/>
                    <a:pt x="4348" y="8869"/>
                    <a:pt x="4348" y="9531"/>
                  </a:cubicBezTo>
                  <a:cubicBezTo>
                    <a:pt x="4348" y="10098"/>
                    <a:pt x="3970" y="10539"/>
                    <a:pt x="3497" y="10728"/>
                  </a:cubicBezTo>
                  <a:lnTo>
                    <a:pt x="3497" y="11011"/>
                  </a:lnTo>
                  <a:cubicBezTo>
                    <a:pt x="3497" y="11232"/>
                    <a:pt x="3308" y="11452"/>
                    <a:pt x="3088" y="11452"/>
                  </a:cubicBezTo>
                  <a:cubicBezTo>
                    <a:pt x="2836" y="11452"/>
                    <a:pt x="2678" y="11232"/>
                    <a:pt x="2678" y="11011"/>
                  </a:cubicBezTo>
                  <a:lnTo>
                    <a:pt x="2678" y="10728"/>
                  </a:lnTo>
                  <a:cubicBezTo>
                    <a:pt x="2206" y="10570"/>
                    <a:pt x="1859" y="10098"/>
                    <a:pt x="1859" y="9531"/>
                  </a:cubicBezTo>
                  <a:cubicBezTo>
                    <a:pt x="1859" y="9310"/>
                    <a:pt x="2048" y="9121"/>
                    <a:pt x="2300" y="9121"/>
                  </a:cubicBezTo>
                  <a:cubicBezTo>
                    <a:pt x="2521" y="9121"/>
                    <a:pt x="2678" y="9310"/>
                    <a:pt x="2678" y="9531"/>
                  </a:cubicBezTo>
                  <a:cubicBezTo>
                    <a:pt x="2678" y="9783"/>
                    <a:pt x="2867" y="9940"/>
                    <a:pt x="3088" y="9940"/>
                  </a:cubicBezTo>
                  <a:cubicBezTo>
                    <a:pt x="3308" y="9940"/>
                    <a:pt x="3497" y="9751"/>
                    <a:pt x="3497" y="9531"/>
                  </a:cubicBezTo>
                  <a:cubicBezTo>
                    <a:pt x="3497" y="9310"/>
                    <a:pt x="3182" y="9089"/>
                    <a:pt x="2836" y="8837"/>
                  </a:cubicBezTo>
                  <a:cubicBezTo>
                    <a:pt x="2395" y="8522"/>
                    <a:pt x="1859" y="8113"/>
                    <a:pt x="1859" y="7451"/>
                  </a:cubicBezTo>
                  <a:cubicBezTo>
                    <a:pt x="1859" y="6916"/>
                    <a:pt x="2206" y="6475"/>
                    <a:pt x="2678" y="6286"/>
                  </a:cubicBezTo>
                  <a:lnTo>
                    <a:pt x="2678" y="6002"/>
                  </a:lnTo>
                  <a:cubicBezTo>
                    <a:pt x="2678" y="5750"/>
                    <a:pt x="2867" y="5592"/>
                    <a:pt x="3088" y="5592"/>
                  </a:cubicBezTo>
                  <a:close/>
                  <a:moveTo>
                    <a:pt x="10554" y="11011"/>
                  </a:moveTo>
                  <a:cubicBezTo>
                    <a:pt x="10806" y="11011"/>
                    <a:pt x="10964" y="11200"/>
                    <a:pt x="10964" y="11452"/>
                  </a:cubicBezTo>
                  <a:cubicBezTo>
                    <a:pt x="10964" y="11641"/>
                    <a:pt x="10806" y="11830"/>
                    <a:pt x="10554" y="11830"/>
                  </a:cubicBezTo>
                  <a:lnTo>
                    <a:pt x="5608" y="11830"/>
                  </a:lnTo>
                  <a:cubicBezTo>
                    <a:pt x="5356" y="11830"/>
                    <a:pt x="5167" y="11641"/>
                    <a:pt x="5167" y="11452"/>
                  </a:cubicBezTo>
                  <a:cubicBezTo>
                    <a:pt x="5167" y="11200"/>
                    <a:pt x="5356" y="11011"/>
                    <a:pt x="5608" y="11011"/>
                  </a:cubicBezTo>
                  <a:close/>
                  <a:moveTo>
                    <a:pt x="10933" y="1"/>
                  </a:moveTo>
                  <a:cubicBezTo>
                    <a:pt x="10599" y="1"/>
                    <a:pt x="10280" y="176"/>
                    <a:pt x="10113" y="489"/>
                  </a:cubicBezTo>
                  <a:lnTo>
                    <a:pt x="7877" y="4395"/>
                  </a:lnTo>
                  <a:lnTo>
                    <a:pt x="1229" y="4395"/>
                  </a:lnTo>
                  <a:cubicBezTo>
                    <a:pt x="567" y="4395"/>
                    <a:pt x="0" y="4931"/>
                    <a:pt x="0" y="5592"/>
                  </a:cubicBezTo>
                  <a:lnTo>
                    <a:pt x="0" y="11389"/>
                  </a:lnTo>
                  <a:cubicBezTo>
                    <a:pt x="0" y="12051"/>
                    <a:pt x="567" y="12618"/>
                    <a:pt x="1229" y="12618"/>
                  </a:cubicBezTo>
                  <a:lnTo>
                    <a:pt x="11437" y="12618"/>
                  </a:lnTo>
                  <a:cubicBezTo>
                    <a:pt x="12098" y="12618"/>
                    <a:pt x="12697" y="12082"/>
                    <a:pt x="12697" y="11389"/>
                  </a:cubicBezTo>
                  <a:lnTo>
                    <a:pt x="12697" y="5592"/>
                  </a:lnTo>
                  <a:cubicBezTo>
                    <a:pt x="12602" y="4931"/>
                    <a:pt x="12067" y="4395"/>
                    <a:pt x="11374" y="4395"/>
                  </a:cubicBezTo>
                  <a:lnTo>
                    <a:pt x="11027" y="4395"/>
                  </a:lnTo>
                  <a:lnTo>
                    <a:pt x="12476" y="1875"/>
                  </a:lnTo>
                  <a:cubicBezTo>
                    <a:pt x="12760" y="1402"/>
                    <a:pt x="12602" y="804"/>
                    <a:pt x="12130" y="583"/>
                  </a:cubicBezTo>
                  <a:lnTo>
                    <a:pt x="11437" y="142"/>
                  </a:lnTo>
                  <a:cubicBezTo>
                    <a:pt x="11277" y="46"/>
                    <a:pt x="11103" y="1"/>
                    <a:pt x="10933"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grpSp>
          <p:nvGrpSpPr>
            <p:cNvPr id="55" name="Google Shape;9307;p83" descr="Icon - white bank safe icon">
              <a:extLst>
                <a:ext uri="{FF2B5EF4-FFF2-40B4-BE49-F238E27FC236}">
                  <a16:creationId xmlns:a16="http://schemas.microsoft.com/office/drawing/2014/main" id="{8957D749-02BC-4FEE-8F3F-D27D67BF5AA2}"/>
                </a:ext>
              </a:extLst>
            </p:cNvPr>
            <p:cNvGrpSpPr>
              <a:grpSpLocks noChangeAspect="1"/>
            </p:cNvGrpSpPr>
            <p:nvPr/>
          </p:nvGrpSpPr>
          <p:grpSpPr>
            <a:xfrm>
              <a:off x="5925514" y="4367981"/>
              <a:ext cx="776785" cy="707177"/>
              <a:chOff x="-61354875" y="3751050"/>
              <a:chExt cx="316650" cy="288275"/>
            </a:xfrm>
            <a:solidFill>
              <a:schemeClr val="bg1"/>
            </a:solidFill>
          </p:grpSpPr>
          <p:sp>
            <p:nvSpPr>
              <p:cNvPr id="62" name="Google Shape;9308;p83">
                <a:extLst>
                  <a:ext uri="{FF2B5EF4-FFF2-40B4-BE49-F238E27FC236}">
                    <a16:creationId xmlns:a16="http://schemas.microsoft.com/office/drawing/2014/main" id="{8B1C039A-0364-40DB-9B25-EDE88DF32791}"/>
                  </a:ext>
                </a:extLst>
              </p:cNvPr>
              <p:cNvSpPr/>
              <p:nvPr/>
            </p:nvSpPr>
            <p:spPr>
              <a:xfrm>
                <a:off x="-61200500" y="3875475"/>
                <a:ext cx="41775" cy="41000"/>
              </a:xfrm>
              <a:custGeom>
                <a:avLst/>
                <a:gdLst/>
                <a:ahLst/>
                <a:cxnLst/>
                <a:rect l="l" t="t" r="r" b="b"/>
                <a:pathLst>
                  <a:path w="1671" h="1640" extrusionOk="0">
                    <a:moveTo>
                      <a:pt x="820" y="1"/>
                    </a:moveTo>
                    <a:cubicBezTo>
                      <a:pt x="379" y="1"/>
                      <a:pt x="1" y="348"/>
                      <a:pt x="1" y="820"/>
                    </a:cubicBezTo>
                    <a:cubicBezTo>
                      <a:pt x="1" y="1261"/>
                      <a:pt x="379" y="1639"/>
                      <a:pt x="820" y="1639"/>
                    </a:cubicBezTo>
                    <a:cubicBezTo>
                      <a:pt x="1292" y="1639"/>
                      <a:pt x="1670" y="1261"/>
                      <a:pt x="1670" y="820"/>
                    </a:cubicBezTo>
                    <a:cubicBezTo>
                      <a:pt x="1670" y="348"/>
                      <a:pt x="1292" y="1"/>
                      <a:pt x="82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sp>
            <p:nvSpPr>
              <p:cNvPr id="63" name="Google Shape;9309;p83">
                <a:extLst>
                  <a:ext uri="{FF2B5EF4-FFF2-40B4-BE49-F238E27FC236}">
                    <a16:creationId xmlns:a16="http://schemas.microsoft.com/office/drawing/2014/main" id="{4981F110-67F3-4B13-A99A-2C4CFA7D9C6C}"/>
                  </a:ext>
                </a:extLst>
              </p:cNvPr>
              <p:cNvSpPr/>
              <p:nvPr/>
            </p:nvSpPr>
            <p:spPr>
              <a:xfrm>
                <a:off x="-61293425" y="3813275"/>
                <a:ext cx="192975" cy="165425"/>
              </a:xfrm>
              <a:custGeom>
                <a:avLst/>
                <a:gdLst/>
                <a:ahLst/>
                <a:cxnLst/>
                <a:rect l="l" t="t" r="r" b="b"/>
                <a:pathLst>
                  <a:path w="7719" h="6617" extrusionOk="0">
                    <a:moveTo>
                      <a:pt x="6191" y="1260"/>
                    </a:moveTo>
                    <a:cubicBezTo>
                      <a:pt x="6301" y="1260"/>
                      <a:pt x="6411" y="1292"/>
                      <a:pt x="6490" y="1355"/>
                    </a:cubicBezTo>
                    <a:cubicBezTo>
                      <a:pt x="6648" y="1512"/>
                      <a:pt x="6648" y="1796"/>
                      <a:pt x="6490" y="1953"/>
                    </a:cubicBezTo>
                    <a:lnTo>
                      <a:pt x="5954" y="2457"/>
                    </a:lnTo>
                    <a:cubicBezTo>
                      <a:pt x="6112" y="2709"/>
                      <a:pt x="6207" y="3025"/>
                      <a:pt x="6207" y="3308"/>
                    </a:cubicBezTo>
                    <a:cubicBezTo>
                      <a:pt x="6207" y="3592"/>
                      <a:pt x="6112" y="3907"/>
                      <a:pt x="5954" y="4127"/>
                    </a:cubicBezTo>
                    <a:lnTo>
                      <a:pt x="6490" y="4631"/>
                    </a:lnTo>
                    <a:cubicBezTo>
                      <a:pt x="6648" y="4789"/>
                      <a:pt x="6648" y="5072"/>
                      <a:pt x="6490" y="5230"/>
                    </a:cubicBezTo>
                    <a:cubicBezTo>
                      <a:pt x="6396" y="5324"/>
                      <a:pt x="6270" y="5356"/>
                      <a:pt x="6207" y="5356"/>
                    </a:cubicBezTo>
                    <a:cubicBezTo>
                      <a:pt x="6080" y="5356"/>
                      <a:pt x="6017" y="5324"/>
                      <a:pt x="5923" y="5230"/>
                    </a:cubicBezTo>
                    <a:lnTo>
                      <a:pt x="5419" y="4726"/>
                    </a:lnTo>
                    <a:cubicBezTo>
                      <a:pt x="5167" y="4883"/>
                      <a:pt x="4852" y="4946"/>
                      <a:pt x="4600" y="4946"/>
                    </a:cubicBezTo>
                    <a:cubicBezTo>
                      <a:pt x="4316" y="4946"/>
                      <a:pt x="4001" y="4883"/>
                      <a:pt x="3749" y="4726"/>
                    </a:cubicBezTo>
                    <a:lnTo>
                      <a:pt x="3245" y="5230"/>
                    </a:lnTo>
                    <a:cubicBezTo>
                      <a:pt x="3182" y="5324"/>
                      <a:pt x="3056" y="5356"/>
                      <a:pt x="2961" y="5356"/>
                    </a:cubicBezTo>
                    <a:cubicBezTo>
                      <a:pt x="2835" y="5356"/>
                      <a:pt x="2772" y="5324"/>
                      <a:pt x="2709" y="5230"/>
                    </a:cubicBezTo>
                    <a:cubicBezTo>
                      <a:pt x="2552" y="5072"/>
                      <a:pt x="2552" y="4789"/>
                      <a:pt x="2709" y="4631"/>
                    </a:cubicBezTo>
                    <a:lnTo>
                      <a:pt x="3214" y="4127"/>
                    </a:lnTo>
                    <a:cubicBezTo>
                      <a:pt x="2961" y="3907"/>
                      <a:pt x="2898" y="3623"/>
                      <a:pt x="2898" y="3308"/>
                    </a:cubicBezTo>
                    <a:cubicBezTo>
                      <a:pt x="2898" y="2993"/>
                      <a:pt x="2961" y="2709"/>
                      <a:pt x="3119" y="2457"/>
                    </a:cubicBezTo>
                    <a:lnTo>
                      <a:pt x="2615" y="1953"/>
                    </a:lnTo>
                    <a:cubicBezTo>
                      <a:pt x="2457" y="1796"/>
                      <a:pt x="2457" y="1512"/>
                      <a:pt x="2615" y="1355"/>
                    </a:cubicBezTo>
                    <a:cubicBezTo>
                      <a:pt x="2694" y="1292"/>
                      <a:pt x="2804" y="1260"/>
                      <a:pt x="2914" y="1260"/>
                    </a:cubicBezTo>
                    <a:cubicBezTo>
                      <a:pt x="3025" y="1260"/>
                      <a:pt x="3135" y="1292"/>
                      <a:pt x="3214" y="1355"/>
                    </a:cubicBezTo>
                    <a:lnTo>
                      <a:pt x="3718" y="1890"/>
                    </a:lnTo>
                    <a:cubicBezTo>
                      <a:pt x="3970" y="1733"/>
                      <a:pt x="4253" y="1638"/>
                      <a:pt x="4537" y="1638"/>
                    </a:cubicBezTo>
                    <a:cubicBezTo>
                      <a:pt x="4820" y="1638"/>
                      <a:pt x="5135" y="1733"/>
                      <a:pt x="5387" y="1890"/>
                    </a:cubicBezTo>
                    <a:lnTo>
                      <a:pt x="5891" y="1355"/>
                    </a:lnTo>
                    <a:cubicBezTo>
                      <a:pt x="5970" y="1292"/>
                      <a:pt x="6080" y="1260"/>
                      <a:pt x="6191" y="1260"/>
                    </a:cubicBezTo>
                    <a:close/>
                    <a:moveTo>
                      <a:pt x="0" y="0"/>
                    </a:moveTo>
                    <a:lnTo>
                      <a:pt x="0" y="1260"/>
                    </a:lnTo>
                    <a:lnTo>
                      <a:pt x="851" y="1260"/>
                    </a:lnTo>
                    <a:cubicBezTo>
                      <a:pt x="1071" y="1260"/>
                      <a:pt x="1260" y="1449"/>
                      <a:pt x="1260" y="1638"/>
                    </a:cubicBezTo>
                    <a:cubicBezTo>
                      <a:pt x="1260" y="1859"/>
                      <a:pt x="1071" y="2079"/>
                      <a:pt x="851" y="2079"/>
                    </a:cubicBezTo>
                    <a:lnTo>
                      <a:pt x="0" y="2079"/>
                    </a:lnTo>
                    <a:lnTo>
                      <a:pt x="0" y="4568"/>
                    </a:lnTo>
                    <a:lnTo>
                      <a:pt x="851" y="4568"/>
                    </a:lnTo>
                    <a:cubicBezTo>
                      <a:pt x="1071" y="4568"/>
                      <a:pt x="1260" y="4757"/>
                      <a:pt x="1260" y="4946"/>
                    </a:cubicBezTo>
                    <a:cubicBezTo>
                      <a:pt x="1260" y="5198"/>
                      <a:pt x="1071" y="5387"/>
                      <a:pt x="851" y="5387"/>
                    </a:cubicBezTo>
                    <a:lnTo>
                      <a:pt x="0" y="5387"/>
                    </a:lnTo>
                    <a:lnTo>
                      <a:pt x="0" y="6616"/>
                    </a:lnTo>
                    <a:lnTo>
                      <a:pt x="7719" y="6616"/>
                    </a:lnTo>
                    <a:lnTo>
                      <a:pt x="771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sp>
            <p:nvSpPr>
              <p:cNvPr id="64" name="Google Shape;9310;p83">
                <a:extLst>
                  <a:ext uri="{FF2B5EF4-FFF2-40B4-BE49-F238E27FC236}">
                    <a16:creationId xmlns:a16="http://schemas.microsoft.com/office/drawing/2014/main" id="{788E1BE2-C1FF-454D-9E75-6588FC43A2BC}"/>
                  </a:ext>
                </a:extLst>
              </p:cNvPr>
              <p:cNvSpPr/>
              <p:nvPr/>
            </p:nvSpPr>
            <p:spPr>
              <a:xfrm>
                <a:off x="-61354875" y="3751050"/>
                <a:ext cx="316650" cy="288275"/>
              </a:xfrm>
              <a:custGeom>
                <a:avLst/>
                <a:gdLst/>
                <a:ahLst/>
                <a:cxnLst/>
                <a:rect l="l" t="t" r="r" b="b"/>
                <a:pathLst>
                  <a:path w="12666" h="11531" extrusionOk="0">
                    <a:moveTo>
                      <a:pt x="10618" y="1701"/>
                    </a:moveTo>
                    <a:cubicBezTo>
                      <a:pt x="10870" y="1701"/>
                      <a:pt x="11027" y="1890"/>
                      <a:pt x="11027" y="2080"/>
                    </a:cubicBezTo>
                    <a:lnTo>
                      <a:pt x="11027" y="9546"/>
                    </a:lnTo>
                    <a:cubicBezTo>
                      <a:pt x="11027" y="9767"/>
                      <a:pt x="10807" y="9956"/>
                      <a:pt x="10618" y="9956"/>
                    </a:cubicBezTo>
                    <a:lnTo>
                      <a:pt x="2080" y="9956"/>
                    </a:lnTo>
                    <a:cubicBezTo>
                      <a:pt x="1828" y="9956"/>
                      <a:pt x="1670" y="9767"/>
                      <a:pt x="1670" y="9546"/>
                    </a:cubicBezTo>
                    <a:lnTo>
                      <a:pt x="1670" y="2080"/>
                    </a:lnTo>
                    <a:cubicBezTo>
                      <a:pt x="1670" y="1859"/>
                      <a:pt x="1891" y="1701"/>
                      <a:pt x="2080" y="1701"/>
                    </a:cubicBezTo>
                    <a:close/>
                    <a:moveTo>
                      <a:pt x="1198" y="0"/>
                    </a:moveTo>
                    <a:cubicBezTo>
                      <a:pt x="536" y="0"/>
                      <a:pt x="1" y="567"/>
                      <a:pt x="1" y="1229"/>
                    </a:cubicBezTo>
                    <a:lnTo>
                      <a:pt x="1" y="10334"/>
                    </a:lnTo>
                    <a:cubicBezTo>
                      <a:pt x="1" y="10995"/>
                      <a:pt x="536" y="11531"/>
                      <a:pt x="1198" y="11531"/>
                    </a:cubicBezTo>
                    <a:lnTo>
                      <a:pt x="11405" y="11531"/>
                    </a:lnTo>
                    <a:cubicBezTo>
                      <a:pt x="12067" y="11531"/>
                      <a:pt x="12666" y="10995"/>
                      <a:pt x="12666" y="10334"/>
                    </a:cubicBezTo>
                    <a:lnTo>
                      <a:pt x="12666" y="1260"/>
                    </a:lnTo>
                    <a:cubicBezTo>
                      <a:pt x="12666" y="567"/>
                      <a:pt x="12130" y="0"/>
                      <a:pt x="1140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grpSp>
        <p:grpSp>
          <p:nvGrpSpPr>
            <p:cNvPr id="56" name="Google Shape;11363;p87" descr="Icon - white computer and shield icon">
              <a:extLst>
                <a:ext uri="{FF2B5EF4-FFF2-40B4-BE49-F238E27FC236}">
                  <a16:creationId xmlns:a16="http://schemas.microsoft.com/office/drawing/2014/main" id="{F6CF3364-B075-49B7-959B-042B0A72BD8A}"/>
                </a:ext>
              </a:extLst>
            </p:cNvPr>
            <p:cNvGrpSpPr>
              <a:grpSpLocks noChangeAspect="1"/>
            </p:cNvGrpSpPr>
            <p:nvPr/>
          </p:nvGrpSpPr>
          <p:grpSpPr>
            <a:xfrm>
              <a:off x="8016378" y="4302538"/>
              <a:ext cx="776784" cy="772620"/>
              <a:chOff x="-3031325" y="3597450"/>
              <a:chExt cx="293825" cy="292250"/>
            </a:xfrm>
            <a:solidFill>
              <a:schemeClr val="bg1"/>
            </a:solidFill>
          </p:grpSpPr>
          <p:sp>
            <p:nvSpPr>
              <p:cNvPr id="58" name="Google Shape;11364;p87">
                <a:extLst>
                  <a:ext uri="{FF2B5EF4-FFF2-40B4-BE49-F238E27FC236}">
                    <a16:creationId xmlns:a16="http://schemas.microsoft.com/office/drawing/2014/main" id="{441E5353-0F5F-4E18-B687-8B36BBAC8FEF}"/>
                  </a:ext>
                </a:extLst>
              </p:cNvPr>
              <p:cNvSpPr/>
              <p:nvPr/>
            </p:nvSpPr>
            <p:spPr>
              <a:xfrm>
                <a:off x="-3029750" y="3597450"/>
                <a:ext cx="292250" cy="67775"/>
              </a:xfrm>
              <a:custGeom>
                <a:avLst/>
                <a:gdLst/>
                <a:ahLst/>
                <a:cxnLst/>
                <a:rect l="l" t="t" r="r" b="b"/>
                <a:pathLst>
                  <a:path w="11690" h="2711" extrusionOk="0">
                    <a:moveTo>
                      <a:pt x="1702" y="1387"/>
                    </a:moveTo>
                    <a:cubicBezTo>
                      <a:pt x="1891" y="1387"/>
                      <a:pt x="2049" y="1545"/>
                      <a:pt x="2049" y="1734"/>
                    </a:cubicBezTo>
                    <a:cubicBezTo>
                      <a:pt x="2049" y="1923"/>
                      <a:pt x="1891" y="2080"/>
                      <a:pt x="1702" y="2080"/>
                    </a:cubicBezTo>
                    <a:cubicBezTo>
                      <a:pt x="1513" y="2080"/>
                      <a:pt x="1356" y="1923"/>
                      <a:pt x="1356" y="1734"/>
                    </a:cubicBezTo>
                    <a:cubicBezTo>
                      <a:pt x="1356" y="1545"/>
                      <a:pt x="1513" y="1387"/>
                      <a:pt x="1702" y="1387"/>
                    </a:cubicBezTo>
                    <a:close/>
                    <a:moveTo>
                      <a:pt x="3120" y="1387"/>
                    </a:moveTo>
                    <a:cubicBezTo>
                      <a:pt x="3309" y="1387"/>
                      <a:pt x="3466" y="1545"/>
                      <a:pt x="3466" y="1734"/>
                    </a:cubicBezTo>
                    <a:cubicBezTo>
                      <a:pt x="3466" y="1923"/>
                      <a:pt x="3309" y="2080"/>
                      <a:pt x="3120" y="2080"/>
                    </a:cubicBezTo>
                    <a:cubicBezTo>
                      <a:pt x="2931" y="2080"/>
                      <a:pt x="2773" y="1923"/>
                      <a:pt x="2773" y="1734"/>
                    </a:cubicBezTo>
                    <a:cubicBezTo>
                      <a:pt x="2773" y="1545"/>
                      <a:pt x="2931" y="1387"/>
                      <a:pt x="3120" y="1387"/>
                    </a:cubicBezTo>
                    <a:close/>
                    <a:moveTo>
                      <a:pt x="9985" y="1417"/>
                    </a:moveTo>
                    <a:cubicBezTo>
                      <a:pt x="10400" y="1417"/>
                      <a:pt x="10449" y="2080"/>
                      <a:pt x="9956" y="2080"/>
                    </a:cubicBezTo>
                    <a:lnTo>
                      <a:pt x="5861" y="2080"/>
                    </a:lnTo>
                    <a:cubicBezTo>
                      <a:pt x="5451" y="2080"/>
                      <a:pt x="5388" y="1418"/>
                      <a:pt x="5861" y="1418"/>
                    </a:cubicBezTo>
                    <a:lnTo>
                      <a:pt x="9956" y="1418"/>
                    </a:lnTo>
                    <a:cubicBezTo>
                      <a:pt x="9966" y="1418"/>
                      <a:pt x="9976" y="1417"/>
                      <a:pt x="9985" y="1417"/>
                    </a:cubicBezTo>
                    <a:close/>
                    <a:moveTo>
                      <a:pt x="1041" y="1"/>
                    </a:moveTo>
                    <a:cubicBezTo>
                      <a:pt x="473" y="1"/>
                      <a:pt x="1" y="473"/>
                      <a:pt x="1" y="1040"/>
                    </a:cubicBezTo>
                    <a:lnTo>
                      <a:pt x="1" y="2710"/>
                    </a:lnTo>
                    <a:lnTo>
                      <a:pt x="11689" y="2710"/>
                    </a:lnTo>
                    <a:lnTo>
                      <a:pt x="11689" y="1040"/>
                    </a:lnTo>
                    <a:cubicBezTo>
                      <a:pt x="11658" y="473"/>
                      <a:pt x="11248" y="1"/>
                      <a:pt x="1065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sp>
            <p:nvSpPr>
              <p:cNvPr id="59" name="Google Shape;11365;p87">
                <a:extLst>
                  <a:ext uri="{FF2B5EF4-FFF2-40B4-BE49-F238E27FC236}">
                    <a16:creationId xmlns:a16="http://schemas.microsoft.com/office/drawing/2014/main" id="{A55987CA-7AB2-4399-A7F1-D55BECBD1EE7}"/>
                  </a:ext>
                </a:extLst>
              </p:cNvPr>
              <p:cNvSpPr/>
              <p:nvPr/>
            </p:nvSpPr>
            <p:spPr>
              <a:xfrm>
                <a:off x="-3031325" y="3687250"/>
                <a:ext cx="292250" cy="153600"/>
              </a:xfrm>
              <a:custGeom>
                <a:avLst/>
                <a:gdLst/>
                <a:ahLst/>
                <a:cxnLst/>
                <a:rect l="l" t="t" r="r" b="b"/>
                <a:pathLst>
                  <a:path w="11690" h="6144" extrusionOk="0">
                    <a:moveTo>
                      <a:pt x="1" y="0"/>
                    </a:moveTo>
                    <a:lnTo>
                      <a:pt x="1" y="5104"/>
                    </a:lnTo>
                    <a:lnTo>
                      <a:pt x="64" y="5104"/>
                    </a:lnTo>
                    <a:cubicBezTo>
                      <a:pt x="64" y="5671"/>
                      <a:pt x="536" y="6144"/>
                      <a:pt x="1104" y="6144"/>
                    </a:cubicBezTo>
                    <a:lnTo>
                      <a:pt x="4475" y="6144"/>
                    </a:lnTo>
                    <a:cubicBezTo>
                      <a:pt x="4317" y="5671"/>
                      <a:pt x="4223" y="5199"/>
                      <a:pt x="4223" y="4695"/>
                    </a:cubicBezTo>
                    <a:lnTo>
                      <a:pt x="4223" y="2395"/>
                    </a:lnTo>
                    <a:cubicBezTo>
                      <a:pt x="4223" y="1790"/>
                      <a:pt x="4686" y="1366"/>
                      <a:pt x="5227" y="1366"/>
                    </a:cubicBezTo>
                    <a:cubicBezTo>
                      <a:pt x="5362" y="1366"/>
                      <a:pt x="5502" y="1393"/>
                      <a:pt x="5640" y="1450"/>
                    </a:cubicBezTo>
                    <a:cubicBezTo>
                      <a:pt x="5735" y="1481"/>
                      <a:pt x="5861" y="1544"/>
                      <a:pt x="5987" y="1544"/>
                    </a:cubicBezTo>
                    <a:cubicBezTo>
                      <a:pt x="6144" y="1544"/>
                      <a:pt x="6365" y="1450"/>
                      <a:pt x="6900" y="977"/>
                    </a:cubicBezTo>
                    <a:cubicBezTo>
                      <a:pt x="7090" y="788"/>
                      <a:pt x="7349" y="693"/>
                      <a:pt x="7613" y="693"/>
                    </a:cubicBezTo>
                    <a:cubicBezTo>
                      <a:pt x="7877" y="693"/>
                      <a:pt x="8145" y="788"/>
                      <a:pt x="8350" y="977"/>
                    </a:cubicBezTo>
                    <a:cubicBezTo>
                      <a:pt x="8822" y="1450"/>
                      <a:pt x="9106" y="1544"/>
                      <a:pt x="9263" y="1544"/>
                    </a:cubicBezTo>
                    <a:cubicBezTo>
                      <a:pt x="9358" y="1544"/>
                      <a:pt x="9484" y="1481"/>
                      <a:pt x="9610" y="1450"/>
                    </a:cubicBezTo>
                    <a:cubicBezTo>
                      <a:pt x="9742" y="1393"/>
                      <a:pt x="9878" y="1366"/>
                      <a:pt x="10011" y="1366"/>
                    </a:cubicBezTo>
                    <a:cubicBezTo>
                      <a:pt x="10544" y="1366"/>
                      <a:pt x="11028" y="1790"/>
                      <a:pt x="11028" y="2395"/>
                    </a:cubicBezTo>
                    <a:lnTo>
                      <a:pt x="11028" y="4695"/>
                    </a:lnTo>
                    <a:cubicBezTo>
                      <a:pt x="11028" y="5199"/>
                      <a:pt x="10933" y="5671"/>
                      <a:pt x="10744" y="6144"/>
                    </a:cubicBezTo>
                    <a:cubicBezTo>
                      <a:pt x="11248" y="6112"/>
                      <a:pt x="11689" y="5671"/>
                      <a:pt x="11689" y="5104"/>
                    </a:cubicBezTo>
                    <a:lnTo>
                      <a:pt x="1168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sp>
            <p:nvSpPr>
              <p:cNvPr id="60" name="Google Shape;11366;p87">
                <a:extLst>
                  <a:ext uri="{FF2B5EF4-FFF2-40B4-BE49-F238E27FC236}">
                    <a16:creationId xmlns:a16="http://schemas.microsoft.com/office/drawing/2014/main" id="{6DA995FB-0B3C-494B-827B-59F0BB39D289}"/>
                  </a:ext>
                </a:extLst>
              </p:cNvPr>
              <p:cNvSpPr/>
              <p:nvPr/>
            </p:nvSpPr>
            <p:spPr>
              <a:xfrm>
                <a:off x="-2908450" y="3724275"/>
                <a:ext cx="59900" cy="164625"/>
              </a:xfrm>
              <a:custGeom>
                <a:avLst/>
                <a:gdLst/>
                <a:ahLst/>
                <a:cxnLst/>
                <a:rect l="l" t="t" r="r" b="b"/>
                <a:pathLst>
                  <a:path w="2396" h="6585" extrusionOk="0">
                    <a:moveTo>
                      <a:pt x="2395" y="0"/>
                    </a:moveTo>
                    <a:cubicBezTo>
                      <a:pt x="1904" y="491"/>
                      <a:pt x="1500" y="721"/>
                      <a:pt x="1085" y="721"/>
                    </a:cubicBezTo>
                    <a:cubicBezTo>
                      <a:pt x="887" y="721"/>
                      <a:pt x="687" y="669"/>
                      <a:pt x="473" y="567"/>
                    </a:cubicBezTo>
                    <a:cubicBezTo>
                      <a:pt x="423" y="548"/>
                      <a:pt x="374" y="539"/>
                      <a:pt x="327" y="539"/>
                    </a:cubicBezTo>
                    <a:cubicBezTo>
                      <a:pt x="142" y="539"/>
                      <a:pt x="1" y="681"/>
                      <a:pt x="1" y="882"/>
                    </a:cubicBezTo>
                    <a:lnTo>
                      <a:pt x="1" y="3214"/>
                    </a:lnTo>
                    <a:cubicBezTo>
                      <a:pt x="1" y="3718"/>
                      <a:pt x="127" y="4222"/>
                      <a:pt x="316" y="4663"/>
                    </a:cubicBezTo>
                    <a:cubicBezTo>
                      <a:pt x="725" y="5513"/>
                      <a:pt x="1387" y="6238"/>
                      <a:pt x="2395" y="6585"/>
                    </a:cubicBezTo>
                    <a:lnTo>
                      <a:pt x="239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sp>
            <p:nvSpPr>
              <p:cNvPr id="61" name="Google Shape;11367;p87">
                <a:extLst>
                  <a:ext uri="{FF2B5EF4-FFF2-40B4-BE49-F238E27FC236}">
                    <a16:creationId xmlns:a16="http://schemas.microsoft.com/office/drawing/2014/main" id="{A9C15DB3-9284-446B-95F4-AD94BC77CC93}"/>
                  </a:ext>
                </a:extLst>
              </p:cNvPr>
              <p:cNvSpPr/>
              <p:nvPr/>
            </p:nvSpPr>
            <p:spPr>
              <a:xfrm>
                <a:off x="-2831250" y="3725850"/>
                <a:ext cx="59875" cy="163850"/>
              </a:xfrm>
              <a:custGeom>
                <a:avLst/>
                <a:gdLst/>
                <a:ahLst/>
                <a:cxnLst/>
                <a:rect l="l" t="t" r="r" b="b"/>
                <a:pathLst>
                  <a:path w="2395" h="6554" extrusionOk="0">
                    <a:moveTo>
                      <a:pt x="0" y="0"/>
                    </a:moveTo>
                    <a:lnTo>
                      <a:pt x="0" y="6553"/>
                    </a:lnTo>
                    <a:cubicBezTo>
                      <a:pt x="1008" y="6175"/>
                      <a:pt x="1670" y="5450"/>
                      <a:pt x="2079" y="4631"/>
                    </a:cubicBezTo>
                    <a:cubicBezTo>
                      <a:pt x="2269" y="4159"/>
                      <a:pt x="2395" y="3686"/>
                      <a:pt x="2395" y="3182"/>
                    </a:cubicBezTo>
                    <a:lnTo>
                      <a:pt x="2395" y="851"/>
                    </a:lnTo>
                    <a:cubicBezTo>
                      <a:pt x="2395" y="623"/>
                      <a:pt x="2212" y="477"/>
                      <a:pt x="2042" y="477"/>
                    </a:cubicBezTo>
                    <a:cubicBezTo>
                      <a:pt x="2000" y="477"/>
                      <a:pt x="1959" y="485"/>
                      <a:pt x="1922" y="504"/>
                    </a:cubicBezTo>
                    <a:cubicBezTo>
                      <a:pt x="1704" y="598"/>
                      <a:pt x="1496" y="647"/>
                      <a:pt x="1291" y="647"/>
                    </a:cubicBezTo>
                    <a:cubicBezTo>
                      <a:pt x="873" y="647"/>
                      <a:pt x="465" y="444"/>
                      <a:pt x="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grpSp>
        <p:sp>
          <p:nvSpPr>
            <p:cNvPr id="57" name="Google Shape;9828;p84" descr="Icon - white key icon">
              <a:extLst>
                <a:ext uri="{FF2B5EF4-FFF2-40B4-BE49-F238E27FC236}">
                  <a16:creationId xmlns:a16="http://schemas.microsoft.com/office/drawing/2014/main" id="{2FAEE571-77E6-4D8D-8C26-223575AC7CE6}"/>
                </a:ext>
              </a:extLst>
            </p:cNvPr>
            <p:cNvSpPr>
              <a:spLocks noChangeAspect="1"/>
            </p:cNvSpPr>
            <p:nvPr/>
          </p:nvSpPr>
          <p:spPr>
            <a:xfrm>
              <a:off x="10242137" y="4316215"/>
              <a:ext cx="776784" cy="758943"/>
            </a:xfrm>
            <a:custGeom>
              <a:avLst/>
              <a:gdLst/>
              <a:ahLst/>
              <a:cxnLst/>
              <a:rect l="l" t="t" r="r" b="b"/>
              <a:pathLst>
                <a:path w="11973" h="11698" extrusionOk="0">
                  <a:moveTo>
                    <a:pt x="8928" y="1750"/>
                  </a:moveTo>
                  <a:cubicBezTo>
                    <a:pt x="9192" y="1750"/>
                    <a:pt x="9452" y="1852"/>
                    <a:pt x="9641" y="2057"/>
                  </a:cubicBezTo>
                  <a:cubicBezTo>
                    <a:pt x="10050" y="2435"/>
                    <a:pt x="10050" y="3096"/>
                    <a:pt x="9641" y="3506"/>
                  </a:cubicBezTo>
                  <a:cubicBezTo>
                    <a:pt x="9452" y="3695"/>
                    <a:pt x="9192" y="3790"/>
                    <a:pt x="8928" y="3790"/>
                  </a:cubicBezTo>
                  <a:cubicBezTo>
                    <a:pt x="8664" y="3790"/>
                    <a:pt x="8396" y="3695"/>
                    <a:pt x="8192" y="3506"/>
                  </a:cubicBezTo>
                  <a:cubicBezTo>
                    <a:pt x="7814" y="3096"/>
                    <a:pt x="7814" y="2435"/>
                    <a:pt x="8192" y="2057"/>
                  </a:cubicBezTo>
                  <a:cubicBezTo>
                    <a:pt x="8396" y="1852"/>
                    <a:pt x="8664" y="1750"/>
                    <a:pt x="8928" y="1750"/>
                  </a:cubicBezTo>
                  <a:close/>
                  <a:moveTo>
                    <a:pt x="7901" y="1"/>
                  </a:moveTo>
                  <a:cubicBezTo>
                    <a:pt x="6958" y="1"/>
                    <a:pt x="6010" y="363"/>
                    <a:pt x="5293" y="1080"/>
                  </a:cubicBezTo>
                  <a:cubicBezTo>
                    <a:pt x="4285" y="2088"/>
                    <a:pt x="3939" y="3569"/>
                    <a:pt x="4380" y="4924"/>
                  </a:cubicBezTo>
                  <a:lnTo>
                    <a:pt x="126" y="9177"/>
                  </a:lnTo>
                  <a:cubicBezTo>
                    <a:pt x="32" y="9240"/>
                    <a:pt x="0" y="9334"/>
                    <a:pt x="0" y="9397"/>
                  </a:cubicBezTo>
                  <a:lnTo>
                    <a:pt x="0" y="11319"/>
                  </a:lnTo>
                  <a:cubicBezTo>
                    <a:pt x="0" y="11540"/>
                    <a:pt x="158" y="11697"/>
                    <a:pt x="347" y="11697"/>
                  </a:cubicBezTo>
                  <a:lnTo>
                    <a:pt x="2300" y="11697"/>
                  </a:lnTo>
                  <a:cubicBezTo>
                    <a:pt x="2363" y="11697"/>
                    <a:pt x="2489" y="11634"/>
                    <a:pt x="2521" y="11571"/>
                  </a:cubicBezTo>
                  <a:lnTo>
                    <a:pt x="2993" y="11099"/>
                  </a:lnTo>
                  <a:cubicBezTo>
                    <a:pt x="3088" y="11004"/>
                    <a:pt x="3119" y="10910"/>
                    <a:pt x="3088" y="10815"/>
                  </a:cubicBezTo>
                  <a:lnTo>
                    <a:pt x="2993" y="10311"/>
                  </a:lnTo>
                  <a:lnTo>
                    <a:pt x="3718" y="10217"/>
                  </a:lnTo>
                  <a:cubicBezTo>
                    <a:pt x="3876" y="10217"/>
                    <a:pt x="3970" y="10091"/>
                    <a:pt x="4033" y="9902"/>
                  </a:cubicBezTo>
                  <a:lnTo>
                    <a:pt x="4096" y="9208"/>
                  </a:lnTo>
                  <a:lnTo>
                    <a:pt x="4600" y="9271"/>
                  </a:lnTo>
                  <a:cubicBezTo>
                    <a:pt x="4695" y="9271"/>
                    <a:pt x="4821" y="9271"/>
                    <a:pt x="4884" y="9208"/>
                  </a:cubicBezTo>
                  <a:cubicBezTo>
                    <a:pt x="4978" y="9114"/>
                    <a:pt x="5010" y="9051"/>
                    <a:pt x="5010" y="8956"/>
                  </a:cubicBezTo>
                  <a:lnTo>
                    <a:pt x="5010" y="8326"/>
                  </a:lnTo>
                  <a:lnTo>
                    <a:pt x="5640" y="8326"/>
                  </a:lnTo>
                  <a:cubicBezTo>
                    <a:pt x="5703" y="8326"/>
                    <a:pt x="5829" y="8295"/>
                    <a:pt x="5860" y="8232"/>
                  </a:cubicBezTo>
                  <a:lnTo>
                    <a:pt x="6742" y="7350"/>
                  </a:lnTo>
                  <a:cubicBezTo>
                    <a:pt x="7131" y="7479"/>
                    <a:pt x="7533" y="7543"/>
                    <a:pt x="7931" y="7543"/>
                  </a:cubicBezTo>
                  <a:cubicBezTo>
                    <a:pt x="8891" y="7543"/>
                    <a:pt x="9833" y="7171"/>
                    <a:pt x="10523" y="6436"/>
                  </a:cubicBezTo>
                  <a:cubicBezTo>
                    <a:pt x="11972" y="4987"/>
                    <a:pt x="11972" y="2592"/>
                    <a:pt x="10523" y="1143"/>
                  </a:cubicBezTo>
                  <a:cubicBezTo>
                    <a:pt x="9823" y="379"/>
                    <a:pt x="8865" y="1"/>
                    <a:pt x="7901"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grpSp>
      <p:sp>
        <p:nvSpPr>
          <p:cNvPr id="2" name="Rectangle 1">
            <a:extLst>
              <a:ext uri="{FF2B5EF4-FFF2-40B4-BE49-F238E27FC236}">
                <a16:creationId xmlns:a16="http://schemas.microsoft.com/office/drawing/2014/main" id="{E9603329-A1F6-9BA8-6385-475BDE1B06AB}"/>
              </a:ext>
            </a:extLst>
          </p:cNvPr>
          <p:cNvSpPr/>
          <p:nvPr/>
        </p:nvSpPr>
        <p:spPr>
          <a:xfrm>
            <a:off x="0" y="0"/>
            <a:ext cx="1080000" cy="1080000"/>
          </a:xfrm>
          <a:prstGeom prst="rect">
            <a:avLst/>
          </a:prstGeom>
          <a:solidFill>
            <a:srgbClr val="189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pitchFamily="18" charset="0"/>
              <a:ea typeface="+mn-ea"/>
              <a:cs typeface="+mn-cs"/>
            </a:endParaRPr>
          </a:p>
        </p:txBody>
      </p:sp>
      <p:sp>
        <p:nvSpPr>
          <p:cNvPr id="4" name="Rectangle 3">
            <a:extLst>
              <a:ext uri="{FF2B5EF4-FFF2-40B4-BE49-F238E27FC236}">
                <a16:creationId xmlns:a16="http://schemas.microsoft.com/office/drawing/2014/main" id="{99BBECDC-38D8-A532-F29B-B6ACF4049153}"/>
              </a:ext>
            </a:extLst>
          </p:cNvPr>
          <p:cNvSpPr/>
          <p:nvPr/>
        </p:nvSpPr>
        <p:spPr>
          <a:xfrm>
            <a:off x="0" y="1102549"/>
            <a:ext cx="1080000" cy="291759"/>
          </a:xfrm>
          <a:prstGeom prst="rect">
            <a:avLst/>
          </a:prstGeom>
          <a:solidFill>
            <a:srgbClr val="189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CLICK OR SCAN</a:t>
            </a:r>
          </a:p>
        </p:txBody>
      </p:sp>
      <p:pic>
        <p:nvPicPr>
          <p:cNvPr id="11" name="Picture 10">
            <a:extLst>
              <a:ext uri="{FF2B5EF4-FFF2-40B4-BE49-F238E27FC236}">
                <a16:creationId xmlns:a16="http://schemas.microsoft.com/office/drawing/2014/main" id="{A13E1316-E3BA-4909-9708-9EC472A4CBF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666" y="90666"/>
            <a:ext cx="898667" cy="898667"/>
          </a:xfrm>
          <a:prstGeom prst="rect">
            <a:avLst/>
          </a:prstGeom>
        </p:spPr>
      </p:pic>
    </p:spTree>
    <p:extLst>
      <p:ext uri="{BB962C8B-B14F-4D97-AF65-F5344CB8AC3E}">
        <p14:creationId xmlns:p14="http://schemas.microsoft.com/office/powerpoint/2010/main" val="13796290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2B29D851-324D-F2CF-3D5F-5C52DF597425}"/>
              </a:ext>
            </a:extLst>
          </p:cNvPr>
          <p:cNvSpPr/>
          <p:nvPr/>
        </p:nvSpPr>
        <p:spPr>
          <a:xfrm>
            <a:off x="0" y="-990096"/>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4" name="Oval 3">
            <a:extLst>
              <a:ext uri="{FF2B5EF4-FFF2-40B4-BE49-F238E27FC236}">
                <a16:creationId xmlns:a16="http://schemas.microsoft.com/office/drawing/2014/main" id="{9E7DFF1F-8B0F-828D-C1EA-FE207E3300A7}"/>
              </a:ext>
            </a:extLst>
          </p:cNvPr>
          <p:cNvSpPr/>
          <p:nvPr/>
        </p:nvSpPr>
        <p:spPr>
          <a:xfrm>
            <a:off x="723418" y="-978522"/>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5" name="Oval 4">
            <a:extLst>
              <a:ext uri="{FF2B5EF4-FFF2-40B4-BE49-F238E27FC236}">
                <a16:creationId xmlns:a16="http://schemas.microsoft.com/office/drawing/2014/main" id="{45FA1D51-D9A3-0F39-79BD-4AAA87C85A99}"/>
              </a:ext>
            </a:extLst>
          </p:cNvPr>
          <p:cNvSpPr/>
          <p:nvPr/>
        </p:nvSpPr>
        <p:spPr>
          <a:xfrm>
            <a:off x="1446836" y="-1013246"/>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6" name="Oval 5">
            <a:extLst>
              <a:ext uri="{FF2B5EF4-FFF2-40B4-BE49-F238E27FC236}">
                <a16:creationId xmlns:a16="http://schemas.microsoft.com/office/drawing/2014/main" id="{000F6B89-62E6-DE74-C30E-09ECC279A79C}"/>
              </a:ext>
            </a:extLst>
          </p:cNvPr>
          <p:cNvSpPr/>
          <p:nvPr/>
        </p:nvSpPr>
        <p:spPr>
          <a:xfrm>
            <a:off x="2170254" y="-1013246"/>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7" name="Oval 6">
            <a:extLst>
              <a:ext uri="{FF2B5EF4-FFF2-40B4-BE49-F238E27FC236}">
                <a16:creationId xmlns:a16="http://schemas.microsoft.com/office/drawing/2014/main" id="{783157C0-7CA2-CCE2-537A-A6378AB7D335}"/>
              </a:ext>
            </a:extLst>
          </p:cNvPr>
          <p:cNvSpPr/>
          <p:nvPr/>
        </p:nvSpPr>
        <p:spPr>
          <a:xfrm>
            <a:off x="2893672" y="-1001672"/>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8" name="Oval 7">
            <a:extLst>
              <a:ext uri="{FF2B5EF4-FFF2-40B4-BE49-F238E27FC236}">
                <a16:creationId xmlns:a16="http://schemas.microsoft.com/office/drawing/2014/main" id="{43CEA966-E80B-156A-BFBD-BE78EB237B9C}"/>
              </a:ext>
            </a:extLst>
          </p:cNvPr>
          <p:cNvSpPr/>
          <p:nvPr/>
        </p:nvSpPr>
        <p:spPr>
          <a:xfrm>
            <a:off x="3617090" y="-1001672"/>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9" name="Oval 8">
            <a:extLst>
              <a:ext uri="{FF2B5EF4-FFF2-40B4-BE49-F238E27FC236}">
                <a16:creationId xmlns:a16="http://schemas.microsoft.com/office/drawing/2014/main" id="{07849BF3-BCEF-83B6-4689-6F9717959AA5}"/>
              </a:ext>
            </a:extLst>
          </p:cNvPr>
          <p:cNvSpPr/>
          <p:nvPr/>
        </p:nvSpPr>
        <p:spPr>
          <a:xfrm>
            <a:off x="4340508" y="-1047970"/>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0" name="Oval 9">
            <a:extLst>
              <a:ext uri="{FF2B5EF4-FFF2-40B4-BE49-F238E27FC236}">
                <a16:creationId xmlns:a16="http://schemas.microsoft.com/office/drawing/2014/main" id="{28873572-9B77-8646-861A-23134A8C8B9A}"/>
              </a:ext>
            </a:extLst>
          </p:cNvPr>
          <p:cNvSpPr/>
          <p:nvPr/>
        </p:nvSpPr>
        <p:spPr>
          <a:xfrm>
            <a:off x="5063926" y="-1059545"/>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3" name="Oval 12">
            <a:extLst>
              <a:ext uri="{FF2B5EF4-FFF2-40B4-BE49-F238E27FC236}">
                <a16:creationId xmlns:a16="http://schemas.microsoft.com/office/drawing/2014/main" id="{FA2B9712-BC22-A0B4-E6B4-C4F7A5C3766A}"/>
              </a:ext>
            </a:extLst>
          </p:cNvPr>
          <p:cNvSpPr/>
          <p:nvPr/>
        </p:nvSpPr>
        <p:spPr>
          <a:xfrm>
            <a:off x="5787344" y="-1047970"/>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4" name="Oval 13">
            <a:extLst>
              <a:ext uri="{FF2B5EF4-FFF2-40B4-BE49-F238E27FC236}">
                <a16:creationId xmlns:a16="http://schemas.microsoft.com/office/drawing/2014/main" id="{1FCEF184-0389-D4CD-71E0-2148ABC9D446}"/>
              </a:ext>
            </a:extLst>
          </p:cNvPr>
          <p:cNvSpPr/>
          <p:nvPr/>
        </p:nvSpPr>
        <p:spPr>
          <a:xfrm>
            <a:off x="6510762" y="-1059544"/>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424D8CD4-971E-E85D-C4CD-A81B07262D72}"/>
              </a:ext>
            </a:extLst>
          </p:cNvPr>
          <p:cNvSpPr/>
          <p:nvPr/>
        </p:nvSpPr>
        <p:spPr>
          <a:xfrm>
            <a:off x="7234177" y="-1059544"/>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grpSp>
        <p:nvGrpSpPr>
          <p:cNvPr id="11" name="Group 10">
            <a:extLst>
              <a:ext uri="{FF2B5EF4-FFF2-40B4-BE49-F238E27FC236}">
                <a16:creationId xmlns:a16="http://schemas.microsoft.com/office/drawing/2014/main" id="{1FF3A6FE-5874-AF92-7099-1B9875A9FC60}"/>
              </a:ext>
            </a:extLst>
          </p:cNvPr>
          <p:cNvGrpSpPr/>
          <p:nvPr/>
        </p:nvGrpSpPr>
        <p:grpSpPr>
          <a:xfrm>
            <a:off x="6229680" y="1592916"/>
            <a:ext cx="5728542" cy="3877984"/>
            <a:chOff x="6229680" y="1592916"/>
            <a:chExt cx="5728542" cy="3877984"/>
          </a:xfrm>
        </p:grpSpPr>
        <p:sp>
          <p:nvSpPr>
            <p:cNvPr id="12" name="TextBox 11">
              <a:extLst>
                <a:ext uri="{FF2B5EF4-FFF2-40B4-BE49-F238E27FC236}">
                  <a16:creationId xmlns:a16="http://schemas.microsoft.com/office/drawing/2014/main" id="{3548A0C3-747F-E0BB-B7BF-327050877CD7}"/>
                </a:ext>
              </a:extLst>
            </p:cNvPr>
            <p:cNvSpPr txBox="1"/>
            <p:nvPr/>
          </p:nvSpPr>
          <p:spPr>
            <a:xfrm>
              <a:off x="10404297" y="1592916"/>
              <a:ext cx="1553925" cy="1323439"/>
            </a:xfrm>
            <a:prstGeom prst="rect">
              <a:avLst/>
            </a:prstGeom>
            <a:solidFill>
              <a:schemeClr val="bg1"/>
            </a:solidFill>
          </p:spPr>
          <p:txBody>
            <a:bodyPr wrap="square" rtlCol="0">
              <a:spAutoFit/>
            </a:bodyPr>
            <a:lstStyle/>
            <a:p>
              <a:pPr algn="r"/>
              <a:r>
                <a:rPr lang="en-US" sz="8000" b="1">
                  <a:solidFill>
                    <a:srgbClr val="CBCBC9"/>
                  </a:solidFill>
                  <a:latin typeface="Tahoma" panose="020B0604030504040204" pitchFamily="34" charset="0"/>
                  <a:ea typeface="Tahoma" panose="020B0604030504040204" pitchFamily="34" charset="0"/>
                  <a:cs typeface="Tahoma" panose="020B0604030504040204" pitchFamily="34" charset="0"/>
                </a:rPr>
                <a:t>06</a:t>
              </a:r>
            </a:p>
          </p:txBody>
        </p:sp>
        <p:sp>
          <p:nvSpPr>
            <p:cNvPr id="2" name="TextBox 1">
              <a:extLst>
                <a:ext uri="{FF2B5EF4-FFF2-40B4-BE49-F238E27FC236}">
                  <a16:creationId xmlns:a16="http://schemas.microsoft.com/office/drawing/2014/main" id="{1541AC69-A0FC-B95A-C35B-1EB0372CE461}"/>
                </a:ext>
              </a:extLst>
            </p:cNvPr>
            <p:cNvSpPr txBox="1"/>
            <p:nvPr/>
          </p:nvSpPr>
          <p:spPr>
            <a:xfrm>
              <a:off x="6229680" y="2916355"/>
              <a:ext cx="5728542" cy="2554545"/>
            </a:xfrm>
            <a:prstGeom prst="rect">
              <a:avLst/>
            </a:prstGeom>
            <a:solidFill>
              <a:srgbClr val="CBCBC9"/>
            </a:solidFill>
          </p:spPr>
          <p:txBody>
            <a:bodyPr wrap="square" rtlCol="0">
              <a:spAutoFit/>
            </a:bodyPr>
            <a:lstStyle/>
            <a:p>
              <a:pPr algn="r"/>
              <a:r>
                <a:rPr lang="en-US" sz="8000" b="1">
                  <a:solidFill>
                    <a:srgbClr val="3E3E4D"/>
                  </a:solidFill>
                  <a:latin typeface="Tahoma" panose="020B0604030504040204" pitchFamily="34" charset="0"/>
                  <a:ea typeface="Tahoma" panose="020B0604030504040204" pitchFamily="34" charset="0"/>
                  <a:cs typeface="Tahoma" panose="020B0604030504040204" pitchFamily="34" charset="0"/>
                </a:rPr>
                <a:t>Help and </a:t>
              </a:r>
            </a:p>
            <a:p>
              <a:pPr algn="r"/>
              <a:r>
                <a:rPr lang="en-US" sz="8000" b="1">
                  <a:solidFill>
                    <a:srgbClr val="3E3E4D"/>
                  </a:solidFill>
                  <a:latin typeface="Tahoma" panose="020B0604030504040204" pitchFamily="34" charset="0"/>
                  <a:ea typeface="Tahoma" panose="020B0604030504040204" pitchFamily="34" charset="0"/>
                  <a:cs typeface="Tahoma" panose="020B0604030504040204" pitchFamily="34" charset="0"/>
                </a:rPr>
                <a:t>support</a:t>
              </a:r>
            </a:p>
          </p:txBody>
        </p:sp>
      </p:grpSp>
      <p:sp>
        <p:nvSpPr>
          <p:cNvPr id="17" name="Parallelogram 16" descr="Image of a male and female working at computers with head sets on their heads. The male is looking at the camera and the female looking away">
            <a:extLst>
              <a:ext uri="{FF2B5EF4-FFF2-40B4-BE49-F238E27FC236}">
                <a16:creationId xmlns:a16="http://schemas.microsoft.com/office/drawing/2014/main" id="{0F5B0955-2C08-F7FF-C1FA-99D2B4D2C264}"/>
              </a:ext>
            </a:extLst>
          </p:cNvPr>
          <p:cNvSpPr/>
          <p:nvPr/>
        </p:nvSpPr>
        <p:spPr>
          <a:xfrm>
            <a:off x="-1791092" y="0"/>
            <a:ext cx="9369528" cy="6858000"/>
          </a:xfrm>
          <a:prstGeom prst="parallelogram">
            <a:avLst/>
          </a:prstGeom>
          <a:blipFill dpi="0" rotWithShape="1">
            <a:blip r:embed="rId2" cstate="screen">
              <a:extLst>
                <a:ext uri="{28A0092B-C50C-407E-A947-70E740481C1C}">
                  <a14:useLocalDpi xmlns:a14="http://schemas.microsoft.com/office/drawing/2010/main"/>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Tree>
    <p:extLst>
      <p:ext uri="{BB962C8B-B14F-4D97-AF65-F5344CB8AC3E}">
        <p14:creationId xmlns:p14="http://schemas.microsoft.com/office/powerpoint/2010/main" val="5686694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of a MacBook displaying the EdWeb website screen.">
            <a:extLst>
              <a:ext uri="{FF2B5EF4-FFF2-40B4-BE49-F238E27FC236}">
                <a16:creationId xmlns:a16="http://schemas.microsoft.com/office/drawing/2014/main" id="{A7B62FF4-5FB3-FA47-D751-A23B54D0CFF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013050" y="-2057116"/>
            <a:ext cx="10972232" cy="10972232"/>
          </a:xfrm>
          <a:prstGeom prst="rect">
            <a:avLst/>
          </a:prstGeom>
        </p:spPr>
      </p:pic>
      <p:sp>
        <p:nvSpPr>
          <p:cNvPr id="8" name="Rectangle 7">
            <a:extLst>
              <a:ext uri="{FF2B5EF4-FFF2-40B4-BE49-F238E27FC236}">
                <a16:creationId xmlns:a16="http://schemas.microsoft.com/office/drawing/2014/main" id="{1607FA92-2F00-0FB6-D098-31872FD45F08}"/>
              </a:ext>
            </a:extLst>
          </p:cNvPr>
          <p:cNvSpPr/>
          <p:nvPr/>
        </p:nvSpPr>
        <p:spPr>
          <a:xfrm>
            <a:off x="0" y="0"/>
            <a:ext cx="1080000" cy="1080000"/>
          </a:xfrm>
          <a:prstGeom prst="rect">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9" name="Rectangle 8">
            <a:extLst>
              <a:ext uri="{FF2B5EF4-FFF2-40B4-BE49-F238E27FC236}">
                <a16:creationId xmlns:a16="http://schemas.microsoft.com/office/drawing/2014/main" id="{849122C0-3A53-CEE0-A0E0-E8666CB07E9E}"/>
              </a:ext>
            </a:extLst>
          </p:cNvPr>
          <p:cNvSpPr/>
          <p:nvPr/>
        </p:nvSpPr>
        <p:spPr>
          <a:xfrm>
            <a:off x="0" y="1102549"/>
            <a:ext cx="1080000" cy="291759"/>
          </a:xfrm>
          <a:prstGeom prst="rect">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a:latin typeface="Tahoma" panose="020B0604030504040204" pitchFamily="34" charset="0"/>
                <a:ea typeface="Tahoma" panose="020B0604030504040204" pitchFamily="34" charset="0"/>
                <a:cs typeface="Tahoma" panose="020B0604030504040204" pitchFamily="34" charset="0"/>
              </a:rPr>
              <a:t>CLICK OR SCAN</a:t>
            </a:r>
          </a:p>
        </p:txBody>
      </p:sp>
      <p:pic>
        <p:nvPicPr>
          <p:cNvPr id="7" name="Picture 6" descr="QR code linking to the University's EdHelp website">
            <a:hlinkClick r:id="rId4"/>
            <a:extLst>
              <a:ext uri="{FF2B5EF4-FFF2-40B4-BE49-F238E27FC236}">
                <a16:creationId xmlns:a16="http://schemas.microsoft.com/office/drawing/2014/main" id="{2340794A-551D-A560-995A-6C4D56EBB777}"/>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1800" y="91800"/>
            <a:ext cx="896400" cy="896400"/>
          </a:xfrm>
          <a:prstGeom prst="rect">
            <a:avLst/>
          </a:prstGeom>
        </p:spPr>
      </p:pic>
      <p:sp>
        <p:nvSpPr>
          <p:cNvPr id="3" name="Oval 2">
            <a:extLst>
              <a:ext uri="{FF2B5EF4-FFF2-40B4-BE49-F238E27FC236}">
                <a16:creationId xmlns:a16="http://schemas.microsoft.com/office/drawing/2014/main" id="{4C6326AB-E9BF-FC7E-2F17-5C0D96DB784A}"/>
              </a:ext>
            </a:extLst>
          </p:cNvPr>
          <p:cNvSpPr/>
          <p:nvPr/>
        </p:nvSpPr>
        <p:spPr>
          <a:xfrm>
            <a:off x="0" y="-1035634"/>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6" name="Oval 5">
            <a:extLst>
              <a:ext uri="{FF2B5EF4-FFF2-40B4-BE49-F238E27FC236}">
                <a16:creationId xmlns:a16="http://schemas.microsoft.com/office/drawing/2014/main" id="{C33BBA97-23AA-FB57-DF9E-8B44054B449D}"/>
              </a:ext>
            </a:extLst>
          </p:cNvPr>
          <p:cNvSpPr/>
          <p:nvPr/>
        </p:nvSpPr>
        <p:spPr>
          <a:xfrm>
            <a:off x="723418" y="-1024060"/>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0" name="Oval 9">
            <a:extLst>
              <a:ext uri="{FF2B5EF4-FFF2-40B4-BE49-F238E27FC236}">
                <a16:creationId xmlns:a16="http://schemas.microsoft.com/office/drawing/2014/main" id="{0BE28640-D29D-1DBA-6F34-37E4373CC531}"/>
              </a:ext>
            </a:extLst>
          </p:cNvPr>
          <p:cNvSpPr/>
          <p:nvPr/>
        </p:nvSpPr>
        <p:spPr>
          <a:xfrm>
            <a:off x="1446836" y="-1058784"/>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2" name="Oval 11">
            <a:extLst>
              <a:ext uri="{FF2B5EF4-FFF2-40B4-BE49-F238E27FC236}">
                <a16:creationId xmlns:a16="http://schemas.microsoft.com/office/drawing/2014/main" id="{9B525EE2-E753-2838-0964-6E8B7A1B180B}"/>
              </a:ext>
            </a:extLst>
          </p:cNvPr>
          <p:cNvSpPr/>
          <p:nvPr/>
        </p:nvSpPr>
        <p:spPr>
          <a:xfrm>
            <a:off x="2170254" y="-1058784"/>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3" name="Oval 12">
            <a:extLst>
              <a:ext uri="{FF2B5EF4-FFF2-40B4-BE49-F238E27FC236}">
                <a16:creationId xmlns:a16="http://schemas.microsoft.com/office/drawing/2014/main" id="{9F003B29-4C68-45A1-57F8-221D35847DD2}"/>
              </a:ext>
            </a:extLst>
          </p:cNvPr>
          <p:cNvSpPr/>
          <p:nvPr/>
        </p:nvSpPr>
        <p:spPr>
          <a:xfrm>
            <a:off x="2893672" y="-1047210"/>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57D2A202-E485-9255-7711-F2C908626D5E}"/>
              </a:ext>
            </a:extLst>
          </p:cNvPr>
          <p:cNvSpPr/>
          <p:nvPr/>
        </p:nvSpPr>
        <p:spPr>
          <a:xfrm>
            <a:off x="3617090" y="-1047210"/>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6" name="Oval 15">
            <a:extLst>
              <a:ext uri="{FF2B5EF4-FFF2-40B4-BE49-F238E27FC236}">
                <a16:creationId xmlns:a16="http://schemas.microsoft.com/office/drawing/2014/main" id="{8963D1EB-24A6-13B1-EB66-822B6872133C}"/>
              </a:ext>
            </a:extLst>
          </p:cNvPr>
          <p:cNvSpPr/>
          <p:nvPr/>
        </p:nvSpPr>
        <p:spPr>
          <a:xfrm>
            <a:off x="4340508" y="-1093508"/>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7" name="Oval 16">
            <a:extLst>
              <a:ext uri="{FF2B5EF4-FFF2-40B4-BE49-F238E27FC236}">
                <a16:creationId xmlns:a16="http://schemas.microsoft.com/office/drawing/2014/main" id="{2B6F4648-992B-3D9A-427A-DBD17D380F08}"/>
              </a:ext>
            </a:extLst>
          </p:cNvPr>
          <p:cNvSpPr/>
          <p:nvPr/>
        </p:nvSpPr>
        <p:spPr>
          <a:xfrm>
            <a:off x="5063926" y="-1105083"/>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8" name="Oval 17">
            <a:extLst>
              <a:ext uri="{FF2B5EF4-FFF2-40B4-BE49-F238E27FC236}">
                <a16:creationId xmlns:a16="http://schemas.microsoft.com/office/drawing/2014/main" id="{832AAA5E-C915-933D-5CE9-059CAB446434}"/>
              </a:ext>
            </a:extLst>
          </p:cNvPr>
          <p:cNvSpPr/>
          <p:nvPr/>
        </p:nvSpPr>
        <p:spPr>
          <a:xfrm>
            <a:off x="5787344" y="-1093508"/>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9" name="Oval 18">
            <a:extLst>
              <a:ext uri="{FF2B5EF4-FFF2-40B4-BE49-F238E27FC236}">
                <a16:creationId xmlns:a16="http://schemas.microsoft.com/office/drawing/2014/main" id="{FF851DDE-A8D8-5DD2-D7B3-DFF698B00FB1}"/>
              </a:ext>
            </a:extLst>
          </p:cNvPr>
          <p:cNvSpPr/>
          <p:nvPr/>
        </p:nvSpPr>
        <p:spPr>
          <a:xfrm>
            <a:off x="6510762" y="-1105082"/>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0" name="Oval 19">
            <a:extLst>
              <a:ext uri="{FF2B5EF4-FFF2-40B4-BE49-F238E27FC236}">
                <a16:creationId xmlns:a16="http://schemas.microsoft.com/office/drawing/2014/main" id="{B6725916-C179-B392-7FA3-D33B8AFC88CB}"/>
              </a:ext>
            </a:extLst>
          </p:cNvPr>
          <p:cNvSpPr/>
          <p:nvPr/>
        </p:nvSpPr>
        <p:spPr>
          <a:xfrm>
            <a:off x="7234177" y="-1105082"/>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grpSp>
        <p:nvGrpSpPr>
          <p:cNvPr id="37" name="Group 36">
            <a:extLst>
              <a:ext uri="{FF2B5EF4-FFF2-40B4-BE49-F238E27FC236}">
                <a16:creationId xmlns:a16="http://schemas.microsoft.com/office/drawing/2014/main" id="{9C4C8AB9-8B2A-56DC-3218-D7C9F9E9DAAA}"/>
              </a:ext>
            </a:extLst>
          </p:cNvPr>
          <p:cNvGrpSpPr/>
          <p:nvPr/>
        </p:nvGrpSpPr>
        <p:grpSpPr>
          <a:xfrm>
            <a:off x="813119" y="1758840"/>
            <a:ext cx="6256123" cy="4268368"/>
            <a:chOff x="254639" y="1728797"/>
            <a:chExt cx="6256123" cy="4268368"/>
          </a:xfrm>
        </p:grpSpPr>
        <p:sp>
          <p:nvSpPr>
            <p:cNvPr id="2" name="TextBox 1">
              <a:extLst>
                <a:ext uri="{FF2B5EF4-FFF2-40B4-BE49-F238E27FC236}">
                  <a16:creationId xmlns:a16="http://schemas.microsoft.com/office/drawing/2014/main" id="{1541AC69-A0FC-B95A-C35B-1EB0372CE461}"/>
                </a:ext>
              </a:extLst>
            </p:cNvPr>
            <p:cNvSpPr txBox="1"/>
            <p:nvPr/>
          </p:nvSpPr>
          <p:spPr>
            <a:xfrm>
              <a:off x="254639" y="1728797"/>
              <a:ext cx="2940228" cy="1015663"/>
            </a:xfrm>
            <a:prstGeom prst="rect">
              <a:avLst/>
            </a:prstGeom>
            <a:solidFill>
              <a:srgbClr val="CBCBC9"/>
            </a:solidFill>
          </p:spPr>
          <p:txBody>
            <a:bodyPr wrap="none" rtlCol="0">
              <a:spAutoFit/>
            </a:bodyPr>
            <a:lstStyle/>
            <a:p>
              <a:pPr algn="ctr"/>
              <a:r>
                <a:rPr lang="en-US" sz="6000" b="1">
                  <a:solidFill>
                    <a:srgbClr val="3E3E4D"/>
                  </a:solidFill>
                  <a:latin typeface="Tahoma" panose="020B0604030504040204" pitchFamily="34" charset="0"/>
                  <a:ea typeface="Tahoma" panose="020B0604030504040204" pitchFamily="34" charset="0"/>
                  <a:cs typeface="Tahoma" panose="020B0604030504040204" pitchFamily="34" charset="0"/>
                </a:rPr>
                <a:t>EdHelp</a:t>
              </a:r>
            </a:p>
          </p:txBody>
        </p:sp>
        <p:grpSp>
          <p:nvGrpSpPr>
            <p:cNvPr id="34" name="Group 33">
              <a:extLst>
                <a:ext uri="{FF2B5EF4-FFF2-40B4-BE49-F238E27FC236}">
                  <a16:creationId xmlns:a16="http://schemas.microsoft.com/office/drawing/2014/main" id="{B226B8E3-BB96-CB20-2D4B-6BA4F9EDB999}"/>
                </a:ext>
              </a:extLst>
            </p:cNvPr>
            <p:cNvGrpSpPr/>
            <p:nvPr/>
          </p:nvGrpSpPr>
          <p:grpSpPr>
            <a:xfrm>
              <a:off x="254639" y="4889169"/>
              <a:ext cx="5841361" cy="1107996"/>
              <a:chOff x="254639" y="4889169"/>
              <a:chExt cx="5841361" cy="1107996"/>
            </a:xfrm>
          </p:grpSpPr>
          <p:sp>
            <p:nvSpPr>
              <p:cNvPr id="11" name="TextBox 10">
                <a:extLst>
                  <a:ext uri="{FF2B5EF4-FFF2-40B4-BE49-F238E27FC236}">
                    <a16:creationId xmlns:a16="http://schemas.microsoft.com/office/drawing/2014/main" id="{8209F00D-CDEA-FE26-D6D3-C9073B28ECA7}"/>
                  </a:ext>
                </a:extLst>
              </p:cNvPr>
              <p:cNvSpPr txBox="1"/>
              <p:nvPr/>
            </p:nvSpPr>
            <p:spPr>
              <a:xfrm>
                <a:off x="1486214" y="4889169"/>
                <a:ext cx="4609786" cy="1107996"/>
              </a:xfrm>
              <a:prstGeom prst="rect">
                <a:avLst/>
              </a:prstGeom>
              <a:noFill/>
            </p:spPr>
            <p:txBody>
              <a:bodyPr wrap="square" rtlCol="0">
                <a:spAutoFit/>
              </a:bodyPr>
              <a:lstStyle/>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Help and support is also available </a:t>
                </a:r>
              </a:p>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from on-campus helpdesks and the </a:t>
                </a:r>
              </a:p>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University website.</a:t>
                </a:r>
              </a:p>
            </p:txBody>
          </p:sp>
          <p:grpSp>
            <p:nvGrpSpPr>
              <p:cNvPr id="35" name="Group 34" descr="Icon - icon of a person's head with a headset on">
                <a:extLst>
                  <a:ext uri="{FF2B5EF4-FFF2-40B4-BE49-F238E27FC236}">
                    <a16:creationId xmlns:a16="http://schemas.microsoft.com/office/drawing/2014/main" id="{C3416517-BD80-4500-E0C9-F5B328A85935}"/>
                  </a:ext>
                </a:extLst>
              </p:cNvPr>
              <p:cNvGrpSpPr/>
              <p:nvPr/>
            </p:nvGrpSpPr>
            <p:grpSpPr>
              <a:xfrm>
                <a:off x="254639" y="4935011"/>
                <a:ext cx="1016316" cy="1016312"/>
                <a:chOff x="254639" y="4992557"/>
                <a:chExt cx="1016316" cy="1016312"/>
              </a:xfrm>
            </p:grpSpPr>
            <p:sp>
              <p:nvSpPr>
                <p:cNvPr id="22" name="Oval 21">
                  <a:extLst>
                    <a:ext uri="{FF2B5EF4-FFF2-40B4-BE49-F238E27FC236}">
                      <a16:creationId xmlns:a16="http://schemas.microsoft.com/office/drawing/2014/main" id="{63B3FCD0-6789-1F73-8AEC-D7D52C3E12C8}"/>
                    </a:ext>
                  </a:extLst>
                </p:cNvPr>
                <p:cNvSpPr/>
                <p:nvPr/>
              </p:nvSpPr>
              <p:spPr>
                <a:xfrm>
                  <a:off x="254639" y="4992557"/>
                  <a:ext cx="1016316" cy="1016312"/>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grpSp>
              <p:nvGrpSpPr>
                <p:cNvPr id="23" name="Google Shape;9914;p84">
                  <a:extLst>
                    <a:ext uri="{FF2B5EF4-FFF2-40B4-BE49-F238E27FC236}">
                      <a16:creationId xmlns:a16="http://schemas.microsoft.com/office/drawing/2014/main" id="{F86E58F1-18D3-4DCE-F748-F2FEE66A85DB}"/>
                    </a:ext>
                  </a:extLst>
                </p:cNvPr>
                <p:cNvGrpSpPr>
                  <a:grpSpLocks noChangeAspect="1"/>
                </p:cNvGrpSpPr>
                <p:nvPr/>
              </p:nvGrpSpPr>
              <p:grpSpPr>
                <a:xfrm>
                  <a:off x="463530" y="5185713"/>
                  <a:ext cx="598535" cy="630000"/>
                  <a:chOff x="-33277650" y="3226875"/>
                  <a:chExt cx="277275" cy="291850"/>
                </a:xfrm>
                <a:solidFill>
                  <a:srgbClr val="3E3E4D"/>
                </a:solidFill>
              </p:grpSpPr>
              <p:sp>
                <p:nvSpPr>
                  <p:cNvPr id="24" name="Google Shape;9915;p84">
                    <a:extLst>
                      <a:ext uri="{FF2B5EF4-FFF2-40B4-BE49-F238E27FC236}">
                        <a16:creationId xmlns:a16="http://schemas.microsoft.com/office/drawing/2014/main" id="{A6B2306F-68C3-7133-AC7E-A55ECCF3E70A}"/>
                      </a:ext>
                    </a:extLst>
                  </p:cNvPr>
                  <p:cNvSpPr/>
                  <p:nvPr/>
                </p:nvSpPr>
                <p:spPr>
                  <a:xfrm>
                    <a:off x="-33071300" y="3440725"/>
                    <a:ext cx="33100" cy="33900"/>
                  </a:xfrm>
                  <a:custGeom>
                    <a:avLst/>
                    <a:gdLst/>
                    <a:ahLst/>
                    <a:cxnLst/>
                    <a:rect l="l" t="t" r="r" b="b"/>
                    <a:pathLst>
                      <a:path w="1324" h="1356" extrusionOk="0">
                        <a:moveTo>
                          <a:pt x="662" y="0"/>
                        </a:moveTo>
                        <a:cubicBezTo>
                          <a:pt x="284" y="0"/>
                          <a:pt x="1" y="315"/>
                          <a:pt x="1" y="693"/>
                        </a:cubicBezTo>
                        <a:cubicBezTo>
                          <a:pt x="1" y="1040"/>
                          <a:pt x="284" y="1355"/>
                          <a:pt x="662" y="1355"/>
                        </a:cubicBezTo>
                        <a:cubicBezTo>
                          <a:pt x="1040" y="1355"/>
                          <a:pt x="1324" y="1040"/>
                          <a:pt x="1324" y="693"/>
                        </a:cubicBezTo>
                        <a:cubicBezTo>
                          <a:pt x="1324" y="315"/>
                          <a:pt x="1040" y="0"/>
                          <a:pt x="662" y="0"/>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25" name="Google Shape;9916;p84">
                    <a:extLst>
                      <a:ext uri="{FF2B5EF4-FFF2-40B4-BE49-F238E27FC236}">
                        <a16:creationId xmlns:a16="http://schemas.microsoft.com/office/drawing/2014/main" id="{D11F0635-C796-5FB4-6DF2-46642C6C3CBB}"/>
                      </a:ext>
                    </a:extLst>
                  </p:cNvPr>
                  <p:cNvSpPr/>
                  <p:nvPr/>
                </p:nvSpPr>
                <p:spPr>
                  <a:xfrm>
                    <a:off x="-33157925" y="3227275"/>
                    <a:ext cx="17350" cy="103200"/>
                  </a:xfrm>
                  <a:custGeom>
                    <a:avLst/>
                    <a:gdLst/>
                    <a:ahLst/>
                    <a:cxnLst/>
                    <a:rect l="l" t="t" r="r" b="b"/>
                    <a:pathLst>
                      <a:path w="694" h="4128" extrusionOk="0">
                        <a:moveTo>
                          <a:pt x="347" y="1"/>
                        </a:moveTo>
                        <a:cubicBezTo>
                          <a:pt x="158" y="1"/>
                          <a:pt x="0" y="158"/>
                          <a:pt x="0" y="347"/>
                        </a:cubicBezTo>
                        <a:lnTo>
                          <a:pt x="0" y="4128"/>
                        </a:lnTo>
                        <a:cubicBezTo>
                          <a:pt x="95" y="4096"/>
                          <a:pt x="221" y="4096"/>
                          <a:pt x="347" y="4096"/>
                        </a:cubicBezTo>
                        <a:cubicBezTo>
                          <a:pt x="473" y="4096"/>
                          <a:pt x="567" y="4096"/>
                          <a:pt x="693" y="4128"/>
                        </a:cubicBezTo>
                        <a:lnTo>
                          <a:pt x="693" y="347"/>
                        </a:lnTo>
                        <a:cubicBezTo>
                          <a:pt x="693" y="158"/>
                          <a:pt x="536" y="1"/>
                          <a:pt x="347"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26" name="Google Shape;9917;p84">
                    <a:extLst>
                      <a:ext uri="{FF2B5EF4-FFF2-40B4-BE49-F238E27FC236}">
                        <a16:creationId xmlns:a16="http://schemas.microsoft.com/office/drawing/2014/main" id="{117EE244-DA0A-E521-0809-4983E4B0C99A}"/>
                      </a:ext>
                    </a:extLst>
                  </p:cNvPr>
                  <p:cNvSpPr/>
                  <p:nvPr/>
                </p:nvSpPr>
                <p:spPr>
                  <a:xfrm>
                    <a:off x="-33175250" y="3347650"/>
                    <a:ext cx="51200" cy="51350"/>
                  </a:xfrm>
                  <a:custGeom>
                    <a:avLst/>
                    <a:gdLst/>
                    <a:ahLst/>
                    <a:cxnLst/>
                    <a:rect l="l" t="t" r="r" b="b"/>
                    <a:pathLst>
                      <a:path w="2048" h="2054" extrusionOk="0">
                        <a:moveTo>
                          <a:pt x="938" y="0"/>
                        </a:moveTo>
                        <a:cubicBezTo>
                          <a:pt x="417" y="0"/>
                          <a:pt x="0" y="451"/>
                          <a:pt x="0" y="1014"/>
                        </a:cubicBezTo>
                        <a:cubicBezTo>
                          <a:pt x="0" y="1549"/>
                          <a:pt x="473" y="2054"/>
                          <a:pt x="1040" y="2054"/>
                        </a:cubicBezTo>
                        <a:cubicBezTo>
                          <a:pt x="1575" y="2054"/>
                          <a:pt x="2048" y="1581"/>
                          <a:pt x="2048" y="1014"/>
                        </a:cubicBezTo>
                        <a:cubicBezTo>
                          <a:pt x="2048" y="447"/>
                          <a:pt x="1575" y="6"/>
                          <a:pt x="1040" y="6"/>
                        </a:cubicBezTo>
                        <a:cubicBezTo>
                          <a:pt x="1006" y="2"/>
                          <a:pt x="972" y="0"/>
                          <a:pt x="938" y="0"/>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27" name="Google Shape;9918;p84">
                    <a:extLst>
                      <a:ext uri="{FF2B5EF4-FFF2-40B4-BE49-F238E27FC236}">
                        <a16:creationId xmlns:a16="http://schemas.microsoft.com/office/drawing/2014/main" id="{5C21EAD1-7CEC-929F-E3DA-9C2BB5B36634}"/>
                      </a:ext>
                    </a:extLst>
                  </p:cNvPr>
                  <p:cNvSpPr/>
                  <p:nvPr/>
                </p:nvSpPr>
                <p:spPr>
                  <a:xfrm>
                    <a:off x="-33224875" y="3404500"/>
                    <a:ext cx="159900" cy="114225"/>
                  </a:xfrm>
                  <a:custGeom>
                    <a:avLst/>
                    <a:gdLst/>
                    <a:ahLst/>
                    <a:cxnLst/>
                    <a:rect l="l" t="t" r="r" b="b"/>
                    <a:pathLst>
                      <a:path w="6396" h="4569" extrusionOk="0">
                        <a:moveTo>
                          <a:pt x="1954" y="0"/>
                        </a:moveTo>
                        <a:lnTo>
                          <a:pt x="0" y="2520"/>
                        </a:lnTo>
                        <a:lnTo>
                          <a:pt x="0" y="4222"/>
                        </a:lnTo>
                        <a:cubicBezTo>
                          <a:pt x="0" y="4411"/>
                          <a:pt x="158" y="4568"/>
                          <a:pt x="347" y="4568"/>
                        </a:cubicBezTo>
                        <a:lnTo>
                          <a:pt x="3781" y="4568"/>
                        </a:lnTo>
                        <a:cubicBezTo>
                          <a:pt x="3970" y="4568"/>
                          <a:pt x="4127" y="4411"/>
                          <a:pt x="4127" y="4222"/>
                        </a:cubicBezTo>
                        <a:lnTo>
                          <a:pt x="4127" y="3875"/>
                        </a:lnTo>
                        <a:lnTo>
                          <a:pt x="5136" y="3875"/>
                        </a:lnTo>
                        <a:cubicBezTo>
                          <a:pt x="5577" y="3844"/>
                          <a:pt x="6018" y="3718"/>
                          <a:pt x="6396" y="3434"/>
                        </a:cubicBezTo>
                        <a:cubicBezTo>
                          <a:pt x="5986" y="3277"/>
                          <a:pt x="5608" y="2930"/>
                          <a:pt x="5514" y="2489"/>
                        </a:cubicBezTo>
                        <a:lnTo>
                          <a:pt x="4442" y="2489"/>
                        </a:lnTo>
                        <a:cubicBezTo>
                          <a:pt x="3497" y="2489"/>
                          <a:pt x="2741" y="1733"/>
                          <a:pt x="2741" y="788"/>
                        </a:cubicBezTo>
                        <a:lnTo>
                          <a:pt x="2741" y="410"/>
                        </a:lnTo>
                        <a:cubicBezTo>
                          <a:pt x="2426" y="315"/>
                          <a:pt x="2206" y="189"/>
                          <a:pt x="1954" y="0"/>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28" name="Google Shape;9919;p84">
                    <a:extLst>
                      <a:ext uri="{FF2B5EF4-FFF2-40B4-BE49-F238E27FC236}">
                        <a16:creationId xmlns:a16="http://schemas.microsoft.com/office/drawing/2014/main" id="{63EEF7EC-5288-5134-A886-8E7748D677DA}"/>
                      </a:ext>
                    </a:extLst>
                  </p:cNvPr>
                  <p:cNvSpPr/>
                  <p:nvPr/>
                </p:nvSpPr>
                <p:spPr>
                  <a:xfrm>
                    <a:off x="-33141400" y="3312350"/>
                    <a:ext cx="127625" cy="138625"/>
                  </a:xfrm>
                  <a:custGeom>
                    <a:avLst/>
                    <a:gdLst/>
                    <a:ahLst/>
                    <a:cxnLst/>
                    <a:rect l="l" t="t" r="r" b="b"/>
                    <a:pathLst>
                      <a:path w="5105" h="5545" extrusionOk="0">
                        <a:moveTo>
                          <a:pt x="4128" y="0"/>
                        </a:moveTo>
                        <a:lnTo>
                          <a:pt x="694" y="662"/>
                        </a:lnTo>
                        <a:lnTo>
                          <a:pt x="694" y="1040"/>
                        </a:lnTo>
                        <a:cubicBezTo>
                          <a:pt x="1103" y="1355"/>
                          <a:pt x="1387" y="1827"/>
                          <a:pt x="1387" y="2426"/>
                        </a:cubicBezTo>
                        <a:cubicBezTo>
                          <a:pt x="1387" y="3245"/>
                          <a:pt x="788" y="3938"/>
                          <a:pt x="1" y="4127"/>
                        </a:cubicBezTo>
                        <a:lnTo>
                          <a:pt x="1" y="4505"/>
                        </a:lnTo>
                        <a:cubicBezTo>
                          <a:pt x="1" y="5072"/>
                          <a:pt x="473" y="5545"/>
                          <a:pt x="1009" y="5545"/>
                        </a:cubicBezTo>
                        <a:lnTo>
                          <a:pt x="2080" y="5545"/>
                        </a:lnTo>
                        <a:cubicBezTo>
                          <a:pt x="2238" y="4946"/>
                          <a:pt x="2742" y="4505"/>
                          <a:pt x="3372" y="4505"/>
                        </a:cubicBezTo>
                        <a:cubicBezTo>
                          <a:pt x="3624" y="4505"/>
                          <a:pt x="3844" y="4600"/>
                          <a:pt x="4065" y="4726"/>
                        </a:cubicBezTo>
                        <a:lnTo>
                          <a:pt x="4065" y="4127"/>
                        </a:lnTo>
                        <a:lnTo>
                          <a:pt x="4128" y="4127"/>
                        </a:lnTo>
                        <a:cubicBezTo>
                          <a:pt x="4443" y="4064"/>
                          <a:pt x="4758" y="3938"/>
                          <a:pt x="4916" y="3655"/>
                        </a:cubicBezTo>
                        <a:cubicBezTo>
                          <a:pt x="5105" y="3340"/>
                          <a:pt x="5105" y="2993"/>
                          <a:pt x="4947" y="2678"/>
                        </a:cubicBezTo>
                        <a:lnTo>
                          <a:pt x="4128" y="1008"/>
                        </a:lnTo>
                        <a:lnTo>
                          <a:pt x="4128" y="0"/>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29" name="Google Shape;9920;p84">
                    <a:extLst>
                      <a:ext uri="{FF2B5EF4-FFF2-40B4-BE49-F238E27FC236}">
                        <a16:creationId xmlns:a16="http://schemas.microsoft.com/office/drawing/2014/main" id="{BF23FFB7-E130-A073-56E4-BB808765B85F}"/>
                      </a:ext>
                    </a:extLst>
                  </p:cNvPr>
                  <p:cNvSpPr/>
                  <p:nvPr/>
                </p:nvSpPr>
                <p:spPr>
                  <a:xfrm>
                    <a:off x="-33122500" y="3226875"/>
                    <a:ext cx="122125" cy="83925"/>
                  </a:xfrm>
                  <a:custGeom>
                    <a:avLst/>
                    <a:gdLst/>
                    <a:ahLst/>
                    <a:cxnLst/>
                    <a:rect l="l" t="t" r="r" b="b"/>
                    <a:pathLst>
                      <a:path w="4885" h="3357" extrusionOk="0">
                        <a:moveTo>
                          <a:pt x="3376" y="1"/>
                        </a:moveTo>
                        <a:cubicBezTo>
                          <a:pt x="3025" y="1"/>
                          <a:pt x="2679" y="143"/>
                          <a:pt x="2427" y="426"/>
                        </a:cubicBezTo>
                        <a:lnTo>
                          <a:pt x="2143" y="678"/>
                        </a:lnTo>
                        <a:lnTo>
                          <a:pt x="1" y="678"/>
                        </a:lnTo>
                        <a:lnTo>
                          <a:pt x="1" y="3356"/>
                        </a:lnTo>
                        <a:lnTo>
                          <a:pt x="4191" y="2537"/>
                        </a:lnTo>
                        <a:lnTo>
                          <a:pt x="4349" y="2379"/>
                        </a:lnTo>
                        <a:cubicBezTo>
                          <a:pt x="4884" y="1844"/>
                          <a:pt x="4884" y="962"/>
                          <a:pt x="4349" y="426"/>
                        </a:cubicBezTo>
                        <a:cubicBezTo>
                          <a:pt x="4081" y="143"/>
                          <a:pt x="3726" y="1"/>
                          <a:pt x="3376"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30" name="Google Shape;9921;p84">
                    <a:extLst>
                      <a:ext uri="{FF2B5EF4-FFF2-40B4-BE49-F238E27FC236}">
                        <a16:creationId xmlns:a16="http://schemas.microsoft.com/office/drawing/2014/main" id="{DBF5717D-CDC8-B026-19D1-01E6CCCB8174}"/>
                      </a:ext>
                    </a:extLst>
                  </p:cNvPr>
                  <p:cNvSpPr/>
                  <p:nvPr/>
                </p:nvSpPr>
                <p:spPr>
                  <a:xfrm>
                    <a:off x="-33277650" y="3245400"/>
                    <a:ext cx="102400" cy="198500"/>
                  </a:xfrm>
                  <a:custGeom>
                    <a:avLst/>
                    <a:gdLst/>
                    <a:ahLst/>
                    <a:cxnLst/>
                    <a:rect l="l" t="t" r="r" b="b"/>
                    <a:pathLst>
                      <a:path w="4096" h="7940" extrusionOk="0">
                        <a:moveTo>
                          <a:pt x="4096" y="0"/>
                        </a:moveTo>
                        <a:cubicBezTo>
                          <a:pt x="1828" y="95"/>
                          <a:pt x="0" y="1985"/>
                          <a:pt x="0" y="4316"/>
                        </a:cubicBezTo>
                        <a:cubicBezTo>
                          <a:pt x="0" y="5766"/>
                          <a:pt x="757" y="7120"/>
                          <a:pt x="1954" y="7939"/>
                        </a:cubicBezTo>
                        <a:lnTo>
                          <a:pt x="3592" y="5829"/>
                        </a:lnTo>
                        <a:cubicBezTo>
                          <a:pt x="3466" y="5576"/>
                          <a:pt x="3434" y="5356"/>
                          <a:pt x="3434" y="5104"/>
                        </a:cubicBezTo>
                        <a:cubicBezTo>
                          <a:pt x="3434" y="4568"/>
                          <a:pt x="3718" y="4033"/>
                          <a:pt x="4096" y="3718"/>
                        </a:cubicBezTo>
                        <a:lnTo>
                          <a:pt x="4096" y="0"/>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grpSp>
        <p:grpSp>
          <p:nvGrpSpPr>
            <p:cNvPr id="33" name="Group 32">
              <a:extLst>
                <a:ext uri="{FF2B5EF4-FFF2-40B4-BE49-F238E27FC236}">
                  <a16:creationId xmlns:a16="http://schemas.microsoft.com/office/drawing/2014/main" id="{2C0A8BA5-76E1-5332-2CE0-14C21E10FE5D}"/>
                </a:ext>
              </a:extLst>
            </p:cNvPr>
            <p:cNvGrpSpPr/>
            <p:nvPr/>
          </p:nvGrpSpPr>
          <p:grpSpPr>
            <a:xfrm>
              <a:off x="254639" y="3217782"/>
              <a:ext cx="6256123" cy="1107996"/>
              <a:chOff x="254639" y="3217782"/>
              <a:chExt cx="6256123" cy="1107996"/>
            </a:xfrm>
          </p:grpSpPr>
          <p:sp>
            <p:nvSpPr>
              <p:cNvPr id="5" name="TextBox 4">
                <a:extLst>
                  <a:ext uri="{FF2B5EF4-FFF2-40B4-BE49-F238E27FC236}">
                    <a16:creationId xmlns:a16="http://schemas.microsoft.com/office/drawing/2014/main" id="{0342A95F-3761-76F9-B10D-342458AE0E6D}"/>
                  </a:ext>
                </a:extLst>
              </p:cNvPr>
              <p:cNvSpPr txBox="1"/>
              <p:nvPr/>
            </p:nvSpPr>
            <p:spPr>
              <a:xfrm>
                <a:off x="1487029" y="3217782"/>
                <a:ext cx="5023733" cy="1107996"/>
              </a:xfrm>
              <a:prstGeom prst="rect">
                <a:avLst/>
              </a:prstGeom>
              <a:noFill/>
            </p:spPr>
            <p:txBody>
              <a:bodyPr wrap="square" rtlCol="0">
                <a:spAutoFit/>
              </a:bodyPr>
              <a:lstStyle/>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Use </a:t>
                </a:r>
                <a:r>
                  <a:rPr lang="en-US" sz="2200" dirty="0" err="1">
                    <a:solidFill>
                      <a:srgbClr val="3E3E4D"/>
                    </a:solidFill>
                    <a:latin typeface="Tahoma" panose="020B0604030504040204" pitchFamily="34" charset="0"/>
                    <a:ea typeface="Tahoma" panose="020B0604030504040204" pitchFamily="34" charset="0"/>
                    <a:cs typeface="Tahoma" panose="020B0604030504040204" pitchFamily="34" charset="0"/>
                  </a:rPr>
                  <a:t>EdHelp</a:t>
                </a:r>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 to find answers to queries related to IT support, learning and </a:t>
                </a:r>
              </a:p>
              <a:p>
                <a:r>
                  <a:rPr lang="en-US" sz="2200" dirty="0">
                    <a:solidFill>
                      <a:srgbClr val="3E3E4D"/>
                    </a:solidFill>
                    <a:latin typeface="Tahoma" panose="020B0604030504040204" pitchFamily="34" charset="0"/>
                    <a:ea typeface="Tahoma" panose="020B0604030504040204" pitchFamily="34" charset="0"/>
                    <a:cs typeface="Tahoma" panose="020B0604030504040204" pitchFamily="34" charset="0"/>
                  </a:rPr>
                  <a:t>study resources, and financial support.</a:t>
                </a:r>
              </a:p>
            </p:txBody>
          </p:sp>
          <p:grpSp>
            <p:nvGrpSpPr>
              <p:cNvPr id="36" name="Group 35">
                <a:extLst>
                  <a:ext uri="{FF2B5EF4-FFF2-40B4-BE49-F238E27FC236}">
                    <a16:creationId xmlns:a16="http://schemas.microsoft.com/office/drawing/2014/main" id="{6CED7466-1134-2529-1073-04D449D68A3F}"/>
                  </a:ext>
                </a:extLst>
              </p:cNvPr>
              <p:cNvGrpSpPr/>
              <p:nvPr/>
            </p:nvGrpSpPr>
            <p:grpSpPr>
              <a:xfrm>
                <a:off x="254639" y="3263624"/>
                <a:ext cx="1016316" cy="1016312"/>
                <a:chOff x="254639" y="3417350"/>
                <a:chExt cx="1016316" cy="1016312"/>
              </a:xfrm>
            </p:grpSpPr>
            <p:sp>
              <p:nvSpPr>
                <p:cNvPr id="21" name="Oval 20" descr="Icon - black icon with a question mark on it">
                  <a:extLst>
                    <a:ext uri="{FF2B5EF4-FFF2-40B4-BE49-F238E27FC236}">
                      <a16:creationId xmlns:a16="http://schemas.microsoft.com/office/drawing/2014/main" id="{734A6872-1DD6-204B-891E-2E25783933A2}"/>
                    </a:ext>
                  </a:extLst>
                </p:cNvPr>
                <p:cNvSpPr/>
                <p:nvPr/>
              </p:nvSpPr>
              <p:spPr>
                <a:xfrm>
                  <a:off x="254639" y="3417350"/>
                  <a:ext cx="1016316" cy="1016312"/>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31" name="Google Shape;9964;p84">
                  <a:extLst>
                    <a:ext uri="{FF2B5EF4-FFF2-40B4-BE49-F238E27FC236}">
                      <a16:creationId xmlns:a16="http://schemas.microsoft.com/office/drawing/2014/main" id="{612FB757-D73E-3B6C-6550-9971F9B26817}"/>
                    </a:ext>
                  </a:extLst>
                </p:cNvPr>
                <p:cNvSpPr>
                  <a:spLocks noChangeAspect="1"/>
                </p:cNvSpPr>
                <p:nvPr/>
              </p:nvSpPr>
              <p:spPr>
                <a:xfrm>
                  <a:off x="447770" y="3610506"/>
                  <a:ext cx="630055" cy="630000"/>
                </a:xfrm>
                <a:custGeom>
                  <a:avLst/>
                  <a:gdLst/>
                  <a:ahLst/>
                  <a:cxnLst/>
                  <a:rect l="l" t="t" r="r" b="b"/>
                  <a:pathLst>
                    <a:path w="11658" h="11657" extrusionOk="0">
                      <a:moveTo>
                        <a:pt x="5955" y="1733"/>
                      </a:moveTo>
                      <a:cubicBezTo>
                        <a:pt x="7089" y="1733"/>
                        <a:pt x="8003" y="2647"/>
                        <a:pt x="8003" y="3781"/>
                      </a:cubicBezTo>
                      <a:cubicBezTo>
                        <a:pt x="7877" y="4442"/>
                        <a:pt x="7562" y="5041"/>
                        <a:pt x="7058" y="5419"/>
                      </a:cubicBezTo>
                      <a:cubicBezTo>
                        <a:pt x="6837" y="5577"/>
                        <a:pt x="6522" y="5892"/>
                        <a:pt x="6522" y="6333"/>
                      </a:cubicBezTo>
                      <a:lnTo>
                        <a:pt x="6522" y="6522"/>
                      </a:lnTo>
                      <a:cubicBezTo>
                        <a:pt x="6522" y="6931"/>
                        <a:pt x="6207" y="7215"/>
                        <a:pt x="5861" y="7215"/>
                      </a:cubicBezTo>
                      <a:cubicBezTo>
                        <a:pt x="5482" y="7215"/>
                        <a:pt x="5199" y="6900"/>
                        <a:pt x="5199" y="6522"/>
                      </a:cubicBezTo>
                      <a:lnTo>
                        <a:pt x="5199" y="6333"/>
                      </a:lnTo>
                      <a:cubicBezTo>
                        <a:pt x="5199" y="5577"/>
                        <a:pt x="5577" y="4852"/>
                        <a:pt x="6302" y="4316"/>
                      </a:cubicBezTo>
                      <a:cubicBezTo>
                        <a:pt x="6491" y="4190"/>
                        <a:pt x="6585" y="4001"/>
                        <a:pt x="6585" y="3781"/>
                      </a:cubicBezTo>
                      <a:cubicBezTo>
                        <a:pt x="6585" y="3371"/>
                        <a:pt x="6270" y="3119"/>
                        <a:pt x="5892" y="3119"/>
                      </a:cubicBezTo>
                      <a:cubicBezTo>
                        <a:pt x="5514" y="3119"/>
                        <a:pt x="5230" y="3434"/>
                        <a:pt x="5230" y="3781"/>
                      </a:cubicBezTo>
                      <a:cubicBezTo>
                        <a:pt x="5230" y="4159"/>
                        <a:pt x="4915" y="4442"/>
                        <a:pt x="4569" y="4442"/>
                      </a:cubicBezTo>
                      <a:cubicBezTo>
                        <a:pt x="4191" y="4442"/>
                        <a:pt x="3907" y="4127"/>
                        <a:pt x="3907" y="3781"/>
                      </a:cubicBezTo>
                      <a:cubicBezTo>
                        <a:pt x="3907" y="2647"/>
                        <a:pt x="4821" y="1733"/>
                        <a:pt x="5955" y="1733"/>
                      </a:cubicBezTo>
                      <a:close/>
                      <a:moveTo>
                        <a:pt x="5829" y="8570"/>
                      </a:moveTo>
                      <a:cubicBezTo>
                        <a:pt x="6176" y="8570"/>
                        <a:pt x="6491" y="8885"/>
                        <a:pt x="6491" y="9263"/>
                      </a:cubicBezTo>
                      <a:cubicBezTo>
                        <a:pt x="6491" y="9641"/>
                        <a:pt x="6207" y="9924"/>
                        <a:pt x="5829" y="9924"/>
                      </a:cubicBezTo>
                      <a:cubicBezTo>
                        <a:pt x="5419" y="9924"/>
                        <a:pt x="5167" y="9609"/>
                        <a:pt x="5167" y="9263"/>
                      </a:cubicBezTo>
                      <a:cubicBezTo>
                        <a:pt x="5167" y="8853"/>
                        <a:pt x="5482" y="8570"/>
                        <a:pt x="5829" y="8570"/>
                      </a:cubicBezTo>
                      <a:close/>
                      <a:moveTo>
                        <a:pt x="5829" y="0"/>
                      </a:moveTo>
                      <a:cubicBezTo>
                        <a:pt x="2647" y="0"/>
                        <a:pt x="1" y="2615"/>
                        <a:pt x="1" y="5829"/>
                      </a:cubicBezTo>
                      <a:cubicBezTo>
                        <a:pt x="1" y="9011"/>
                        <a:pt x="2647" y="11657"/>
                        <a:pt x="5829" y="11657"/>
                      </a:cubicBezTo>
                      <a:cubicBezTo>
                        <a:pt x="9011" y="11657"/>
                        <a:pt x="11657" y="9011"/>
                        <a:pt x="11657" y="5829"/>
                      </a:cubicBezTo>
                      <a:cubicBezTo>
                        <a:pt x="11657" y="2647"/>
                        <a:pt x="9011" y="0"/>
                        <a:pt x="5829" y="0"/>
                      </a:cubicBezTo>
                      <a:close/>
                    </a:path>
                  </a:pathLst>
                </a:custGeom>
                <a:solidFill>
                  <a:srgbClr val="3E3E4D"/>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grpSp>
    </p:spTree>
    <p:extLst>
      <p:ext uri="{BB962C8B-B14F-4D97-AF65-F5344CB8AC3E}">
        <p14:creationId xmlns:p14="http://schemas.microsoft.com/office/powerpoint/2010/main" val="18184113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2D5A95"/>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41AC69-A0FC-B95A-C35B-1EB0372CE461}"/>
              </a:ext>
            </a:extLst>
          </p:cNvPr>
          <p:cNvSpPr txBox="1"/>
          <p:nvPr/>
        </p:nvSpPr>
        <p:spPr>
          <a:xfrm>
            <a:off x="350305" y="318793"/>
            <a:ext cx="4514377" cy="1938992"/>
          </a:xfrm>
          <a:prstGeom prst="rect">
            <a:avLst/>
          </a:prstGeom>
          <a:solidFill>
            <a:srgbClr val="FAC748"/>
          </a:solidFill>
        </p:spPr>
        <p:txBody>
          <a:bodyPr wrap="none" rtlCol="0">
            <a:spAutoFit/>
          </a:bodyPr>
          <a:lstStyle/>
          <a:p>
            <a:pPr algn="ctr"/>
            <a:r>
              <a:rPr lang="en-US" sz="6000" b="1">
                <a:solidFill>
                  <a:srgbClr val="2D5A95"/>
                </a:solidFill>
                <a:latin typeface="Tahoma" panose="020B0604030504040204" pitchFamily="34" charset="0"/>
                <a:ea typeface="Tahoma" panose="020B0604030504040204" pitchFamily="34" charset="0"/>
                <a:cs typeface="Tahoma" panose="020B0604030504040204" pitchFamily="34" charset="0"/>
              </a:rPr>
              <a:t>Thanks for </a:t>
            </a:r>
          </a:p>
          <a:p>
            <a:pPr algn="ctr"/>
            <a:r>
              <a:rPr lang="en-US" sz="6000" b="1">
                <a:solidFill>
                  <a:srgbClr val="2D5A95"/>
                </a:solidFill>
                <a:latin typeface="Tahoma" panose="020B0604030504040204" pitchFamily="34" charset="0"/>
                <a:ea typeface="Tahoma" panose="020B0604030504040204" pitchFamily="34" charset="0"/>
                <a:cs typeface="Tahoma" panose="020B0604030504040204" pitchFamily="34" charset="0"/>
              </a:rPr>
              <a:t>viewing</a:t>
            </a:r>
          </a:p>
        </p:txBody>
      </p:sp>
      <p:sp>
        <p:nvSpPr>
          <p:cNvPr id="3" name="Oval 2">
            <a:extLst>
              <a:ext uri="{FF2B5EF4-FFF2-40B4-BE49-F238E27FC236}">
                <a16:creationId xmlns:a16="http://schemas.microsoft.com/office/drawing/2014/main" id="{4C6326AB-E9BF-FC7E-2F17-5C0D96DB784A}"/>
              </a:ext>
            </a:extLst>
          </p:cNvPr>
          <p:cNvSpPr/>
          <p:nvPr/>
        </p:nvSpPr>
        <p:spPr>
          <a:xfrm>
            <a:off x="0" y="-1035634"/>
            <a:ext cx="648183" cy="648183"/>
          </a:xfrm>
          <a:prstGeom prst="ellipse">
            <a:avLst/>
          </a:prstGeom>
          <a:solidFill>
            <a:srgbClr val="EB7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6" name="Oval 5">
            <a:extLst>
              <a:ext uri="{FF2B5EF4-FFF2-40B4-BE49-F238E27FC236}">
                <a16:creationId xmlns:a16="http://schemas.microsoft.com/office/drawing/2014/main" id="{C33BBA97-23AA-FB57-DF9E-8B44054B449D}"/>
              </a:ext>
            </a:extLst>
          </p:cNvPr>
          <p:cNvSpPr/>
          <p:nvPr/>
        </p:nvSpPr>
        <p:spPr>
          <a:xfrm>
            <a:off x="723418" y="-1024060"/>
            <a:ext cx="648183" cy="648183"/>
          </a:xfrm>
          <a:prstGeom prst="ellipse">
            <a:avLst/>
          </a:prstGeom>
          <a:solidFill>
            <a:srgbClr val="CBC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0" name="Oval 9">
            <a:extLst>
              <a:ext uri="{FF2B5EF4-FFF2-40B4-BE49-F238E27FC236}">
                <a16:creationId xmlns:a16="http://schemas.microsoft.com/office/drawing/2014/main" id="{0BE28640-D29D-1DBA-6F34-37E4373CC531}"/>
              </a:ext>
            </a:extLst>
          </p:cNvPr>
          <p:cNvSpPr/>
          <p:nvPr/>
        </p:nvSpPr>
        <p:spPr>
          <a:xfrm>
            <a:off x="1446836" y="-1058784"/>
            <a:ext cx="648183" cy="648183"/>
          </a:xfrm>
          <a:prstGeom prst="ellipse">
            <a:avLst/>
          </a:prstGeom>
          <a:solidFill>
            <a:srgbClr val="4DA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2" name="Oval 11">
            <a:extLst>
              <a:ext uri="{FF2B5EF4-FFF2-40B4-BE49-F238E27FC236}">
                <a16:creationId xmlns:a16="http://schemas.microsoft.com/office/drawing/2014/main" id="{9B525EE2-E753-2838-0964-6E8B7A1B180B}"/>
              </a:ext>
            </a:extLst>
          </p:cNvPr>
          <p:cNvSpPr/>
          <p:nvPr/>
        </p:nvSpPr>
        <p:spPr>
          <a:xfrm>
            <a:off x="2170254" y="-1058784"/>
            <a:ext cx="648183" cy="648183"/>
          </a:xfrm>
          <a:prstGeom prst="ellipse">
            <a:avLst/>
          </a:prstGeom>
          <a:solidFill>
            <a:srgbClr val="2D5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3" name="Oval 12">
            <a:extLst>
              <a:ext uri="{FF2B5EF4-FFF2-40B4-BE49-F238E27FC236}">
                <a16:creationId xmlns:a16="http://schemas.microsoft.com/office/drawing/2014/main" id="{9F003B29-4C68-45A1-57F8-221D35847DD2}"/>
              </a:ext>
            </a:extLst>
          </p:cNvPr>
          <p:cNvSpPr/>
          <p:nvPr/>
        </p:nvSpPr>
        <p:spPr>
          <a:xfrm>
            <a:off x="2893672" y="-1047210"/>
            <a:ext cx="648183" cy="648183"/>
          </a:xfrm>
          <a:prstGeom prst="ellipse">
            <a:avLst/>
          </a:prstGeom>
          <a:solidFill>
            <a:srgbClr val="F7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5" name="Oval 14">
            <a:extLst>
              <a:ext uri="{FF2B5EF4-FFF2-40B4-BE49-F238E27FC236}">
                <a16:creationId xmlns:a16="http://schemas.microsoft.com/office/drawing/2014/main" id="{57D2A202-E485-9255-7711-F2C908626D5E}"/>
              </a:ext>
            </a:extLst>
          </p:cNvPr>
          <p:cNvSpPr/>
          <p:nvPr/>
        </p:nvSpPr>
        <p:spPr>
          <a:xfrm>
            <a:off x="3617090" y="-1047210"/>
            <a:ext cx="648183" cy="648183"/>
          </a:xfrm>
          <a:prstGeom prst="ellipse">
            <a:avLst/>
          </a:prstGeom>
          <a:solidFill>
            <a:srgbClr val="F9E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6" name="Oval 15">
            <a:extLst>
              <a:ext uri="{FF2B5EF4-FFF2-40B4-BE49-F238E27FC236}">
                <a16:creationId xmlns:a16="http://schemas.microsoft.com/office/drawing/2014/main" id="{8963D1EB-24A6-13B1-EB66-822B6872133C}"/>
              </a:ext>
            </a:extLst>
          </p:cNvPr>
          <p:cNvSpPr/>
          <p:nvPr/>
        </p:nvSpPr>
        <p:spPr>
          <a:xfrm>
            <a:off x="4340508" y="-1093508"/>
            <a:ext cx="648183" cy="648183"/>
          </a:xfrm>
          <a:prstGeom prst="ellipse">
            <a:avLst/>
          </a:prstGeom>
          <a:solidFill>
            <a:srgbClr val="300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7" name="Oval 16">
            <a:extLst>
              <a:ext uri="{FF2B5EF4-FFF2-40B4-BE49-F238E27FC236}">
                <a16:creationId xmlns:a16="http://schemas.microsoft.com/office/drawing/2014/main" id="{2B6F4648-992B-3D9A-427A-DBD17D380F08}"/>
              </a:ext>
            </a:extLst>
          </p:cNvPr>
          <p:cNvSpPr/>
          <p:nvPr/>
        </p:nvSpPr>
        <p:spPr>
          <a:xfrm>
            <a:off x="5063926" y="-1105083"/>
            <a:ext cx="648183" cy="648183"/>
          </a:xfrm>
          <a:prstGeom prst="ellipse">
            <a:avLst/>
          </a:prstGeom>
          <a:solidFill>
            <a:srgbClr val="F1E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8" name="Oval 17">
            <a:extLst>
              <a:ext uri="{FF2B5EF4-FFF2-40B4-BE49-F238E27FC236}">
                <a16:creationId xmlns:a16="http://schemas.microsoft.com/office/drawing/2014/main" id="{832AAA5E-C915-933D-5CE9-059CAB446434}"/>
              </a:ext>
            </a:extLst>
          </p:cNvPr>
          <p:cNvSpPr/>
          <p:nvPr/>
        </p:nvSpPr>
        <p:spPr>
          <a:xfrm>
            <a:off x="5787344" y="-1093508"/>
            <a:ext cx="648183" cy="648183"/>
          </a:xfrm>
          <a:prstGeom prst="ellipse">
            <a:avLst/>
          </a:prstGeom>
          <a:solidFill>
            <a:srgbClr val="F2D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9" name="Oval 18">
            <a:extLst>
              <a:ext uri="{FF2B5EF4-FFF2-40B4-BE49-F238E27FC236}">
                <a16:creationId xmlns:a16="http://schemas.microsoft.com/office/drawing/2014/main" id="{FF851DDE-A8D8-5DD2-D7B3-DFF698B00FB1}"/>
              </a:ext>
            </a:extLst>
          </p:cNvPr>
          <p:cNvSpPr/>
          <p:nvPr/>
        </p:nvSpPr>
        <p:spPr>
          <a:xfrm>
            <a:off x="6510762" y="-1105082"/>
            <a:ext cx="648183" cy="648183"/>
          </a:xfrm>
          <a:prstGeom prst="ellipse">
            <a:avLst/>
          </a:prstGeom>
          <a:solidFill>
            <a:srgbClr val="90D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20" name="Oval 19">
            <a:extLst>
              <a:ext uri="{FF2B5EF4-FFF2-40B4-BE49-F238E27FC236}">
                <a16:creationId xmlns:a16="http://schemas.microsoft.com/office/drawing/2014/main" id="{B6725916-C179-B392-7FA3-D33B8AFC88CB}"/>
              </a:ext>
            </a:extLst>
          </p:cNvPr>
          <p:cNvSpPr/>
          <p:nvPr/>
        </p:nvSpPr>
        <p:spPr>
          <a:xfrm>
            <a:off x="7234177" y="-1105082"/>
            <a:ext cx="648183" cy="648183"/>
          </a:xfrm>
          <a:prstGeom prst="ellipse">
            <a:avLst/>
          </a:prstGeom>
          <a:solidFill>
            <a:srgbClr val="3E3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sp>
        <p:nvSpPr>
          <p:cNvPr id="14" name="Oval 13">
            <a:extLst>
              <a:ext uri="{FF2B5EF4-FFF2-40B4-BE49-F238E27FC236}">
                <a16:creationId xmlns:a16="http://schemas.microsoft.com/office/drawing/2014/main" id="{57AF9D69-EBEE-20D8-ABEE-3583A851B639}"/>
              </a:ext>
            </a:extLst>
          </p:cNvPr>
          <p:cNvSpPr/>
          <p:nvPr/>
        </p:nvSpPr>
        <p:spPr>
          <a:xfrm>
            <a:off x="6599303" y="89498"/>
            <a:ext cx="6925628" cy="7089223"/>
          </a:xfrm>
          <a:custGeom>
            <a:avLst/>
            <a:gdLst>
              <a:gd name="connsiteX0" fmla="*/ 0 w 5266358"/>
              <a:gd name="connsiteY0" fmla="*/ 2633179 h 5266358"/>
              <a:gd name="connsiteX1" fmla="*/ 2633179 w 5266358"/>
              <a:gd name="connsiteY1" fmla="*/ 0 h 5266358"/>
              <a:gd name="connsiteX2" fmla="*/ 5266358 w 5266358"/>
              <a:gd name="connsiteY2" fmla="*/ 2633179 h 5266358"/>
              <a:gd name="connsiteX3" fmla="*/ 2633179 w 5266358"/>
              <a:gd name="connsiteY3" fmla="*/ 5266358 h 5266358"/>
              <a:gd name="connsiteX4" fmla="*/ 0 w 5266358"/>
              <a:gd name="connsiteY4" fmla="*/ 2633179 h 5266358"/>
              <a:gd name="connsiteX0" fmla="*/ 0 w 4225349"/>
              <a:gd name="connsiteY0" fmla="*/ 2548905 h 5266613"/>
              <a:gd name="connsiteX1" fmla="*/ 1592170 w 4225349"/>
              <a:gd name="connsiteY1" fmla="*/ 132 h 5266613"/>
              <a:gd name="connsiteX2" fmla="*/ 4225349 w 4225349"/>
              <a:gd name="connsiteY2" fmla="*/ 2633311 h 5266613"/>
              <a:gd name="connsiteX3" fmla="*/ 1592170 w 4225349"/>
              <a:gd name="connsiteY3" fmla="*/ 5266490 h 5266613"/>
              <a:gd name="connsiteX4" fmla="*/ 0 w 4225349"/>
              <a:gd name="connsiteY4" fmla="*/ 2548905 h 5266613"/>
              <a:gd name="connsiteX0" fmla="*/ 0 w 4506703"/>
              <a:gd name="connsiteY0" fmla="*/ 2632343 h 5369001"/>
              <a:gd name="connsiteX1" fmla="*/ 1592170 w 4506703"/>
              <a:gd name="connsiteY1" fmla="*/ 83570 h 5369001"/>
              <a:gd name="connsiteX2" fmla="*/ 4506703 w 4506703"/>
              <a:gd name="connsiteY2" fmla="*/ 1408454 h 5369001"/>
              <a:gd name="connsiteX3" fmla="*/ 1592170 w 4506703"/>
              <a:gd name="connsiteY3" fmla="*/ 5349928 h 5369001"/>
              <a:gd name="connsiteX4" fmla="*/ 0 w 4506703"/>
              <a:gd name="connsiteY4" fmla="*/ 2632343 h 5369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6703" h="5369001">
                <a:moveTo>
                  <a:pt x="0" y="2632343"/>
                </a:moveTo>
                <a:cubicBezTo>
                  <a:pt x="0" y="1178078"/>
                  <a:pt x="841053" y="287552"/>
                  <a:pt x="1592170" y="83570"/>
                </a:cubicBezTo>
                <a:cubicBezTo>
                  <a:pt x="2343287" y="-120412"/>
                  <a:pt x="4506703" y="-45811"/>
                  <a:pt x="4506703" y="1408454"/>
                </a:cubicBezTo>
                <a:cubicBezTo>
                  <a:pt x="4506703" y="2862719"/>
                  <a:pt x="2343287" y="5145947"/>
                  <a:pt x="1592170" y="5349928"/>
                </a:cubicBezTo>
                <a:cubicBezTo>
                  <a:pt x="841053" y="5553910"/>
                  <a:pt x="0" y="4086608"/>
                  <a:pt x="0" y="2632343"/>
                </a:cubicBezTo>
                <a:close/>
              </a:path>
            </a:pathLst>
          </a:custGeom>
          <a:solidFill>
            <a:srgbClr val="FAC7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eorgia" panose="02040502050405020303" pitchFamily="18" charset="0"/>
            </a:endParaRPr>
          </a:p>
        </p:txBody>
      </p:sp>
      <p:pic>
        <p:nvPicPr>
          <p:cNvPr id="21" name="Picture 20">
            <a:hlinkClick r:id="rId3"/>
            <a:extLst>
              <a:ext uri="{FF2B5EF4-FFF2-40B4-BE49-F238E27FC236}">
                <a16:creationId xmlns:a16="http://schemas.microsoft.com/office/drawing/2014/main" id="{5A36D1D9-19AD-9C0E-EFC7-2B3F22E4FB4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505694" y="1251992"/>
            <a:ext cx="3671822" cy="3671822"/>
          </a:xfrm>
          <a:prstGeom prst="rect">
            <a:avLst/>
          </a:prstGeom>
          <a:solidFill>
            <a:srgbClr val="FAC748"/>
          </a:solidFill>
          <a:ln>
            <a:noFill/>
          </a:ln>
        </p:spPr>
      </p:pic>
      <p:grpSp>
        <p:nvGrpSpPr>
          <p:cNvPr id="48" name="Group 47">
            <a:extLst>
              <a:ext uri="{FF2B5EF4-FFF2-40B4-BE49-F238E27FC236}">
                <a16:creationId xmlns:a16="http://schemas.microsoft.com/office/drawing/2014/main" id="{9847A26A-9389-268A-10E3-0ACCF031266C}"/>
              </a:ext>
            </a:extLst>
          </p:cNvPr>
          <p:cNvGrpSpPr/>
          <p:nvPr/>
        </p:nvGrpSpPr>
        <p:grpSpPr>
          <a:xfrm>
            <a:off x="648247" y="2601935"/>
            <a:ext cx="4635035" cy="3615703"/>
            <a:chOff x="636204" y="2781817"/>
            <a:chExt cx="4635035" cy="3615703"/>
          </a:xfrm>
        </p:grpSpPr>
        <p:grpSp>
          <p:nvGrpSpPr>
            <p:cNvPr id="47" name="Group 46">
              <a:extLst>
                <a:ext uri="{FF2B5EF4-FFF2-40B4-BE49-F238E27FC236}">
                  <a16:creationId xmlns:a16="http://schemas.microsoft.com/office/drawing/2014/main" id="{5E42B03D-655C-31FA-1C44-71AC5621F6BD}"/>
                </a:ext>
              </a:extLst>
            </p:cNvPr>
            <p:cNvGrpSpPr/>
            <p:nvPr/>
          </p:nvGrpSpPr>
          <p:grpSpPr>
            <a:xfrm>
              <a:off x="636204" y="2781817"/>
              <a:ext cx="4635035" cy="763278"/>
              <a:chOff x="636204" y="2781817"/>
              <a:chExt cx="4635035" cy="763278"/>
            </a:xfrm>
          </p:grpSpPr>
          <p:sp>
            <p:nvSpPr>
              <p:cNvPr id="11" name="Google Shape;11346;p87">
                <a:extLst>
                  <a:ext uri="{FF2B5EF4-FFF2-40B4-BE49-F238E27FC236}">
                    <a16:creationId xmlns:a16="http://schemas.microsoft.com/office/drawing/2014/main" id="{BB95576C-1474-4746-DBE6-AC91283D6B5C}"/>
                  </a:ext>
                </a:extLst>
              </p:cNvPr>
              <p:cNvSpPr/>
              <p:nvPr/>
            </p:nvSpPr>
            <p:spPr>
              <a:xfrm>
                <a:off x="636204" y="2781817"/>
                <a:ext cx="791328" cy="763278"/>
              </a:xfrm>
              <a:custGeom>
                <a:avLst/>
                <a:gdLst/>
                <a:ahLst/>
                <a:cxnLst/>
                <a:rect l="l" t="t" r="r" b="b"/>
                <a:pathLst>
                  <a:path w="12074" h="11646" extrusionOk="0">
                    <a:moveTo>
                      <a:pt x="10001" y="2714"/>
                    </a:moveTo>
                    <a:cubicBezTo>
                      <a:pt x="10213" y="2714"/>
                      <a:pt x="10440" y="2904"/>
                      <a:pt x="10341" y="3182"/>
                    </a:cubicBezTo>
                    <a:lnTo>
                      <a:pt x="9332" y="5923"/>
                    </a:lnTo>
                    <a:cubicBezTo>
                      <a:pt x="9269" y="6065"/>
                      <a:pt x="9143" y="6136"/>
                      <a:pt x="9017" y="6136"/>
                    </a:cubicBezTo>
                    <a:cubicBezTo>
                      <a:pt x="8891" y="6136"/>
                      <a:pt x="8765" y="6065"/>
                      <a:pt x="8702" y="5923"/>
                    </a:cubicBezTo>
                    <a:lnTo>
                      <a:pt x="7978" y="4033"/>
                    </a:lnTo>
                    <a:lnTo>
                      <a:pt x="7285" y="5923"/>
                    </a:lnTo>
                    <a:cubicBezTo>
                      <a:pt x="7222" y="6065"/>
                      <a:pt x="7080" y="6136"/>
                      <a:pt x="6946" y="6136"/>
                    </a:cubicBezTo>
                    <a:cubicBezTo>
                      <a:pt x="6812" y="6136"/>
                      <a:pt x="6686" y="6065"/>
                      <a:pt x="6655" y="5923"/>
                    </a:cubicBezTo>
                    <a:lnTo>
                      <a:pt x="5615" y="3182"/>
                    </a:lnTo>
                    <a:cubicBezTo>
                      <a:pt x="5516" y="2904"/>
                      <a:pt x="5729" y="2714"/>
                      <a:pt x="5941" y="2714"/>
                    </a:cubicBezTo>
                    <a:cubicBezTo>
                      <a:pt x="6064" y="2714"/>
                      <a:pt x="6187" y="2779"/>
                      <a:pt x="6245" y="2930"/>
                    </a:cubicBezTo>
                    <a:lnTo>
                      <a:pt x="6970" y="4820"/>
                    </a:lnTo>
                    <a:lnTo>
                      <a:pt x="7663" y="2930"/>
                    </a:lnTo>
                    <a:cubicBezTo>
                      <a:pt x="7726" y="2804"/>
                      <a:pt x="7867" y="2741"/>
                      <a:pt x="8001" y="2741"/>
                    </a:cubicBezTo>
                    <a:cubicBezTo>
                      <a:pt x="8135" y="2741"/>
                      <a:pt x="8261" y="2804"/>
                      <a:pt x="8293" y="2930"/>
                    </a:cubicBezTo>
                    <a:lnTo>
                      <a:pt x="9017" y="4820"/>
                    </a:lnTo>
                    <a:lnTo>
                      <a:pt x="9711" y="2930"/>
                    </a:lnTo>
                    <a:cubicBezTo>
                      <a:pt x="9757" y="2779"/>
                      <a:pt x="9877" y="2714"/>
                      <a:pt x="10001" y="2714"/>
                    </a:cubicBezTo>
                    <a:close/>
                    <a:moveTo>
                      <a:pt x="7946" y="0"/>
                    </a:moveTo>
                    <a:cubicBezTo>
                      <a:pt x="5678" y="0"/>
                      <a:pt x="3851" y="1827"/>
                      <a:pt x="3851" y="4096"/>
                    </a:cubicBezTo>
                    <a:cubicBezTo>
                      <a:pt x="3851" y="5104"/>
                      <a:pt x="4197" y="6018"/>
                      <a:pt x="4827" y="6711"/>
                    </a:cubicBezTo>
                    <a:lnTo>
                      <a:pt x="4134" y="7435"/>
                    </a:lnTo>
                    <a:cubicBezTo>
                      <a:pt x="3981" y="7364"/>
                      <a:pt x="3827" y="7329"/>
                      <a:pt x="3678" y="7329"/>
                    </a:cubicBezTo>
                    <a:cubicBezTo>
                      <a:pt x="3431" y="7329"/>
                      <a:pt x="3197" y="7427"/>
                      <a:pt x="3000" y="7624"/>
                    </a:cubicBezTo>
                    <a:lnTo>
                      <a:pt x="732" y="9861"/>
                    </a:lnTo>
                    <a:cubicBezTo>
                      <a:pt x="0" y="10593"/>
                      <a:pt x="722" y="11645"/>
                      <a:pt x="1524" y="11645"/>
                    </a:cubicBezTo>
                    <a:cubicBezTo>
                      <a:pt x="1758" y="11645"/>
                      <a:pt x="1999" y="11555"/>
                      <a:pt x="2212" y="11342"/>
                    </a:cubicBezTo>
                    <a:lnTo>
                      <a:pt x="4449" y="9074"/>
                    </a:lnTo>
                    <a:cubicBezTo>
                      <a:pt x="4764" y="8759"/>
                      <a:pt x="4796" y="8286"/>
                      <a:pt x="4638" y="7939"/>
                    </a:cubicBezTo>
                    <a:lnTo>
                      <a:pt x="5363" y="7246"/>
                    </a:lnTo>
                    <a:cubicBezTo>
                      <a:pt x="6056" y="7813"/>
                      <a:pt x="7001" y="8223"/>
                      <a:pt x="7978" y="8223"/>
                    </a:cubicBezTo>
                    <a:cubicBezTo>
                      <a:pt x="10278" y="8223"/>
                      <a:pt x="12073" y="6364"/>
                      <a:pt x="12073" y="4127"/>
                    </a:cubicBezTo>
                    <a:cubicBezTo>
                      <a:pt x="12073" y="1796"/>
                      <a:pt x="10246" y="0"/>
                      <a:pt x="7946" y="0"/>
                    </a:cubicBezTo>
                    <a:close/>
                  </a:path>
                </a:pathLst>
              </a:custGeom>
              <a:solidFill>
                <a:schemeClr val="bg1"/>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36" name="TextBox 35">
                <a:extLst>
                  <a:ext uri="{FF2B5EF4-FFF2-40B4-BE49-F238E27FC236}">
                    <a16:creationId xmlns:a16="http://schemas.microsoft.com/office/drawing/2014/main" id="{42505035-7331-1F2D-13EA-DEA545DC21BE}"/>
                  </a:ext>
                </a:extLst>
              </p:cNvPr>
              <p:cNvSpPr txBox="1"/>
              <p:nvPr/>
            </p:nvSpPr>
            <p:spPr>
              <a:xfrm>
                <a:off x="1508769" y="2932624"/>
                <a:ext cx="3762470" cy="430887"/>
              </a:xfrm>
              <a:prstGeom prst="rect">
                <a:avLst/>
              </a:prstGeom>
              <a:noFill/>
            </p:spPr>
            <p:txBody>
              <a:bodyPr wrap="square">
                <a:spAutoFit/>
              </a:bodyPr>
              <a:lstStyle/>
              <a:p>
                <a:r>
                  <a:rPr 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www.ed.ac.uk/is/skills</a:t>
                </a:r>
              </a:p>
            </p:txBody>
          </p:sp>
        </p:grpSp>
        <p:grpSp>
          <p:nvGrpSpPr>
            <p:cNvPr id="46" name="Group 45">
              <a:extLst>
                <a:ext uri="{FF2B5EF4-FFF2-40B4-BE49-F238E27FC236}">
                  <a16:creationId xmlns:a16="http://schemas.microsoft.com/office/drawing/2014/main" id="{B6D9BCCA-6EA0-1FA6-1DC4-C1FE953D87D5}"/>
                </a:ext>
              </a:extLst>
            </p:cNvPr>
            <p:cNvGrpSpPr/>
            <p:nvPr/>
          </p:nvGrpSpPr>
          <p:grpSpPr>
            <a:xfrm>
              <a:off x="636204" y="3904785"/>
              <a:ext cx="3589452" cy="541096"/>
              <a:chOff x="647771" y="3857642"/>
              <a:chExt cx="3589452" cy="541096"/>
            </a:xfrm>
          </p:grpSpPr>
          <p:grpSp>
            <p:nvGrpSpPr>
              <p:cNvPr id="25" name="Google Shape;11371;p87">
                <a:extLst>
                  <a:ext uri="{FF2B5EF4-FFF2-40B4-BE49-F238E27FC236}">
                    <a16:creationId xmlns:a16="http://schemas.microsoft.com/office/drawing/2014/main" id="{0D75A361-8E92-4A8F-9ADD-4F6FCADB0E3A}"/>
                  </a:ext>
                </a:extLst>
              </p:cNvPr>
              <p:cNvGrpSpPr/>
              <p:nvPr/>
            </p:nvGrpSpPr>
            <p:grpSpPr>
              <a:xfrm>
                <a:off x="647771" y="3857642"/>
                <a:ext cx="768194" cy="541096"/>
                <a:chOff x="-1199300" y="3279250"/>
                <a:chExt cx="293025" cy="206400"/>
              </a:xfrm>
              <a:solidFill>
                <a:schemeClr val="bg1"/>
              </a:solidFill>
            </p:grpSpPr>
            <p:sp>
              <p:nvSpPr>
                <p:cNvPr id="26" name="Google Shape;11372;p87">
                  <a:extLst>
                    <a:ext uri="{FF2B5EF4-FFF2-40B4-BE49-F238E27FC236}">
                      <a16:creationId xmlns:a16="http://schemas.microsoft.com/office/drawing/2014/main" id="{8B642BC2-BFF9-9378-0CCC-B98D22EFD879}"/>
                    </a:ext>
                  </a:extLst>
                </p:cNvPr>
                <p:cNvSpPr/>
                <p:nvPr/>
              </p:nvSpPr>
              <p:spPr>
                <a:xfrm>
                  <a:off x="-1183550" y="3395050"/>
                  <a:ext cx="261525" cy="90600"/>
                </a:xfrm>
                <a:custGeom>
                  <a:avLst/>
                  <a:gdLst/>
                  <a:ahLst/>
                  <a:cxnLst/>
                  <a:rect l="l" t="t" r="r" b="b"/>
                  <a:pathLst>
                    <a:path w="10461" h="3624" extrusionOk="0">
                      <a:moveTo>
                        <a:pt x="3498" y="0"/>
                      </a:moveTo>
                      <a:lnTo>
                        <a:pt x="1" y="3529"/>
                      </a:lnTo>
                      <a:cubicBezTo>
                        <a:pt x="127" y="3623"/>
                        <a:pt x="284" y="3623"/>
                        <a:pt x="442" y="3623"/>
                      </a:cubicBezTo>
                      <a:lnTo>
                        <a:pt x="10051" y="3623"/>
                      </a:lnTo>
                      <a:cubicBezTo>
                        <a:pt x="10208" y="3623"/>
                        <a:pt x="10366" y="3560"/>
                        <a:pt x="10460" y="3529"/>
                      </a:cubicBezTo>
                      <a:lnTo>
                        <a:pt x="6963" y="0"/>
                      </a:lnTo>
                      <a:lnTo>
                        <a:pt x="5986" y="977"/>
                      </a:lnTo>
                      <a:cubicBezTo>
                        <a:pt x="5797" y="1166"/>
                        <a:pt x="5522" y="1260"/>
                        <a:pt x="5242" y="1260"/>
                      </a:cubicBezTo>
                      <a:cubicBezTo>
                        <a:pt x="4963" y="1260"/>
                        <a:pt x="4679" y="1166"/>
                        <a:pt x="4474" y="977"/>
                      </a:cubicBezTo>
                      <a:lnTo>
                        <a:pt x="3498" y="0"/>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27" name="Google Shape;11373;p87">
                  <a:extLst>
                    <a:ext uri="{FF2B5EF4-FFF2-40B4-BE49-F238E27FC236}">
                      <a16:creationId xmlns:a16="http://schemas.microsoft.com/office/drawing/2014/main" id="{C21E9986-DD88-2410-E5EA-2A9372029175}"/>
                    </a:ext>
                  </a:extLst>
                </p:cNvPr>
                <p:cNvSpPr/>
                <p:nvPr/>
              </p:nvSpPr>
              <p:spPr>
                <a:xfrm>
                  <a:off x="-1184325" y="3279250"/>
                  <a:ext cx="261500" cy="129400"/>
                </a:xfrm>
                <a:custGeom>
                  <a:avLst/>
                  <a:gdLst/>
                  <a:ahLst/>
                  <a:cxnLst/>
                  <a:rect l="l" t="t" r="r" b="b"/>
                  <a:pathLst>
                    <a:path w="10460" h="5176" extrusionOk="0">
                      <a:moveTo>
                        <a:pt x="410" y="1"/>
                      </a:moveTo>
                      <a:cubicBezTo>
                        <a:pt x="252" y="1"/>
                        <a:pt x="95" y="64"/>
                        <a:pt x="0" y="95"/>
                      </a:cubicBezTo>
                      <a:lnTo>
                        <a:pt x="3781" y="3876"/>
                      </a:lnTo>
                      <a:lnTo>
                        <a:pt x="4978" y="5105"/>
                      </a:lnTo>
                      <a:cubicBezTo>
                        <a:pt x="5041" y="5152"/>
                        <a:pt x="5143" y="5175"/>
                        <a:pt x="5246" y="5175"/>
                      </a:cubicBezTo>
                      <a:cubicBezTo>
                        <a:pt x="5348" y="5175"/>
                        <a:pt x="5450" y="5152"/>
                        <a:pt x="5513" y="5105"/>
                      </a:cubicBezTo>
                      <a:lnTo>
                        <a:pt x="6711" y="3876"/>
                      </a:lnTo>
                      <a:lnTo>
                        <a:pt x="10460" y="95"/>
                      </a:lnTo>
                      <a:cubicBezTo>
                        <a:pt x="10334" y="1"/>
                        <a:pt x="10176" y="1"/>
                        <a:pt x="10019"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28" name="Google Shape;11374;p87">
                  <a:extLst>
                    <a:ext uri="{FF2B5EF4-FFF2-40B4-BE49-F238E27FC236}">
                      <a16:creationId xmlns:a16="http://schemas.microsoft.com/office/drawing/2014/main" id="{2BA84652-66E0-8254-4525-EBE3A47D977D}"/>
                    </a:ext>
                  </a:extLst>
                </p:cNvPr>
                <p:cNvSpPr/>
                <p:nvPr/>
              </p:nvSpPr>
              <p:spPr>
                <a:xfrm>
                  <a:off x="-1199300" y="3294225"/>
                  <a:ext cx="90600" cy="175650"/>
                </a:xfrm>
                <a:custGeom>
                  <a:avLst/>
                  <a:gdLst/>
                  <a:ahLst/>
                  <a:cxnLst/>
                  <a:rect l="l" t="t" r="r" b="b"/>
                  <a:pathLst>
                    <a:path w="3624" h="7026" extrusionOk="0">
                      <a:moveTo>
                        <a:pt x="126" y="0"/>
                      </a:moveTo>
                      <a:cubicBezTo>
                        <a:pt x="32" y="126"/>
                        <a:pt x="0" y="284"/>
                        <a:pt x="0" y="441"/>
                      </a:cubicBezTo>
                      <a:lnTo>
                        <a:pt x="0" y="6585"/>
                      </a:lnTo>
                      <a:cubicBezTo>
                        <a:pt x="0" y="6742"/>
                        <a:pt x="32" y="6900"/>
                        <a:pt x="126" y="7026"/>
                      </a:cubicBezTo>
                      <a:lnTo>
                        <a:pt x="3624" y="3466"/>
                      </a:lnTo>
                      <a:lnTo>
                        <a:pt x="126" y="0"/>
                      </a:ln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29" name="Google Shape;11375;p87">
                  <a:extLst>
                    <a:ext uri="{FF2B5EF4-FFF2-40B4-BE49-F238E27FC236}">
                      <a16:creationId xmlns:a16="http://schemas.microsoft.com/office/drawing/2014/main" id="{AF07BBF6-ED82-9CAA-D743-09469CBB0682}"/>
                    </a:ext>
                  </a:extLst>
                </p:cNvPr>
                <p:cNvSpPr/>
                <p:nvPr/>
              </p:nvSpPr>
              <p:spPr>
                <a:xfrm>
                  <a:off x="-996875" y="3294225"/>
                  <a:ext cx="90600" cy="177225"/>
                </a:xfrm>
                <a:custGeom>
                  <a:avLst/>
                  <a:gdLst/>
                  <a:ahLst/>
                  <a:cxnLst/>
                  <a:rect l="l" t="t" r="r" b="b"/>
                  <a:pathLst>
                    <a:path w="3624" h="7089" extrusionOk="0">
                      <a:moveTo>
                        <a:pt x="3529" y="0"/>
                      </a:moveTo>
                      <a:lnTo>
                        <a:pt x="0" y="3529"/>
                      </a:lnTo>
                      <a:lnTo>
                        <a:pt x="3529" y="7089"/>
                      </a:lnTo>
                      <a:cubicBezTo>
                        <a:pt x="3592" y="6963"/>
                        <a:pt x="3623" y="6805"/>
                        <a:pt x="3623" y="6648"/>
                      </a:cubicBezTo>
                      <a:lnTo>
                        <a:pt x="3623" y="504"/>
                      </a:lnTo>
                      <a:cubicBezTo>
                        <a:pt x="3592" y="284"/>
                        <a:pt x="3560" y="126"/>
                        <a:pt x="3529" y="0"/>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37" name="TextBox 36">
                <a:extLst>
                  <a:ext uri="{FF2B5EF4-FFF2-40B4-BE49-F238E27FC236}">
                    <a16:creationId xmlns:a16="http://schemas.microsoft.com/office/drawing/2014/main" id="{A9991C3E-D47B-990E-2D28-098D97F6BCB0}"/>
                  </a:ext>
                </a:extLst>
              </p:cNvPr>
              <p:cNvSpPr txBox="1"/>
              <p:nvPr/>
            </p:nvSpPr>
            <p:spPr>
              <a:xfrm>
                <a:off x="1508769" y="3897358"/>
                <a:ext cx="2728454" cy="430887"/>
              </a:xfrm>
              <a:prstGeom prst="rect">
                <a:avLst/>
              </a:prstGeom>
              <a:noFill/>
            </p:spPr>
            <p:txBody>
              <a:bodyPr wrap="square">
                <a:spAutoFit/>
              </a:bodyPr>
              <a:lstStyle/>
              <a:p>
                <a:r>
                  <a:rPr 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is.skills@ed.ac.uk</a:t>
                </a:r>
              </a:p>
            </p:txBody>
          </p:sp>
        </p:grpSp>
        <p:grpSp>
          <p:nvGrpSpPr>
            <p:cNvPr id="45" name="Group 44">
              <a:extLst>
                <a:ext uri="{FF2B5EF4-FFF2-40B4-BE49-F238E27FC236}">
                  <a16:creationId xmlns:a16="http://schemas.microsoft.com/office/drawing/2014/main" id="{F8707C8D-EE6B-E8E8-E97B-6F427F8F60D8}"/>
                </a:ext>
              </a:extLst>
            </p:cNvPr>
            <p:cNvGrpSpPr/>
            <p:nvPr/>
          </p:nvGrpSpPr>
          <p:grpSpPr>
            <a:xfrm>
              <a:off x="636204" y="4843550"/>
              <a:ext cx="3292204" cy="705806"/>
              <a:chOff x="678983" y="4770976"/>
              <a:chExt cx="3292204" cy="705806"/>
            </a:xfrm>
          </p:grpSpPr>
          <p:grpSp>
            <p:nvGrpSpPr>
              <p:cNvPr id="30" name="Google Shape;11616;p87">
                <a:extLst>
                  <a:ext uri="{FF2B5EF4-FFF2-40B4-BE49-F238E27FC236}">
                    <a16:creationId xmlns:a16="http://schemas.microsoft.com/office/drawing/2014/main" id="{1708FDCE-4FD7-EAAB-5D47-F964C773E7D9}"/>
                  </a:ext>
                </a:extLst>
              </p:cNvPr>
              <p:cNvGrpSpPr/>
              <p:nvPr/>
            </p:nvGrpSpPr>
            <p:grpSpPr>
              <a:xfrm>
                <a:off x="678983" y="4770976"/>
                <a:ext cx="705770" cy="705806"/>
                <a:chOff x="864491" y="1723250"/>
                <a:chExt cx="397866" cy="397887"/>
              </a:xfrm>
              <a:solidFill>
                <a:schemeClr val="bg1"/>
              </a:solidFill>
            </p:grpSpPr>
            <p:sp>
              <p:nvSpPr>
                <p:cNvPr id="31" name="Google Shape;11617;p87">
                  <a:extLst>
                    <a:ext uri="{FF2B5EF4-FFF2-40B4-BE49-F238E27FC236}">
                      <a16:creationId xmlns:a16="http://schemas.microsoft.com/office/drawing/2014/main" id="{2FC982CE-1B7C-F082-C409-6F6989824A99}"/>
                    </a:ext>
                  </a:extLst>
                </p:cNvPr>
                <p:cNvSpPr/>
                <p:nvPr/>
              </p:nvSpPr>
              <p:spPr>
                <a:xfrm>
                  <a:off x="935197" y="1793977"/>
                  <a:ext cx="256451" cy="256430"/>
                </a:xfrm>
                <a:custGeom>
                  <a:avLst/>
                  <a:gdLst/>
                  <a:ahLst/>
                  <a:cxnLst/>
                  <a:rect l="l" t="t" r="r" b="b"/>
                  <a:pathLst>
                    <a:path w="12288" h="12287" extrusionOk="0">
                      <a:moveTo>
                        <a:pt x="10053" y="1117"/>
                      </a:moveTo>
                      <a:cubicBezTo>
                        <a:pt x="10669" y="1117"/>
                        <a:pt x="11171" y="1617"/>
                        <a:pt x="11171" y="2233"/>
                      </a:cubicBezTo>
                      <a:cubicBezTo>
                        <a:pt x="11170" y="2850"/>
                        <a:pt x="10669" y="3351"/>
                        <a:pt x="10053" y="3351"/>
                      </a:cubicBezTo>
                      <a:cubicBezTo>
                        <a:pt x="9438" y="3351"/>
                        <a:pt x="8937" y="2850"/>
                        <a:pt x="8937" y="2233"/>
                      </a:cubicBezTo>
                      <a:cubicBezTo>
                        <a:pt x="8937" y="1617"/>
                        <a:pt x="9438" y="1117"/>
                        <a:pt x="10053" y="1117"/>
                      </a:cubicBezTo>
                      <a:close/>
                      <a:moveTo>
                        <a:pt x="6144" y="2233"/>
                      </a:moveTo>
                      <a:cubicBezTo>
                        <a:pt x="8300" y="2233"/>
                        <a:pt x="10053" y="3988"/>
                        <a:pt x="10053" y="6144"/>
                      </a:cubicBezTo>
                      <a:cubicBezTo>
                        <a:pt x="10053" y="8299"/>
                        <a:pt x="8300" y="10054"/>
                        <a:pt x="6144" y="10054"/>
                      </a:cubicBezTo>
                      <a:cubicBezTo>
                        <a:pt x="3989" y="10054"/>
                        <a:pt x="2234" y="8299"/>
                        <a:pt x="2234" y="6144"/>
                      </a:cubicBezTo>
                      <a:cubicBezTo>
                        <a:pt x="2234" y="3988"/>
                        <a:pt x="3987" y="2233"/>
                        <a:pt x="6144" y="2233"/>
                      </a:cubicBezTo>
                      <a:close/>
                      <a:moveTo>
                        <a:pt x="1675" y="1"/>
                      </a:moveTo>
                      <a:cubicBezTo>
                        <a:pt x="752" y="1"/>
                        <a:pt x="0" y="751"/>
                        <a:pt x="0" y="1676"/>
                      </a:cubicBezTo>
                      <a:lnTo>
                        <a:pt x="0" y="10611"/>
                      </a:lnTo>
                      <a:cubicBezTo>
                        <a:pt x="0" y="11536"/>
                        <a:pt x="752" y="12286"/>
                        <a:pt x="1675" y="12286"/>
                      </a:cubicBezTo>
                      <a:lnTo>
                        <a:pt x="10612" y="12286"/>
                      </a:lnTo>
                      <a:cubicBezTo>
                        <a:pt x="11536" y="12286"/>
                        <a:pt x="12288" y="11536"/>
                        <a:pt x="12288" y="10611"/>
                      </a:cubicBezTo>
                      <a:lnTo>
                        <a:pt x="12288" y="1676"/>
                      </a:lnTo>
                      <a:cubicBezTo>
                        <a:pt x="12288" y="752"/>
                        <a:pt x="11536" y="1"/>
                        <a:pt x="10612" y="1"/>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32" name="Google Shape;11618;p87">
                  <a:extLst>
                    <a:ext uri="{FF2B5EF4-FFF2-40B4-BE49-F238E27FC236}">
                      <a16:creationId xmlns:a16="http://schemas.microsoft.com/office/drawing/2014/main" id="{FDFCA5E0-011F-9EC6-7AFD-48B809D17B07}"/>
                    </a:ext>
                  </a:extLst>
                </p:cNvPr>
                <p:cNvSpPr/>
                <p:nvPr/>
              </p:nvSpPr>
              <p:spPr>
                <a:xfrm>
                  <a:off x="1005109" y="1863910"/>
                  <a:ext cx="116622" cy="116559"/>
                </a:xfrm>
                <a:custGeom>
                  <a:avLst/>
                  <a:gdLst/>
                  <a:ahLst/>
                  <a:cxnLst/>
                  <a:rect l="l" t="t" r="r" b="b"/>
                  <a:pathLst>
                    <a:path w="5588" h="5585" extrusionOk="0">
                      <a:moveTo>
                        <a:pt x="2794" y="0"/>
                      </a:moveTo>
                      <a:cubicBezTo>
                        <a:pt x="1255" y="0"/>
                        <a:pt x="1" y="1252"/>
                        <a:pt x="1" y="2793"/>
                      </a:cubicBezTo>
                      <a:cubicBezTo>
                        <a:pt x="1" y="4332"/>
                        <a:pt x="1255" y="5585"/>
                        <a:pt x="2794" y="5585"/>
                      </a:cubicBezTo>
                      <a:cubicBezTo>
                        <a:pt x="4333" y="5585"/>
                        <a:pt x="5587" y="4332"/>
                        <a:pt x="5587" y="2793"/>
                      </a:cubicBezTo>
                      <a:cubicBezTo>
                        <a:pt x="5587" y="1252"/>
                        <a:pt x="4333" y="0"/>
                        <a:pt x="2794" y="0"/>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33" name="Google Shape;11619;p87">
                  <a:extLst>
                    <a:ext uri="{FF2B5EF4-FFF2-40B4-BE49-F238E27FC236}">
                      <a16:creationId xmlns:a16="http://schemas.microsoft.com/office/drawing/2014/main" id="{7F9D8999-DA4B-A91C-375D-891FA639544C}"/>
                    </a:ext>
                  </a:extLst>
                </p:cNvPr>
                <p:cNvSpPr/>
                <p:nvPr/>
              </p:nvSpPr>
              <p:spPr>
                <a:xfrm>
                  <a:off x="864491" y="1723250"/>
                  <a:ext cx="397866" cy="397887"/>
                </a:xfrm>
                <a:custGeom>
                  <a:avLst/>
                  <a:gdLst/>
                  <a:ahLst/>
                  <a:cxnLst/>
                  <a:rect l="l" t="t" r="r" b="b"/>
                  <a:pathLst>
                    <a:path w="19064" h="19065" extrusionOk="0">
                      <a:moveTo>
                        <a:pt x="14000" y="2271"/>
                      </a:moveTo>
                      <a:cubicBezTo>
                        <a:pt x="15539" y="2271"/>
                        <a:pt x="16794" y="3524"/>
                        <a:pt x="16794" y="5065"/>
                      </a:cubicBezTo>
                      <a:lnTo>
                        <a:pt x="16794" y="14000"/>
                      </a:lnTo>
                      <a:cubicBezTo>
                        <a:pt x="16794" y="15541"/>
                        <a:pt x="15539" y="16793"/>
                        <a:pt x="14000" y="16793"/>
                      </a:cubicBezTo>
                      <a:lnTo>
                        <a:pt x="5063" y="16793"/>
                      </a:lnTo>
                      <a:cubicBezTo>
                        <a:pt x="3524" y="16793"/>
                        <a:pt x="2272" y="15541"/>
                        <a:pt x="2272" y="14000"/>
                      </a:cubicBezTo>
                      <a:lnTo>
                        <a:pt x="2272" y="5065"/>
                      </a:lnTo>
                      <a:cubicBezTo>
                        <a:pt x="2272" y="3524"/>
                        <a:pt x="3524" y="2271"/>
                        <a:pt x="5063" y="2271"/>
                      </a:cubicBezTo>
                      <a:close/>
                      <a:moveTo>
                        <a:pt x="2829" y="0"/>
                      </a:moveTo>
                      <a:cubicBezTo>
                        <a:pt x="1290" y="0"/>
                        <a:pt x="0" y="1290"/>
                        <a:pt x="0" y="2831"/>
                      </a:cubicBezTo>
                      <a:lnTo>
                        <a:pt x="0" y="16234"/>
                      </a:lnTo>
                      <a:cubicBezTo>
                        <a:pt x="0" y="17775"/>
                        <a:pt x="1290" y="19065"/>
                        <a:pt x="2829" y="19065"/>
                      </a:cubicBezTo>
                      <a:lnTo>
                        <a:pt x="16235" y="19065"/>
                      </a:lnTo>
                      <a:cubicBezTo>
                        <a:pt x="17774" y="19065"/>
                        <a:pt x="19063" y="17775"/>
                        <a:pt x="19063" y="16234"/>
                      </a:cubicBezTo>
                      <a:lnTo>
                        <a:pt x="19063" y="2831"/>
                      </a:lnTo>
                      <a:cubicBezTo>
                        <a:pt x="19063" y="1290"/>
                        <a:pt x="17774" y="0"/>
                        <a:pt x="16235" y="0"/>
                      </a:cubicBezTo>
                      <a:close/>
                    </a:path>
                  </a:pathLst>
                </a:custGeom>
                <a:grp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38" name="TextBox 37">
                <a:extLst>
                  <a:ext uri="{FF2B5EF4-FFF2-40B4-BE49-F238E27FC236}">
                    <a16:creationId xmlns:a16="http://schemas.microsoft.com/office/drawing/2014/main" id="{73C09A14-2A51-54FC-5B26-46E4C6E25D8B}"/>
                  </a:ext>
                </a:extLst>
              </p:cNvPr>
              <p:cNvSpPr txBox="1"/>
              <p:nvPr/>
            </p:nvSpPr>
            <p:spPr>
              <a:xfrm>
                <a:off x="1508769" y="4893047"/>
                <a:ext cx="2462418" cy="430887"/>
              </a:xfrm>
              <a:prstGeom prst="rect">
                <a:avLst/>
              </a:prstGeom>
              <a:noFill/>
            </p:spPr>
            <p:txBody>
              <a:bodyPr wrap="square">
                <a:spAutoFit/>
              </a:bodyPr>
              <a:lstStyle/>
              <a:p>
                <a:r>
                  <a:rPr 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a:t>
                </a:r>
                <a:r>
                  <a:rPr lang="en-US" sz="2200" dirty="0" err="1">
                    <a:solidFill>
                      <a:schemeClr val="bg1"/>
                    </a:solidFill>
                    <a:latin typeface="Tahoma" panose="020B0604030504040204" pitchFamily="34" charset="0"/>
                    <a:ea typeface="Tahoma" panose="020B0604030504040204" pitchFamily="34" charset="0"/>
                    <a:cs typeface="Tahoma" panose="020B0604030504040204" pitchFamily="34" charset="0"/>
                  </a:rPr>
                  <a:t>uoedigiskills</a:t>
                </a:r>
                <a:endParaRPr lang="en-US" sz="22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44" name="Group 43">
              <a:extLst>
                <a:ext uri="{FF2B5EF4-FFF2-40B4-BE49-F238E27FC236}">
                  <a16:creationId xmlns:a16="http://schemas.microsoft.com/office/drawing/2014/main" id="{DB2EFF7C-2339-DECE-AD0F-943B289EE1A0}"/>
                </a:ext>
              </a:extLst>
            </p:cNvPr>
            <p:cNvGrpSpPr/>
            <p:nvPr/>
          </p:nvGrpSpPr>
          <p:grpSpPr>
            <a:xfrm>
              <a:off x="636204" y="5820102"/>
              <a:ext cx="3408762" cy="577418"/>
              <a:chOff x="677886" y="5947025"/>
              <a:chExt cx="3408762" cy="577418"/>
            </a:xfrm>
          </p:grpSpPr>
          <p:sp>
            <p:nvSpPr>
              <p:cNvPr id="34" name="Google Shape;11620;p87">
                <a:extLst>
                  <a:ext uri="{FF2B5EF4-FFF2-40B4-BE49-F238E27FC236}">
                    <a16:creationId xmlns:a16="http://schemas.microsoft.com/office/drawing/2014/main" id="{B576F410-0F51-4D20-87CC-91D4D34E5285}"/>
                  </a:ext>
                </a:extLst>
              </p:cNvPr>
              <p:cNvSpPr/>
              <p:nvPr/>
            </p:nvSpPr>
            <p:spPr>
              <a:xfrm>
                <a:off x="677886" y="5947025"/>
                <a:ext cx="707964" cy="577418"/>
              </a:xfrm>
              <a:custGeom>
                <a:avLst/>
                <a:gdLst/>
                <a:ahLst/>
                <a:cxnLst/>
                <a:rect l="l" t="t" r="r" b="b"/>
                <a:pathLst>
                  <a:path w="19122" h="15596" extrusionOk="0">
                    <a:moveTo>
                      <a:pt x="12981" y="0"/>
                    </a:moveTo>
                    <a:cubicBezTo>
                      <a:pt x="12091" y="0"/>
                      <a:pt x="10821" y="352"/>
                      <a:pt x="9915" y="1352"/>
                    </a:cubicBezTo>
                    <a:cubicBezTo>
                      <a:pt x="9203" y="2141"/>
                      <a:pt x="8847" y="3174"/>
                      <a:pt x="8856" y="4430"/>
                    </a:cubicBezTo>
                    <a:cubicBezTo>
                      <a:pt x="6243" y="4110"/>
                      <a:pt x="4101" y="2933"/>
                      <a:pt x="2323" y="846"/>
                    </a:cubicBezTo>
                    <a:cubicBezTo>
                      <a:pt x="2216" y="723"/>
                      <a:pt x="2064" y="650"/>
                      <a:pt x="1902" y="650"/>
                    </a:cubicBezTo>
                    <a:cubicBezTo>
                      <a:pt x="1875" y="650"/>
                      <a:pt x="1848" y="652"/>
                      <a:pt x="1820" y="656"/>
                    </a:cubicBezTo>
                    <a:cubicBezTo>
                      <a:pt x="1631" y="683"/>
                      <a:pt x="1468" y="805"/>
                      <a:pt x="1391" y="977"/>
                    </a:cubicBezTo>
                    <a:cubicBezTo>
                      <a:pt x="695" y="2512"/>
                      <a:pt x="701" y="3895"/>
                      <a:pt x="1403" y="5113"/>
                    </a:cubicBezTo>
                    <a:cubicBezTo>
                      <a:pt x="1389" y="5111"/>
                      <a:pt x="1374" y="5111"/>
                      <a:pt x="1360" y="5111"/>
                    </a:cubicBezTo>
                    <a:cubicBezTo>
                      <a:pt x="1076" y="5111"/>
                      <a:pt x="803" y="5375"/>
                      <a:pt x="824" y="5707"/>
                    </a:cubicBezTo>
                    <a:cubicBezTo>
                      <a:pt x="916" y="7101"/>
                      <a:pt x="1428" y="8182"/>
                      <a:pt x="2351" y="8934"/>
                    </a:cubicBezTo>
                    <a:cubicBezTo>
                      <a:pt x="2176" y="9073"/>
                      <a:pt x="2102" y="9307"/>
                      <a:pt x="2164" y="9524"/>
                    </a:cubicBezTo>
                    <a:cubicBezTo>
                      <a:pt x="2456" y="10535"/>
                      <a:pt x="3310" y="11633"/>
                      <a:pt x="4615" y="12155"/>
                    </a:cubicBezTo>
                    <a:cubicBezTo>
                      <a:pt x="3657" y="12655"/>
                      <a:pt x="2516" y="12903"/>
                      <a:pt x="1345" y="12903"/>
                    </a:cubicBezTo>
                    <a:cubicBezTo>
                      <a:pt x="1111" y="12903"/>
                      <a:pt x="876" y="12893"/>
                      <a:pt x="641" y="12873"/>
                    </a:cubicBezTo>
                    <a:cubicBezTo>
                      <a:pt x="628" y="12872"/>
                      <a:pt x="615" y="12872"/>
                      <a:pt x="603" y="12872"/>
                    </a:cubicBezTo>
                    <a:cubicBezTo>
                      <a:pt x="362" y="12872"/>
                      <a:pt x="155" y="13031"/>
                      <a:pt x="78" y="13266"/>
                    </a:cubicBezTo>
                    <a:cubicBezTo>
                      <a:pt x="0" y="13512"/>
                      <a:pt x="113" y="13788"/>
                      <a:pt x="334" y="13922"/>
                    </a:cubicBezTo>
                    <a:cubicBezTo>
                      <a:pt x="1162" y="14423"/>
                      <a:pt x="3243" y="15596"/>
                      <a:pt x="6294" y="15596"/>
                    </a:cubicBezTo>
                    <a:cubicBezTo>
                      <a:pt x="14568" y="15596"/>
                      <a:pt x="17244" y="8279"/>
                      <a:pt x="17244" y="4736"/>
                    </a:cubicBezTo>
                    <a:cubicBezTo>
                      <a:pt x="17241" y="4515"/>
                      <a:pt x="17243" y="4541"/>
                      <a:pt x="17230" y="4426"/>
                    </a:cubicBezTo>
                    <a:cubicBezTo>
                      <a:pt x="17250" y="4403"/>
                      <a:pt x="17326" y="4347"/>
                      <a:pt x="17386" y="4301"/>
                    </a:cubicBezTo>
                    <a:cubicBezTo>
                      <a:pt x="17696" y="4067"/>
                      <a:pt x="18237" y="3680"/>
                      <a:pt x="18983" y="2590"/>
                    </a:cubicBezTo>
                    <a:cubicBezTo>
                      <a:pt x="19121" y="2386"/>
                      <a:pt x="19111" y="2118"/>
                      <a:pt x="18957" y="1925"/>
                    </a:cubicBezTo>
                    <a:cubicBezTo>
                      <a:pt x="18840" y="1779"/>
                      <a:pt x="18708" y="1722"/>
                      <a:pt x="18558" y="1722"/>
                    </a:cubicBezTo>
                    <a:cubicBezTo>
                      <a:pt x="18451" y="1722"/>
                      <a:pt x="18336" y="1751"/>
                      <a:pt x="18212" y="1799"/>
                    </a:cubicBezTo>
                    <a:cubicBezTo>
                      <a:pt x="18352" y="1553"/>
                      <a:pt x="18467" y="1291"/>
                      <a:pt x="18559" y="1014"/>
                    </a:cubicBezTo>
                    <a:cubicBezTo>
                      <a:pt x="18631" y="800"/>
                      <a:pt x="18553" y="614"/>
                      <a:pt x="18382" y="465"/>
                    </a:cubicBezTo>
                    <a:cubicBezTo>
                      <a:pt x="18282" y="379"/>
                      <a:pt x="18151" y="335"/>
                      <a:pt x="18020" y="335"/>
                    </a:cubicBezTo>
                    <a:cubicBezTo>
                      <a:pt x="17928" y="335"/>
                      <a:pt x="17837" y="356"/>
                      <a:pt x="17754" y="398"/>
                    </a:cubicBezTo>
                    <a:cubicBezTo>
                      <a:pt x="16848" y="856"/>
                      <a:pt x="16172" y="1054"/>
                      <a:pt x="15873" y="1113"/>
                    </a:cubicBezTo>
                    <a:cubicBezTo>
                      <a:pt x="15090" y="395"/>
                      <a:pt x="14251" y="0"/>
                      <a:pt x="12981" y="0"/>
                    </a:cubicBezTo>
                    <a:close/>
                  </a:path>
                </a:pathLst>
              </a:custGeom>
              <a:solidFill>
                <a:schemeClr val="bg1"/>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39" name="TextBox 38">
                <a:extLst>
                  <a:ext uri="{FF2B5EF4-FFF2-40B4-BE49-F238E27FC236}">
                    <a16:creationId xmlns:a16="http://schemas.microsoft.com/office/drawing/2014/main" id="{F8A8CDE5-CBDD-9360-07A4-0E62311FC56A}"/>
                  </a:ext>
                </a:extLst>
              </p:cNvPr>
              <p:cNvSpPr txBox="1"/>
              <p:nvPr/>
            </p:nvSpPr>
            <p:spPr>
              <a:xfrm>
                <a:off x="1508769" y="6004902"/>
                <a:ext cx="2577879" cy="430887"/>
              </a:xfrm>
              <a:prstGeom prst="rect">
                <a:avLst/>
              </a:prstGeom>
              <a:noFill/>
            </p:spPr>
            <p:txBody>
              <a:bodyPr wrap="square">
                <a:spAutoFit/>
              </a:bodyPr>
              <a:lstStyle/>
              <a:p>
                <a:r>
                  <a:rPr 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a:t>
                </a:r>
                <a:r>
                  <a:rPr lang="en-US" sz="2200" dirty="0" err="1">
                    <a:solidFill>
                      <a:schemeClr val="bg1"/>
                    </a:solidFill>
                    <a:latin typeface="Tahoma" panose="020B0604030504040204" pitchFamily="34" charset="0"/>
                    <a:ea typeface="Tahoma" panose="020B0604030504040204" pitchFamily="34" charset="0"/>
                    <a:cs typeface="Tahoma" panose="020B0604030504040204" pitchFamily="34" charset="0"/>
                  </a:rPr>
                  <a:t>uoedigiskills</a:t>
                </a:r>
                <a:endParaRPr lang="en-US" sz="22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sp>
        <p:nvSpPr>
          <p:cNvPr id="5" name="TextBox 4">
            <a:extLst>
              <a:ext uri="{FF2B5EF4-FFF2-40B4-BE49-F238E27FC236}">
                <a16:creationId xmlns:a16="http://schemas.microsoft.com/office/drawing/2014/main" id="{AFE52622-DAF6-F4D3-6A0F-A4338ECFC87C}"/>
              </a:ext>
            </a:extLst>
          </p:cNvPr>
          <p:cNvSpPr txBox="1"/>
          <p:nvPr/>
        </p:nvSpPr>
        <p:spPr>
          <a:xfrm>
            <a:off x="7264883" y="5098176"/>
            <a:ext cx="4153445" cy="1015663"/>
          </a:xfrm>
          <a:prstGeom prst="rect">
            <a:avLst/>
          </a:prstGeom>
          <a:noFill/>
        </p:spPr>
        <p:txBody>
          <a:bodyPr wrap="square">
            <a:spAutoFit/>
          </a:bodyPr>
          <a:lstStyle/>
          <a:p>
            <a:pPr algn="ctr"/>
            <a:r>
              <a:rPr lang="en-US" sz="2000" dirty="0">
                <a:solidFill>
                  <a:srgbClr val="2D5A95"/>
                </a:solidFill>
                <a:latin typeface="Tahoma" panose="020B0604030504040204" pitchFamily="34" charset="0"/>
                <a:ea typeface="Tahoma" panose="020B0604030504040204" pitchFamily="34" charset="0"/>
                <a:cs typeface="Tahoma" panose="020B0604030504040204" pitchFamily="34" charset="0"/>
              </a:rPr>
              <a:t>Click or scan to download </a:t>
            </a:r>
          </a:p>
          <a:p>
            <a:pPr algn="ctr"/>
            <a:r>
              <a:rPr lang="en-US" sz="2000" dirty="0">
                <a:solidFill>
                  <a:srgbClr val="2D5A95"/>
                </a:solidFill>
                <a:latin typeface="Tahoma" panose="020B0604030504040204" pitchFamily="34" charset="0"/>
                <a:ea typeface="Tahoma" panose="020B0604030504040204" pitchFamily="34" charset="0"/>
                <a:cs typeface="Tahoma" panose="020B0604030504040204" pitchFamily="34" charset="0"/>
              </a:rPr>
              <a:t>this presentation or view </a:t>
            </a:r>
          </a:p>
          <a:p>
            <a:pPr algn="ctr"/>
            <a:r>
              <a:rPr lang="en-US" sz="2000" dirty="0">
                <a:solidFill>
                  <a:srgbClr val="2D5A95"/>
                </a:solidFill>
                <a:latin typeface="Tahoma" panose="020B0604030504040204" pitchFamily="34" charset="0"/>
                <a:ea typeface="Tahoma" panose="020B0604030504040204" pitchFamily="34" charset="0"/>
                <a:cs typeface="Tahoma" panose="020B0604030504040204" pitchFamily="34" charset="0"/>
              </a:rPr>
              <a:t>a pre-recorded version. </a:t>
            </a:r>
          </a:p>
        </p:txBody>
      </p:sp>
    </p:spTree>
    <p:extLst>
      <p:ext uri="{BB962C8B-B14F-4D97-AF65-F5344CB8AC3E}">
        <p14:creationId xmlns:p14="http://schemas.microsoft.com/office/powerpoint/2010/main" val="16838719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Shape 8502"/>
        <p:cNvGrpSpPr/>
        <p:nvPr/>
      </p:nvGrpSpPr>
      <p:grpSpPr>
        <a:xfrm>
          <a:off x="0" y="0"/>
          <a:ext cx="0" cy="0"/>
          <a:chOff x="0" y="0"/>
          <a:chExt cx="0" cy="0"/>
        </a:xfrm>
      </p:grpSpPr>
      <p:sp>
        <p:nvSpPr>
          <p:cNvPr id="8503" name="Google Shape;8503;p81"/>
          <p:cNvSpPr txBox="1">
            <a:spLocks noGrp="1"/>
          </p:cNvSpPr>
          <p:nvPr>
            <p:ph type="title" idx="4294967295"/>
          </p:nvPr>
        </p:nvSpPr>
        <p:spPr>
          <a:xfrm>
            <a:off x="1424133" y="1244600"/>
            <a:ext cx="9396400" cy="643200"/>
          </a:xfrm>
          <a:prstGeom prst="rect">
            <a:avLst/>
          </a:prstGeom>
        </p:spPr>
        <p:txBody>
          <a:bodyPr spcFirstLastPara="1" vert="horz" wrap="square" lIns="121900" tIns="121900" rIns="121900" bIns="121900" rtlCol="0" anchor="t" anchorCtr="0">
            <a:noAutofit/>
          </a:bodyPr>
          <a:lstStyle/>
          <a:p>
            <a:pPr algn="ctr">
              <a:spcBef>
                <a:spcPts val="0"/>
              </a:spcBef>
              <a:buClr>
                <a:srgbClr val="000000"/>
              </a:buClr>
              <a:buSzPts val="1100"/>
            </a:pPr>
            <a:r>
              <a:rPr lang="en">
                <a:solidFill>
                  <a:srgbClr val="FFFFFF"/>
                </a:solidFill>
                <a:latin typeface="Georgia" panose="02040502050405020303" pitchFamily="18" charset="0"/>
                <a:ea typeface="Arial"/>
                <a:cs typeface="Arial"/>
                <a:sym typeface="Arial"/>
              </a:rPr>
              <a:t>...and our </a:t>
            </a:r>
            <a:r>
              <a:rPr lang="en">
                <a:latin typeface="Georgia" panose="02040502050405020303" pitchFamily="18" charset="0"/>
                <a:ea typeface="Arial"/>
                <a:cs typeface="Arial"/>
                <a:sym typeface="Arial"/>
              </a:rPr>
              <a:t>sets </a:t>
            </a:r>
            <a:r>
              <a:rPr lang="en">
                <a:solidFill>
                  <a:srgbClr val="FFFFFF"/>
                </a:solidFill>
                <a:latin typeface="Georgia" panose="02040502050405020303" pitchFamily="18" charset="0"/>
                <a:ea typeface="Arial"/>
                <a:cs typeface="Arial"/>
                <a:sym typeface="Arial"/>
              </a:rPr>
              <a:t>of editable icons</a:t>
            </a:r>
            <a:endParaRPr>
              <a:solidFill>
                <a:srgbClr val="FFFFFF"/>
              </a:solidFill>
              <a:latin typeface="Georgia" panose="02040502050405020303" pitchFamily="18" charset="0"/>
              <a:ea typeface="Arial"/>
              <a:cs typeface="Arial"/>
              <a:sym typeface="Arial"/>
            </a:endParaRPr>
          </a:p>
        </p:txBody>
      </p:sp>
      <p:sp>
        <p:nvSpPr>
          <p:cNvPr id="8504" name="Google Shape;8504;p81"/>
          <p:cNvSpPr txBox="1">
            <a:spLocks noGrp="1"/>
          </p:cNvSpPr>
          <p:nvPr>
            <p:ph type="body" idx="4294967295"/>
          </p:nvPr>
        </p:nvSpPr>
        <p:spPr>
          <a:xfrm>
            <a:off x="1105167" y="2147033"/>
            <a:ext cx="10034400" cy="643200"/>
          </a:xfrm>
          <a:prstGeom prst="rect">
            <a:avLst/>
          </a:prstGeom>
        </p:spPr>
        <p:txBody>
          <a:bodyPr spcFirstLastPara="1" vert="horz" wrap="square" lIns="121900" tIns="121900" rIns="121900" bIns="121900" rtlCol="0" anchor="ctr" anchorCtr="0">
            <a:noAutofit/>
          </a:bodyPr>
          <a:lstStyle/>
          <a:p>
            <a:pPr marL="0" indent="0" algn="ctr">
              <a:spcBef>
                <a:spcPts val="0"/>
              </a:spcBef>
              <a:buNone/>
            </a:pPr>
            <a:r>
              <a:rPr lang="en">
                <a:solidFill>
                  <a:srgbClr val="FFFFFF"/>
                </a:solidFill>
                <a:latin typeface="Georgia" panose="02040502050405020303" pitchFamily="18" charset="0"/>
                <a:ea typeface="Arial"/>
                <a:cs typeface="Arial"/>
                <a:sym typeface="Arial"/>
              </a:rPr>
              <a:t>You can</a:t>
            </a:r>
            <a:r>
              <a:rPr lang="en">
                <a:solidFill>
                  <a:srgbClr val="435D74"/>
                </a:solidFill>
                <a:latin typeface="Georgia" panose="02040502050405020303" pitchFamily="18" charset="0"/>
                <a:ea typeface="Arial"/>
                <a:cs typeface="Arial"/>
                <a:sym typeface="Arial"/>
              </a:rPr>
              <a:t> </a:t>
            </a:r>
            <a:r>
              <a:rPr lang="en">
                <a:solidFill>
                  <a:srgbClr val="869FB2"/>
                </a:solidFill>
                <a:latin typeface="Georgia" panose="02040502050405020303" pitchFamily="18" charset="0"/>
                <a:ea typeface="Arial"/>
                <a:cs typeface="Arial"/>
                <a:sym typeface="Arial"/>
              </a:rPr>
              <a:t>resize</a:t>
            </a:r>
            <a:r>
              <a:rPr lang="en">
                <a:solidFill>
                  <a:srgbClr val="435D74"/>
                </a:solidFill>
                <a:latin typeface="Georgia" panose="02040502050405020303" pitchFamily="18" charset="0"/>
                <a:ea typeface="Arial"/>
                <a:cs typeface="Arial"/>
                <a:sym typeface="Arial"/>
              </a:rPr>
              <a:t> </a:t>
            </a:r>
            <a:r>
              <a:rPr lang="en">
                <a:solidFill>
                  <a:srgbClr val="FFFFFF"/>
                </a:solidFill>
                <a:latin typeface="Georgia" panose="02040502050405020303" pitchFamily="18" charset="0"/>
                <a:ea typeface="Arial"/>
                <a:cs typeface="Arial"/>
                <a:sym typeface="Arial"/>
              </a:rPr>
              <a:t>these icons without losing quality.</a:t>
            </a:r>
            <a:endParaRPr>
              <a:solidFill>
                <a:srgbClr val="FFFFFF"/>
              </a:solidFill>
              <a:latin typeface="Georgia" panose="02040502050405020303" pitchFamily="18" charset="0"/>
              <a:ea typeface="Arial"/>
              <a:cs typeface="Arial"/>
              <a:sym typeface="Arial"/>
            </a:endParaRPr>
          </a:p>
          <a:p>
            <a:pPr marL="0" indent="0" algn="ctr">
              <a:spcBef>
                <a:spcPts val="0"/>
              </a:spcBef>
              <a:buNone/>
            </a:pPr>
            <a:r>
              <a:rPr lang="en">
                <a:solidFill>
                  <a:srgbClr val="FFFFFF"/>
                </a:solidFill>
                <a:latin typeface="Georgia" panose="02040502050405020303" pitchFamily="18" charset="0"/>
                <a:ea typeface="Arial"/>
                <a:cs typeface="Arial"/>
                <a:sym typeface="Arial"/>
              </a:rPr>
              <a:t>You can </a:t>
            </a:r>
            <a:r>
              <a:rPr lang="en">
                <a:solidFill>
                  <a:srgbClr val="869FB2"/>
                </a:solidFill>
                <a:latin typeface="Georgia" panose="02040502050405020303" pitchFamily="18" charset="0"/>
                <a:ea typeface="Arial"/>
                <a:cs typeface="Arial"/>
                <a:sym typeface="Arial"/>
              </a:rPr>
              <a:t>change the stroke and fill color</a:t>
            </a:r>
            <a:r>
              <a:rPr lang="en">
                <a:solidFill>
                  <a:srgbClr val="FFFFFF"/>
                </a:solidFill>
                <a:latin typeface="Georgia" panose="02040502050405020303" pitchFamily="18" charset="0"/>
                <a:ea typeface="Arial"/>
                <a:cs typeface="Arial"/>
                <a:sym typeface="Arial"/>
              </a:rPr>
              <a:t>; just select the icon and click on the</a:t>
            </a:r>
            <a:r>
              <a:rPr lang="en">
                <a:solidFill>
                  <a:srgbClr val="435D74"/>
                </a:solidFill>
                <a:latin typeface="Georgia" panose="02040502050405020303" pitchFamily="18" charset="0"/>
                <a:ea typeface="Arial"/>
                <a:cs typeface="Arial"/>
                <a:sym typeface="Arial"/>
              </a:rPr>
              <a:t> </a:t>
            </a:r>
            <a:r>
              <a:rPr lang="en">
                <a:solidFill>
                  <a:srgbClr val="869FB2"/>
                </a:solidFill>
                <a:latin typeface="Georgia" panose="02040502050405020303" pitchFamily="18" charset="0"/>
                <a:ea typeface="Arial"/>
                <a:cs typeface="Arial"/>
                <a:sym typeface="Arial"/>
              </a:rPr>
              <a:t>paint bucket/pen</a:t>
            </a:r>
            <a:r>
              <a:rPr lang="en">
                <a:solidFill>
                  <a:srgbClr val="FFFFFF"/>
                </a:solidFill>
                <a:latin typeface="Georgia" panose="02040502050405020303" pitchFamily="18" charset="0"/>
                <a:ea typeface="Arial"/>
                <a:cs typeface="Arial"/>
                <a:sym typeface="Arial"/>
              </a:rPr>
              <a:t>.</a:t>
            </a:r>
            <a:endParaRPr>
              <a:solidFill>
                <a:srgbClr val="FFFFFF"/>
              </a:solidFill>
              <a:latin typeface="Georgia" panose="02040502050405020303" pitchFamily="18" charset="0"/>
              <a:ea typeface="Arial"/>
              <a:cs typeface="Arial"/>
              <a:sym typeface="Arial"/>
            </a:endParaRPr>
          </a:p>
          <a:p>
            <a:pPr marL="0" indent="0" algn="ctr">
              <a:spcBef>
                <a:spcPts val="0"/>
              </a:spcBef>
              <a:buNone/>
            </a:pPr>
            <a:r>
              <a:rPr lang="en">
                <a:solidFill>
                  <a:srgbClr val="030C10"/>
                </a:solidFill>
                <a:latin typeface="Georgia" panose="02040502050405020303" pitchFamily="18" charset="0"/>
                <a:ea typeface="Arial"/>
                <a:cs typeface="Arial"/>
                <a:sym typeface="Arial"/>
              </a:rPr>
              <a:t>In Google Slides, you can also use </a:t>
            </a:r>
            <a:r>
              <a:rPr lang="en">
                <a:solidFill>
                  <a:srgbClr val="869FB2"/>
                </a:solidFill>
                <a:uFill>
                  <a:noFill/>
                </a:uFill>
                <a:latin typeface="Georgia" panose="02040502050405020303" pitchFamily="18" charset="0"/>
                <a:ea typeface="Arial"/>
                <a:cs typeface="Arial"/>
                <a:sym typeface="Arial"/>
                <a:hlinkClick r:id="rId3">
                  <a:extLst>
                    <a:ext uri="{A12FA001-AC4F-418D-AE19-62706E023703}">
                      <ahyp:hlinkClr xmlns:ahyp="http://schemas.microsoft.com/office/drawing/2018/hyperlinkcolor" val="tx"/>
                    </a:ext>
                  </a:extLst>
                </a:hlinkClick>
              </a:rPr>
              <a:t>Flaticon’s extension</a:t>
            </a:r>
            <a:r>
              <a:rPr lang="en">
                <a:solidFill>
                  <a:srgbClr val="FFFFFF"/>
                </a:solidFill>
                <a:latin typeface="Georgia" panose="02040502050405020303" pitchFamily="18" charset="0"/>
                <a:ea typeface="Arial"/>
                <a:cs typeface="Arial"/>
                <a:sym typeface="Arial"/>
              </a:rPr>
              <a:t>, allowing you to customize and add even more icons.</a:t>
            </a:r>
            <a:br>
              <a:rPr lang="en">
                <a:solidFill>
                  <a:srgbClr val="435D74"/>
                </a:solidFill>
                <a:latin typeface="Georgia" panose="02040502050405020303" pitchFamily="18" charset="0"/>
                <a:ea typeface="Arial"/>
                <a:cs typeface="Arial"/>
                <a:sym typeface="Arial"/>
              </a:rPr>
            </a:br>
            <a:endParaRPr>
              <a:solidFill>
                <a:srgbClr val="435D74"/>
              </a:solidFill>
              <a:latin typeface="Georgia" panose="02040502050405020303" pitchFamily="18" charset="0"/>
              <a:ea typeface="Arial"/>
              <a:cs typeface="Arial"/>
              <a:sym typeface="Arial"/>
            </a:endParaRPr>
          </a:p>
        </p:txBody>
      </p:sp>
      <p:grpSp>
        <p:nvGrpSpPr>
          <p:cNvPr id="8505" name="Google Shape;8505;p81"/>
          <p:cNvGrpSpPr/>
          <p:nvPr/>
        </p:nvGrpSpPr>
        <p:grpSpPr>
          <a:xfrm>
            <a:off x="1105813" y="3076847"/>
            <a:ext cx="452313" cy="397581"/>
            <a:chOff x="898875" y="244725"/>
            <a:chExt cx="481800" cy="423500"/>
          </a:xfrm>
        </p:grpSpPr>
        <p:sp>
          <p:nvSpPr>
            <p:cNvPr id="8506" name="Google Shape;8506;p81"/>
            <p:cNvSpPr/>
            <p:nvPr/>
          </p:nvSpPr>
          <p:spPr>
            <a:xfrm>
              <a:off x="1125675" y="470575"/>
              <a:ext cx="28275" cy="28250"/>
            </a:xfrm>
            <a:custGeom>
              <a:avLst/>
              <a:gdLst/>
              <a:ahLst/>
              <a:cxnLst/>
              <a:rect l="l" t="t" r="r" b="b"/>
              <a:pathLst>
                <a:path w="1131" h="1130" extrusionOk="0">
                  <a:moveTo>
                    <a:pt x="564" y="1"/>
                  </a:moveTo>
                  <a:cubicBezTo>
                    <a:pt x="251" y="1"/>
                    <a:pt x="1" y="251"/>
                    <a:pt x="1" y="564"/>
                  </a:cubicBezTo>
                  <a:cubicBezTo>
                    <a:pt x="1" y="877"/>
                    <a:pt x="251" y="1130"/>
                    <a:pt x="564" y="1130"/>
                  </a:cubicBezTo>
                  <a:cubicBezTo>
                    <a:pt x="877" y="1130"/>
                    <a:pt x="1130" y="877"/>
                    <a:pt x="1130" y="564"/>
                  </a:cubicBezTo>
                  <a:cubicBezTo>
                    <a:pt x="1130" y="251"/>
                    <a:pt x="877" y="1"/>
                    <a:pt x="564"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07" name="Google Shape;8507;p81"/>
            <p:cNvSpPr/>
            <p:nvPr/>
          </p:nvSpPr>
          <p:spPr>
            <a:xfrm>
              <a:off x="898875" y="244725"/>
              <a:ext cx="481800" cy="225875"/>
            </a:xfrm>
            <a:custGeom>
              <a:avLst/>
              <a:gdLst/>
              <a:ahLst/>
              <a:cxnLst/>
              <a:rect l="l" t="t" r="r" b="b"/>
              <a:pathLst>
                <a:path w="19272" h="9035" extrusionOk="0">
                  <a:moveTo>
                    <a:pt x="2825" y="1130"/>
                  </a:moveTo>
                  <a:cubicBezTo>
                    <a:pt x="3135" y="1130"/>
                    <a:pt x="3388" y="1380"/>
                    <a:pt x="3388" y="1693"/>
                  </a:cubicBezTo>
                  <a:lnTo>
                    <a:pt x="3388" y="2259"/>
                  </a:lnTo>
                  <a:lnTo>
                    <a:pt x="2258" y="2259"/>
                  </a:lnTo>
                  <a:lnTo>
                    <a:pt x="2258" y="1693"/>
                  </a:lnTo>
                  <a:cubicBezTo>
                    <a:pt x="2258" y="1380"/>
                    <a:pt x="2511" y="1130"/>
                    <a:pt x="2825" y="1130"/>
                  </a:cubicBezTo>
                  <a:close/>
                  <a:moveTo>
                    <a:pt x="11894" y="1130"/>
                  </a:moveTo>
                  <a:cubicBezTo>
                    <a:pt x="12208" y="1130"/>
                    <a:pt x="12461" y="1380"/>
                    <a:pt x="12461" y="1693"/>
                  </a:cubicBezTo>
                  <a:lnTo>
                    <a:pt x="12461" y="2259"/>
                  </a:lnTo>
                  <a:lnTo>
                    <a:pt x="6814" y="2259"/>
                  </a:lnTo>
                  <a:lnTo>
                    <a:pt x="6814" y="1693"/>
                  </a:lnTo>
                  <a:cubicBezTo>
                    <a:pt x="6814" y="1380"/>
                    <a:pt x="7064" y="1130"/>
                    <a:pt x="7378" y="1130"/>
                  </a:cubicBezTo>
                  <a:close/>
                  <a:moveTo>
                    <a:pt x="5083" y="4518"/>
                  </a:moveTo>
                  <a:cubicBezTo>
                    <a:pt x="5586" y="4518"/>
                    <a:pt x="5836" y="5123"/>
                    <a:pt x="5480" y="5481"/>
                  </a:cubicBezTo>
                  <a:cubicBezTo>
                    <a:pt x="5366" y="5596"/>
                    <a:pt x="5225" y="5647"/>
                    <a:pt x="5086" y="5647"/>
                  </a:cubicBezTo>
                  <a:cubicBezTo>
                    <a:pt x="4796" y="5647"/>
                    <a:pt x="4517" y="5422"/>
                    <a:pt x="4517" y="5081"/>
                  </a:cubicBezTo>
                  <a:cubicBezTo>
                    <a:pt x="4517" y="4768"/>
                    <a:pt x="4770" y="4518"/>
                    <a:pt x="5083" y="4518"/>
                  </a:cubicBezTo>
                  <a:close/>
                  <a:moveTo>
                    <a:pt x="2825" y="1"/>
                  </a:moveTo>
                  <a:cubicBezTo>
                    <a:pt x="1888" y="1"/>
                    <a:pt x="1129" y="757"/>
                    <a:pt x="1129" y="1693"/>
                  </a:cubicBezTo>
                  <a:lnTo>
                    <a:pt x="1129" y="2362"/>
                  </a:lnTo>
                  <a:cubicBezTo>
                    <a:pt x="455" y="2600"/>
                    <a:pt x="3" y="3235"/>
                    <a:pt x="0" y="3952"/>
                  </a:cubicBezTo>
                  <a:lnTo>
                    <a:pt x="0" y="4518"/>
                  </a:lnTo>
                  <a:lnTo>
                    <a:pt x="1695" y="4518"/>
                  </a:lnTo>
                  <a:cubicBezTo>
                    <a:pt x="2629" y="4518"/>
                    <a:pt x="3388" y="5274"/>
                    <a:pt x="3388" y="6210"/>
                  </a:cubicBezTo>
                  <a:lnTo>
                    <a:pt x="3388" y="9035"/>
                  </a:lnTo>
                  <a:lnTo>
                    <a:pt x="5742" y="9035"/>
                  </a:lnTo>
                  <a:cubicBezTo>
                    <a:pt x="6016" y="7123"/>
                    <a:pt x="7652" y="5647"/>
                    <a:pt x="9636" y="5647"/>
                  </a:cubicBezTo>
                  <a:cubicBezTo>
                    <a:pt x="11620" y="5647"/>
                    <a:pt x="13256" y="7123"/>
                    <a:pt x="13533" y="9035"/>
                  </a:cubicBezTo>
                  <a:lnTo>
                    <a:pt x="15884" y="9035"/>
                  </a:lnTo>
                  <a:lnTo>
                    <a:pt x="15884" y="6210"/>
                  </a:lnTo>
                  <a:cubicBezTo>
                    <a:pt x="15884" y="5274"/>
                    <a:pt x="16643" y="4518"/>
                    <a:pt x="17580" y="4518"/>
                  </a:cubicBezTo>
                  <a:lnTo>
                    <a:pt x="19272" y="4518"/>
                  </a:lnTo>
                  <a:lnTo>
                    <a:pt x="19272" y="3952"/>
                  </a:lnTo>
                  <a:cubicBezTo>
                    <a:pt x="19272" y="3015"/>
                    <a:pt x="18513" y="2259"/>
                    <a:pt x="17580" y="2259"/>
                  </a:cubicBezTo>
                  <a:lnTo>
                    <a:pt x="13590" y="2259"/>
                  </a:lnTo>
                  <a:lnTo>
                    <a:pt x="13590" y="1693"/>
                  </a:lnTo>
                  <a:cubicBezTo>
                    <a:pt x="13587" y="757"/>
                    <a:pt x="12831" y="1"/>
                    <a:pt x="11894" y="1"/>
                  </a:cubicBezTo>
                  <a:lnTo>
                    <a:pt x="7378" y="1"/>
                  </a:lnTo>
                  <a:cubicBezTo>
                    <a:pt x="6441" y="1"/>
                    <a:pt x="5685" y="757"/>
                    <a:pt x="5685" y="1693"/>
                  </a:cubicBezTo>
                  <a:lnTo>
                    <a:pt x="5685" y="2259"/>
                  </a:lnTo>
                  <a:lnTo>
                    <a:pt x="4517" y="2259"/>
                  </a:lnTo>
                  <a:lnTo>
                    <a:pt x="4517" y="1693"/>
                  </a:lnTo>
                  <a:cubicBezTo>
                    <a:pt x="4517" y="757"/>
                    <a:pt x="3758" y="1"/>
                    <a:pt x="2825"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08" name="Google Shape;8508;p81"/>
            <p:cNvSpPr/>
            <p:nvPr/>
          </p:nvSpPr>
          <p:spPr>
            <a:xfrm>
              <a:off x="1324200" y="385900"/>
              <a:ext cx="56475" cy="197625"/>
            </a:xfrm>
            <a:custGeom>
              <a:avLst/>
              <a:gdLst/>
              <a:ahLst/>
              <a:cxnLst/>
              <a:rect l="l" t="t" r="r" b="b"/>
              <a:pathLst>
                <a:path w="2259" h="7905" extrusionOk="0">
                  <a:moveTo>
                    <a:pt x="567" y="0"/>
                  </a:moveTo>
                  <a:cubicBezTo>
                    <a:pt x="254" y="0"/>
                    <a:pt x="1" y="250"/>
                    <a:pt x="1" y="563"/>
                  </a:cubicBezTo>
                  <a:lnTo>
                    <a:pt x="1" y="7339"/>
                  </a:lnTo>
                  <a:cubicBezTo>
                    <a:pt x="1" y="7652"/>
                    <a:pt x="254" y="7905"/>
                    <a:pt x="567" y="7905"/>
                  </a:cubicBezTo>
                  <a:lnTo>
                    <a:pt x="2259" y="7905"/>
                  </a:lnTo>
                  <a:lnTo>
                    <a:pt x="2259"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09" name="Google Shape;8509;p81"/>
            <p:cNvSpPr/>
            <p:nvPr/>
          </p:nvSpPr>
          <p:spPr>
            <a:xfrm>
              <a:off x="898875" y="385900"/>
              <a:ext cx="56475" cy="197625"/>
            </a:xfrm>
            <a:custGeom>
              <a:avLst/>
              <a:gdLst/>
              <a:ahLst/>
              <a:cxnLst/>
              <a:rect l="l" t="t" r="r" b="b"/>
              <a:pathLst>
                <a:path w="2259" h="7905" extrusionOk="0">
                  <a:moveTo>
                    <a:pt x="0" y="0"/>
                  </a:moveTo>
                  <a:lnTo>
                    <a:pt x="0" y="7905"/>
                  </a:lnTo>
                  <a:lnTo>
                    <a:pt x="1695" y="7905"/>
                  </a:lnTo>
                  <a:cubicBezTo>
                    <a:pt x="2005" y="7905"/>
                    <a:pt x="2258" y="7652"/>
                    <a:pt x="2258" y="7339"/>
                  </a:cubicBezTo>
                  <a:lnTo>
                    <a:pt x="2258" y="563"/>
                  </a:lnTo>
                  <a:cubicBezTo>
                    <a:pt x="2258" y="250"/>
                    <a:pt x="2005" y="0"/>
                    <a:pt x="1695"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10" name="Google Shape;8510;p81"/>
            <p:cNvSpPr/>
            <p:nvPr/>
          </p:nvSpPr>
          <p:spPr>
            <a:xfrm>
              <a:off x="1063650" y="414125"/>
              <a:ext cx="146750" cy="141125"/>
            </a:xfrm>
            <a:custGeom>
              <a:avLst/>
              <a:gdLst/>
              <a:ahLst/>
              <a:cxnLst/>
              <a:rect l="l" t="t" r="r" b="b"/>
              <a:pathLst>
                <a:path w="5870" h="5645" extrusionOk="0">
                  <a:moveTo>
                    <a:pt x="3045" y="1127"/>
                  </a:moveTo>
                  <a:cubicBezTo>
                    <a:pt x="3263" y="1127"/>
                    <a:pt x="3483" y="1169"/>
                    <a:pt x="3692" y="1256"/>
                  </a:cubicBezTo>
                  <a:cubicBezTo>
                    <a:pt x="4325" y="1518"/>
                    <a:pt x="4740" y="2135"/>
                    <a:pt x="4740" y="2822"/>
                  </a:cubicBezTo>
                  <a:cubicBezTo>
                    <a:pt x="4737" y="3758"/>
                    <a:pt x="3981" y="4514"/>
                    <a:pt x="3045" y="4517"/>
                  </a:cubicBezTo>
                  <a:cubicBezTo>
                    <a:pt x="2358" y="4517"/>
                    <a:pt x="1741" y="4102"/>
                    <a:pt x="1479" y="3469"/>
                  </a:cubicBezTo>
                  <a:cubicBezTo>
                    <a:pt x="1217" y="2837"/>
                    <a:pt x="1362" y="2108"/>
                    <a:pt x="1847" y="1623"/>
                  </a:cubicBezTo>
                  <a:cubicBezTo>
                    <a:pt x="2171" y="1299"/>
                    <a:pt x="2604" y="1127"/>
                    <a:pt x="3045" y="1127"/>
                  </a:cubicBezTo>
                  <a:close/>
                  <a:moveTo>
                    <a:pt x="3045" y="0"/>
                  </a:moveTo>
                  <a:cubicBezTo>
                    <a:pt x="1904" y="0"/>
                    <a:pt x="874" y="687"/>
                    <a:pt x="437" y="1741"/>
                  </a:cubicBezTo>
                  <a:cubicBezTo>
                    <a:pt x="1" y="2798"/>
                    <a:pt x="242" y="4011"/>
                    <a:pt x="1049" y="4818"/>
                  </a:cubicBezTo>
                  <a:cubicBezTo>
                    <a:pt x="1588" y="5358"/>
                    <a:pt x="2310" y="5645"/>
                    <a:pt x="3045" y="5645"/>
                  </a:cubicBezTo>
                  <a:cubicBezTo>
                    <a:pt x="3409" y="5645"/>
                    <a:pt x="3776" y="5574"/>
                    <a:pt x="4126" y="5430"/>
                  </a:cubicBezTo>
                  <a:cubicBezTo>
                    <a:pt x="5180" y="4993"/>
                    <a:pt x="5870" y="3963"/>
                    <a:pt x="5870" y="2822"/>
                  </a:cubicBezTo>
                  <a:cubicBezTo>
                    <a:pt x="5867" y="1262"/>
                    <a:pt x="4605" y="0"/>
                    <a:pt x="3045"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11" name="Google Shape;8511;p81"/>
            <p:cNvSpPr/>
            <p:nvPr/>
          </p:nvSpPr>
          <p:spPr>
            <a:xfrm>
              <a:off x="898875" y="498800"/>
              <a:ext cx="481800" cy="169425"/>
            </a:xfrm>
            <a:custGeom>
              <a:avLst/>
              <a:gdLst/>
              <a:ahLst/>
              <a:cxnLst/>
              <a:rect l="l" t="t" r="r" b="b"/>
              <a:pathLst>
                <a:path w="19272" h="6777" extrusionOk="0">
                  <a:moveTo>
                    <a:pt x="3388" y="1"/>
                  </a:moveTo>
                  <a:lnTo>
                    <a:pt x="3388" y="2823"/>
                  </a:lnTo>
                  <a:cubicBezTo>
                    <a:pt x="3388" y="3759"/>
                    <a:pt x="2629" y="4515"/>
                    <a:pt x="1695" y="4518"/>
                  </a:cubicBezTo>
                  <a:lnTo>
                    <a:pt x="0" y="4518"/>
                  </a:lnTo>
                  <a:lnTo>
                    <a:pt x="0" y="5081"/>
                  </a:lnTo>
                  <a:cubicBezTo>
                    <a:pt x="0" y="6017"/>
                    <a:pt x="759" y="6773"/>
                    <a:pt x="1695" y="6776"/>
                  </a:cubicBezTo>
                  <a:lnTo>
                    <a:pt x="17580" y="6776"/>
                  </a:lnTo>
                  <a:cubicBezTo>
                    <a:pt x="18513" y="6773"/>
                    <a:pt x="19272" y="6017"/>
                    <a:pt x="19272" y="5081"/>
                  </a:cubicBezTo>
                  <a:lnTo>
                    <a:pt x="19272" y="4518"/>
                  </a:lnTo>
                  <a:lnTo>
                    <a:pt x="17580" y="4518"/>
                  </a:lnTo>
                  <a:cubicBezTo>
                    <a:pt x="16643" y="4515"/>
                    <a:pt x="15884" y="3759"/>
                    <a:pt x="15884" y="2823"/>
                  </a:cubicBezTo>
                  <a:lnTo>
                    <a:pt x="15884" y="1"/>
                  </a:lnTo>
                  <a:lnTo>
                    <a:pt x="13533" y="1"/>
                  </a:lnTo>
                  <a:cubicBezTo>
                    <a:pt x="13256" y="1910"/>
                    <a:pt x="11620" y="3389"/>
                    <a:pt x="9636" y="3389"/>
                  </a:cubicBezTo>
                  <a:cubicBezTo>
                    <a:pt x="7652" y="3389"/>
                    <a:pt x="6016" y="1910"/>
                    <a:pt x="5739"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512" name="Google Shape;8512;p81"/>
          <p:cNvGrpSpPr/>
          <p:nvPr/>
        </p:nvGrpSpPr>
        <p:grpSpPr>
          <a:xfrm>
            <a:off x="1690322" y="3049472"/>
            <a:ext cx="397559" cy="452337"/>
            <a:chOff x="1529350" y="258825"/>
            <a:chExt cx="423475" cy="481825"/>
          </a:xfrm>
        </p:grpSpPr>
        <p:sp>
          <p:nvSpPr>
            <p:cNvPr id="8513" name="Google Shape;8513;p81"/>
            <p:cNvSpPr/>
            <p:nvPr/>
          </p:nvSpPr>
          <p:spPr>
            <a:xfrm>
              <a:off x="1585800" y="258825"/>
              <a:ext cx="310650" cy="430550"/>
            </a:xfrm>
            <a:custGeom>
              <a:avLst/>
              <a:gdLst/>
              <a:ahLst/>
              <a:cxnLst/>
              <a:rect l="l" t="t" r="r" b="b"/>
              <a:pathLst>
                <a:path w="12426" h="17222" extrusionOk="0">
                  <a:moveTo>
                    <a:pt x="6213" y="3388"/>
                  </a:moveTo>
                  <a:cubicBezTo>
                    <a:pt x="7354" y="3388"/>
                    <a:pt x="8384" y="4074"/>
                    <a:pt x="8821" y="5131"/>
                  </a:cubicBezTo>
                  <a:cubicBezTo>
                    <a:pt x="9257" y="6185"/>
                    <a:pt x="9016" y="7399"/>
                    <a:pt x="8206" y="8206"/>
                  </a:cubicBezTo>
                  <a:cubicBezTo>
                    <a:pt x="7666" y="8748"/>
                    <a:pt x="6945" y="9035"/>
                    <a:pt x="6210" y="9035"/>
                  </a:cubicBezTo>
                  <a:cubicBezTo>
                    <a:pt x="5847" y="9035"/>
                    <a:pt x="5481" y="8965"/>
                    <a:pt x="5132" y="8820"/>
                  </a:cubicBezTo>
                  <a:cubicBezTo>
                    <a:pt x="4075" y="8383"/>
                    <a:pt x="3388" y="7354"/>
                    <a:pt x="3388" y="6212"/>
                  </a:cubicBezTo>
                  <a:cubicBezTo>
                    <a:pt x="3391" y="4652"/>
                    <a:pt x="4653" y="3391"/>
                    <a:pt x="6213" y="3388"/>
                  </a:cubicBezTo>
                  <a:close/>
                  <a:moveTo>
                    <a:pt x="6213" y="0"/>
                  </a:moveTo>
                  <a:cubicBezTo>
                    <a:pt x="2825" y="0"/>
                    <a:pt x="1" y="2728"/>
                    <a:pt x="1" y="6212"/>
                  </a:cubicBezTo>
                  <a:cubicBezTo>
                    <a:pt x="1" y="7537"/>
                    <a:pt x="398" y="8718"/>
                    <a:pt x="1163" y="9826"/>
                  </a:cubicBezTo>
                  <a:lnTo>
                    <a:pt x="5737" y="16959"/>
                  </a:lnTo>
                  <a:cubicBezTo>
                    <a:pt x="5847" y="17134"/>
                    <a:pt x="6029" y="17221"/>
                    <a:pt x="6211" y="17221"/>
                  </a:cubicBezTo>
                  <a:cubicBezTo>
                    <a:pt x="6394" y="17221"/>
                    <a:pt x="6576" y="17134"/>
                    <a:pt x="6686" y="16959"/>
                  </a:cubicBezTo>
                  <a:lnTo>
                    <a:pt x="11278" y="9802"/>
                  </a:lnTo>
                  <a:cubicBezTo>
                    <a:pt x="12025" y="8751"/>
                    <a:pt x="12425" y="7498"/>
                    <a:pt x="12422" y="6212"/>
                  </a:cubicBezTo>
                  <a:cubicBezTo>
                    <a:pt x="12422" y="2786"/>
                    <a:pt x="9637" y="0"/>
                    <a:pt x="6213"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14" name="Google Shape;8514;p81"/>
            <p:cNvSpPr/>
            <p:nvPr/>
          </p:nvSpPr>
          <p:spPr>
            <a:xfrm>
              <a:off x="1529350" y="583200"/>
              <a:ext cx="423475" cy="157450"/>
            </a:xfrm>
            <a:custGeom>
              <a:avLst/>
              <a:gdLst/>
              <a:ahLst/>
              <a:cxnLst/>
              <a:rect l="l" t="t" r="r" b="b"/>
              <a:pathLst>
                <a:path w="16939" h="6298" extrusionOk="0">
                  <a:moveTo>
                    <a:pt x="4050" y="1"/>
                  </a:moveTo>
                  <a:cubicBezTo>
                    <a:pt x="1545" y="582"/>
                    <a:pt x="0" y="1642"/>
                    <a:pt x="0" y="2909"/>
                  </a:cubicBezTo>
                  <a:cubicBezTo>
                    <a:pt x="0" y="5111"/>
                    <a:pt x="4364" y="6297"/>
                    <a:pt x="8471" y="6297"/>
                  </a:cubicBezTo>
                  <a:cubicBezTo>
                    <a:pt x="12575" y="6297"/>
                    <a:pt x="16938" y="5111"/>
                    <a:pt x="16938" y="2909"/>
                  </a:cubicBezTo>
                  <a:cubicBezTo>
                    <a:pt x="16938" y="1642"/>
                    <a:pt x="15391" y="579"/>
                    <a:pt x="12882" y="1"/>
                  </a:cubicBezTo>
                  <a:lnTo>
                    <a:pt x="10040" y="4445"/>
                  </a:lnTo>
                  <a:cubicBezTo>
                    <a:pt x="9673" y="5018"/>
                    <a:pt x="9071" y="5305"/>
                    <a:pt x="8469" y="5305"/>
                  </a:cubicBezTo>
                  <a:cubicBezTo>
                    <a:pt x="7867" y="5305"/>
                    <a:pt x="7265" y="5018"/>
                    <a:pt x="6899" y="4445"/>
                  </a:cubicBezTo>
                  <a:lnTo>
                    <a:pt x="4050"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515" name="Google Shape;8515;p81"/>
          <p:cNvGrpSpPr/>
          <p:nvPr/>
        </p:nvGrpSpPr>
        <p:grpSpPr>
          <a:xfrm>
            <a:off x="2214288" y="3156364"/>
            <a:ext cx="454520" cy="238549"/>
            <a:chOff x="2084325" y="363300"/>
            <a:chExt cx="484150" cy="254100"/>
          </a:xfrm>
        </p:grpSpPr>
        <p:sp>
          <p:nvSpPr>
            <p:cNvPr id="8516" name="Google Shape;8516;p81"/>
            <p:cNvSpPr/>
            <p:nvPr/>
          </p:nvSpPr>
          <p:spPr>
            <a:xfrm>
              <a:off x="2084325" y="363300"/>
              <a:ext cx="484150" cy="254100"/>
            </a:xfrm>
            <a:custGeom>
              <a:avLst/>
              <a:gdLst/>
              <a:ahLst/>
              <a:cxnLst/>
              <a:rect l="l" t="t" r="r" b="b"/>
              <a:pathLst>
                <a:path w="19366" h="10164" extrusionOk="0">
                  <a:moveTo>
                    <a:pt x="9686" y="1128"/>
                  </a:moveTo>
                  <a:cubicBezTo>
                    <a:pt x="10195" y="1128"/>
                    <a:pt x="10707" y="1226"/>
                    <a:pt x="11196" y="1428"/>
                  </a:cubicBezTo>
                  <a:cubicBezTo>
                    <a:pt x="12671" y="2042"/>
                    <a:pt x="13635" y="3482"/>
                    <a:pt x="13635" y="5081"/>
                  </a:cubicBezTo>
                  <a:cubicBezTo>
                    <a:pt x="13632" y="7264"/>
                    <a:pt x="11864" y="9031"/>
                    <a:pt x="9684" y="9034"/>
                  </a:cubicBezTo>
                  <a:cubicBezTo>
                    <a:pt x="8085" y="9034"/>
                    <a:pt x="6643" y="8071"/>
                    <a:pt x="6032" y="6592"/>
                  </a:cubicBezTo>
                  <a:cubicBezTo>
                    <a:pt x="5420" y="5117"/>
                    <a:pt x="5758" y="3415"/>
                    <a:pt x="6887" y="2286"/>
                  </a:cubicBezTo>
                  <a:cubicBezTo>
                    <a:pt x="7645" y="1530"/>
                    <a:pt x="8657" y="1128"/>
                    <a:pt x="9686" y="1128"/>
                  </a:cubicBezTo>
                  <a:close/>
                  <a:moveTo>
                    <a:pt x="9684" y="1"/>
                  </a:moveTo>
                  <a:cubicBezTo>
                    <a:pt x="4502" y="1"/>
                    <a:pt x="361" y="4512"/>
                    <a:pt x="190" y="4704"/>
                  </a:cubicBezTo>
                  <a:cubicBezTo>
                    <a:pt x="0" y="4918"/>
                    <a:pt x="0" y="5243"/>
                    <a:pt x="190" y="5457"/>
                  </a:cubicBezTo>
                  <a:cubicBezTo>
                    <a:pt x="361" y="5650"/>
                    <a:pt x="4502" y="10164"/>
                    <a:pt x="9684" y="10164"/>
                  </a:cubicBezTo>
                  <a:cubicBezTo>
                    <a:pt x="14867" y="10164"/>
                    <a:pt x="19004" y="5650"/>
                    <a:pt x="19176" y="5457"/>
                  </a:cubicBezTo>
                  <a:cubicBezTo>
                    <a:pt x="19365" y="5243"/>
                    <a:pt x="19365" y="4918"/>
                    <a:pt x="19176" y="4704"/>
                  </a:cubicBezTo>
                  <a:cubicBezTo>
                    <a:pt x="19004" y="4512"/>
                    <a:pt x="14867" y="1"/>
                    <a:pt x="9684"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17" name="Google Shape;8517;p81"/>
            <p:cNvSpPr/>
            <p:nvPr/>
          </p:nvSpPr>
          <p:spPr>
            <a:xfrm>
              <a:off x="2250600" y="419775"/>
              <a:ext cx="145175" cy="141125"/>
            </a:xfrm>
            <a:custGeom>
              <a:avLst/>
              <a:gdLst/>
              <a:ahLst/>
              <a:cxnLst/>
              <a:rect l="l" t="t" r="r" b="b"/>
              <a:pathLst>
                <a:path w="5807" h="5645" extrusionOk="0">
                  <a:moveTo>
                    <a:pt x="3018" y="0"/>
                  </a:moveTo>
                  <a:cubicBezTo>
                    <a:pt x="1922" y="0"/>
                    <a:pt x="929" y="634"/>
                    <a:pt x="468" y="1626"/>
                  </a:cubicBezTo>
                  <a:cubicBezTo>
                    <a:pt x="1" y="2623"/>
                    <a:pt x="158" y="3797"/>
                    <a:pt x="862" y="4637"/>
                  </a:cubicBezTo>
                  <a:cubicBezTo>
                    <a:pt x="1407" y="5287"/>
                    <a:pt x="2203" y="5645"/>
                    <a:pt x="3025" y="5645"/>
                  </a:cubicBezTo>
                  <a:cubicBezTo>
                    <a:pt x="3270" y="5645"/>
                    <a:pt x="3518" y="5613"/>
                    <a:pt x="3762" y="5547"/>
                  </a:cubicBezTo>
                  <a:cubicBezTo>
                    <a:pt x="4825" y="5258"/>
                    <a:pt x="5620" y="4382"/>
                    <a:pt x="5807" y="3297"/>
                  </a:cubicBezTo>
                  <a:lnTo>
                    <a:pt x="5807" y="3297"/>
                  </a:lnTo>
                  <a:cubicBezTo>
                    <a:pt x="5625" y="3356"/>
                    <a:pt x="5446" y="3383"/>
                    <a:pt x="5272" y="3383"/>
                  </a:cubicBezTo>
                  <a:cubicBezTo>
                    <a:pt x="4356" y="3383"/>
                    <a:pt x="3596" y="2626"/>
                    <a:pt x="3596" y="1692"/>
                  </a:cubicBezTo>
                  <a:cubicBezTo>
                    <a:pt x="3596" y="1147"/>
                    <a:pt x="3861" y="633"/>
                    <a:pt x="4307" y="316"/>
                  </a:cubicBezTo>
                  <a:cubicBezTo>
                    <a:pt x="3913" y="112"/>
                    <a:pt x="3476" y="3"/>
                    <a:pt x="3033" y="0"/>
                  </a:cubicBezTo>
                  <a:cubicBezTo>
                    <a:pt x="3028" y="0"/>
                    <a:pt x="3023" y="0"/>
                    <a:pt x="3018"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518" name="Google Shape;8518;p81"/>
          <p:cNvGrpSpPr/>
          <p:nvPr/>
        </p:nvGrpSpPr>
        <p:grpSpPr>
          <a:xfrm>
            <a:off x="2813349" y="3049470"/>
            <a:ext cx="397559" cy="452337"/>
            <a:chOff x="2707500" y="249400"/>
            <a:chExt cx="423475" cy="481825"/>
          </a:xfrm>
        </p:grpSpPr>
        <p:sp>
          <p:nvSpPr>
            <p:cNvPr id="8519" name="Google Shape;8519;p81"/>
            <p:cNvSpPr/>
            <p:nvPr/>
          </p:nvSpPr>
          <p:spPr>
            <a:xfrm>
              <a:off x="2739175" y="420675"/>
              <a:ext cx="360100" cy="310550"/>
            </a:xfrm>
            <a:custGeom>
              <a:avLst/>
              <a:gdLst/>
              <a:ahLst/>
              <a:cxnLst/>
              <a:rect l="l" t="t" r="r" b="b"/>
              <a:pathLst>
                <a:path w="14404" h="12422" extrusionOk="0">
                  <a:moveTo>
                    <a:pt x="3816" y="1130"/>
                  </a:moveTo>
                  <a:cubicBezTo>
                    <a:pt x="4126" y="1130"/>
                    <a:pt x="4379" y="1382"/>
                    <a:pt x="4379" y="1696"/>
                  </a:cubicBezTo>
                  <a:lnTo>
                    <a:pt x="4379" y="8471"/>
                  </a:lnTo>
                  <a:cubicBezTo>
                    <a:pt x="4379" y="8781"/>
                    <a:pt x="4126" y="9034"/>
                    <a:pt x="3816" y="9034"/>
                  </a:cubicBezTo>
                  <a:cubicBezTo>
                    <a:pt x="3503" y="9034"/>
                    <a:pt x="3250" y="8781"/>
                    <a:pt x="3250" y="8471"/>
                  </a:cubicBezTo>
                  <a:lnTo>
                    <a:pt x="3250" y="1696"/>
                  </a:lnTo>
                  <a:cubicBezTo>
                    <a:pt x="3250" y="1382"/>
                    <a:pt x="3503" y="1130"/>
                    <a:pt x="3816" y="1130"/>
                  </a:cubicBezTo>
                  <a:close/>
                  <a:moveTo>
                    <a:pt x="7204" y="1130"/>
                  </a:moveTo>
                  <a:cubicBezTo>
                    <a:pt x="7514" y="1130"/>
                    <a:pt x="7767" y="1382"/>
                    <a:pt x="7767" y="1696"/>
                  </a:cubicBezTo>
                  <a:lnTo>
                    <a:pt x="7767" y="8471"/>
                  </a:lnTo>
                  <a:cubicBezTo>
                    <a:pt x="7767" y="8781"/>
                    <a:pt x="7514" y="9034"/>
                    <a:pt x="7204" y="9034"/>
                  </a:cubicBezTo>
                  <a:cubicBezTo>
                    <a:pt x="6891" y="9034"/>
                    <a:pt x="6638" y="8781"/>
                    <a:pt x="6638" y="8471"/>
                  </a:cubicBezTo>
                  <a:lnTo>
                    <a:pt x="6638" y="1696"/>
                  </a:lnTo>
                  <a:cubicBezTo>
                    <a:pt x="6638" y="1382"/>
                    <a:pt x="6891" y="1130"/>
                    <a:pt x="7204" y="1130"/>
                  </a:cubicBezTo>
                  <a:close/>
                  <a:moveTo>
                    <a:pt x="10592" y="1130"/>
                  </a:moveTo>
                  <a:cubicBezTo>
                    <a:pt x="10902" y="1130"/>
                    <a:pt x="11155" y="1382"/>
                    <a:pt x="11155" y="1696"/>
                  </a:cubicBezTo>
                  <a:lnTo>
                    <a:pt x="11155" y="8471"/>
                  </a:lnTo>
                  <a:cubicBezTo>
                    <a:pt x="11155" y="8781"/>
                    <a:pt x="10902" y="9034"/>
                    <a:pt x="10592" y="9034"/>
                  </a:cubicBezTo>
                  <a:cubicBezTo>
                    <a:pt x="10278" y="9034"/>
                    <a:pt x="10025" y="8781"/>
                    <a:pt x="10025" y="8471"/>
                  </a:cubicBezTo>
                  <a:lnTo>
                    <a:pt x="10025" y="1696"/>
                  </a:lnTo>
                  <a:cubicBezTo>
                    <a:pt x="10025" y="1382"/>
                    <a:pt x="10278" y="1130"/>
                    <a:pt x="10592" y="1130"/>
                  </a:cubicBezTo>
                  <a:close/>
                  <a:moveTo>
                    <a:pt x="1" y="0"/>
                  </a:moveTo>
                  <a:lnTo>
                    <a:pt x="901" y="10880"/>
                  </a:lnTo>
                  <a:cubicBezTo>
                    <a:pt x="976" y="11754"/>
                    <a:pt x="1705" y="12422"/>
                    <a:pt x="2582" y="12422"/>
                  </a:cubicBezTo>
                  <a:cubicBezTo>
                    <a:pt x="2584" y="12422"/>
                    <a:pt x="2586" y="12422"/>
                    <a:pt x="2588" y="12422"/>
                  </a:cubicBezTo>
                  <a:lnTo>
                    <a:pt x="11817" y="12422"/>
                  </a:lnTo>
                  <a:cubicBezTo>
                    <a:pt x="11819" y="12422"/>
                    <a:pt x="11821" y="12422"/>
                    <a:pt x="11823" y="12422"/>
                  </a:cubicBezTo>
                  <a:cubicBezTo>
                    <a:pt x="12700" y="12422"/>
                    <a:pt x="13431" y="11751"/>
                    <a:pt x="13503" y="10877"/>
                  </a:cubicBezTo>
                  <a:lnTo>
                    <a:pt x="14404"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20" name="Google Shape;8520;p81"/>
            <p:cNvSpPr/>
            <p:nvPr/>
          </p:nvSpPr>
          <p:spPr>
            <a:xfrm>
              <a:off x="2707500" y="249400"/>
              <a:ext cx="423475" cy="141175"/>
            </a:xfrm>
            <a:custGeom>
              <a:avLst/>
              <a:gdLst/>
              <a:ahLst/>
              <a:cxnLst/>
              <a:rect l="l" t="t" r="r" b="b"/>
              <a:pathLst>
                <a:path w="16939" h="5647" extrusionOk="0">
                  <a:moveTo>
                    <a:pt x="9600" y="1130"/>
                  </a:moveTo>
                  <a:cubicBezTo>
                    <a:pt x="9910" y="1130"/>
                    <a:pt x="10163" y="1383"/>
                    <a:pt x="10163" y="1696"/>
                  </a:cubicBezTo>
                  <a:lnTo>
                    <a:pt x="10163" y="2259"/>
                  </a:lnTo>
                  <a:lnTo>
                    <a:pt x="6776" y="2259"/>
                  </a:lnTo>
                  <a:lnTo>
                    <a:pt x="6776" y="1696"/>
                  </a:lnTo>
                  <a:cubicBezTo>
                    <a:pt x="6776" y="1383"/>
                    <a:pt x="7029" y="1130"/>
                    <a:pt x="7342" y="1130"/>
                  </a:cubicBezTo>
                  <a:close/>
                  <a:moveTo>
                    <a:pt x="7342" y="1"/>
                  </a:moveTo>
                  <a:cubicBezTo>
                    <a:pt x="6405" y="1"/>
                    <a:pt x="5646" y="760"/>
                    <a:pt x="5646" y="1696"/>
                  </a:cubicBezTo>
                  <a:lnTo>
                    <a:pt x="5646" y="2259"/>
                  </a:lnTo>
                  <a:lnTo>
                    <a:pt x="1696" y="2259"/>
                  </a:lnTo>
                  <a:cubicBezTo>
                    <a:pt x="759" y="2259"/>
                    <a:pt x="0" y="3018"/>
                    <a:pt x="0" y="3954"/>
                  </a:cubicBezTo>
                  <a:lnTo>
                    <a:pt x="0" y="5084"/>
                  </a:lnTo>
                  <a:cubicBezTo>
                    <a:pt x="0" y="5394"/>
                    <a:pt x="253" y="5647"/>
                    <a:pt x="566" y="5647"/>
                  </a:cubicBezTo>
                  <a:lnTo>
                    <a:pt x="16375" y="5647"/>
                  </a:lnTo>
                  <a:cubicBezTo>
                    <a:pt x="16686" y="5647"/>
                    <a:pt x="16939" y="5394"/>
                    <a:pt x="16939" y="5084"/>
                  </a:cubicBezTo>
                  <a:lnTo>
                    <a:pt x="16939" y="3954"/>
                  </a:lnTo>
                  <a:cubicBezTo>
                    <a:pt x="16939" y="3018"/>
                    <a:pt x="16180" y="2259"/>
                    <a:pt x="15246" y="2259"/>
                  </a:cubicBezTo>
                  <a:lnTo>
                    <a:pt x="11292" y="2259"/>
                  </a:lnTo>
                  <a:lnTo>
                    <a:pt x="11292" y="1696"/>
                  </a:lnTo>
                  <a:cubicBezTo>
                    <a:pt x="11292" y="760"/>
                    <a:pt x="10534" y="1"/>
                    <a:pt x="9600"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521" name="Google Shape;8521;p81"/>
          <p:cNvGrpSpPr/>
          <p:nvPr/>
        </p:nvGrpSpPr>
        <p:grpSpPr>
          <a:xfrm>
            <a:off x="3364835" y="3049904"/>
            <a:ext cx="407181" cy="451469"/>
            <a:chOff x="3300325" y="249875"/>
            <a:chExt cx="433725" cy="480900"/>
          </a:xfrm>
        </p:grpSpPr>
        <p:sp>
          <p:nvSpPr>
            <p:cNvPr id="8522" name="Google Shape;8522;p81"/>
            <p:cNvSpPr/>
            <p:nvPr/>
          </p:nvSpPr>
          <p:spPr>
            <a:xfrm>
              <a:off x="3610875" y="334550"/>
              <a:ext cx="56475" cy="28250"/>
            </a:xfrm>
            <a:custGeom>
              <a:avLst/>
              <a:gdLst/>
              <a:ahLst/>
              <a:cxnLst/>
              <a:rect l="l" t="t" r="r" b="b"/>
              <a:pathLst>
                <a:path w="2259" h="1130" extrusionOk="0">
                  <a:moveTo>
                    <a:pt x="566" y="0"/>
                  </a:moveTo>
                  <a:cubicBezTo>
                    <a:pt x="253" y="0"/>
                    <a:pt x="0" y="253"/>
                    <a:pt x="0" y="567"/>
                  </a:cubicBezTo>
                  <a:cubicBezTo>
                    <a:pt x="0" y="877"/>
                    <a:pt x="253" y="1130"/>
                    <a:pt x="566" y="1130"/>
                  </a:cubicBezTo>
                  <a:lnTo>
                    <a:pt x="1696" y="1130"/>
                  </a:lnTo>
                  <a:cubicBezTo>
                    <a:pt x="2006" y="1130"/>
                    <a:pt x="2259" y="877"/>
                    <a:pt x="2259" y="567"/>
                  </a:cubicBezTo>
                  <a:cubicBezTo>
                    <a:pt x="2259" y="253"/>
                    <a:pt x="2006" y="0"/>
                    <a:pt x="1696"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23" name="Google Shape;8523;p81"/>
            <p:cNvSpPr/>
            <p:nvPr/>
          </p:nvSpPr>
          <p:spPr>
            <a:xfrm>
              <a:off x="3467675" y="249875"/>
              <a:ext cx="46400" cy="56475"/>
            </a:xfrm>
            <a:custGeom>
              <a:avLst/>
              <a:gdLst/>
              <a:ahLst/>
              <a:cxnLst/>
              <a:rect l="l" t="t" r="r" b="b"/>
              <a:pathLst>
                <a:path w="1856" h="2259" extrusionOk="0">
                  <a:moveTo>
                    <a:pt x="647" y="1"/>
                  </a:moveTo>
                  <a:cubicBezTo>
                    <a:pt x="562" y="1"/>
                    <a:pt x="476" y="20"/>
                    <a:pt x="395" y="60"/>
                  </a:cubicBezTo>
                  <a:cubicBezTo>
                    <a:pt x="115" y="198"/>
                    <a:pt x="1" y="539"/>
                    <a:pt x="142" y="819"/>
                  </a:cubicBezTo>
                  <a:lnTo>
                    <a:pt x="705" y="1948"/>
                  </a:lnTo>
                  <a:cubicBezTo>
                    <a:pt x="806" y="2144"/>
                    <a:pt x="1004" y="2259"/>
                    <a:pt x="1211" y="2259"/>
                  </a:cubicBezTo>
                  <a:cubicBezTo>
                    <a:pt x="1296" y="2259"/>
                    <a:pt x="1383" y="2239"/>
                    <a:pt x="1464" y="2198"/>
                  </a:cubicBezTo>
                  <a:cubicBezTo>
                    <a:pt x="1744" y="2059"/>
                    <a:pt x="1856" y="1722"/>
                    <a:pt x="1717" y="1442"/>
                  </a:cubicBezTo>
                  <a:lnTo>
                    <a:pt x="1151" y="313"/>
                  </a:lnTo>
                  <a:cubicBezTo>
                    <a:pt x="1053" y="114"/>
                    <a:pt x="853" y="1"/>
                    <a:pt x="647"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24" name="Google Shape;8524;p81"/>
            <p:cNvSpPr/>
            <p:nvPr/>
          </p:nvSpPr>
          <p:spPr>
            <a:xfrm>
              <a:off x="3566525" y="249875"/>
              <a:ext cx="46400" cy="56475"/>
            </a:xfrm>
            <a:custGeom>
              <a:avLst/>
              <a:gdLst/>
              <a:ahLst/>
              <a:cxnLst/>
              <a:rect l="l" t="t" r="r" b="b"/>
              <a:pathLst>
                <a:path w="1856" h="2259" extrusionOk="0">
                  <a:moveTo>
                    <a:pt x="1210" y="1"/>
                  </a:moveTo>
                  <a:cubicBezTo>
                    <a:pt x="1003" y="1"/>
                    <a:pt x="803" y="114"/>
                    <a:pt x="705" y="313"/>
                  </a:cubicBezTo>
                  <a:lnTo>
                    <a:pt x="139" y="1442"/>
                  </a:lnTo>
                  <a:cubicBezTo>
                    <a:pt x="1" y="1719"/>
                    <a:pt x="115" y="2059"/>
                    <a:pt x="392" y="2198"/>
                  </a:cubicBezTo>
                  <a:cubicBezTo>
                    <a:pt x="474" y="2239"/>
                    <a:pt x="561" y="2259"/>
                    <a:pt x="646" y="2259"/>
                  </a:cubicBezTo>
                  <a:cubicBezTo>
                    <a:pt x="852" y="2259"/>
                    <a:pt x="1051" y="2144"/>
                    <a:pt x="1151" y="1948"/>
                  </a:cubicBezTo>
                  <a:lnTo>
                    <a:pt x="1714" y="819"/>
                  </a:lnTo>
                  <a:cubicBezTo>
                    <a:pt x="1856" y="539"/>
                    <a:pt x="1741" y="198"/>
                    <a:pt x="1461" y="60"/>
                  </a:cubicBezTo>
                  <a:cubicBezTo>
                    <a:pt x="1381" y="20"/>
                    <a:pt x="1295" y="1"/>
                    <a:pt x="1210"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25" name="Google Shape;8525;p81"/>
            <p:cNvSpPr/>
            <p:nvPr/>
          </p:nvSpPr>
          <p:spPr>
            <a:xfrm>
              <a:off x="3413250" y="334550"/>
              <a:ext cx="56500" cy="28250"/>
            </a:xfrm>
            <a:custGeom>
              <a:avLst/>
              <a:gdLst/>
              <a:ahLst/>
              <a:cxnLst/>
              <a:rect l="l" t="t" r="r" b="b"/>
              <a:pathLst>
                <a:path w="2260" h="1130" extrusionOk="0">
                  <a:moveTo>
                    <a:pt x="567" y="0"/>
                  </a:moveTo>
                  <a:cubicBezTo>
                    <a:pt x="254" y="0"/>
                    <a:pt x="1" y="253"/>
                    <a:pt x="1" y="567"/>
                  </a:cubicBezTo>
                  <a:cubicBezTo>
                    <a:pt x="1" y="877"/>
                    <a:pt x="254" y="1130"/>
                    <a:pt x="567" y="1130"/>
                  </a:cubicBezTo>
                  <a:lnTo>
                    <a:pt x="1696" y="1130"/>
                  </a:lnTo>
                  <a:cubicBezTo>
                    <a:pt x="2006" y="1130"/>
                    <a:pt x="2259" y="877"/>
                    <a:pt x="2259" y="567"/>
                  </a:cubicBezTo>
                  <a:cubicBezTo>
                    <a:pt x="2259" y="253"/>
                    <a:pt x="2006" y="0"/>
                    <a:pt x="1696"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26" name="Google Shape;8526;p81"/>
            <p:cNvSpPr/>
            <p:nvPr/>
          </p:nvSpPr>
          <p:spPr>
            <a:xfrm>
              <a:off x="3300325" y="476675"/>
              <a:ext cx="84725" cy="254100"/>
            </a:xfrm>
            <a:custGeom>
              <a:avLst/>
              <a:gdLst/>
              <a:ahLst/>
              <a:cxnLst/>
              <a:rect l="l" t="t" r="r" b="b"/>
              <a:pathLst>
                <a:path w="3389" h="10164" extrusionOk="0">
                  <a:moveTo>
                    <a:pt x="567" y="1"/>
                  </a:moveTo>
                  <a:cubicBezTo>
                    <a:pt x="254" y="1"/>
                    <a:pt x="1" y="251"/>
                    <a:pt x="1" y="564"/>
                  </a:cubicBezTo>
                  <a:lnTo>
                    <a:pt x="1" y="9598"/>
                  </a:lnTo>
                  <a:cubicBezTo>
                    <a:pt x="1" y="9911"/>
                    <a:pt x="254" y="10164"/>
                    <a:pt x="567" y="10164"/>
                  </a:cubicBezTo>
                  <a:lnTo>
                    <a:pt x="2825" y="10164"/>
                  </a:lnTo>
                  <a:cubicBezTo>
                    <a:pt x="3136" y="10164"/>
                    <a:pt x="3389" y="9911"/>
                    <a:pt x="3389" y="9598"/>
                  </a:cubicBezTo>
                  <a:lnTo>
                    <a:pt x="3389" y="564"/>
                  </a:lnTo>
                  <a:cubicBezTo>
                    <a:pt x="3389" y="251"/>
                    <a:pt x="3136" y="1"/>
                    <a:pt x="2825"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27" name="Google Shape;8527;p81"/>
            <p:cNvSpPr/>
            <p:nvPr/>
          </p:nvSpPr>
          <p:spPr>
            <a:xfrm>
              <a:off x="3413250" y="335525"/>
              <a:ext cx="320800" cy="395250"/>
            </a:xfrm>
            <a:custGeom>
              <a:avLst/>
              <a:gdLst/>
              <a:ahLst/>
              <a:cxnLst/>
              <a:rect l="l" t="t" r="r" b="b"/>
              <a:pathLst>
                <a:path w="12832" h="15810" extrusionOk="0">
                  <a:moveTo>
                    <a:pt x="3954" y="1"/>
                  </a:moveTo>
                  <a:cubicBezTo>
                    <a:pt x="3641" y="1"/>
                    <a:pt x="3388" y="254"/>
                    <a:pt x="3388" y="564"/>
                  </a:cubicBezTo>
                  <a:cubicBezTo>
                    <a:pt x="3388" y="1871"/>
                    <a:pt x="2879" y="4225"/>
                    <a:pt x="1922" y="5186"/>
                  </a:cubicBezTo>
                  <a:cubicBezTo>
                    <a:pt x="1274" y="5830"/>
                    <a:pt x="723" y="6065"/>
                    <a:pt x="1" y="6427"/>
                  </a:cubicBezTo>
                  <a:lnTo>
                    <a:pt x="1" y="14897"/>
                  </a:lnTo>
                  <a:cubicBezTo>
                    <a:pt x="1109" y="15268"/>
                    <a:pt x="2515" y="15810"/>
                    <a:pt x="4659" y="15810"/>
                  </a:cubicBezTo>
                  <a:lnTo>
                    <a:pt x="8351" y="15810"/>
                  </a:lnTo>
                  <a:cubicBezTo>
                    <a:pt x="9567" y="15810"/>
                    <a:pt x="10516" y="14680"/>
                    <a:pt x="10046" y="13491"/>
                  </a:cubicBezTo>
                  <a:cubicBezTo>
                    <a:pt x="11019" y="13226"/>
                    <a:pt x="11546" y="12172"/>
                    <a:pt x="11175" y="11233"/>
                  </a:cubicBezTo>
                  <a:cubicBezTo>
                    <a:pt x="12386" y="10901"/>
                    <a:pt x="12832" y="9408"/>
                    <a:pt x="11992" y="8468"/>
                  </a:cubicBezTo>
                  <a:cubicBezTo>
                    <a:pt x="12314" y="8107"/>
                    <a:pt x="12467" y="7625"/>
                    <a:pt x="12410" y="7143"/>
                  </a:cubicBezTo>
                  <a:cubicBezTo>
                    <a:pt x="12311" y="6267"/>
                    <a:pt x="11495" y="5647"/>
                    <a:pt x="10612" y="5647"/>
                  </a:cubicBezTo>
                  <a:lnTo>
                    <a:pt x="6213" y="5647"/>
                  </a:lnTo>
                  <a:cubicBezTo>
                    <a:pt x="6586" y="4975"/>
                    <a:pt x="6785" y="3081"/>
                    <a:pt x="6776" y="2307"/>
                  </a:cubicBezTo>
                  <a:cubicBezTo>
                    <a:pt x="6761" y="1027"/>
                    <a:pt x="5701" y="1"/>
                    <a:pt x="4418"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528" name="Google Shape;8528;p81"/>
          <p:cNvGrpSpPr/>
          <p:nvPr/>
        </p:nvGrpSpPr>
        <p:grpSpPr>
          <a:xfrm>
            <a:off x="3883617" y="3049799"/>
            <a:ext cx="469799" cy="451680"/>
            <a:chOff x="3854700" y="249750"/>
            <a:chExt cx="500425" cy="481125"/>
          </a:xfrm>
        </p:grpSpPr>
        <p:sp>
          <p:nvSpPr>
            <p:cNvPr id="8529" name="Google Shape;8529;p81"/>
            <p:cNvSpPr/>
            <p:nvPr/>
          </p:nvSpPr>
          <p:spPr>
            <a:xfrm>
              <a:off x="4206725" y="598350"/>
              <a:ext cx="70775" cy="68025"/>
            </a:xfrm>
            <a:custGeom>
              <a:avLst/>
              <a:gdLst/>
              <a:ahLst/>
              <a:cxnLst/>
              <a:rect l="l" t="t" r="r" b="b"/>
              <a:pathLst>
                <a:path w="2831" h="2721" extrusionOk="0">
                  <a:moveTo>
                    <a:pt x="622" y="1"/>
                  </a:moveTo>
                  <a:cubicBezTo>
                    <a:pt x="478" y="1"/>
                    <a:pt x="333" y="56"/>
                    <a:pt x="223" y="165"/>
                  </a:cubicBezTo>
                  <a:cubicBezTo>
                    <a:pt x="0" y="388"/>
                    <a:pt x="0" y="744"/>
                    <a:pt x="223" y="966"/>
                  </a:cubicBezTo>
                  <a:lnTo>
                    <a:pt x="1819" y="2562"/>
                  </a:lnTo>
                  <a:cubicBezTo>
                    <a:pt x="1929" y="2668"/>
                    <a:pt x="2070" y="2721"/>
                    <a:pt x="2211" y="2721"/>
                  </a:cubicBezTo>
                  <a:cubicBezTo>
                    <a:pt x="2356" y="2721"/>
                    <a:pt x="2501" y="2665"/>
                    <a:pt x="2611" y="2553"/>
                  </a:cubicBezTo>
                  <a:cubicBezTo>
                    <a:pt x="2828" y="2337"/>
                    <a:pt x="2831" y="1984"/>
                    <a:pt x="2617" y="1764"/>
                  </a:cubicBezTo>
                  <a:lnTo>
                    <a:pt x="1021" y="165"/>
                  </a:lnTo>
                  <a:cubicBezTo>
                    <a:pt x="911" y="56"/>
                    <a:pt x="767" y="1"/>
                    <a:pt x="622"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30" name="Google Shape;8530;p81"/>
            <p:cNvSpPr/>
            <p:nvPr/>
          </p:nvSpPr>
          <p:spPr>
            <a:xfrm>
              <a:off x="4226750" y="538600"/>
              <a:ext cx="91250" cy="48150"/>
            </a:xfrm>
            <a:custGeom>
              <a:avLst/>
              <a:gdLst/>
              <a:ahLst/>
              <a:cxnLst/>
              <a:rect l="l" t="t" r="r" b="b"/>
              <a:pathLst>
                <a:path w="3650" h="1926" extrusionOk="0">
                  <a:moveTo>
                    <a:pt x="631" y="1"/>
                  </a:moveTo>
                  <a:cubicBezTo>
                    <a:pt x="393" y="1"/>
                    <a:pt x="175" y="151"/>
                    <a:pt x="97" y="387"/>
                  </a:cubicBezTo>
                  <a:cubicBezTo>
                    <a:pt x="0" y="676"/>
                    <a:pt x="151" y="993"/>
                    <a:pt x="440" y="1098"/>
                  </a:cubicBezTo>
                  <a:lnTo>
                    <a:pt x="2837" y="1896"/>
                  </a:lnTo>
                  <a:cubicBezTo>
                    <a:pt x="2896" y="1916"/>
                    <a:pt x="2956" y="1925"/>
                    <a:pt x="3014" y="1925"/>
                  </a:cubicBezTo>
                  <a:cubicBezTo>
                    <a:pt x="3251" y="1925"/>
                    <a:pt x="3471" y="1774"/>
                    <a:pt x="3551" y="1538"/>
                  </a:cubicBezTo>
                  <a:cubicBezTo>
                    <a:pt x="3650" y="1243"/>
                    <a:pt x="3490" y="920"/>
                    <a:pt x="3192" y="824"/>
                  </a:cubicBezTo>
                  <a:lnTo>
                    <a:pt x="798" y="26"/>
                  </a:lnTo>
                  <a:cubicBezTo>
                    <a:pt x="742" y="9"/>
                    <a:pt x="686" y="1"/>
                    <a:pt x="631"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31" name="Google Shape;8531;p81"/>
            <p:cNvSpPr/>
            <p:nvPr/>
          </p:nvSpPr>
          <p:spPr>
            <a:xfrm>
              <a:off x="4146500" y="618325"/>
              <a:ext cx="52050" cy="88650"/>
            </a:xfrm>
            <a:custGeom>
              <a:avLst/>
              <a:gdLst/>
              <a:ahLst/>
              <a:cxnLst/>
              <a:rect l="l" t="t" r="r" b="b"/>
              <a:pathLst>
                <a:path w="2082" h="3546" extrusionOk="0">
                  <a:moveTo>
                    <a:pt x="632" y="1"/>
                  </a:moveTo>
                  <a:cubicBezTo>
                    <a:pt x="574" y="1"/>
                    <a:pt x="514" y="10"/>
                    <a:pt x="455" y="29"/>
                  </a:cubicBezTo>
                  <a:cubicBezTo>
                    <a:pt x="160" y="128"/>
                    <a:pt x="0" y="447"/>
                    <a:pt x="100" y="746"/>
                  </a:cubicBezTo>
                  <a:lnTo>
                    <a:pt x="898" y="3140"/>
                  </a:lnTo>
                  <a:cubicBezTo>
                    <a:pt x="970" y="3386"/>
                    <a:pt x="1196" y="3546"/>
                    <a:pt x="1439" y="3546"/>
                  </a:cubicBezTo>
                  <a:cubicBezTo>
                    <a:pt x="1498" y="3546"/>
                    <a:pt x="1558" y="3536"/>
                    <a:pt x="1617" y="3516"/>
                  </a:cubicBezTo>
                  <a:cubicBezTo>
                    <a:pt x="1921" y="3417"/>
                    <a:pt x="2081" y="3082"/>
                    <a:pt x="1970" y="2784"/>
                  </a:cubicBezTo>
                  <a:lnTo>
                    <a:pt x="1172" y="387"/>
                  </a:lnTo>
                  <a:cubicBezTo>
                    <a:pt x="1092" y="150"/>
                    <a:pt x="871" y="1"/>
                    <a:pt x="632"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32" name="Google Shape;8532;p81"/>
            <p:cNvSpPr/>
            <p:nvPr/>
          </p:nvSpPr>
          <p:spPr>
            <a:xfrm>
              <a:off x="3927425" y="319075"/>
              <a:ext cx="70650" cy="67850"/>
            </a:xfrm>
            <a:custGeom>
              <a:avLst/>
              <a:gdLst/>
              <a:ahLst/>
              <a:cxnLst/>
              <a:rect l="l" t="t" r="r" b="b"/>
              <a:pathLst>
                <a:path w="2826" h="2714" extrusionOk="0">
                  <a:moveTo>
                    <a:pt x="621" y="0"/>
                  </a:moveTo>
                  <a:cubicBezTo>
                    <a:pt x="477" y="0"/>
                    <a:pt x="333" y="55"/>
                    <a:pt x="223" y="165"/>
                  </a:cubicBezTo>
                  <a:cubicBezTo>
                    <a:pt x="4" y="385"/>
                    <a:pt x="1" y="737"/>
                    <a:pt x="214" y="957"/>
                  </a:cubicBezTo>
                  <a:lnTo>
                    <a:pt x="1813" y="2556"/>
                  </a:lnTo>
                  <a:cubicBezTo>
                    <a:pt x="1922" y="2661"/>
                    <a:pt x="2062" y="2714"/>
                    <a:pt x="2203" y="2714"/>
                  </a:cubicBezTo>
                  <a:cubicBezTo>
                    <a:pt x="2348" y="2714"/>
                    <a:pt x="2494" y="2658"/>
                    <a:pt x="2605" y="2547"/>
                  </a:cubicBezTo>
                  <a:cubicBezTo>
                    <a:pt x="2822" y="2330"/>
                    <a:pt x="2825" y="1977"/>
                    <a:pt x="2611" y="1755"/>
                  </a:cubicBezTo>
                  <a:lnTo>
                    <a:pt x="1012" y="159"/>
                  </a:lnTo>
                  <a:cubicBezTo>
                    <a:pt x="904" y="53"/>
                    <a:pt x="762" y="0"/>
                    <a:pt x="621"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33" name="Google Shape;8533;p81"/>
            <p:cNvSpPr/>
            <p:nvPr/>
          </p:nvSpPr>
          <p:spPr>
            <a:xfrm>
              <a:off x="4007000" y="279300"/>
              <a:ext cx="51675" cy="88150"/>
            </a:xfrm>
            <a:custGeom>
              <a:avLst/>
              <a:gdLst/>
              <a:ahLst/>
              <a:cxnLst/>
              <a:rect l="l" t="t" r="r" b="b"/>
              <a:pathLst>
                <a:path w="2067" h="3526" extrusionOk="0">
                  <a:moveTo>
                    <a:pt x="632" y="0"/>
                  </a:moveTo>
                  <a:cubicBezTo>
                    <a:pt x="573" y="0"/>
                    <a:pt x="512" y="10"/>
                    <a:pt x="452" y="30"/>
                  </a:cubicBezTo>
                  <a:cubicBezTo>
                    <a:pt x="160" y="127"/>
                    <a:pt x="0" y="437"/>
                    <a:pt x="91" y="732"/>
                  </a:cubicBezTo>
                  <a:lnTo>
                    <a:pt x="889" y="3126"/>
                  </a:lnTo>
                  <a:cubicBezTo>
                    <a:pt x="964" y="3370"/>
                    <a:pt x="1188" y="3525"/>
                    <a:pt x="1428" y="3525"/>
                  </a:cubicBezTo>
                  <a:cubicBezTo>
                    <a:pt x="1487" y="3525"/>
                    <a:pt x="1547" y="3516"/>
                    <a:pt x="1605" y="3496"/>
                  </a:cubicBezTo>
                  <a:cubicBezTo>
                    <a:pt x="1907" y="3397"/>
                    <a:pt x="2066" y="3069"/>
                    <a:pt x="1961" y="2771"/>
                  </a:cubicBezTo>
                  <a:lnTo>
                    <a:pt x="1160" y="374"/>
                  </a:lnTo>
                  <a:cubicBezTo>
                    <a:pt x="1079" y="144"/>
                    <a:pt x="863" y="0"/>
                    <a:pt x="632"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34" name="Google Shape;8534;p81"/>
            <p:cNvSpPr/>
            <p:nvPr/>
          </p:nvSpPr>
          <p:spPr>
            <a:xfrm>
              <a:off x="3887300" y="398850"/>
              <a:ext cx="91800" cy="48250"/>
            </a:xfrm>
            <a:custGeom>
              <a:avLst/>
              <a:gdLst/>
              <a:ahLst/>
              <a:cxnLst/>
              <a:rect l="l" t="t" r="r" b="b"/>
              <a:pathLst>
                <a:path w="3672" h="1930" extrusionOk="0">
                  <a:moveTo>
                    <a:pt x="638" y="0"/>
                  </a:moveTo>
                  <a:cubicBezTo>
                    <a:pt x="399" y="0"/>
                    <a:pt x="178" y="150"/>
                    <a:pt x="100" y="385"/>
                  </a:cubicBezTo>
                  <a:cubicBezTo>
                    <a:pt x="1" y="678"/>
                    <a:pt x="154" y="991"/>
                    <a:pt x="443" y="1096"/>
                  </a:cubicBezTo>
                  <a:lnTo>
                    <a:pt x="2840" y="1894"/>
                  </a:lnTo>
                  <a:cubicBezTo>
                    <a:pt x="2905" y="1918"/>
                    <a:pt x="2971" y="1930"/>
                    <a:pt x="3036" y="1930"/>
                  </a:cubicBezTo>
                  <a:cubicBezTo>
                    <a:pt x="3271" y="1930"/>
                    <a:pt x="3492" y="1781"/>
                    <a:pt x="3572" y="1545"/>
                  </a:cubicBezTo>
                  <a:cubicBezTo>
                    <a:pt x="3671" y="1241"/>
                    <a:pt x="3503" y="915"/>
                    <a:pt x="3195" y="825"/>
                  </a:cubicBezTo>
                  <a:lnTo>
                    <a:pt x="802" y="24"/>
                  </a:lnTo>
                  <a:cubicBezTo>
                    <a:pt x="747" y="8"/>
                    <a:pt x="692" y="0"/>
                    <a:pt x="638"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35" name="Google Shape;8535;p81"/>
            <p:cNvSpPr/>
            <p:nvPr/>
          </p:nvSpPr>
          <p:spPr>
            <a:xfrm>
              <a:off x="3854700" y="413675"/>
              <a:ext cx="353475" cy="317200"/>
            </a:xfrm>
            <a:custGeom>
              <a:avLst/>
              <a:gdLst/>
              <a:ahLst/>
              <a:cxnLst/>
              <a:rect l="l" t="t" r="r" b="b"/>
              <a:pathLst>
                <a:path w="14139" h="12688" extrusionOk="0">
                  <a:moveTo>
                    <a:pt x="12278" y="0"/>
                  </a:moveTo>
                  <a:lnTo>
                    <a:pt x="10639" y="1635"/>
                  </a:lnTo>
                  <a:cubicBezTo>
                    <a:pt x="10811" y="1720"/>
                    <a:pt x="10971" y="1831"/>
                    <a:pt x="11109" y="1964"/>
                  </a:cubicBezTo>
                  <a:cubicBezTo>
                    <a:pt x="11772" y="2623"/>
                    <a:pt x="11772" y="3698"/>
                    <a:pt x="11109" y="4358"/>
                  </a:cubicBezTo>
                  <a:lnTo>
                    <a:pt x="5520" y="9949"/>
                  </a:lnTo>
                  <a:cubicBezTo>
                    <a:pt x="5189" y="10281"/>
                    <a:pt x="4755" y="10446"/>
                    <a:pt x="4322" y="10446"/>
                  </a:cubicBezTo>
                  <a:cubicBezTo>
                    <a:pt x="3889" y="10446"/>
                    <a:pt x="3456" y="10281"/>
                    <a:pt x="3126" y="9949"/>
                  </a:cubicBezTo>
                  <a:cubicBezTo>
                    <a:pt x="2464" y="9287"/>
                    <a:pt x="2464" y="8215"/>
                    <a:pt x="3126" y="7552"/>
                  </a:cubicBezTo>
                  <a:lnTo>
                    <a:pt x="5331" y="5351"/>
                  </a:lnTo>
                  <a:cubicBezTo>
                    <a:pt x="4924" y="4499"/>
                    <a:pt x="4764" y="3554"/>
                    <a:pt x="4867" y="2620"/>
                  </a:cubicBezTo>
                  <a:lnTo>
                    <a:pt x="4867" y="2620"/>
                  </a:lnTo>
                  <a:lnTo>
                    <a:pt x="1527" y="5956"/>
                  </a:lnTo>
                  <a:cubicBezTo>
                    <a:pt x="1" y="7501"/>
                    <a:pt x="7" y="9992"/>
                    <a:pt x="1545" y="11530"/>
                  </a:cubicBezTo>
                  <a:cubicBezTo>
                    <a:pt x="2316" y="12301"/>
                    <a:pt x="3328" y="12687"/>
                    <a:pt x="4340" y="12687"/>
                  </a:cubicBezTo>
                  <a:cubicBezTo>
                    <a:pt x="5344" y="12687"/>
                    <a:pt x="6348" y="12307"/>
                    <a:pt x="7119" y="11545"/>
                  </a:cubicBezTo>
                  <a:lnTo>
                    <a:pt x="12708" y="5956"/>
                  </a:lnTo>
                  <a:cubicBezTo>
                    <a:pt x="13783" y="4878"/>
                    <a:pt x="14139" y="3276"/>
                    <a:pt x="13627" y="1843"/>
                  </a:cubicBezTo>
                  <a:cubicBezTo>
                    <a:pt x="13500" y="1467"/>
                    <a:pt x="13316" y="1114"/>
                    <a:pt x="13076" y="798"/>
                  </a:cubicBezTo>
                  <a:lnTo>
                    <a:pt x="13066" y="807"/>
                  </a:lnTo>
                  <a:cubicBezTo>
                    <a:pt x="12955" y="663"/>
                    <a:pt x="12844" y="503"/>
                    <a:pt x="12708" y="368"/>
                  </a:cubicBezTo>
                  <a:cubicBezTo>
                    <a:pt x="12570" y="235"/>
                    <a:pt x="12428" y="115"/>
                    <a:pt x="12278"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36" name="Google Shape;8536;p81"/>
            <p:cNvSpPr/>
            <p:nvPr/>
          </p:nvSpPr>
          <p:spPr>
            <a:xfrm>
              <a:off x="3996825" y="249750"/>
              <a:ext cx="358300" cy="322025"/>
            </a:xfrm>
            <a:custGeom>
              <a:avLst/>
              <a:gdLst/>
              <a:ahLst/>
              <a:cxnLst/>
              <a:rect l="l" t="t" r="r" b="b"/>
              <a:pathLst>
                <a:path w="14332" h="12881" extrusionOk="0">
                  <a:moveTo>
                    <a:pt x="9993" y="1"/>
                  </a:moveTo>
                  <a:cubicBezTo>
                    <a:pt x="8989" y="1"/>
                    <a:pt x="7985" y="381"/>
                    <a:pt x="7216" y="1143"/>
                  </a:cubicBezTo>
                  <a:lnTo>
                    <a:pt x="1434" y="6925"/>
                  </a:lnTo>
                  <a:cubicBezTo>
                    <a:pt x="359" y="8003"/>
                    <a:pt x="1" y="9605"/>
                    <a:pt x="516" y="11038"/>
                  </a:cubicBezTo>
                  <a:cubicBezTo>
                    <a:pt x="639" y="11414"/>
                    <a:pt x="826" y="11767"/>
                    <a:pt x="1067" y="12083"/>
                  </a:cubicBezTo>
                  <a:lnTo>
                    <a:pt x="1073" y="12074"/>
                  </a:lnTo>
                  <a:cubicBezTo>
                    <a:pt x="1187" y="12218"/>
                    <a:pt x="1296" y="12378"/>
                    <a:pt x="1434" y="12513"/>
                  </a:cubicBezTo>
                  <a:cubicBezTo>
                    <a:pt x="1570" y="12646"/>
                    <a:pt x="1711" y="12766"/>
                    <a:pt x="1865" y="12881"/>
                  </a:cubicBezTo>
                  <a:lnTo>
                    <a:pt x="3500" y="11243"/>
                  </a:lnTo>
                  <a:cubicBezTo>
                    <a:pt x="3328" y="11158"/>
                    <a:pt x="3169" y="11050"/>
                    <a:pt x="3030" y="10918"/>
                  </a:cubicBezTo>
                  <a:cubicBezTo>
                    <a:pt x="2368" y="10255"/>
                    <a:pt x="2368" y="9183"/>
                    <a:pt x="3030" y="8521"/>
                  </a:cubicBezTo>
                  <a:lnTo>
                    <a:pt x="8812" y="2739"/>
                  </a:lnTo>
                  <a:cubicBezTo>
                    <a:pt x="9143" y="2408"/>
                    <a:pt x="9577" y="2242"/>
                    <a:pt x="10010" y="2242"/>
                  </a:cubicBezTo>
                  <a:cubicBezTo>
                    <a:pt x="10443" y="2242"/>
                    <a:pt x="10876" y="2408"/>
                    <a:pt x="11206" y="2739"/>
                  </a:cubicBezTo>
                  <a:cubicBezTo>
                    <a:pt x="11868" y="3401"/>
                    <a:pt x="11868" y="4473"/>
                    <a:pt x="11206" y="5136"/>
                  </a:cubicBezTo>
                  <a:lnTo>
                    <a:pt x="8812" y="7530"/>
                  </a:lnTo>
                  <a:cubicBezTo>
                    <a:pt x="9215" y="8382"/>
                    <a:pt x="9375" y="9328"/>
                    <a:pt x="9273" y="10261"/>
                  </a:cubicBezTo>
                  <a:lnTo>
                    <a:pt x="12805" y="6732"/>
                  </a:lnTo>
                  <a:cubicBezTo>
                    <a:pt x="14331" y="5187"/>
                    <a:pt x="14325" y="2697"/>
                    <a:pt x="12787" y="1158"/>
                  </a:cubicBezTo>
                  <a:cubicBezTo>
                    <a:pt x="12016" y="387"/>
                    <a:pt x="11004" y="1"/>
                    <a:pt x="9993"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537" name="Google Shape;8537;p81"/>
          <p:cNvGrpSpPr/>
          <p:nvPr/>
        </p:nvGrpSpPr>
        <p:grpSpPr>
          <a:xfrm>
            <a:off x="4440935" y="3049799"/>
            <a:ext cx="469799" cy="451680"/>
            <a:chOff x="4447550" y="249750"/>
            <a:chExt cx="500425" cy="481125"/>
          </a:xfrm>
        </p:grpSpPr>
        <p:sp>
          <p:nvSpPr>
            <p:cNvPr id="8538" name="Google Shape;8538;p81"/>
            <p:cNvSpPr/>
            <p:nvPr/>
          </p:nvSpPr>
          <p:spPr>
            <a:xfrm>
              <a:off x="4447550" y="413675"/>
              <a:ext cx="353475" cy="317200"/>
            </a:xfrm>
            <a:custGeom>
              <a:avLst/>
              <a:gdLst/>
              <a:ahLst/>
              <a:cxnLst/>
              <a:rect l="l" t="t" r="r" b="b"/>
              <a:pathLst>
                <a:path w="14139" h="12688" extrusionOk="0">
                  <a:moveTo>
                    <a:pt x="12274" y="0"/>
                  </a:moveTo>
                  <a:lnTo>
                    <a:pt x="10639" y="1635"/>
                  </a:lnTo>
                  <a:cubicBezTo>
                    <a:pt x="10811" y="1720"/>
                    <a:pt x="10970" y="1831"/>
                    <a:pt x="11109" y="1964"/>
                  </a:cubicBezTo>
                  <a:cubicBezTo>
                    <a:pt x="11771" y="2623"/>
                    <a:pt x="11771" y="3698"/>
                    <a:pt x="11109" y="4358"/>
                  </a:cubicBezTo>
                  <a:lnTo>
                    <a:pt x="5520" y="9949"/>
                  </a:lnTo>
                  <a:cubicBezTo>
                    <a:pt x="5189" y="10281"/>
                    <a:pt x="4755" y="10446"/>
                    <a:pt x="4322" y="10446"/>
                  </a:cubicBezTo>
                  <a:cubicBezTo>
                    <a:pt x="3889" y="10446"/>
                    <a:pt x="3456" y="10281"/>
                    <a:pt x="3126" y="9949"/>
                  </a:cubicBezTo>
                  <a:cubicBezTo>
                    <a:pt x="2463" y="9287"/>
                    <a:pt x="2463" y="8215"/>
                    <a:pt x="3126" y="7552"/>
                  </a:cubicBezTo>
                  <a:lnTo>
                    <a:pt x="5330" y="5351"/>
                  </a:lnTo>
                  <a:cubicBezTo>
                    <a:pt x="4924" y="4499"/>
                    <a:pt x="4764" y="3554"/>
                    <a:pt x="4866" y="2620"/>
                  </a:cubicBezTo>
                  <a:lnTo>
                    <a:pt x="4866" y="2620"/>
                  </a:lnTo>
                  <a:lnTo>
                    <a:pt x="1527" y="5956"/>
                  </a:lnTo>
                  <a:cubicBezTo>
                    <a:pt x="0" y="7501"/>
                    <a:pt x="6" y="9992"/>
                    <a:pt x="1545" y="11530"/>
                  </a:cubicBezTo>
                  <a:cubicBezTo>
                    <a:pt x="2316" y="12301"/>
                    <a:pt x="3327" y="12687"/>
                    <a:pt x="4339" y="12687"/>
                  </a:cubicBezTo>
                  <a:cubicBezTo>
                    <a:pt x="5343" y="12687"/>
                    <a:pt x="6348" y="12307"/>
                    <a:pt x="7119" y="11545"/>
                  </a:cubicBezTo>
                  <a:lnTo>
                    <a:pt x="12708" y="5956"/>
                  </a:lnTo>
                  <a:cubicBezTo>
                    <a:pt x="13783" y="4878"/>
                    <a:pt x="14138" y="3276"/>
                    <a:pt x="13626" y="1843"/>
                  </a:cubicBezTo>
                  <a:cubicBezTo>
                    <a:pt x="13500" y="1467"/>
                    <a:pt x="13316" y="1114"/>
                    <a:pt x="13075" y="798"/>
                  </a:cubicBezTo>
                  <a:lnTo>
                    <a:pt x="13066" y="807"/>
                  </a:lnTo>
                  <a:cubicBezTo>
                    <a:pt x="12952" y="663"/>
                    <a:pt x="12843" y="503"/>
                    <a:pt x="12708" y="368"/>
                  </a:cubicBezTo>
                  <a:cubicBezTo>
                    <a:pt x="12569" y="235"/>
                    <a:pt x="12428" y="115"/>
                    <a:pt x="12274"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39" name="Google Shape;8539;p81"/>
            <p:cNvSpPr/>
            <p:nvPr/>
          </p:nvSpPr>
          <p:spPr>
            <a:xfrm>
              <a:off x="4589675" y="249750"/>
              <a:ext cx="358300" cy="322025"/>
            </a:xfrm>
            <a:custGeom>
              <a:avLst/>
              <a:gdLst/>
              <a:ahLst/>
              <a:cxnLst/>
              <a:rect l="l" t="t" r="r" b="b"/>
              <a:pathLst>
                <a:path w="14332" h="12881" extrusionOk="0">
                  <a:moveTo>
                    <a:pt x="9992" y="1"/>
                  </a:moveTo>
                  <a:cubicBezTo>
                    <a:pt x="8989" y="1"/>
                    <a:pt x="7985" y="381"/>
                    <a:pt x="7215" y="1143"/>
                  </a:cubicBezTo>
                  <a:lnTo>
                    <a:pt x="1434" y="6925"/>
                  </a:lnTo>
                  <a:cubicBezTo>
                    <a:pt x="359" y="8003"/>
                    <a:pt x="1" y="9605"/>
                    <a:pt x="515" y="11038"/>
                  </a:cubicBezTo>
                  <a:cubicBezTo>
                    <a:pt x="639" y="11414"/>
                    <a:pt x="826" y="11767"/>
                    <a:pt x="1066" y="12083"/>
                  </a:cubicBezTo>
                  <a:lnTo>
                    <a:pt x="1073" y="12074"/>
                  </a:lnTo>
                  <a:cubicBezTo>
                    <a:pt x="1187" y="12218"/>
                    <a:pt x="1295" y="12378"/>
                    <a:pt x="1434" y="12513"/>
                  </a:cubicBezTo>
                  <a:cubicBezTo>
                    <a:pt x="1569" y="12646"/>
                    <a:pt x="1711" y="12766"/>
                    <a:pt x="1864" y="12881"/>
                  </a:cubicBezTo>
                  <a:lnTo>
                    <a:pt x="3500" y="11243"/>
                  </a:lnTo>
                  <a:cubicBezTo>
                    <a:pt x="3328" y="11158"/>
                    <a:pt x="3168" y="11050"/>
                    <a:pt x="3030" y="10918"/>
                  </a:cubicBezTo>
                  <a:cubicBezTo>
                    <a:pt x="2367" y="10255"/>
                    <a:pt x="2367" y="9183"/>
                    <a:pt x="3030" y="8521"/>
                  </a:cubicBezTo>
                  <a:lnTo>
                    <a:pt x="8811" y="2739"/>
                  </a:lnTo>
                  <a:cubicBezTo>
                    <a:pt x="9143" y="2408"/>
                    <a:pt x="9576" y="2242"/>
                    <a:pt x="10010" y="2242"/>
                  </a:cubicBezTo>
                  <a:cubicBezTo>
                    <a:pt x="10443" y="2242"/>
                    <a:pt x="10876" y="2408"/>
                    <a:pt x="11205" y="2739"/>
                  </a:cubicBezTo>
                  <a:cubicBezTo>
                    <a:pt x="11868" y="3401"/>
                    <a:pt x="11868" y="4473"/>
                    <a:pt x="11205" y="5136"/>
                  </a:cubicBezTo>
                  <a:lnTo>
                    <a:pt x="8811" y="7530"/>
                  </a:lnTo>
                  <a:cubicBezTo>
                    <a:pt x="9215" y="8382"/>
                    <a:pt x="9375" y="9328"/>
                    <a:pt x="9272" y="10261"/>
                  </a:cubicBezTo>
                  <a:lnTo>
                    <a:pt x="12804" y="6732"/>
                  </a:lnTo>
                  <a:cubicBezTo>
                    <a:pt x="14331" y="5187"/>
                    <a:pt x="14325" y="2697"/>
                    <a:pt x="12786" y="1158"/>
                  </a:cubicBezTo>
                  <a:cubicBezTo>
                    <a:pt x="12015" y="387"/>
                    <a:pt x="11004" y="1"/>
                    <a:pt x="9992"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540" name="Google Shape;8540;p81"/>
          <p:cNvGrpSpPr/>
          <p:nvPr/>
        </p:nvGrpSpPr>
        <p:grpSpPr>
          <a:xfrm>
            <a:off x="5013204" y="3049470"/>
            <a:ext cx="452337" cy="452337"/>
            <a:chOff x="5049725" y="249400"/>
            <a:chExt cx="481825" cy="481825"/>
          </a:xfrm>
        </p:grpSpPr>
        <p:sp>
          <p:nvSpPr>
            <p:cNvPr id="8541" name="Google Shape;8541;p81"/>
            <p:cNvSpPr/>
            <p:nvPr/>
          </p:nvSpPr>
          <p:spPr>
            <a:xfrm>
              <a:off x="5191775" y="560925"/>
              <a:ext cx="197625" cy="170300"/>
            </a:xfrm>
            <a:custGeom>
              <a:avLst/>
              <a:gdLst/>
              <a:ahLst/>
              <a:cxnLst/>
              <a:rect l="l" t="t" r="r" b="b"/>
              <a:pathLst>
                <a:path w="7905" h="6812" extrusionOk="0">
                  <a:moveTo>
                    <a:pt x="6213" y="1129"/>
                  </a:moveTo>
                  <a:cubicBezTo>
                    <a:pt x="6523" y="1129"/>
                    <a:pt x="6776" y="1379"/>
                    <a:pt x="6776" y="1693"/>
                  </a:cubicBezTo>
                  <a:cubicBezTo>
                    <a:pt x="6776" y="2006"/>
                    <a:pt x="6523" y="2259"/>
                    <a:pt x="6213" y="2259"/>
                  </a:cubicBezTo>
                  <a:lnTo>
                    <a:pt x="1696" y="2259"/>
                  </a:lnTo>
                  <a:cubicBezTo>
                    <a:pt x="1383" y="2259"/>
                    <a:pt x="1130" y="2006"/>
                    <a:pt x="1130" y="1693"/>
                  </a:cubicBezTo>
                  <a:cubicBezTo>
                    <a:pt x="1130" y="1379"/>
                    <a:pt x="1383" y="1129"/>
                    <a:pt x="1696" y="1129"/>
                  </a:cubicBezTo>
                  <a:close/>
                  <a:moveTo>
                    <a:pt x="6213" y="3388"/>
                  </a:moveTo>
                  <a:cubicBezTo>
                    <a:pt x="6523" y="3388"/>
                    <a:pt x="6776" y="3638"/>
                    <a:pt x="6776" y="3951"/>
                  </a:cubicBezTo>
                  <a:cubicBezTo>
                    <a:pt x="6776" y="4264"/>
                    <a:pt x="6523" y="4517"/>
                    <a:pt x="6213" y="4517"/>
                  </a:cubicBezTo>
                  <a:lnTo>
                    <a:pt x="1696" y="4517"/>
                  </a:lnTo>
                  <a:cubicBezTo>
                    <a:pt x="1383" y="4517"/>
                    <a:pt x="1130" y="4264"/>
                    <a:pt x="1130" y="3951"/>
                  </a:cubicBezTo>
                  <a:cubicBezTo>
                    <a:pt x="1130" y="3638"/>
                    <a:pt x="1383" y="3388"/>
                    <a:pt x="1696" y="3388"/>
                  </a:cubicBezTo>
                  <a:close/>
                  <a:moveTo>
                    <a:pt x="0" y="0"/>
                  </a:moveTo>
                  <a:lnTo>
                    <a:pt x="0" y="6249"/>
                  </a:lnTo>
                  <a:cubicBezTo>
                    <a:pt x="0" y="6559"/>
                    <a:pt x="253" y="6812"/>
                    <a:pt x="567" y="6812"/>
                  </a:cubicBezTo>
                  <a:lnTo>
                    <a:pt x="7342" y="6812"/>
                  </a:lnTo>
                  <a:cubicBezTo>
                    <a:pt x="7652" y="6812"/>
                    <a:pt x="7905" y="6559"/>
                    <a:pt x="7905" y="6249"/>
                  </a:cubicBezTo>
                  <a:lnTo>
                    <a:pt x="7905"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42" name="Google Shape;8542;p81"/>
            <p:cNvSpPr/>
            <p:nvPr/>
          </p:nvSpPr>
          <p:spPr>
            <a:xfrm>
              <a:off x="5049725" y="249400"/>
              <a:ext cx="481825" cy="396225"/>
            </a:xfrm>
            <a:custGeom>
              <a:avLst/>
              <a:gdLst/>
              <a:ahLst/>
              <a:cxnLst/>
              <a:rect l="l" t="t" r="r" b="b"/>
              <a:pathLst>
                <a:path w="19273" h="15849" extrusionOk="0">
                  <a:moveTo>
                    <a:pt x="4553" y="4518"/>
                  </a:moveTo>
                  <a:lnTo>
                    <a:pt x="4553" y="5686"/>
                  </a:lnTo>
                  <a:lnTo>
                    <a:pt x="3424" y="5686"/>
                  </a:lnTo>
                  <a:lnTo>
                    <a:pt x="3424" y="4948"/>
                  </a:lnTo>
                  <a:cubicBezTo>
                    <a:pt x="3424" y="4710"/>
                    <a:pt x="3617" y="4518"/>
                    <a:pt x="3852" y="4518"/>
                  </a:cubicBezTo>
                  <a:close/>
                  <a:moveTo>
                    <a:pt x="15418" y="4518"/>
                  </a:moveTo>
                  <a:cubicBezTo>
                    <a:pt x="15653" y="4518"/>
                    <a:pt x="15845" y="4710"/>
                    <a:pt x="15845" y="4948"/>
                  </a:cubicBezTo>
                  <a:lnTo>
                    <a:pt x="15845" y="5686"/>
                  </a:lnTo>
                  <a:lnTo>
                    <a:pt x="14716" y="5686"/>
                  </a:lnTo>
                  <a:lnTo>
                    <a:pt x="14716" y="4518"/>
                  </a:lnTo>
                  <a:close/>
                  <a:moveTo>
                    <a:pt x="10199" y="1130"/>
                  </a:moveTo>
                  <a:lnTo>
                    <a:pt x="10199" y="3954"/>
                  </a:lnTo>
                  <a:cubicBezTo>
                    <a:pt x="10199" y="4265"/>
                    <a:pt x="10452" y="4518"/>
                    <a:pt x="10765" y="4518"/>
                  </a:cubicBezTo>
                  <a:lnTo>
                    <a:pt x="13587" y="4518"/>
                  </a:lnTo>
                  <a:lnTo>
                    <a:pt x="13587" y="6815"/>
                  </a:lnTo>
                  <a:lnTo>
                    <a:pt x="5682" y="6815"/>
                  </a:lnTo>
                  <a:lnTo>
                    <a:pt x="5682" y="1130"/>
                  </a:lnTo>
                  <a:close/>
                  <a:moveTo>
                    <a:pt x="16412" y="9074"/>
                  </a:moveTo>
                  <a:cubicBezTo>
                    <a:pt x="16722" y="9074"/>
                    <a:pt x="16975" y="9324"/>
                    <a:pt x="16975" y="9637"/>
                  </a:cubicBezTo>
                  <a:cubicBezTo>
                    <a:pt x="16975" y="9950"/>
                    <a:pt x="16722" y="10203"/>
                    <a:pt x="16412" y="10203"/>
                  </a:cubicBezTo>
                  <a:lnTo>
                    <a:pt x="15282" y="10203"/>
                  </a:lnTo>
                  <a:cubicBezTo>
                    <a:pt x="14969" y="10203"/>
                    <a:pt x="14716" y="9950"/>
                    <a:pt x="14716" y="9637"/>
                  </a:cubicBezTo>
                  <a:cubicBezTo>
                    <a:pt x="14716" y="9324"/>
                    <a:pt x="14969" y="9074"/>
                    <a:pt x="15282" y="9074"/>
                  </a:cubicBezTo>
                  <a:close/>
                  <a:moveTo>
                    <a:pt x="10782" y="1"/>
                  </a:moveTo>
                  <a:cubicBezTo>
                    <a:pt x="10776" y="1"/>
                    <a:pt x="10771" y="1"/>
                    <a:pt x="10765" y="1"/>
                  </a:cubicBezTo>
                  <a:lnTo>
                    <a:pt x="5119" y="1"/>
                  </a:lnTo>
                  <a:cubicBezTo>
                    <a:pt x="4806" y="1"/>
                    <a:pt x="4553" y="254"/>
                    <a:pt x="4553" y="567"/>
                  </a:cubicBezTo>
                  <a:lnTo>
                    <a:pt x="4553" y="3388"/>
                  </a:lnTo>
                  <a:lnTo>
                    <a:pt x="3852" y="3388"/>
                  </a:lnTo>
                  <a:cubicBezTo>
                    <a:pt x="2993" y="3388"/>
                    <a:pt x="2295" y="4087"/>
                    <a:pt x="2295" y="4948"/>
                  </a:cubicBezTo>
                  <a:lnTo>
                    <a:pt x="2295" y="5686"/>
                  </a:lnTo>
                  <a:lnTo>
                    <a:pt x="1693" y="5686"/>
                  </a:lnTo>
                  <a:cubicBezTo>
                    <a:pt x="756" y="5686"/>
                    <a:pt x="0" y="6442"/>
                    <a:pt x="0" y="7378"/>
                  </a:cubicBezTo>
                  <a:lnTo>
                    <a:pt x="0" y="14154"/>
                  </a:lnTo>
                  <a:cubicBezTo>
                    <a:pt x="0" y="15090"/>
                    <a:pt x="756" y="15846"/>
                    <a:pt x="1693" y="15849"/>
                  </a:cubicBezTo>
                  <a:lnTo>
                    <a:pt x="4553" y="15849"/>
                  </a:lnTo>
                  <a:lnTo>
                    <a:pt x="4553" y="12461"/>
                  </a:lnTo>
                  <a:lnTo>
                    <a:pt x="3990" y="12461"/>
                  </a:lnTo>
                  <a:cubicBezTo>
                    <a:pt x="3677" y="12461"/>
                    <a:pt x="3424" y="12208"/>
                    <a:pt x="3424" y="11895"/>
                  </a:cubicBezTo>
                  <a:cubicBezTo>
                    <a:pt x="3424" y="11582"/>
                    <a:pt x="3677" y="11332"/>
                    <a:pt x="3990" y="11332"/>
                  </a:cubicBezTo>
                  <a:lnTo>
                    <a:pt x="15282" y="11332"/>
                  </a:lnTo>
                  <a:cubicBezTo>
                    <a:pt x="15593" y="11332"/>
                    <a:pt x="15845" y="11582"/>
                    <a:pt x="15845" y="11895"/>
                  </a:cubicBezTo>
                  <a:cubicBezTo>
                    <a:pt x="15845" y="12208"/>
                    <a:pt x="15593" y="12461"/>
                    <a:pt x="15282" y="12461"/>
                  </a:cubicBezTo>
                  <a:lnTo>
                    <a:pt x="14716" y="12461"/>
                  </a:lnTo>
                  <a:lnTo>
                    <a:pt x="14716" y="15849"/>
                  </a:lnTo>
                  <a:lnTo>
                    <a:pt x="17541" y="15849"/>
                  </a:lnTo>
                  <a:cubicBezTo>
                    <a:pt x="18474" y="15849"/>
                    <a:pt x="19272" y="15087"/>
                    <a:pt x="19272" y="14154"/>
                  </a:cubicBezTo>
                  <a:lnTo>
                    <a:pt x="19272" y="7378"/>
                  </a:lnTo>
                  <a:cubicBezTo>
                    <a:pt x="19272" y="6445"/>
                    <a:pt x="18474" y="5686"/>
                    <a:pt x="17541" y="5686"/>
                  </a:cubicBezTo>
                  <a:lnTo>
                    <a:pt x="16975" y="5686"/>
                  </a:lnTo>
                  <a:lnTo>
                    <a:pt x="16975" y="4948"/>
                  </a:lnTo>
                  <a:cubicBezTo>
                    <a:pt x="16975" y="4087"/>
                    <a:pt x="16276" y="3388"/>
                    <a:pt x="15418" y="3388"/>
                  </a:cubicBezTo>
                  <a:lnTo>
                    <a:pt x="14385" y="3388"/>
                  </a:lnTo>
                  <a:cubicBezTo>
                    <a:pt x="11026" y="30"/>
                    <a:pt x="11079" y="1"/>
                    <a:pt x="10782"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543" name="Google Shape;8543;p81"/>
          <p:cNvGrpSpPr/>
          <p:nvPr/>
        </p:nvGrpSpPr>
        <p:grpSpPr>
          <a:xfrm>
            <a:off x="5565125" y="3049470"/>
            <a:ext cx="452337" cy="452337"/>
            <a:chOff x="5660400" y="238125"/>
            <a:chExt cx="481825" cy="481825"/>
          </a:xfrm>
        </p:grpSpPr>
        <p:sp>
          <p:nvSpPr>
            <p:cNvPr id="8544" name="Google Shape;8544;p81"/>
            <p:cNvSpPr/>
            <p:nvPr/>
          </p:nvSpPr>
          <p:spPr>
            <a:xfrm>
              <a:off x="5660400" y="436700"/>
              <a:ext cx="481825" cy="283250"/>
            </a:xfrm>
            <a:custGeom>
              <a:avLst/>
              <a:gdLst/>
              <a:ahLst/>
              <a:cxnLst/>
              <a:rect l="l" t="t" r="r" b="b"/>
              <a:pathLst>
                <a:path w="19273" h="11330" extrusionOk="0">
                  <a:moveTo>
                    <a:pt x="5120" y="1130"/>
                  </a:moveTo>
                  <a:cubicBezTo>
                    <a:pt x="5433" y="1130"/>
                    <a:pt x="5683" y="1380"/>
                    <a:pt x="5683" y="1693"/>
                  </a:cubicBezTo>
                  <a:cubicBezTo>
                    <a:pt x="5683" y="2006"/>
                    <a:pt x="5433" y="2259"/>
                    <a:pt x="5120" y="2259"/>
                  </a:cubicBezTo>
                  <a:lnTo>
                    <a:pt x="2861" y="2259"/>
                  </a:lnTo>
                  <a:cubicBezTo>
                    <a:pt x="2548" y="2259"/>
                    <a:pt x="2298" y="2006"/>
                    <a:pt x="2298" y="1693"/>
                  </a:cubicBezTo>
                  <a:cubicBezTo>
                    <a:pt x="2298" y="1380"/>
                    <a:pt x="2548" y="1130"/>
                    <a:pt x="2861" y="1130"/>
                  </a:cubicBezTo>
                  <a:close/>
                  <a:moveTo>
                    <a:pt x="10766" y="1130"/>
                  </a:moveTo>
                  <a:cubicBezTo>
                    <a:pt x="11079" y="1130"/>
                    <a:pt x="11329" y="1380"/>
                    <a:pt x="11329" y="1693"/>
                  </a:cubicBezTo>
                  <a:cubicBezTo>
                    <a:pt x="11329" y="2006"/>
                    <a:pt x="11079" y="2259"/>
                    <a:pt x="10766" y="2259"/>
                  </a:cubicBezTo>
                  <a:lnTo>
                    <a:pt x="8507" y="2259"/>
                  </a:lnTo>
                  <a:cubicBezTo>
                    <a:pt x="8194" y="2259"/>
                    <a:pt x="7944" y="2006"/>
                    <a:pt x="7944" y="1693"/>
                  </a:cubicBezTo>
                  <a:cubicBezTo>
                    <a:pt x="7944" y="1380"/>
                    <a:pt x="8194" y="1130"/>
                    <a:pt x="8507" y="1130"/>
                  </a:cubicBezTo>
                  <a:close/>
                  <a:moveTo>
                    <a:pt x="16412" y="1130"/>
                  </a:moveTo>
                  <a:cubicBezTo>
                    <a:pt x="16725" y="1130"/>
                    <a:pt x="16975" y="1380"/>
                    <a:pt x="16975" y="1693"/>
                  </a:cubicBezTo>
                  <a:cubicBezTo>
                    <a:pt x="16975" y="2006"/>
                    <a:pt x="16725" y="2259"/>
                    <a:pt x="16412" y="2259"/>
                  </a:cubicBezTo>
                  <a:lnTo>
                    <a:pt x="14153" y="2259"/>
                  </a:lnTo>
                  <a:cubicBezTo>
                    <a:pt x="13840" y="2259"/>
                    <a:pt x="13590" y="2006"/>
                    <a:pt x="13590" y="1693"/>
                  </a:cubicBezTo>
                  <a:cubicBezTo>
                    <a:pt x="13590" y="1380"/>
                    <a:pt x="13840" y="1130"/>
                    <a:pt x="14153" y="1130"/>
                  </a:cubicBezTo>
                  <a:close/>
                  <a:moveTo>
                    <a:pt x="5120" y="4518"/>
                  </a:moveTo>
                  <a:cubicBezTo>
                    <a:pt x="5433" y="4518"/>
                    <a:pt x="5683" y="4767"/>
                    <a:pt x="5683" y="5081"/>
                  </a:cubicBezTo>
                  <a:cubicBezTo>
                    <a:pt x="5683" y="5394"/>
                    <a:pt x="5433" y="5647"/>
                    <a:pt x="5120" y="5647"/>
                  </a:cubicBezTo>
                  <a:lnTo>
                    <a:pt x="2861" y="5647"/>
                  </a:lnTo>
                  <a:cubicBezTo>
                    <a:pt x="2548" y="5647"/>
                    <a:pt x="2298" y="5394"/>
                    <a:pt x="2298" y="5081"/>
                  </a:cubicBezTo>
                  <a:cubicBezTo>
                    <a:pt x="2298" y="4767"/>
                    <a:pt x="2548" y="4518"/>
                    <a:pt x="2861" y="4518"/>
                  </a:cubicBezTo>
                  <a:close/>
                  <a:moveTo>
                    <a:pt x="10766" y="4518"/>
                  </a:moveTo>
                  <a:cubicBezTo>
                    <a:pt x="11079" y="4518"/>
                    <a:pt x="11329" y="4767"/>
                    <a:pt x="11329" y="5081"/>
                  </a:cubicBezTo>
                  <a:cubicBezTo>
                    <a:pt x="11329" y="5394"/>
                    <a:pt x="11079" y="5647"/>
                    <a:pt x="10766" y="5647"/>
                  </a:cubicBezTo>
                  <a:lnTo>
                    <a:pt x="8507" y="5647"/>
                  </a:lnTo>
                  <a:cubicBezTo>
                    <a:pt x="8194" y="5647"/>
                    <a:pt x="7944" y="5394"/>
                    <a:pt x="7944" y="5081"/>
                  </a:cubicBezTo>
                  <a:cubicBezTo>
                    <a:pt x="7944" y="4767"/>
                    <a:pt x="8194" y="4518"/>
                    <a:pt x="8507" y="4518"/>
                  </a:cubicBezTo>
                  <a:close/>
                  <a:moveTo>
                    <a:pt x="16412" y="4518"/>
                  </a:moveTo>
                  <a:cubicBezTo>
                    <a:pt x="16725" y="4518"/>
                    <a:pt x="16975" y="4767"/>
                    <a:pt x="16975" y="5081"/>
                  </a:cubicBezTo>
                  <a:cubicBezTo>
                    <a:pt x="16975" y="5394"/>
                    <a:pt x="16725" y="5647"/>
                    <a:pt x="16412" y="5647"/>
                  </a:cubicBezTo>
                  <a:lnTo>
                    <a:pt x="14153" y="5647"/>
                  </a:lnTo>
                  <a:cubicBezTo>
                    <a:pt x="13840" y="5647"/>
                    <a:pt x="13590" y="5394"/>
                    <a:pt x="13590" y="5081"/>
                  </a:cubicBezTo>
                  <a:cubicBezTo>
                    <a:pt x="13590" y="4767"/>
                    <a:pt x="13840" y="4518"/>
                    <a:pt x="14153" y="4518"/>
                  </a:cubicBezTo>
                  <a:close/>
                  <a:moveTo>
                    <a:pt x="5120" y="7941"/>
                  </a:moveTo>
                  <a:cubicBezTo>
                    <a:pt x="5433" y="7941"/>
                    <a:pt x="5683" y="8194"/>
                    <a:pt x="5683" y="8507"/>
                  </a:cubicBezTo>
                  <a:cubicBezTo>
                    <a:pt x="5683" y="8818"/>
                    <a:pt x="5433" y="9071"/>
                    <a:pt x="5120" y="9071"/>
                  </a:cubicBezTo>
                  <a:lnTo>
                    <a:pt x="2861" y="9071"/>
                  </a:lnTo>
                  <a:cubicBezTo>
                    <a:pt x="2548" y="9071"/>
                    <a:pt x="2298" y="8818"/>
                    <a:pt x="2298" y="8507"/>
                  </a:cubicBezTo>
                  <a:cubicBezTo>
                    <a:pt x="2298" y="8194"/>
                    <a:pt x="2548" y="7941"/>
                    <a:pt x="2861" y="7941"/>
                  </a:cubicBezTo>
                  <a:close/>
                  <a:moveTo>
                    <a:pt x="10766" y="7941"/>
                  </a:moveTo>
                  <a:cubicBezTo>
                    <a:pt x="11079" y="7941"/>
                    <a:pt x="11329" y="8194"/>
                    <a:pt x="11329" y="8507"/>
                  </a:cubicBezTo>
                  <a:cubicBezTo>
                    <a:pt x="11329" y="8818"/>
                    <a:pt x="11079" y="9071"/>
                    <a:pt x="10766" y="9071"/>
                  </a:cubicBezTo>
                  <a:lnTo>
                    <a:pt x="8507" y="9071"/>
                  </a:lnTo>
                  <a:cubicBezTo>
                    <a:pt x="8194" y="9071"/>
                    <a:pt x="7944" y="8818"/>
                    <a:pt x="7944" y="8507"/>
                  </a:cubicBezTo>
                  <a:cubicBezTo>
                    <a:pt x="7944" y="8194"/>
                    <a:pt x="8194" y="7941"/>
                    <a:pt x="8507" y="7941"/>
                  </a:cubicBezTo>
                  <a:close/>
                  <a:moveTo>
                    <a:pt x="16412" y="7941"/>
                  </a:moveTo>
                  <a:cubicBezTo>
                    <a:pt x="16725" y="7941"/>
                    <a:pt x="16975" y="8194"/>
                    <a:pt x="16975" y="8507"/>
                  </a:cubicBezTo>
                  <a:cubicBezTo>
                    <a:pt x="16975" y="8818"/>
                    <a:pt x="16725" y="9071"/>
                    <a:pt x="16412" y="9071"/>
                  </a:cubicBezTo>
                  <a:lnTo>
                    <a:pt x="14153" y="9071"/>
                  </a:lnTo>
                  <a:cubicBezTo>
                    <a:pt x="13840" y="9071"/>
                    <a:pt x="13590" y="8818"/>
                    <a:pt x="13590" y="8507"/>
                  </a:cubicBezTo>
                  <a:cubicBezTo>
                    <a:pt x="13590" y="8194"/>
                    <a:pt x="13840" y="7941"/>
                    <a:pt x="14153" y="7941"/>
                  </a:cubicBezTo>
                  <a:close/>
                  <a:moveTo>
                    <a:pt x="1" y="1"/>
                  </a:moveTo>
                  <a:lnTo>
                    <a:pt x="1" y="9637"/>
                  </a:lnTo>
                  <a:cubicBezTo>
                    <a:pt x="1" y="10570"/>
                    <a:pt x="759" y="11329"/>
                    <a:pt x="1696" y="11329"/>
                  </a:cubicBezTo>
                  <a:lnTo>
                    <a:pt x="17580" y="11329"/>
                  </a:lnTo>
                  <a:cubicBezTo>
                    <a:pt x="18514" y="11329"/>
                    <a:pt x="19273" y="10570"/>
                    <a:pt x="19273" y="9637"/>
                  </a:cubicBezTo>
                  <a:lnTo>
                    <a:pt x="19273"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45" name="Google Shape;8545;p81"/>
            <p:cNvSpPr/>
            <p:nvPr/>
          </p:nvSpPr>
          <p:spPr>
            <a:xfrm>
              <a:off x="5660400" y="238125"/>
              <a:ext cx="481825" cy="170375"/>
            </a:xfrm>
            <a:custGeom>
              <a:avLst/>
              <a:gdLst/>
              <a:ahLst/>
              <a:cxnLst/>
              <a:rect l="l" t="t" r="r" b="b"/>
              <a:pathLst>
                <a:path w="19273" h="6815" extrusionOk="0">
                  <a:moveTo>
                    <a:pt x="3990" y="1129"/>
                  </a:moveTo>
                  <a:cubicBezTo>
                    <a:pt x="4304" y="1129"/>
                    <a:pt x="4557" y="1382"/>
                    <a:pt x="4557" y="1695"/>
                  </a:cubicBezTo>
                  <a:lnTo>
                    <a:pt x="4557" y="3954"/>
                  </a:lnTo>
                  <a:cubicBezTo>
                    <a:pt x="4557" y="4264"/>
                    <a:pt x="4304" y="4517"/>
                    <a:pt x="3990" y="4517"/>
                  </a:cubicBezTo>
                  <a:cubicBezTo>
                    <a:pt x="3677" y="4517"/>
                    <a:pt x="3427" y="4264"/>
                    <a:pt x="3427" y="3954"/>
                  </a:cubicBezTo>
                  <a:lnTo>
                    <a:pt x="3427" y="1695"/>
                  </a:lnTo>
                  <a:cubicBezTo>
                    <a:pt x="3427" y="1382"/>
                    <a:pt x="3677" y="1129"/>
                    <a:pt x="3990" y="1129"/>
                  </a:cubicBezTo>
                  <a:close/>
                  <a:moveTo>
                    <a:pt x="9637" y="1129"/>
                  </a:moveTo>
                  <a:cubicBezTo>
                    <a:pt x="9950" y="1129"/>
                    <a:pt x="10203" y="1382"/>
                    <a:pt x="10203" y="1695"/>
                  </a:cubicBezTo>
                  <a:lnTo>
                    <a:pt x="10203" y="3954"/>
                  </a:lnTo>
                  <a:cubicBezTo>
                    <a:pt x="10203" y="4264"/>
                    <a:pt x="9950" y="4517"/>
                    <a:pt x="9637" y="4517"/>
                  </a:cubicBezTo>
                  <a:cubicBezTo>
                    <a:pt x="9323" y="4517"/>
                    <a:pt x="9073" y="4264"/>
                    <a:pt x="9073" y="3954"/>
                  </a:cubicBezTo>
                  <a:lnTo>
                    <a:pt x="9073" y="1695"/>
                  </a:lnTo>
                  <a:cubicBezTo>
                    <a:pt x="9073" y="1382"/>
                    <a:pt x="9323" y="1129"/>
                    <a:pt x="9637" y="1129"/>
                  </a:cubicBezTo>
                  <a:close/>
                  <a:moveTo>
                    <a:pt x="15283" y="1129"/>
                  </a:moveTo>
                  <a:cubicBezTo>
                    <a:pt x="15596" y="1129"/>
                    <a:pt x="15849" y="1382"/>
                    <a:pt x="15849" y="1695"/>
                  </a:cubicBezTo>
                  <a:lnTo>
                    <a:pt x="15849" y="3954"/>
                  </a:lnTo>
                  <a:cubicBezTo>
                    <a:pt x="15849" y="4264"/>
                    <a:pt x="15596" y="4517"/>
                    <a:pt x="15283" y="4517"/>
                  </a:cubicBezTo>
                  <a:cubicBezTo>
                    <a:pt x="14969" y="4517"/>
                    <a:pt x="14719" y="4264"/>
                    <a:pt x="14719" y="3954"/>
                  </a:cubicBezTo>
                  <a:lnTo>
                    <a:pt x="14719" y="1695"/>
                  </a:lnTo>
                  <a:cubicBezTo>
                    <a:pt x="14719" y="1382"/>
                    <a:pt x="14969" y="1129"/>
                    <a:pt x="15283" y="1129"/>
                  </a:cubicBezTo>
                  <a:close/>
                  <a:moveTo>
                    <a:pt x="3990" y="0"/>
                  </a:moveTo>
                  <a:cubicBezTo>
                    <a:pt x="3054" y="0"/>
                    <a:pt x="2298" y="759"/>
                    <a:pt x="2298" y="1695"/>
                  </a:cubicBezTo>
                  <a:lnTo>
                    <a:pt x="2298" y="2258"/>
                  </a:lnTo>
                  <a:lnTo>
                    <a:pt x="1696" y="2258"/>
                  </a:lnTo>
                  <a:cubicBezTo>
                    <a:pt x="759" y="2258"/>
                    <a:pt x="1" y="3017"/>
                    <a:pt x="1" y="3954"/>
                  </a:cubicBezTo>
                  <a:lnTo>
                    <a:pt x="1" y="6814"/>
                  </a:lnTo>
                  <a:lnTo>
                    <a:pt x="19273" y="6814"/>
                  </a:lnTo>
                  <a:lnTo>
                    <a:pt x="19273" y="3954"/>
                  </a:lnTo>
                  <a:cubicBezTo>
                    <a:pt x="19273" y="3017"/>
                    <a:pt x="18514" y="2258"/>
                    <a:pt x="17580" y="2258"/>
                  </a:cubicBezTo>
                  <a:lnTo>
                    <a:pt x="16978" y="2258"/>
                  </a:lnTo>
                  <a:lnTo>
                    <a:pt x="16978" y="1695"/>
                  </a:lnTo>
                  <a:cubicBezTo>
                    <a:pt x="16978" y="759"/>
                    <a:pt x="16219" y="0"/>
                    <a:pt x="15283" y="0"/>
                  </a:cubicBezTo>
                  <a:cubicBezTo>
                    <a:pt x="14346" y="0"/>
                    <a:pt x="13590" y="759"/>
                    <a:pt x="13590" y="1695"/>
                  </a:cubicBezTo>
                  <a:lnTo>
                    <a:pt x="13590" y="2258"/>
                  </a:lnTo>
                  <a:lnTo>
                    <a:pt x="11332" y="2258"/>
                  </a:lnTo>
                  <a:lnTo>
                    <a:pt x="11332" y="1695"/>
                  </a:lnTo>
                  <a:cubicBezTo>
                    <a:pt x="11332" y="759"/>
                    <a:pt x="10573" y="0"/>
                    <a:pt x="9637" y="0"/>
                  </a:cubicBezTo>
                  <a:cubicBezTo>
                    <a:pt x="8700" y="0"/>
                    <a:pt x="7944" y="759"/>
                    <a:pt x="7944" y="1695"/>
                  </a:cubicBezTo>
                  <a:lnTo>
                    <a:pt x="7944" y="2258"/>
                  </a:lnTo>
                  <a:lnTo>
                    <a:pt x="5686" y="2258"/>
                  </a:lnTo>
                  <a:lnTo>
                    <a:pt x="5686" y="1695"/>
                  </a:lnTo>
                  <a:cubicBezTo>
                    <a:pt x="5686" y="759"/>
                    <a:pt x="4927" y="0"/>
                    <a:pt x="3990"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546" name="Google Shape;8546;p81"/>
          <p:cNvGrpSpPr/>
          <p:nvPr/>
        </p:nvGrpSpPr>
        <p:grpSpPr>
          <a:xfrm>
            <a:off x="6120706" y="3049470"/>
            <a:ext cx="452337" cy="452337"/>
            <a:chOff x="6235400" y="249400"/>
            <a:chExt cx="481825" cy="481825"/>
          </a:xfrm>
        </p:grpSpPr>
        <p:sp>
          <p:nvSpPr>
            <p:cNvPr id="8547" name="Google Shape;8547;p81"/>
            <p:cNvSpPr/>
            <p:nvPr/>
          </p:nvSpPr>
          <p:spPr>
            <a:xfrm>
              <a:off x="6425625" y="482025"/>
              <a:ext cx="177700" cy="135375"/>
            </a:xfrm>
            <a:custGeom>
              <a:avLst/>
              <a:gdLst/>
              <a:ahLst/>
              <a:cxnLst/>
              <a:rect l="l" t="t" r="r" b="b"/>
              <a:pathLst>
                <a:path w="7108" h="5415" extrusionOk="0">
                  <a:moveTo>
                    <a:pt x="5415" y="0"/>
                  </a:moveTo>
                  <a:lnTo>
                    <a:pt x="1" y="5415"/>
                  </a:lnTo>
                  <a:lnTo>
                    <a:pt x="7107" y="5415"/>
                  </a:lnTo>
                  <a:lnTo>
                    <a:pt x="7107" y="1696"/>
                  </a:lnTo>
                  <a:lnTo>
                    <a:pt x="5415"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48" name="Google Shape;8548;p81"/>
            <p:cNvSpPr/>
            <p:nvPr/>
          </p:nvSpPr>
          <p:spPr>
            <a:xfrm>
              <a:off x="6462150" y="419775"/>
              <a:ext cx="28250" cy="28250"/>
            </a:xfrm>
            <a:custGeom>
              <a:avLst/>
              <a:gdLst/>
              <a:ahLst/>
              <a:cxnLst/>
              <a:rect l="l" t="t" r="r" b="b"/>
              <a:pathLst>
                <a:path w="1130" h="1130" extrusionOk="0">
                  <a:moveTo>
                    <a:pt x="566" y="0"/>
                  </a:moveTo>
                  <a:cubicBezTo>
                    <a:pt x="253" y="0"/>
                    <a:pt x="0" y="250"/>
                    <a:pt x="0" y="563"/>
                  </a:cubicBezTo>
                  <a:cubicBezTo>
                    <a:pt x="0" y="876"/>
                    <a:pt x="253" y="1129"/>
                    <a:pt x="566" y="1129"/>
                  </a:cubicBezTo>
                  <a:cubicBezTo>
                    <a:pt x="877" y="1129"/>
                    <a:pt x="1130" y="876"/>
                    <a:pt x="1130" y="563"/>
                  </a:cubicBezTo>
                  <a:cubicBezTo>
                    <a:pt x="1130" y="250"/>
                    <a:pt x="877" y="0"/>
                    <a:pt x="566"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49" name="Google Shape;8549;p81"/>
            <p:cNvSpPr/>
            <p:nvPr/>
          </p:nvSpPr>
          <p:spPr>
            <a:xfrm>
              <a:off x="6349225" y="508600"/>
              <a:ext cx="113625" cy="108800"/>
            </a:xfrm>
            <a:custGeom>
              <a:avLst/>
              <a:gdLst/>
              <a:ahLst/>
              <a:cxnLst/>
              <a:rect l="l" t="t" r="r" b="b"/>
              <a:pathLst>
                <a:path w="4545" h="4352" extrusionOk="0">
                  <a:moveTo>
                    <a:pt x="2858" y="0"/>
                  </a:moveTo>
                  <a:lnTo>
                    <a:pt x="0" y="2623"/>
                  </a:lnTo>
                  <a:lnTo>
                    <a:pt x="0" y="4352"/>
                  </a:lnTo>
                  <a:lnTo>
                    <a:pt x="1461" y="4352"/>
                  </a:lnTo>
                  <a:lnTo>
                    <a:pt x="4544" y="1265"/>
                  </a:lnTo>
                  <a:lnTo>
                    <a:pt x="2858"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50" name="Google Shape;8550;p81"/>
            <p:cNvSpPr/>
            <p:nvPr/>
          </p:nvSpPr>
          <p:spPr>
            <a:xfrm>
              <a:off x="6349225" y="363300"/>
              <a:ext cx="254100" cy="172575"/>
            </a:xfrm>
            <a:custGeom>
              <a:avLst/>
              <a:gdLst/>
              <a:ahLst/>
              <a:cxnLst/>
              <a:rect l="l" t="t" r="r" b="b"/>
              <a:pathLst>
                <a:path w="10164" h="6903" extrusionOk="0">
                  <a:moveTo>
                    <a:pt x="5083" y="1130"/>
                  </a:moveTo>
                  <a:cubicBezTo>
                    <a:pt x="5767" y="1130"/>
                    <a:pt x="6384" y="1542"/>
                    <a:pt x="6646" y="2175"/>
                  </a:cubicBezTo>
                  <a:cubicBezTo>
                    <a:pt x="6908" y="2807"/>
                    <a:pt x="6764" y="3536"/>
                    <a:pt x="6279" y="4021"/>
                  </a:cubicBezTo>
                  <a:cubicBezTo>
                    <a:pt x="5955" y="4345"/>
                    <a:pt x="5521" y="4517"/>
                    <a:pt x="5081" y="4517"/>
                  </a:cubicBezTo>
                  <a:cubicBezTo>
                    <a:pt x="4862" y="4517"/>
                    <a:pt x="4642" y="4475"/>
                    <a:pt x="4433" y="4388"/>
                  </a:cubicBezTo>
                  <a:cubicBezTo>
                    <a:pt x="3801" y="4126"/>
                    <a:pt x="3388" y="3509"/>
                    <a:pt x="3388" y="2822"/>
                  </a:cubicBezTo>
                  <a:cubicBezTo>
                    <a:pt x="3388" y="1886"/>
                    <a:pt x="4147" y="1130"/>
                    <a:pt x="5083" y="1130"/>
                  </a:cubicBezTo>
                  <a:close/>
                  <a:moveTo>
                    <a:pt x="0" y="1"/>
                  </a:moveTo>
                  <a:lnTo>
                    <a:pt x="0" y="6903"/>
                  </a:lnTo>
                  <a:lnTo>
                    <a:pt x="2443" y="4665"/>
                  </a:lnTo>
                  <a:cubicBezTo>
                    <a:pt x="2549" y="4567"/>
                    <a:pt x="2686" y="4517"/>
                    <a:pt x="2824" y="4517"/>
                  </a:cubicBezTo>
                  <a:cubicBezTo>
                    <a:pt x="2943" y="4517"/>
                    <a:pt x="3062" y="4554"/>
                    <a:pt x="3162" y="4629"/>
                  </a:cubicBezTo>
                  <a:lnTo>
                    <a:pt x="5351" y="6270"/>
                  </a:lnTo>
                  <a:lnTo>
                    <a:pt x="8071" y="3551"/>
                  </a:lnTo>
                  <a:cubicBezTo>
                    <a:pt x="8181" y="3441"/>
                    <a:pt x="8325" y="3386"/>
                    <a:pt x="8470" y="3386"/>
                  </a:cubicBezTo>
                  <a:cubicBezTo>
                    <a:pt x="8614" y="3386"/>
                    <a:pt x="8759" y="3441"/>
                    <a:pt x="8869" y="3551"/>
                  </a:cubicBezTo>
                  <a:lnTo>
                    <a:pt x="10163" y="4846"/>
                  </a:lnTo>
                  <a:lnTo>
                    <a:pt x="10163"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51" name="Google Shape;8551;p81"/>
            <p:cNvSpPr/>
            <p:nvPr/>
          </p:nvSpPr>
          <p:spPr>
            <a:xfrm>
              <a:off x="6235400" y="249400"/>
              <a:ext cx="481825" cy="481825"/>
            </a:xfrm>
            <a:custGeom>
              <a:avLst/>
              <a:gdLst/>
              <a:ahLst/>
              <a:cxnLst/>
              <a:rect l="l" t="t" r="r" b="b"/>
              <a:pathLst>
                <a:path w="19273" h="19273" extrusionOk="0">
                  <a:moveTo>
                    <a:pt x="15283" y="3427"/>
                  </a:moveTo>
                  <a:cubicBezTo>
                    <a:pt x="15593" y="3427"/>
                    <a:pt x="15846" y="3677"/>
                    <a:pt x="15846" y="3991"/>
                  </a:cubicBezTo>
                  <a:lnTo>
                    <a:pt x="15846" y="15283"/>
                  </a:lnTo>
                  <a:cubicBezTo>
                    <a:pt x="15846" y="15596"/>
                    <a:pt x="15593" y="15849"/>
                    <a:pt x="15283" y="15849"/>
                  </a:cubicBezTo>
                  <a:lnTo>
                    <a:pt x="3990" y="15849"/>
                  </a:lnTo>
                  <a:cubicBezTo>
                    <a:pt x="3677" y="15849"/>
                    <a:pt x="3424" y="15596"/>
                    <a:pt x="3424" y="15283"/>
                  </a:cubicBezTo>
                  <a:lnTo>
                    <a:pt x="3424" y="3991"/>
                  </a:lnTo>
                  <a:cubicBezTo>
                    <a:pt x="3424" y="3677"/>
                    <a:pt x="3677" y="3427"/>
                    <a:pt x="3990" y="3427"/>
                  </a:cubicBezTo>
                  <a:close/>
                  <a:moveTo>
                    <a:pt x="564" y="1"/>
                  </a:moveTo>
                  <a:cubicBezTo>
                    <a:pt x="250" y="1"/>
                    <a:pt x="0" y="254"/>
                    <a:pt x="0" y="567"/>
                  </a:cubicBezTo>
                  <a:lnTo>
                    <a:pt x="0" y="2861"/>
                  </a:lnTo>
                  <a:cubicBezTo>
                    <a:pt x="0" y="3175"/>
                    <a:pt x="250" y="3427"/>
                    <a:pt x="564" y="3427"/>
                  </a:cubicBezTo>
                  <a:cubicBezTo>
                    <a:pt x="877" y="3427"/>
                    <a:pt x="1127" y="3677"/>
                    <a:pt x="1127" y="3991"/>
                  </a:cubicBezTo>
                  <a:cubicBezTo>
                    <a:pt x="1127" y="4304"/>
                    <a:pt x="877" y="4557"/>
                    <a:pt x="564" y="4557"/>
                  </a:cubicBezTo>
                  <a:cubicBezTo>
                    <a:pt x="250" y="4557"/>
                    <a:pt x="0" y="4807"/>
                    <a:pt x="0" y="5120"/>
                  </a:cubicBezTo>
                  <a:lnTo>
                    <a:pt x="0" y="8507"/>
                  </a:lnTo>
                  <a:cubicBezTo>
                    <a:pt x="0" y="8821"/>
                    <a:pt x="250" y="9074"/>
                    <a:pt x="564" y="9074"/>
                  </a:cubicBezTo>
                  <a:cubicBezTo>
                    <a:pt x="877" y="9074"/>
                    <a:pt x="1127" y="9324"/>
                    <a:pt x="1127" y="9637"/>
                  </a:cubicBezTo>
                  <a:cubicBezTo>
                    <a:pt x="1127" y="9950"/>
                    <a:pt x="877" y="10203"/>
                    <a:pt x="564" y="10203"/>
                  </a:cubicBezTo>
                  <a:cubicBezTo>
                    <a:pt x="250" y="10203"/>
                    <a:pt x="0" y="10453"/>
                    <a:pt x="0" y="10766"/>
                  </a:cubicBezTo>
                  <a:lnTo>
                    <a:pt x="0" y="14154"/>
                  </a:lnTo>
                  <a:cubicBezTo>
                    <a:pt x="0" y="14467"/>
                    <a:pt x="250" y="14720"/>
                    <a:pt x="564" y="14720"/>
                  </a:cubicBezTo>
                  <a:cubicBezTo>
                    <a:pt x="877" y="14720"/>
                    <a:pt x="1127" y="14970"/>
                    <a:pt x="1127" y="15283"/>
                  </a:cubicBezTo>
                  <a:cubicBezTo>
                    <a:pt x="1127" y="15596"/>
                    <a:pt x="877" y="15849"/>
                    <a:pt x="564" y="15849"/>
                  </a:cubicBezTo>
                  <a:cubicBezTo>
                    <a:pt x="250" y="15849"/>
                    <a:pt x="0" y="16099"/>
                    <a:pt x="0" y="16412"/>
                  </a:cubicBezTo>
                  <a:lnTo>
                    <a:pt x="0" y="18710"/>
                  </a:lnTo>
                  <a:cubicBezTo>
                    <a:pt x="0" y="19020"/>
                    <a:pt x="250" y="19273"/>
                    <a:pt x="564" y="19273"/>
                  </a:cubicBezTo>
                  <a:lnTo>
                    <a:pt x="2861" y="19273"/>
                  </a:lnTo>
                  <a:cubicBezTo>
                    <a:pt x="3171" y="19273"/>
                    <a:pt x="3424" y="19020"/>
                    <a:pt x="3424" y="18710"/>
                  </a:cubicBezTo>
                  <a:cubicBezTo>
                    <a:pt x="3424" y="18396"/>
                    <a:pt x="3677" y="18143"/>
                    <a:pt x="3990" y="18143"/>
                  </a:cubicBezTo>
                  <a:cubicBezTo>
                    <a:pt x="4300" y="18143"/>
                    <a:pt x="4553" y="18396"/>
                    <a:pt x="4553" y="18710"/>
                  </a:cubicBezTo>
                  <a:cubicBezTo>
                    <a:pt x="4553" y="19020"/>
                    <a:pt x="4806" y="19273"/>
                    <a:pt x="5120" y="19273"/>
                  </a:cubicBezTo>
                  <a:lnTo>
                    <a:pt x="8507" y="19273"/>
                  </a:lnTo>
                  <a:cubicBezTo>
                    <a:pt x="8817" y="19273"/>
                    <a:pt x="9070" y="19020"/>
                    <a:pt x="9070" y="18710"/>
                  </a:cubicBezTo>
                  <a:cubicBezTo>
                    <a:pt x="9070" y="18396"/>
                    <a:pt x="9323" y="18143"/>
                    <a:pt x="9636" y="18143"/>
                  </a:cubicBezTo>
                  <a:cubicBezTo>
                    <a:pt x="9947" y="18143"/>
                    <a:pt x="10200" y="18396"/>
                    <a:pt x="10200" y="18710"/>
                  </a:cubicBezTo>
                  <a:cubicBezTo>
                    <a:pt x="10200" y="19020"/>
                    <a:pt x="10452" y="19273"/>
                    <a:pt x="10766" y="19273"/>
                  </a:cubicBezTo>
                  <a:lnTo>
                    <a:pt x="14153" y="19273"/>
                  </a:lnTo>
                  <a:cubicBezTo>
                    <a:pt x="14463" y="19273"/>
                    <a:pt x="14716" y="19020"/>
                    <a:pt x="14716" y="18710"/>
                  </a:cubicBezTo>
                  <a:cubicBezTo>
                    <a:pt x="14716" y="18396"/>
                    <a:pt x="14969" y="18143"/>
                    <a:pt x="15283" y="18143"/>
                  </a:cubicBezTo>
                  <a:cubicBezTo>
                    <a:pt x="15593" y="18143"/>
                    <a:pt x="15846" y="18396"/>
                    <a:pt x="15846" y="18710"/>
                  </a:cubicBezTo>
                  <a:cubicBezTo>
                    <a:pt x="15846" y="19020"/>
                    <a:pt x="16099" y="19273"/>
                    <a:pt x="16412" y="19273"/>
                  </a:cubicBezTo>
                  <a:lnTo>
                    <a:pt x="18706" y="19273"/>
                  </a:lnTo>
                  <a:cubicBezTo>
                    <a:pt x="19019" y="19273"/>
                    <a:pt x="19272" y="19020"/>
                    <a:pt x="19272" y="18710"/>
                  </a:cubicBezTo>
                  <a:lnTo>
                    <a:pt x="19272" y="16412"/>
                  </a:lnTo>
                  <a:cubicBezTo>
                    <a:pt x="19272" y="16099"/>
                    <a:pt x="19019" y="15849"/>
                    <a:pt x="18706" y="15849"/>
                  </a:cubicBezTo>
                  <a:cubicBezTo>
                    <a:pt x="18393" y="15849"/>
                    <a:pt x="18143" y="15596"/>
                    <a:pt x="18143" y="15283"/>
                  </a:cubicBezTo>
                  <a:cubicBezTo>
                    <a:pt x="18143" y="14970"/>
                    <a:pt x="18393" y="14720"/>
                    <a:pt x="18706" y="14720"/>
                  </a:cubicBezTo>
                  <a:cubicBezTo>
                    <a:pt x="19019" y="14720"/>
                    <a:pt x="19272" y="14467"/>
                    <a:pt x="19272" y="14154"/>
                  </a:cubicBezTo>
                  <a:lnTo>
                    <a:pt x="19272" y="10766"/>
                  </a:lnTo>
                  <a:cubicBezTo>
                    <a:pt x="19272" y="10453"/>
                    <a:pt x="19019" y="10203"/>
                    <a:pt x="18706" y="10203"/>
                  </a:cubicBezTo>
                  <a:cubicBezTo>
                    <a:pt x="18393" y="10203"/>
                    <a:pt x="18143" y="9950"/>
                    <a:pt x="18143" y="9637"/>
                  </a:cubicBezTo>
                  <a:cubicBezTo>
                    <a:pt x="18143" y="9324"/>
                    <a:pt x="18393" y="9074"/>
                    <a:pt x="18706" y="9074"/>
                  </a:cubicBezTo>
                  <a:cubicBezTo>
                    <a:pt x="19019" y="9074"/>
                    <a:pt x="19272" y="8821"/>
                    <a:pt x="19272" y="8507"/>
                  </a:cubicBezTo>
                  <a:lnTo>
                    <a:pt x="19272" y="5120"/>
                  </a:lnTo>
                  <a:cubicBezTo>
                    <a:pt x="19272" y="4807"/>
                    <a:pt x="19019" y="4557"/>
                    <a:pt x="18706" y="4557"/>
                  </a:cubicBezTo>
                  <a:cubicBezTo>
                    <a:pt x="18393" y="4557"/>
                    <a:pt x="18143" y="4304"/>
                    <a:pt x="18143" y="3991"/>
                  </a:cubicBezTo>
                  <a:cubicBezTo>
                    <a:pt x="18143" y="3677"/>
                    <a:pt x="18393" y="3427"/>
                    <a:pt x="18706" y="3427"/>
                  </a:cubicBezTo>
                  <a:cubicBezTo>
                    <a:pt x="19019" y="3427"/>
                    <a:pt x="19272" y="3175"/>
                    <a:pt x="19272" y="2861"/>
                  </a:cubicBezTo>
                  <a:lnTo>
                    <a:pt x="19272" y="567"/>
                  </a:lnTo>
                  <a:cubicBezTo>
                    <a:pt x="19272" y="254"/>
                    <a:pt x="19019" y="1"/>
                    <a:pt x="18706" y="1"/>
                  </a:cubicBezTo>
                  <a:lnTo>
                    <a:pt x="16412" y="1"/>
                  </a:lnTo>
                  <a:cubicBezTo>
                    <a:pt x="16099" y="1"/>
                    <a:pt x="15846" y="254"/>
                    <a:pt x="15846" y="567"/>
                  </a:cubicBezTo>
                  <a:cubicBezTo>
                    <a:pt x="15846" y="877"/>
                    <a:pt x="15593" y="1130"/>
                    <a:pt x="15283" y="1130"/>
                  </a:cubicBezTo>
                  <a:cubicBezTo>
                    <a:pt x="14969" y="1130"/>
                    <a:pt x="14716" y="877"/>
                    <a:pt x="14716" y="567"/>
                  </a:cubicBezTo>
                  <a:cubicBezTo>
                    <a:pt x="14716" y="254"/>
                    <a:pt x="14463" y="1"/>
                    <a:pt x="14153" y="1"/>
                  </a:cubicBezTo>
                  <a:lnTo>
                    <a:pt x="10766" y="1"/>
                  </a:lnTo>
                  <a:cubicBezTo>
                    <a:pt x="10452" y="1"/>
                    <a:pt x="10200" y="254"/>
                    <a:pt x="10200" y="567"/>
                  </a:cubicBezTo>
                  <a:cubicBezTo>
                    <a:pt x="10200" y="877"/>
                    <a:pt x="9947" y="1130"/>
                    <a:pt x="9636" y="1130"/>
                  </a:cubicBezTo>
                  <a:cubicBezTo>
                    <a:pt x="9323" y="1130"/>
                    <a:pt x="9070" y="877"/>
                    <a:pt x="9070" y="567"/>
                  </a:cubicBezTo>
                  <a:cubicBezTo>
                    <a:pt x="9070" y="254"/>
                    <a:pt x="8817" y="1"/>
                    <a:pt x="8507" y="1"/>
                  </a:cubicBezTo>
                  <a:lnTo>
                    <a:pt x="5120" y="1"/>
                  </a:lnTo>
                  <a:cubicBezTo>
                    <a:pt x="4806" y="1"/>
                    <a:pt x="4553" y="254"/>
                    <a:pt x="4553" y="567"/>
                  </a:cubicBezTo>
                  <a:cubicBezTo>
                    <a:pt x="4553" y="877"/>
                    <a:pt x="4300" y="1130"/>
                    <a:pt x="3990" y="1130"/>
                  </a:cubicBezTo>
                  <a:cubicBezTo>
                    <a:pt x="3677" y="1130"/>
                    <a:pt x="3424" y="877"/>
                    <a:pt x="3424" y="567"/>
                  </a:cubicBezTo>
                  <a:cubicBezTo>
                    <a:pt x="3424" y="254"/>
                    <a:pt x="3171" y="1"/>
                    <a:pt x="2861"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552" name="Google Shape;8552;p81"/>
          <p:cNvGrpSpPr/>
          <p:nvPr/>
        </p:nvGrpSpPr>
        <p:grpSpPr>
          <a:xfrm>
            <a:off x="1105167" y="3642413"/>
            <a:ext cx="453605" cy="397488"/>
            <a:chOff x="899850" y="871450"/>
            <a:chExt cx="483175" cy="423400"/>
          </a:xfrm>
        </p:grpSpPr>
        <p:sp>
          <p:nvSpPr>
            <p:cNvPr id="8553" name="Google Shape;8553;p81"/>
            <p:cNvSpPr/>
            <p:nvPr/>
          </p:nvSpPr>
          <p:spPr>
            <a:xfrm>
              <a:off x="1325175" y="1040825"/>
              <a:ext cx="56425" cy="28275"/>
            </a:xfrm>
            <a:custGeom>
              <a:avLst/>
              <a:gdLst/>
              <a:ahLst/>
              <a:cxnLst/>
              <a:rect l="l" t="t" r="r" b="b"/>
              <a:pathLst>
                <a:path w="2257" h="1131" extrusionOk="0">
                  <a:moveTo>
                    <a:pt x="564" y="1"/>
                  </a:moveTo>
                  <a:cubicBezTo>
                    <a:pt x="251" y="1"/>
                    <a:pt x="1" y="251"/>
                    <a:pt x="1" y="564"/>
                  </a:cubicBezTo>
                  <a:cubicBezTo>
                    <a:pt x="1" y="877"/>
                    <a:pt x="251" y="1130"/>
                    <a:pt x="564" y="1130"/>
                  </a:cubicBezTo>
                  <a:lnTo>
                    <a:pt x="1693" y="1130"/>
                  </a:lnTo>
                  <a:cubicBezTo>
                    <a:pt x="2006" y="1130"/>
                    <a:pt x="2256" y="877"/>
                    <a:pt x="2256" y="564"/>
                  </a:cubicBezTo>
                  <a:cubicBezTo>
                    <a:pt x="2256" y="251"/>
                    <a:pt x="2006" y="1"/>
                    <a:pt x="1693"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54" name="Google Shape;8554;p81"/>
            <p:cNvSpPr/>
            <p:nvPr/>
          </p:nvSpPr>
          <p:spPr>
            <a:xfrm>
              <a:off x="1323750" y="956100"/>
              <a:ext cx="59275" cy="56525"/>
            </a:xfrm>
            <a:custGeom>
              <a:avLst/>
              <a:gdLst/>
              <a:ahLst/>
              <a:cxnLst/>
              <a:rect l="l" t="t" r="r" b="b"/>
              <a:pathLst>
                <a:path w="2371" h="2261" extrusionOk="0">
                  <a:moveTo>
                    <a:pt x="1750" y="0"/>
                  </a:moveTo>
                  <a:cubicBezTo>
                    <a:pt x="1605" y="0"/>
                    <a:pt x="1461" y="55"/>
                    <a:pt x="1350" y="165"/>
                  </a:cubicBezTo>
                  <a:lnTo>
                    <a:pt x="220" y="1294"/>
                  </a:lnTo>
                  <a:cubicBezTo>
                    <a:pt x="0" y="1517"/>
                    <a:pt x="0" y="1872"/>
                    <a:pt x="220" y="2095"/>
                  </a:cubicBezTo>
                  <a:cubicBezTo>
                    <a:pt x="332" y="2205"/>
                    <a:pt x="476" y="2260"/>
                    <a:pt x="621" y="2260"/>
                  </a:cubicBezTo>
                  <a:cubicBezTo>
                    <a:pt x="765" y="2260"/>
                    <a:pt x="910" y="2205"/>
                    <a:pt x="1021" y="2095"/>
                  </a:cubicBezTo>
                  <a:lnTo>
                    <a:pt x="2151" y="966"/>
                  </a:lnTo>
                  <a:cubicBezTo>
                    <a:pt x="2370" y="743"/>
                    <a:pt x="2370" y="388"/>
                    <a:pt x="2151" y="165"/>
                  </a:cubicBezTo>
                  <a:cubicBezTo>
                    <a:pt x="2039" y="55"/>
                    <a:pt x="1895" y="0"/>
                    <a:pt x="1750"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55" name="Google Shape;8555;p81"/>
            <p:cNvSpPr/>
            <p:nvPr/>
          </p:nvSpPr>
          <p:spPr>
            <a:xfrm>
              <a:off x="1323750" y="1097250"/>
              <a:ext cx="59275" cy="56525"/>
            </a:xfrm>
            <a:custGeom>
              <a:avLst/>
              <a:gdLst/>
              <a:ahLst/>
              <a:cxnLst/>
              <a:rect l="l" t="t" r="r" b="b"/>
              <a:pathLst>
                <a:path w="2371" h="2261" extrusionOk="0">
                  <a:moveTo>
                    <a:pt x="621" y="0"/>
                  </a:moveTo>
                  <a:cubicBezTo>
                    <a:pt x="476" y="0"/>
                    <a:pt x="332" y="55"/>
                    <a:pt x="220" y="165"/>
                  </a:cubicBezTo>
                  <a:cubicBezTo>
                    <a:pt x="0" y="388"/>
                    <a:pt x="0" y="743"/>
                    <a:pt x="220" y="966"/>
                  </a:cubicBezTo>
                  <a:lnTo>
                    <a:pt x="1350" y="2095"/>
                  </a:lnTo>
                  <a:cubicBezTo>
                    <a:pt x="1461" y="2205"/>
                    <a:pt x="1605" y="2260"/>
                    <a:pt x="1750" y="2260"/>
                  </a:cubicBezTo>
                  <a:cubicBezTo>
                    <a:pt x="1895" y="2260"/>
                    <a:pt x="2039" y="2205"/>
                    <a:pt x="2151" y="2095"/>
                  </a:cubicBezTo>
                  <a:cubicBezTo>
                    <a:pt x="2370" y="1872"/>
                    <a:pt x="2370" y="1517"/>
                    <a:pt x="2151" y="1294"/>
                  </a:cubicBezTo>
                  <a:lnTo>
                    <a:pt x="1021" y="165"/>
                  </a:lnTo>
                  <a:cubicBezTo>
                    <a:pt x="910" y="55"/>
                    <a:pt x="765" y="0"/>
                    <a:pt x="621"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56" name="Google Shape;8556;p81"/>
            <p:cNvSpPr/>
            <p:nvPr/>
          </p:nvSpPr>
          <p:spPr>
            <a:xfrm>
              <a:off x="899850" y="871450"/>
              <a:ext cx="396150" cy="423400"/>
            </a:xfrm>
            <a:custGeom>
              <a:avLst/>
              <a:gdLst/>
              <a:ahLst/>
              <a:cxnLst/>
              <a:rect l="l" t="t" r="r" b="b"/>
              <a:pathLst>
                <a:path w="15846" h="16936" extrusionOk="0">
                  <a:moveTo>
                    <a:pt x="6812" y="4518"/>
                  </a:moveTo>
                  <a:lnTo>
                    <a:pt x="6812" y="10164"/>
                  </a:lnTo>
                  <a:lnTo>
                    <a:pt x="5682" y="10164"/>
                  </a:lnTo>
                  <a:lnTo>
                    <a:pt x="5682" y="4518"/>
                  </a:lnTo>
                  <a:close/>
                  <a:moveTo>
                    <a:pt x="14153" y="1130"/>
                  </a:moveTo>
                  <a:cubicBezTo>
                    <a:pt x="14463" y="1130"/>
                    <a:pt x="14716" y="1380"/>
                    <a:pt x="14716" y="1693"/>
                  </a:cubicBezTo>
                  <a:lnTo>
                    <a:pt x="14716" y="12985"/>
                  </a:lnTo>
                  <a:cubicBezTo>
                    <a:pt x="14716" y="13298"/>
                    <a:pt x="14463" y="13551"/>
                    <a:pt x="14153" y="13551"/>
                  </a:cubicBezTo>
                  <a:lnTo>
                    <a:pt x="13587" y="13551"/>
                  </a:lnTo>
                  <a:lnTo>
                    <a:pt x="13587" y="1130"/>
                  </a:lnTo>
                  <a:close/>
                  <a:moveTo>
                    <a:pt x="13018" y="1"/>
                  </a:moveTo>
                  <a:cubicBezTo>
                    <a:pt x="13012" y="1"/>
                    <a:pt x="13006" y="4"/>
                    <a:pt x="13000" y="4"/>
                  </a:cubicBezTo>
                  <a:cubicBezTo>
                    <a:pt x="12992" y="4"/>
                    <a:pt x="12985" y="4"/>
                    <a:pt x="12978" y="4"/>
                  </a:cubicBezTo>
                  <a:cubicBezTo>
                    <a:pt x="12972" y="4"/>
                    <a:pt x="12967" y="4"/>
                    <a:pt x="12961" y="4"/>
                  </a:cubicBezTo>
                  <a:cubicBezTo>
                    <a:pt x="12797" y="4"/>
                    <a:pt x="12768" y="58"/>
                    <a:pt x="7221" y="3385"/>
                  </a:cubicBezTo>
                  <a:lnTo>
                    <a:pt x="3990" y="3385"/>
                  </a:lnTo>
                  <a:cubicBezTo>
                    <a:pt x="1810" y="3388"/>
                    <a:pt x="0" y="5159"/>
                    <a:pt x="0" y="7339"/>
                  </a:cubicBezTo>
                  <a:cubicBezTo>
                    <a:pt x="0" y="9323"/>
                    <a:pt x="1515" y="10959"/>
                    <a:pt x="3424" y="11236"/>
                  </a:cubicBezTo>
                  <a:lnTo>
                    <a:pt x="3424" y="15244"/>
                  </a:lnTo>
                  <a:cubicBezTo>
                    <a:pt x="3424" y="16180"/>
                    <a:pt x="4183" y="16936"/>
                    <a:pt x="5119" y="16936"/>
                  </a:cubicBezTo>
                  <a:cubicBezTo>
                    <a:pt x="6053" y="16936"/>
                    <a:pt x="6812" y="16180"/>
                    <a:pt x="6812" y="15244"/>
                  </a:cubicBezTo>
                  <a:lnTo>
                    <a:pt x="6812" y="11293"/>
                  </a:lnTo>
                  <a:lnTo>
                    <a:pt x="7221" y="11293"/>
                  </a:lnTo>
                  <a:cubicBezTo>
                    <a:pt x="12690" y="14573"/>
                    <a:pt x="12811" y="14681"/>
                    <a:pt x="12984" y="14681"/>
                  </a:cubicBezTo>
                  <a:cubicBezTo>
                    <a:pt x="12997" y="14681"/>
                    <a:pt x="13009" y="14681"/>
                    <a:pt x="13024" y="14681"/>
                  </a:cubicBezTo>
                  <a:lnTo>
                    <a:pt x="14153" y="14681"/>
                  </a:lnTo>
                  <a:cubicBezTo>
                    <a:pt x="15087" y="14678"/>
                    <a:pt x="15845" y="13922"/>
                    <a:pt x="15845" y="12985"/>
                  </a:cubicBezTo>
                  <a:lnTo>
                    <a:pt x="15845" y="1693"/>
                  </a:lnTo>
                  <a:cubicBezTo>
                    <a:pt x="15845" y="756"/>
                    <a:pt x="15087" y="1"/>
                    <a:pt x="14153"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sp>
        <p:nvSpPr>
          <p:cNvPr id="8557" name="Google Shape;8557;p81"/>
          <p:cNvSpPr/>
          <p:nvPr/>
        </p:nvSpPr>
        <p:spPr>
          <a:xfrm>
            <a:off x="1687566" y="3614953"/>
            <a:ext cx="402933" cy="452337"/>
          </a:xfrm>
          <a:custGeom>
            <a:avLst/>
            <a:gdLst/>
            <a:ahLst/>
            <a:cxnLst/>
            <a:rect l="l" t="t" r="r" b="b"/>
            <a:pathLst>
              <a:path w="17168" h="19273" extrusionOk="0">
                <a:moveTo>
                  <a:pt x="15361" y="1130"/>
                </a:moveTo>
                <a:cubicBezTo>
                  <a:pt x="15671" y="1130"/>
                  <a:pt x="15924" y="1382"/>
                  <a:pt x="15924" y="1696"/>
                </a:cubicBezTo>
                <a:cubicBezTo>
                  <a:pt x="15924" y="2006"/>
                  <a:pt x="15671" y="2259"/>
                  <a:pt x="15361" y="2259"/>
                </a:cubicBezTo>
                <a:lnTo>
                  <a:pt x="1810" y="2259"/>
                </a:lnTo>
                <a:cubicBezTo>
                  <a:pt x="1497" y="2259"/>
                  <a:pt x="1244" y="2006"/>
                  <a:pt x="1244" y="1696"/>
                </a:cubicBezTo>
                <a:cubicBezTo>
                  <a:pt x="1244" y="1382"/>
                  <a:pt x="1497" y="1130"/>
                  <a:pt x="1810" y="1130"/>
                </a:cubicBezTo>
                <a:close/>
                <a:moveTo>
                  <a:pt x="15361" y="11332"/>
                </a:moveTo>
                <a:cubicBezTo>
                  <a:pt x="15671" y="11332"/>
                  <a:pt x="15924" y="11582"/>
                  <a:pt x="15924" y="11895"/>
                </a:cubicBezTo>
                <a:cubicBezTo>
                  <a:pt x="15924" y="12208"/>
                  <a:pt x="15671" y="12461"/>
                  <a:pt x="15361" y="12461"/>
                </a:cubicBezTo>
                <a:lnTo>
                  <a:pt x="1810" y="12461"/>
                </a:lnTo>
                <a:cubicBezTo>
                  <a:pt x="1497" y="12461"/>
                  <a:pt x="1244" y="12208"/>
                  <a:pt x="1244" y="11895"/>
                </a:cubicBezTo>
                <a:cubicBezTo>
                  <a:pt x="1244" y="11582"/>
                  <a:pt x="1497" y="11332"/>
                  <a:pt x="1810" y="11332"/>
                </a:cubicBezTo>
                <a:close/>
                <a:moveTo>
                  <a:pt x="1804" y="0"/>
                </a:moveTo>
                <a:cubicBezTo>
                  <a:pt x="982" y="0"/>
                  <a:pt x="277" y="593"/>
                  <a:pt x="139" y="1404"/>
                </a:cubicBezTo>
                <a:cubicBezTo>
                  <a:pt x="1" y="2217"/>
                  <a:pt x="467" y="3012"/>
                  <a:pt x="1244" y="3286"/>
                </a:cubicBezTo>
                <a:lnTo>
                  <a:pt x="1244" y="10305"/>
                </a:lnTo>
                <a:cubicBezTo>
                  <a:pt x="570" y="10543"/>
                  <a:pt x="118" y="11178"/>
                  <a:pt x="115" y="11895"/>
                </a:cubicBezTo>
                <a:cubicBezTo>
                  <a:pt x="115" y="12831"/>
                  <a:pt x="874" y="13587"/>
                  <a:pt x="1810" y="13590"/>
                </a:cubicBezTo>
                <a:lnTo>
                  <a:pt x="6752" y="13590"/>
                </a:lnTo>
                <a:lnTo>
                  <a:pt x="2518" y="18333"/>
                </a:lnTo>
                <a:cubicBezTo>
                  <a:pt x="2316" y="18565"/>
                  <a:pt x="2337" y="18914"/>
                  <a:pt x="2566" y="19122"/>
                </a:cubicBezTo>
                <a:cubicBezTo>
                  <a:pt x="2674" y="19218"/>
                  <a:pt x="2809" y="19266"/>
                  <a:pt x="2943" y="19266"/>
                </a:cubicBezTo>
                <a:cubicBezTo>
                  <a:pt x="3095" y="19266"/>
                  <a:pt x="3247" y="19205"/>
                  <a:pt x="3358" y="19086"/>
                </a:cubicBezTo>
                <a:lnTo>
                  <a:pt x="8020" y="13867"/>
                </a:lnTo>
                <a:lnTo>
                  <a:pt x="8020" y="18709"/>
                </a:lnTo>
                <a:cubicBezTo>
                  <a:pt x="8020" y="19019"/>
                  <a:pt x="8273" y="19272"/>
                  <a:pt x="8586" y="19272"/>
                </a:cubicBezTo>
                <a:cubicBezTo>
                  <a:pt x="8896" y="19272"/>
                  <a:pt x="9149" y="19019"/>
                  <a:pt x="9149" y="18709"/>
                </a:cubicBezTo>
                <a:lnTo>
                  <a:pt x="9149" y="13867"/>
                </a:lnTo>
                <a:lnTo>
                  <a:pt x="13810" y="19086"/>
                </a:lnTo>
                <a:cubicBezTo>
                  <a:pt x="13922" y="19203"/>
                  <a:pt x="14072" y="19263"/>
                  <a:pt x="14224" y="19263"/>
                </a:cubicBezTo>
                <a:cubicBezTo>
                  <a:pt x="14359" y="19263"/>
                  <a:pt x="14494" y="19215"/>
                  <a:pt x="14602" y="19119"/>
                </a:cubicBezTo>
                <a:cubicBezTo>
                  <a:pt x="14831" y="18914"/>
                  <a:pt x="14852" y="18562"/>
                  <a:pt x="14650" y="18330"/>
                </a:cubicBezTo>
                <a:lnTo>
                  <a:pt x="10417" y="13590"/>
                </a:lnTo>
                <a:lnTo>
                  <a:pt x="15361" y="13590"/>
                </a:lnTo>
                <a:cubicBezTo>
                  <a:pt x="16183" y="13590"/>
                  <a:pt x="16891" y="12997"/>
                  <a:pt x="17029" y="12184"/>
                </a:cubicBezTo>
                <a:cubicBezTo>
                  <a:pt x="17168" y="11374"/>
                  <a:pt x="16701" y="10579"/>
                  <a:pt x="15924" y="10305"/>
                </a:cubicBezTo>
                <a:lnTo>
                  <a:pt x="15924" y="3286"/>
                </a:lnTo>
                <a:cubicBezTo>
                  <a:pt x="16701" y="3012"/>
                  <a:pt x="17168" y="2217"/>
                  <a:pt x="17029" y="1404"/>
                </a:cubicBezTo>
                <a:cubicBezTo>
                  <a:pt x="16891" y="593"/>
                  <a:pt x="16187" y="0"/>
                  <a:pt x="15367" y="0"/>
                </a:cubicBezTo>
                <a:cubicBezTo>
                  <a:pt x="15365" y="0"/>
                  <a:pt x="15363" y="0"/>
                  <a:pt x="15361" y="0"/>
                </a:cubicBezTo>
                <a:lnTo>
                  <a:pt x="1810" y="0"/>
                </a:lnTo>
                <a:cubicBezTo>
                  <a:pt x="1808" y="0"/>
                  <a:pt x="1806" y="0"/>
                  <a:pt x="1804"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nvGrpSpPr>
          <p:cNvPr id="8558" name="Google Shape;8558;p81"/>
          <p:cNvGrpSpPr/>
          <p:nvPr/>
        </p:nvGrpSpPr>
        <p:grpSpPr>
          <a:xfrm>
            <a:off x="2214501" y="3614977"/>
            <a:ext cx="454097" cy="452361"/>
            <a:chOff x="2085450" y="842250"/>
            <a:chExt cx="483700" cy="481850"/>
          </a:xfrm>
        </p:grpSpPr>
        <p:sp>
          <p:nvSpPr>
            <p:cNvPr id="8559" name="Google Shape;8559;p81"/>
            <p:cNvSpPr/>
            <p:nvPr/>
          </p:nvSpPr>
          <p:spPr>
            <a:xfrm>
              <a:off x="2085525" y="926925"/>
              <a:ext cx="483625" cy="397175"/>
            </a:xfrm>
            <a:custGeom>
              <a:avLst/>
              <a:gdLst/>
              <a:ahLst/>
              <a:cxnLst/>
              <a:rect l="l" t="t" r="r" b="b"/>
              <a:pathLst>
                <a:path w="19345" h="15887" extrusionOk="0">
                  <a:moveTo>
                    <a:pt x="1693" y="1"/>
                  </a:moveTo>
                  <a:cubicBezTo>
                    <a:pt x="756" y="1"/>
                    <a:pt x="0" y="760"/>
                    <a:pt x="0" y="1696"/>
                  </a:cubicBezTo>
                  <a:cubicBezTo>
                    <a:pt x="0" y="2630"/>
                    <a:pt x="756" y="3389"/>
                    <a:pt x="1693" y="3389"/>
                  </a:cubicBezTo>
                  <a:lnTo>
                    <a:pt x="3990" y="3389"/>
                  </a:lnTo>
                  <a:cubicBezTo>
                    <a:pt x="4924" y="3389"/>
                    <a:pt x="5683" y="4147"/>
                    <a:pt x="5683" y="5084"/>
                  </a:cubicBezTo>
                  <a:lnTo>
                    <a:pt x="5683" y="8547"/>
                  </a:lnTo>
                  <a:cubicBezTo>
                    <a:pt x="5683" y="11347"/>
                    <a:pt x="7962" y="13627"/>
                    <a:pt x="10766" y="13627"/>
                  </a:cubicBezTo>
                  <a:lnTo>
                    <a:pt x="13626" y="13627"/>
                  </a:lnTo>
                  <a:lnTo>
                    <a:pt x="13626" y="15322"/>
                  </a:lnTo>
                  <a:cubicBezTo>
                    <a:pt x="13626" y="15656"/>
                    <a:pt x="13901" y="15887"/>
                    <a:pt x="14194" y="15887"/>
                  </a:cubicBezTo>
                  <a:cubicBezTo>
                    <a:pt x="14308" y="15887"/>
                    <a:pt x="14425" y="15852"/>
                    <a:pt x="14530" y="15774"/>
                  </a:cubicBezTo>
                  <a:lnTo>
                    <a:pt x="19046" y="12386"/>
                  </a:lnTo>
                  <a:cubicBezTo>
                    <a:pt x="19345" y="12160"/>
                    <a:pt x="19345" y="11706"/>
                    <a:pt x="19046" y="11483"/>
                  </a:cubicBezTo>
                  <a:lnTo>
                    <a:pt x="14530" y="8095"/>
                  </a:lnTo>
                  <a:cubicBezTo>
                    <a:pt x="14424" y="8016"/>
                    <a:pt x="14307" y="7981"/>
                    <a:pt x="14192" y="7981"/>
                  </a:cubicBezTo>
                  <a:cubicBezTo>
                    <a:pt x="13899" y="7981"/>
                    <a:pt x="13626" y="8212"/>
                    <a:pt x="13626" y="8547"/>
                  </a:cubicBezTo>
                  <a:lnTo>
                    <a:pt x="13626" y="10239"/>
                  </a:lnTo>
                  <a:lnTo>
                    <a:pt x="10766" y="10239"/>
                  </a:lnTo>
                  <a:cubicBezTo>
                    <a:pt x="9829" y="10239"/>
                    <a:pt x="9070" y="9480"/>
                    <a:pt x="9070" y="8547"/>
                  </a:cubicBezTo>
                  <a:lnTo>
                    <a:pt x="9070" y="5084"/>
                  </a:lnTo>
                  <a:cubicBezTo>
                    <a:pt x="9070" y="2280"/>
                    <a:pt x="6791" y="1"/>
                    <a:pt x="3990"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60" name="Google Shape;8560;p81"/>
            <p:cNvSpPr/>
            <p:nvPr/>
          </p:nvSpPr>
          <p:spPr>
            <a:xfrm>
              <a:off x="2085450" y="1151875"/>
              <a:ext cx="143650" cy="87575"/>
            </a:xfrm>
            <a:custGeom>
              <a:avLst/>
              <a:gdLst/>
              <a:ahLst/>
              <a:cxnLst/>
              <a:rect l="l" t="t" r="r" b="b"/>
              <a:pathLst>
                <a:path w="5746" h="3503" extrusionOk="0">
                  <a:moveTo>
                    <a:pt x="4577" y="1"/>
                  </a:moveTo>
                  <a:cubicBezTo>
                    <a:pt x="4391" y="73"/>
                    <a:pt x="4192" y="112"/>
                    <a:pt x="3990" y="115"/>
                  </a:cubicBezTo>
                  <a:lnTo>
                    <a:pt x="1693" y="115"/>
                  </a:lnTo>
                  <a:cubicBezTo>
                    <a:pt x="759" y="115"/>
                    <a:pt x="0" y="871"/>
                    <a:pt x="0" y="1807"/>
                  </a:cubicBezTo>
                  <a:cubicBezTo>
                    <a:pt x="0" y="2744"/>
                    <a:pt x="759" y="3503"/>
                    <a:pt x="1693" y="3503"/>
                  </a:cubicBezTo>
                  <a:lnTo>
                    <a:pt x="1696" y="3500"/>
                  </a:lnTo>
                  <a:lnTo>
                    <a:pt x="3993" y="3500"/>
                  </a:lnTo>
                  <a:cubicBezTo>
                    <a:pt x="4589" y="3500"/>
                    <a:pt x="5183" y="3391"/>
                    <a:pt x="5746" y="3186"/>
                  </a:cubicBezTo>
                  <a:cubicBezTo>
                    <a:pt x="5065" y="2253"/>
                    <a:pt x="4662" y="1151"/>
                    <a:pt x="4577"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61" name="Google Shape;8561;p81"/>
            <p:cNvSpPr/>
            <p:nvPr/>
          </p:nvSpPr>
          <p:spPr>
            <a:xfrm>
              <a:off x="2274775" y="842250"/>
              <a:ext cx="294375" cy="197650"/>
            </a:xfrm>
            <a:custGeom>
              <a:avLst/>
              <a:gdLst/>
              <a:ahLst/>
              <a:cxnLst/>
              <a:rect l="l" t="t" r="r" b="b"/>
              <a:pathLst>
                <a:path w="11775" h="7906" extrusionOk="0">
                  <a:moveTo>
                    <a:pt x="6622" y="0"/>
                  </a:moveTo>
                  <a:cubicBezTo>
                    <a:pt x="6329" y="0"/>
                    <a:pt x="6056" y="231"/>
                    <a:pt x="6056" y="566"/>
                  </a:cubicBezTo>
                  <a:lnTo>
                    <a:pt x="6056" y="2259"/>
                  </a:lnTo>
                  <a:lnTo>
                    <a:pt x="3196" y="2259"/>
                  </a:lnTo>
                  <a:cubicBezTo>
                    <a:pt x="2030" y="2265"/>
                    <a:pt x="904" y="2668"/>
                    <a:pt x="1" y="3406"/>
                  </a:cubicBezTo>
                  <a:cubicBezTo>
                    <a:pt x="940" y="4068"/>
                    <a:pt x="1675" y="4978"/>
                    <a:pt x="2130" y="6032"/>
                  </a:cubicBezTo>
                  <a:cubicBezTo>
                    <a:pt x="2431" y="5785"/>
                    <a:pt x="2804" y="5649"/>
                    <a:pt x="3196" y="5646"/>
                  </a:cubicBezTo>
                  <a:lnTo>
                    <a:pt x="6056" y="5646"/>
                  </a:lnTo>
                  <a:lnTo>
                    <a:pt x="6056" y="7342"/>
                  </a:lnTo>
                  <a:cubicBezTo>
                    <a:pt x="6056" y="7679"/>
                    <a:pt x="6334" y="7906"/>
                    <a:pt x="6625" y="7906"/>
                  </a:cubicBezTo>
                  <a:cubicBezTo>
                    <a:pt x="6740" y="7906"/>
                    <a:pt x="6857" y="7871"/>
                    <a:pt x="6960" y="7793"/>
                  </a:cubicBezTo>
                  <a:lnTo>
                    <a:pt x="11476" y="4406"/>
                  </a:lnTo>
                  <a:cubicBezTo>
                    <a:pt x="11775" y="4180"/>
                    <a:pt x="11775" y="3725"/>
                    <a:pt x="11476" y="3502"/>
                  </a:cubicBezTo>
                  <a:lnTo>
                    <a:pt x="6960" y="115"/>
                  </a:lnTo>
                  <a:cubicBezTo>
                    <a:pt x="6854" y="36"/>
                    <a:pt x="6737" y="0"/>
                    <a:pt x="6622"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562" name="Google Shape;8562;p81"/>
          <p:cNvGrpSpPr/>
          <p:nvPr/>
        </p:nvGrpSpPr>
        <p:grpSpPr>
          <a:xfrm>
            <a:off x="2785924" y="3614989"/>
            <a:ext cx="452408" cy="452337"/>
            <a:chOff x="2685825" y="840375"/>
            <a:chExt cx="481900" cy="481825"/>
          </a:xfrm>
        </p:grpSpPr>
        <p:sp>
          <p:nvSpPr>
            <p:cNvPr id="8563" name="Google Shape;8563;p81"/>
            <p:cNvSpPr/>
            <p:nvPr/>
          </p:nvSpPr>
          <p:spPr>
            <a:xfrm>
              <a:off x="2685825" y="840375"/>
              <a:ext cx="481900" cy="481825"/>
            </a:xfrm>
            <a:custGeom>
              <a:avLst/>
              <a:gdLst/>
              <a:ahLst/>
              <a:cxnLst/>
              <a:rect l="l" t="t" r="r" b="b"/>
              <a:pathLst>
                <a:path w="19276" h="19273" extrusionOk="0">
                  <a:moveTo>
                    <a:pt x="9600" y="4592"/>
                  </a:moveTo>
                  <a:cubicBezTo>
                    <a:pt x="12403" y="4592"/>
                    <a:pt x="14683" y="6872"/>
                    <a:pt x="14683" y="9675"/>
                  </a:cubicBezTo>
                  <a:cubicBezTo>
                    <a:pt x="14683" y="12476"/>
                    <a:pt x="12403" y="14755"/>
                    <a:pt x="9600" y="14755"/>
                  </a:cubicBezTo>
                  <a:cubicBezTo>
                    <a:pt x="6799" y="14755"/>
                    <a:pt x="4520" y="12476"/>
                    <a:pt x="4520" y="9675"/>
                  </a:cubicBezTo>
                  <a:cubicBezTo>
                    <a:pt x="4520" y="6872"/>
                    <a:pt x="6799" y="4592"/>
                    <a:pt x="9600" y="4592"/>
                  </a:cubicBezTo>
                  <a:close/>
                  <a:moveTo>
                    <a:pt x="8471" y="0"/>
                  </a:moveTo>
                  <a:cubicBezTo>
                    <a:pt x="8212" y="0"/>
                    <a:pt x="7986" y="175"/>
                    <a:pt x="7923" y="428"/>
                  </a:cubicBezTo>
                  <a:lnTo>
                    <a:pt x="7691" y="1427"/>
                  </a:lnTo>
                  <a:cubicBezTo>
                    <a:pt x="6778" y="1635"/>
                    <a:pt x="5908" y="1993"/>
                    <a:pt x="5116" y="2490"/>
                  </a:cubicBezTo>
                  <a:lnTo>
                    <a:pt x="4300" y="2002"/>
                  </a:lnTo>
                  <a:cubicBezTo>
                    <a:pt x="4210" y="1949"/>
                    <a:pt x="4110" y="1922"/>
                    <a:pt x="4010" y="1922"/>
                  </a:cubicBezTo>
                  <a:cubicBezTo>
                    <a:pt x="3864" y="1922"/>
                    <a:pt x="3719" y="1978"/>
                    <a:pt x="3611" y="2087"/>
                  </a:cubicBezTo>
                  <a:lnTo>
                    <a:pt x="2015" y="3683"/>
                  </a:lnTo>
                  <a:cubicBezTo>
                    <a:pt x="1831" y="3866"/>
                    <a:pt x="1798" y="4153"/>
                    <a:pt x="1930" y="4372"/>
                  </a:cubicBezTo>
                  <a:lnTo>
                    <a:pt x="2418" y="5188"/>
                  </a:lnTo>
                  <a:cubicBezTo>
                    <a:pt x="1921" y="5980"/>
                    <a:pt x="1563" y="6851"/>
                    <a:pt x="1355" y="7766"/>
                  </a:cubicBezTo>
                  <a:lnTo>
                    <a:pt x="431" y="7995"/>
                  </a:lnTo>
                  <a:cubicBezTo>
                    <a:pt x="178" y="8058"/>
                    <a:pt x="0" y="8284"/>
                    <a:pt x="3" y="8546"/>
                  </a:cubicBezTo>
                  <a:lnTo>
                    <a:pt x="3" y="10804"/>
                  </a:lnTo>
                  <a:cubicBezTo>
                    <a:pt x="0" y="11060"/>
                    <a:pt x="178" y="11286"/>
                    <a:pt x="428" y="11349"/>
                  </a:cubicBezTo>
                  <a:lnTo>
                    <a:pt x="1352" y="11581"/>
                  </a:lnTo>
                  <a:cubicBezTo>
                    <a:pt x="1560" y="12494"/>
                    <a:pt x="1921" y="13364"/>
                    <a:pt x="2418" y="14159"/>
                  </a:cubicBezTo>
                  <a:lnTo>
                    <a:pt x="1927" y="14972"/>
                  </a:lnTo>
                  <a:cubicBezTo>
                    <a:pt x="1795" y="15195"/>
                    <a:pt x="1831" y="15478"/>
                    <a:pt x="2012" y="15662"/>
                  </a:cubicBezTo>
                  <a:lnTo>
                    <a:pt x="3611" y="17261"/>
                  </a:lnTo>
                  <a:cubicBezTo>
                    <a:pt x="3720" y="17368"/>
                    <a:pt x="3864" y="17424"/>
                    <a:pt x="4011" y="17424"/>
                  </a:cubicBezTo>
                  <a:cubicBezTo>
                    <a:pt x="4110" y="17424"/>
                    <a:pt x="4210" y="17398"/>
                    <a:pt x="4300" y="17345"/>
                  </a:cubicBezTo>
                  <a:lnTo>
                    <a:pt x="5113" y="16854"/>
                  </a:lnTo>
                  <a:cubicBezTo>
                    <a:pt x="5908" y="17351"/>
                    <a:pt x="6778" y="17712"/>
                    <a:pt x="7691" y="17920"/>
                  </a:cubicBezTo>
                  <a:lnTo>
                    <a:pt x="7923" y="18844"/>
                  </a:lnTo>
                  <a:cubicBezTo>
                    <a:pt x="7983" y="19094"/>
                    <a:pt x="8212" y="19272"/>
                    <a:pt x="8471" y="19272"/>
                  </a:cubicBezTo>
                  <a:lnTo>
                    <a:pt x="10729" y="19272"/>
                  </a:lnTo>
                  <a:cubicBezTo>
                    <a:pt x="10988" y="19272"/>
                    <a:pt x="11214" y="19097"/>
                    <a:pt x="11277" y="18844"/>
                  </a:cubicBezTo>
                  <a:lnTo>
                    <a:pt x="11509" y="17920"/>
                  </a:lnTo>
                  <a:cubicBezTo>
                    <a:pt x="12421" y="17712"/>
                    <a:pt x="13292" y="17354"/>
                    <a:pt x="14084" y="16857"/>
                  </a:cubicBezTo>
                  <a:lnTo>
                    <a:pt x="14900" y="17345"/>
                  </a:lnTo>
                  <a:cubicBezTo>
                    <a:pt x="14989" y="17399"/>
                    <a:pt x="15090" y="17425"/>
                    <a:pt x="15190" y="17425"/>
                  </a:cubicBezTo>
                  <a:cubicBezTo>
                    <a:pt x="15336" y="17425"/>
                    <a:pt x="15480" y="17369"/>
                    <a:pt x="15589" y="17261"/>
                  </a:cubicBezTo>
                  <a:lnTo>
                    <a:pt x="17185" y="15665"/>
                  </a:lnTo>
                  <a:cubicBezTo>
                    <a:pt x="17369" y="15481"/>
                    <a:pt x="17402" y="15195"/>
                    <a:pt x="17270" y="14975"/>
                  </a:cubicBezTo>
                  <a:lnTo>
                    <a:pt x="16782" y="14159"/>
                  </a:lnTo>
                  <a:cubicBezTo>
                    <a:pt x="17279" y="13367"/>
                    <a:pt x="17637" y="12497"/>
                    <a:pt x="17845" y="11584"/>
                  </a:cubicBezTo>
                  <a:lnTo>
                    <a:pt x="18844" y="11352"/>
                  </a:lnTo>
                  <a:cubicBezTo>
                    <a:pt x="19097" y="11289"/>
                    <a:pt x="19275" y="11063"/>
                    <a:pt x="19275" y="10804"/>
                  </a:cubicBezTo>
                  <a:lnTo>
                    <a:pt x="19275" y="8546"/>
                  </a:lnTo>
                  <a:cubicBezTo>
                    <a:pt x="19275" y="8287"/>
                    <a:pt x="19097" y="8061"/>
                    <a:pt x="18847" y="7998"/>
                  </a:cubicBezTo>
                  <a:lnTo>
                    <a:pt x="17848" y="7766"/>
                  </a:lnTo>
                  <a:cubicBezTo>
                    <a:pt x="17640" y="6854"/>
                    <a:pt x="17279" y="5983"/>
                    <a:pt x="16782" y="5188"/>
                  </a:cubicBezTo>
                  <a:lnTo>
                    <a:pt x="17273" y="4375"/>
                  </a:lnTo>
                  <a:cubicBezTo>
                    <a:pt x="17405" y="4153"/>
                    <a:pt x="17369" y="3869"/>
                    <a:pt x="17188" y="3686"/>
                  </a:cubicBezTo>
                  <a:lnTo>
                    <a:pt x="15589" y="2090"/>
                  </a:lnTo>
                  <a:cubicBezTo>
                    <a:pt x="15480" y="1980"/>
                    <a:pt x="15335" y="1923"/>
                    <a:pt x="15188" y="1923"/>
                  </a:cubicBezTo>
                  <a:cubicBezTo>
                    <a:pt x="15089" y="1923"/>
                    <a:pt x="14989" y="1949"/>
                    <a:pt x="14900" y="2002"/>
                  </a:cubicBezTo>
                  <a:lnTo>
                    <a:pt x="14087" y="2493"/>
                  </a:lnTo>
                  <a:cubicBezTo>
                    <a:pt x="13292" y="1996"/>
                    <a:pt x="12421" y="1635"/>
                    <a:pt x="11509" y="1427"/>
                  </a:cubicBezTo>
                  <a:lnTo>
                    <a:pt x="11277" y="428"/>
                  </a:lnTo>
                  <a:cubicBezTo>
                    <a:pt x="11217" y="178"/>
                    <a:pt x="10988" y="0"/>
                    <a:pt x="10729"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64" name="Google Shape;8564;p81"/>
            <p:cNvSpPr/>
            <p:nvPr/>
          </p:nvSpPr>
          <p:spPr>
            <a:xfrm>
              <a:off x="2819200" y="983400"/>
              <a:ext cx="205475" cy="197625"/>
            </a:xfrm>
            <a:custGeom>
              <a:avLst/>
              <a:gdLst/>
              <a:ahLst/>
              <a:cxnLst/>
              <a:rect l="l" t="t" r="r" b="b"/>
              <a:pathLst>
                <a:path w="8219" h="7905" extrusionOk="0">
                  <a:moveTo>
                    <a:pt x="4265" y="1129"/>
                  </a:moveTo>
                  <a:cubicBezTo>
                    <a:pt x="4629" y="1129"/>
                    <a:pt x="4996" y="1199"/>
                    <a:pt x="5346" y="1343"/>
                  </a:cubicBezTo>
                  <a:cubicBezTo>
                    <a:pt x="6400" y="1780"/>
                    <a:pt x="7089" y="2810"/>
                    <a:pt x="7089" y="3954"/>
                  </a:cubicBezTo>
                  <a:cubicBezTo>
                    <a:pt x="7086" y="5511"/>
                    <a:pt x="5825" y="6773"/>
                    <a:pt x="4265" y="6776"/>
                  </a:cubicBezTo>
                  <a:cubicBezTo>
                    <a:pt x="3124" y="6776"/>
                    <a:pt x="2094" y="6089"/>
                    <a:pt x="1657" y="5032"/>
                  </a:cubicBezTo>
                  <a:cubicBezTo>
                    <a:pt x="1221" y="3978"/>
                    <a:pt x="1461" y="2765"/>
                    <a:pt x="2268" y="1958"/>
                  </a:cubicBezTo>
                  <a:cubicBezTo>
                    <a:pt x="2808" y="1416"/>
                    <a:pt x="3530" y="1129"/>
                    <a:pt x="4265" y="1129"/>
                  </a:cubicBezTo>
                  <a:close/>
                  <a:moveTo>
                    <a:pt x="4265" y="0"/>
                  </a:moveTo>
                  <a:cubicBezTo>
                    <a:pt x="2666" y="0"/>
                    <a:pt x="1227" y="964"/>
                    <a:pt x="612" y="2440"/>
                  </a:cubicBezTo>
                  <a:cubicBezTo>
                    <a:pt x="1" y="3918"/>
                    <a:pt x="341" y="5616"/>
                    <a:pt x="1470" y="6749"/>
                  </a:cubicBezTo>
                  <a:cubicBezTo>
                    <a:pt x="2226" y="7504"/>
                    <a:pt x="3237" y="7905"/>
                    <a:pt x="4265" y="7905"/>
                  </a:cubicBezTo>
                  <a:cubicBezTo>
                    <a:pt x="4774" y="7905"/>
                    <a:pt x="5288" y="7806"/>
                    <a:pt x="5777" y="7604"/>
                  </a:cubicBezTo>
                  <a:cubicBezTo>
                    <a:pt x="7255" y="6993"/>
                    <a:pt x="8219" y="5550"/>
                    <a:pt x="8219" y="3954"/>
                  </a:cubicBezTo>
                  <a:cubicBezTo>
                    <a:pt x="8216" y="1771"/>
                    <a:pt x="6448" y="3"/>
                    <a:pt x="4265"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565" name="Google Shape;8565;p81"/>
          <p:cNvGrpSpPr/>
          <p:nvPr/>
        </p:nvGrpSpPr>
        <p:grpSpPr>
          <a:xfrm>
            <a:off x="3334806" y="3614566"/>
            <a:ext cx="467241" cy="453183"/>
            <a:chOff x="3270675" y="841800"/>
            <a:chExt cx="497700" cy="482725"/>
          </a:xfrm>
        </p:grpSpPr>
        <p:sp>
          <p:nvSpPr>
            <p:cNvPr id="8566" name="Google Shape;8566;p81"/>
            <p:cNvSpPr/>
            <p:nvPr/>
          </p:nvSpPr>
          <p:spPr>
            <a:xfrm>
              <a:off x="3270675" y="902000"/>
              <a:ext cx="447125" cy="422525"/>
            </a:xfrm>
            <a:custGeom>
              <a:avLst/>
              <a:gdLst/>
              <a:ahLst/>
              <a:cxnLst/>
              <a:rect l="l" t="t" r="r" b="b"/>
              <a:pathLst>
                <a:path w="17885" h="16901" extrusionOk="0">
                  <a:moveTo>
                    <a:pt x="3454" y="0"/>
                  </a:moveTo>
                  <a:cubicBezTo>
                    <a:pt x="3343" y="0"/>
                    <a:pt x="3231" y="40"/>
                    <a:pt x="3141" y="122"/>
                  </a:cubicBezTo>
                  <a:cubicBezTo>
                    <a:pt x="1160" y="1940"/>
                    <a:pt x="0" y="4548"/>
                    <a:pt x="0" y="7246"/>
                  </a:cubicBezTo>
                  <a:cubicBezTo>
                    <a:pt x="0" y="12579"/>
                    <a:pt x="4325" y="16900"/>
                    <a:pt x="9657" y="16900"/>
                  </a:cubicBezTo>
                  <a:cubicBezTo>
                    <a:pt x="10907" y="16900"/>
                    <a:pt x="12175" y="16662"/>
                    <a:pt x="13331" y="16178"/>
                  </a:cubicBezTo>
                  <a:cubicBezTo>
                    <a:pt x="15126" y="15434"/>
                    <a:pt x="16659" y="14169"/>
                    <a:pt x="17728" y="12546"/>
                  </a:cubicBezTo>
                  <a:cubicBezTo>
                    <a:pt x="17884" y="12305"/>
                    <a:pt x="17788" y="11983"/>
                    <a:pt x="17526" y="11866"/>
                  </a:cubicBezTo>
                  <a:lnTo>
                    <a:pt x="9158" y="8171"/>
                  </a:lnTo>
                  <a:cubicBezTo>
                    <a:pt x="9016" y="8108"/>
                    <a:pt x="8896" y="8005"/>
                    <a:pt x="8811" y="7876"/>
                  </a:cubicBezTo>
                  <a:lnTo>
                    <a:pt x="8405" y="7246"/>
                  </a:lnTo>
                  <a:lnTo>
                    <a:pt x="3846" y="212"/>
                  </a:lnTo>
                  <a:cubicBezTo>
                    <a:pt x="3756" y="73"/>
                    <a:pt x="3606" y="0"/>
                    <a:pt x="3454"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67" name="Google Shape;8567;p81"/>
            <p:cNvSpPr/>
            <p:nvPr/>
          </p:nvSpPr>
          <p:spPr>
            <a:xfrm>
              <a:off x="3385250" y="841800"/>
              <a:ext cx="279700" cy="220925"/>
            </a:xfrm>
            <a:custGeom>
              <a:avLst/>
              <a:gdLst/>
              <a:ahLst/>
              <a:cxnLst/>
              <a:rect l="l" t="t" r="r" b="b"/>
              <a:pathLst>
                <a:path w="11188" h="8837" extrusionOk="0">
                  <a:moveTo>
                    <a:pt x="5070" y="0"/>
                  </a:moveTo>
                  <a:cubicBezTo>
                    <a:pt x="3434" y="0"/>
                    <a:pt x="1792" y="415"/>
                    <a:pt x="308" y="1256"/>
                  </a:cubicBezTo>
                  <a:cubicBezTo>
                    <a:pt x="76" y="1388"/>
                    <a:pt x="1" y="1690"/>
                    <a:pt x="148" y="1912"/>
                  </a:cubicBezTo>
                  <a:lnTo>
                    <a:pt x="4532" y="8676"/>
                  </a:lnTo>
                  <a:cubicBezTo>
                    <a:pt x="4601" y="8781"/>
                    <a:pt x="4714" y="8837"/>
                    <a:pt x="4828" y="8837"/>
                  </a:cubicBezTo>
                  <a:cubicBezTo>
                    <a:pt x="4919" y="8837"/>
                    <a:pt x="5010" y="8802"/>
                    <a:pt x="5081" y="8730"/>
                  </a:cubicBezTo>
                  <a:lnTo>
                    <a:pt x="10992" y="2683"/>
                  </a:lnTo>
                  <a:cubicBezTo>
                    <a:pt x="11187" y="2482"/>
                    <a:pt x="11163" y="2156"/>
                    <a:pt x="10940" y="1988"/>
                  </a:cubicBezTo>
                  <a:cubicBezTo>
                    <a:pt x="9218" y="670"/>
                    <a:pt x="7149" y="0"/>
                    <a:pt x="5070"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68" name="Google Shape;8568;p81"/>
            <p:cNvSpPr/>
            <p:nvPr/>
          </p:nvSpPr>
          <p:spPr>
            <a:xfrm>
              <a:off x="3530100" y="924750"/>
              <a:ext cx="238275" cy="250200"/>
            </a:xfrm>
            <a:custGeom>
              <a:avLst/>
              <a:gdLst/>
              <a:ahLst/>
              <a:cxnLst/>
              <a:rect l="l" t="t" r="r" b="b"/>
              <a:pathLst>
                <a:path w="9531" h="10008" extrusionOk="0">
                  <a:moveTo>
                    <a:pt x="6350" y="1"/>
                  </a:moveTo>
                  <a:cubicBezTo>
                    <a:pt x="6230" y="1"/>
                    <a:pt x="6108" y="47"/>
                    <a:pt x="6017" y="142"/>
                  </a:cubicBezTo>
                  <a:lnTo>
                    <a:pt x="172" y="6123"/>
                  </a:lnTo>
                  <a:cubicBezTo>
                    <a:pt x="0" y="6297"/>
                    <a:pt x="57" y="6589"/>
                    <a:pt x="283" y="6689"/>
                  </a:cubicBezTo>
                  <a:lnTo>
                    <a:pt x="7706" y="9968"/>
                  </a:lnTo>
                  <a:cubicBezTo>
                    <a:pt x="7767" y="9995"/>
                    <a:pt x="7830" y="10007"/>
                    <a:pt x="7893" y="10007"/>
                  </a:cubicBezTo>
                  <a:cubicBezTo>
                    <a:pt x="8082" y="10007"/>
                    <a:pt x="8261" y="9890"/>
                    <a:pt x="8329" y="9700"/>
                  </a:cubicBezTo>
                  <a:cubicBezTo>
                    <a:pt x="9531" y="6463"/>
                    <a:pt x="8913" y="2828"/>
                    <a:pt x="6706" y="169"/>
                  </a:cubicBezTo>
                  <a:cubicBezTo>
                    <a:pt x="6615" y="57"/>
                    <a:pt x="6483" y="1"/>
                    <a:pt x="6350"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sp>
        <p:nvSpPr>
          <p:cNvPr id="8569" name="Google Shape;8569;p81"/>
          <p:cNvSpPr/>
          <p:nvPr/>
        </p:nvSpPr>
        <p:spPr>
          <a:xfrm>
            <a:off x="3892173" y="3629081"/>
            <a:ext cx="452337" cy="424080"/>
          </a:xfrm>
          <a:custGeom>
            <a:avLst/>
            <a:gdLst/>
            <a:ahLst/>
            <a:cxnLst/>
            <a:rect l="l" t="t" r="r" b="b"/>
            <a:pathLst>
              <a:path w="19273" h="18069" extrusionOk="0">
                <a:moveTo>
                  <a:pt x="5456" y="7679"/>
                </a:moveTo>
                <a:cubicBezTo>
                  <a:pt x="6294" y="7679"/>
                  <a:pt x="6715" y="8694"/>
                  <a:pt x="6122" y="9284"/>
                </a:cubicBezTo>
                <a:cubicBezTo>
                  <a:pt x="5930" y="9476"/>
                  <a:pt x="5694" y="9562"/>
                  <a:pt x="5462" y="9562"/>
                </a:cubicBezTo>
                <a:cubicBezTo>
                  <a:pt x="4979" y="9562"/>
                  <a:pt x="4517" y="9188"/>
                  <a:pt x="4517" y="8622"/>
                </a:cubicBezTo>
                <a:cubicBezTo>
                  <a:pt x="4517" y="8101"/>
                  <a:pt x="4936" y="7679"/>
                  <a:pt x="5456" y="7679"/>
                </a:cubicBezTo>
                <a:close/>
                <a:moveTo>
                  <a:pt x="9636" y="7679"/>
                </a:moveTo>
                <a:cubicBezTo>
                  <a:pt x="10473" y="7679"/>
                  <a:pt x="10892" y="8694"/>
                  <a:pt x="10299" y="9284"/>
                </a:cubicBezTo>
                <a:cubicBezTo>
                  <a:pt x="10107" y="9476"/>
                  <a:pt x="9872" y="9562"/>
                  <a:pt x="9640" y="9562"/>
                </a:cubicBezTo>
                <a:cubicBezTo>
                  <a:pt x="9157" y="9562"/>
                  <a:pt x="8694" y="9188"/>
                  <a:pt x="8694" y="8622"/>
                </a:cubicBezTo>
                <a:cubicBezTo>
                  <a:pt x="8694" y="8101"/>
                  <a:pt x="9115" y="7679"/>
                  <a:pt x="9636" y="7679"/>
                </a:cubicBezTo>
                <a:close/>
                <a:moveTo>
                  <a:pt x="13813" y="7679"/>
                </a:moveTo>
                <a:cubicBezTo>
                  <a:pt x="14650" y="7679"/>
                  <a:pt x="15071" y="8694"/>
                  <a:pt x="14478" y="9284"/>
                </a:cubicBezTo>
                <a:cubicBezTo>
                  <a:pt x="14286" y="9476"/>
                  <a:pt x="14050" y="9562"/>
                  <a:pt x="13819" y="9562"/>
                </a:cubicBezTo>
                <a:cubicBezTo>
                  <a:pt x="13336" y="9562"/>
                  <a:pt x="12873" y="9188"/>
                  <a:pt x="12873" y="8622"/>
                </a:cubicBezTo>
                <a:cubicBezTo>
                  <a:pt x="12873" y="8101"/>
                  <a:pt x="13292" y="7679"/>
                  <a:pt x="13813" y="7679"/>
                </a:cubicBezTo>
                <a:close/>
                <a:moveTo>
                  <a:pt x="9597" y="1"/>
                </a:moveTo>
                <a:cubicBezTo>
                  <a:pt x="4303" y="1"/>
                  <a:pt x="0" y="3801"/>
                  <a:pt x="0" y="8471"/>
                </a:cubicBezTo>
                <a:cubicBezTo>
                  <a:pt x="0" y="10444"/>
                  <a:pt x="780" y="12356"/>
                  <a:pt x="2201" y="13870"/>
                </a:cubicBezTo>
                <a:cubicBezTo>
                  <a:pt x="2481" y="15033"/>
                  <a:pt x="2138" y="16258"/>
                  <a:pt x="1292" y="17104"/>
                </a:cubicBezTo>
                <a:cubicBezTo>
                  <a:pt x="940" y="17460"/>
                  <a:pt x="1190" y="18068"/>
                  <a:pt x="1692" y="18068"/>
                </a:cubicBezTo>
                <a:cubicBezTo>
                  <a:pt x="3300" y="18065"/>
                  <a:pt x="4845" y="17442"/>
                  <a:pt x="6005" y="16328"/>
                </a:cubicBezTo>
                <a:cubicBezTo>
                  <a:pt x="7150" y="16731"/>
                  <a:pt x="8357" y="16939"/>
                  <a:pt x="9571" y="16939"/>
                </a:cubicBezTo>
                <a:cubicBezTo>
                  <a:pt x="9579" y="16939"/>
                  <a:pt x="9588" y="16939"/>
                  <a:pt x="9597" y="16939"/>
                </a:cubicBezTo>
                <a:cubicBezTo>
                  <a:pt x="14891" y="16939"/>
                  <a:pt x="19272" y="13139"/>
                  <a:pt x="19272" y="8471"/>
                </a:cubicBezTo>
                <a:cubicBezTo>
                  <a:pt x="19272" y="3801"/>
                  <a:pt x="14891" y="1"/>
                  <a:pt x="9597"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nvGrpSpPr>
          <p:cNvPr id="8570" name="Google Shape;8570;p81"/>
          <p:cNvGrpSpPr/>
          <p:nvPr/>
        </p:nvGrpSpPr>
        <p:grpSpPr>
          <a:xfrm>
            <a:off x="4449666" y="3642378"/>
            <a:ext cx="452337" cy="397559"/>
            <a:chOff x="4467200" y="877100"/>
            <a:chExt cx="481825" cy="423475"/>
          </a:xfrm>
        </p:grpSpPr>
        <p:sp>
          <p:nvSpPr>
            <p:cNvPr id="8571" name="Google Shape;8571;p81"/>
            <p:cNvSpPr/>
            <p:nvPr/>
          </p:nvSpPr>
          <p:spPr>
            <a:xfrm>
              <a:off x="4467200" y="1018225"/>
              <a:ext cx="481825" cy="282350"/>
            </a:xfrm>
            <a:custGeom>
              <a:avLst/>
              <a:gdLst/>
              <a:ahLst/>
              <a:cxnLst/>
              <a:rect l="l" t="t" r="r" b="b"/>
              <a:pathLst>
                <a:path w="19273" h="11294" extrusionOk="0">
                  <a:moveTo>
                    <a:pt x="10723" y="2257"/>
                  </a:moveTo>
                  <a:cubicBezTo>
                    <a:pt x="11013" y="2257"/>
                    <a:pt x="11292" y="2483"/>
                    <a:pt x="11292" y="2823"/>
                  </a:cubicBezTo>
                  <a:cubicBezTo>
                    <a:pt x="11292" y="3136"/>
                    <a:pt x="11039" y="3389"/>
                    <a:pt x="10729" y="3389"/>
                  </a:cubicBezTo>
                  <a:cubicBezTo>
                    <a:pt x="10223" y="3389"/>
                    <a:pt x="9973" y="2781"/>
                    <a:pt x="10329" y="2423"/>
                  </a:cubicBezTo>
                  <a:cubicBezTo>
                    <a:pt x="10443" y="2308"/>
                    <a:pt x="10585" y="2257"/>
                    <a:pt x="10723" y="2257"/>
                  </a:cubicBezTo>
                  <a:close/>
                  <a:moveTo>
                    <a:pt x="14755" y="3389"/>
                  </a:moveTo>
                  <a:lnTo>
                    <a:pt x="14755" y="7906"/>
                  </a:lnTo>
                  <a:lnTo>
                    <a:pt x="13551" y="7906"/>
                  </a:lnTo>
                  <a:lnTo>
                    <a:pt x="13551" y="3389"/>
                  </a:lnTo>
                  <a:close/>
                  <a:moveTo>
                    <a:pt x="5083" y="2822"/>
                  </a:moveTo>
                  <a:cubicBezTo>
                    <a:pt x="5189" y="2822"/>
                    <a:pt x="5297" y="2853"/>
                    <a:pt x="5396" y="2920"/>
                  </a:cubicBezTo>
                  <a:lnTo>
                    <a:pt x="8784" y="5178"/>
                  </a:lnTo>
                  <a:cubicBezTo>
                    <a:pt x="9118" y="5401"/>
                    <a:pt x="9118" y="5892"/>
                    <a:pt x="8784" y="6117"/>
                  </a:cubicBezTo>
                  <a:lnTo>
                    <a:pt x="5396" y="8376"/>
                  </a:lnTo>
                  <a:cubicBezTo>
                    <a:pt x="5297" y="8442"/>
                    <a:pt x="5189" y="8472"/>
                    <a:pt x="5084" y="8472"/>
                  </a:cubicBezTo>
                  <a:cubicBezTo>
                    <a:pt x="4790" y="8472"/>
                    <a:pt x="4517" y="8239"/>
                    <a:pt x="4517" y="7906"/>
                  </a:cubicBezTo>
                  <a:lnTo>
                    <a:pt x="4517" y="3389"/>
                  </a:lnTo>
                  <a:cubicBezTo>
                    <a:pt x="4517" y="3057"/>
                    <a:pt x="4789" y="2822"/>
                    <a:pt x="5083" y="2822"/>
                  </a:cubicBezTo>
                  <a:close/>
                  <a:moveTo>
                    <a:pt x="18711" y="1"/>
                  </a:moveTo>
                  <a:cubicBezTo>
                    <a:pt x="18601" y="1"/>
                    <a:pt x="18491" y="33"/>
                    <a:pt x="18396" y="95"/>
                  </a:cubicBezTo>
                  <a:lnTo>
                    <a:pt x="15150" y="2260"/>
                  </a:lnTo>
                  <a:lnTo>
                    <a:pt x="13551" y="2260"/>
                  </a:lnTo>
                  <a:lnTo>
                    <a:pt x="13551" y="1694"/>
                  </a:lnTo>
                  <a:cubicBezTo>
                    <a:pt x="13548" y="926"/>
                    <a:pt x="13027" y="255"/>
                    <a:pt x="12283" y="62"/>
                  </a:cubicBezTo>
                  <a:cubicBezTo>
                    <a:pt x="11527" y="774"/>
                    <a:pt x="10560" y="1128"/>
                    <a:pt x="9594" y="1128"/>
                  </a:cubicBezTo>
                  <a:cubicBezTo>
                    <a:pt x="8599" y="1128"/>
                    <a:pt x="7604" y="752"/>
                    <a:pt x="6842" y="2"/>
                  </a:cubicBezTo>
                  <a:lnTo>
                    <a:pt x="6712" y="2"/>
                  </a:lnTo>
                  <a:cubicBezTo>
                    <a:pt x="5950" y="753"/>
                    <a:pt x="4955" y="1131"/>
                    <a:pt x="3959" y="1131"/>
                  </a:cubicBezTo>
                  <a:cubicBezTo>
                    <a:pt x="2993" y="1131"/>
                    <a:pt x="2026" y="775"/>
                    <a:pt x="1271" y="62"/>
                  </a:cubicBezTo>
                  <a:cubicBezTo>
                    <a:pt x="524" y="255"/>
                    <a:pt x="3" y="923"/>
                    <a:pt x="0" y="1694"/>
                  </a:cubicBezTo>
                  <a:lnTo>
                    <a:pt x="0" y="9598"/>
                  </a:lnTo>
                  <a:cubicBezTo>
                    <a:pt x="0" y="10535"/>
                    <a:pt x="759" y="11291"/>
                    <a:pt x="1696" y="11294"/>
                  </a:cubicBezTo>
                  <a:lnTo>
                    <a:pt x="11859" y="11294"/>
                  </a:lnTo>
                  <a:cubicBezTo>
                    <a:pt x="12792" y="11294"/>
                    <a:pt x="13551" y="10535"/>
                    <a:pt x="13551" y="9598"/>
                  </a:cubicBezTo>
                  <a:lnTo>
                    <a:pt x="13551" y="9035"/>
                  </a:lnTo>
                  <a:lnTo>
                    <a:pt x="15150" y="9035"/>
                  </a:lnTo>
                  <a:lnTo>
                    <a:pt x="18396" y="11197"/>
                  </a:lnTo>
                  <a:cubicBezTo>
                    <a:pt x="18494" y="11263"/>
                    <a:pt x="18602" y="11293"/>
                    <a:pt x="18707" y="11293"/>
                  </a:cubicBezTo>
                  <a:cubicBezTo>
                    <a:pt x="19000" y="11293"/>
                    <a:pt x="19272" y="11060"/>
                    <a:pt x="19272" y="10728"/>
                  </a:cubicBezTo>
                  <a:lnTo>
                    <a:pt x="19272" y="565"/>
                  </a:lnTo>
                  <a:cubicBezTo>
                    <a:pt x="19272" y="357"/>
                    <a:pt x="19158" y="164"/>
                    <a:pt x="18977" y="68"/>
                  </a:cubicBezTo>
                  <a:cubicBezTo>
                    <a:pt x="18894" y="23"/>
                    <a:pt x="18802" y="1"/>
                    <a:pt x="18711"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72" name="Google Shape;8572;p81"/>
            <p:cNvSpPr/>
            <p:nvPr/>
          </p:nvSpPr>
          <p:spPr>
            <a:xfrm>
              <a:off x="4608425" y="1129300"/>
              <a:ext cx="45125" cy="60175"/>
            </a:xfrm>
            <a:custGeom>
              <a:avLst/>
              <a:gdLst/>
              <a:ahLst/>
              <a:cxnLst/>
              <a:rect l="l" t="t" r="r" b="b"/>
              <a:pathLst>
                <a:path w="1805" h="2407" extrusionOk="0">
                  <a:moveTo>
                    <a:pt x="0" y="0"/>
                  </a:moveTo>
                  <a:lnTo>
                    <a:pt x="0" y="2406"/>
                  </a:lnTo>
                  <a:lnTo>
                    <a:pt x="1804" y="1205"/>
                  </a:lnTo>
                  <a:lnTo>
                    <a:pt x="0"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73" name="Google Shape;8573;p81"/>
            <p:cNvSpPr/>
            <p:nvPr/>
          </p:nvSpPr>
          <p:spPr>
            <a:xfrm>
              <a:off x="4495500" y="877100"/>
              <a:ext cx="141175" cy="141175"/>
            </a:xfrm>
            <a:custGeom>
              <a:avLst/>
              <a:gdLst/>
              <a:ahLst/>
              <a:cxnLst/>
              <a:rect l="l" t="t" r="r" b="b"/>
              <a:pathLst>
                <a:path w="5647" h="5647" extrusionOk="0">
                  <a:moveTo>
                    <a:pt x="2822" y="1"/>
                  </a:moveTo>
                  <a:cubicBezTo>
                    <a:pt x="1262" y="1"/>
                    <a:pt x="0" y="1262"/>
                    <a:pt x="0" y="2822"/>
                  </a:cubicBezTo>
                  <a:cubicBezTo>
                    <a:pt x="0" y="4382"/>
                    <a:pt x="1262" y="5647"/>
                    <a:pt x="2822" y="5647"/>
                  </a:cubicBezTo>
                  <a:cubicBezTo>
                    <a:pt x="4382" y="5647"/>
                    <a:pt x="5647" y="4382"/>
                    <a:pt x="5647" y="2822"/>
                  </a:cubicBezTo>
                  <a:cubicBezTo>
                    <a:pt x="5647" y="1262"/>
                    <a:pt x="4382" y="1"/>
                    <a:pt x="2822"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74" name="Google Shape;8574;p81"/>
            <p:cNvSpPr/>
            <p:nvPr/>
          </p:nvSpPr>
          <p:spPr>
            <a:xfrm>
              <a:off x="4636650" y="877100"/>
              <a:ext cx="141175" cy="141175"/>
            </a:xfrm>
            <a:custGeom>
              <a:avLst/>
              <a:gdLst/>
              <a:ahLst/>
              <a:cxnLst/>
              <a:rect l="l" t="t" r="r" b="b"/>
              <a:pathLst>
                <a:path w="5647" h="5647" extrusionOk="0">
                  <a:moveTo>
                    <a:pt x="2822" y="1"/>
                  </a:moveTo>
                  <a:cubicBezTo>
                    <a:pt x="1262" y="1"/>
                    <a:pt x="1" y="1262"/>
                    <a:pt x="1" y="2822"/>
                  </a:cubicBezTo>
                  <a:cubicBezTo>
                    <a:pt x="1" y="4382"/>
                    <a:pt x="1262" y="5647"/>
                    <a:pt x="2822" y="5647"/>
                  </a:cubicBezTo>
                  <a:cubicBezTo>
                    <a:pt x="4382" y="5647"/>
                    <a:pt x="5647" y="4382"/>
                    <a:pt x="5647" y="2822"/>
                  </a:cubicBezTo>
                  <a:cubicBezTo>
                    <a:pt x="5647" y="1262"/>
                    <a:pt x="4382" y="1"/>
                    <a:pt x="2822"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575" name="Google Shape;8575;p81"/>
          <p:cNvGrpSpPr/>
          <p:nvPr/>
        </p:nvGrpSpPr>
        <p:grpSpPr>
          <a:xfrm>
            <a:off x="5002854" y="3614977"/>
            <a:ext cx="473037" cy="452361"/>
            <a:chOff x="5045500" y="842250"/>
            <a:chExt cx="503875" cy="481850"/>
          </a:xfrm>
        </p:grpSpPr>
        <p:sp>
          <p:nvSpPr>
            <p:cNvPr id="8576" name="Google Shape;8576;p81"/>
            <p:cNvSpPr/>
            <p:nvPr/>
          </p:nvSpPr>
          <p:spPr>
            <a:xfrm>
              <a:off x="5045500" y="842250"/>
              <a:ext cx="503875" cy="481850"/>
            </a:xfrm>
            <a:custGeom>
              <a:avLst/>
              <a:gdLst/>
              <a:ahLst/>
              <a:cxnLst/>
              <a:rect l="l" t="t" r="r" b="b"/>
              <a:pathLst>
                <a:path w="20155" h="19274" extrusionOk="0">
                  <a:moveTo>
                    <a:pt x="12103" y="1130"/>
                  </a:moveTo>
                  <a:cubicBezTo>
                    <a:pt x="13694" y="1130"/>
                    <a:pt x="15284" y="1735"/>
                    <a:pt x="16496" y="2945"/>
                  </a:cubicBezTo>
                  <a:cubicBezTo>
                    <a:pt x="18917" y="5366"/>
                    <a:pt x="18917" y="9305"/>
                    <a:pt x="16496" y="11729"/>
                  </a:cubicBezTo>
                  <a:cubicBezTo>
                    <a:pt x="15286" y="12940"/>
                    <a:pt x="13695" y="13545"/>
                    <a:pt x="12104" y="13545"/>
                  </a:cubicBezTo>
                  <a:cubicBezTo>
                    <a:pt x="10514" y="13545"/>
                    <a:pt x="8923" y="12940"/>
                    <a:pt x="7712" y="11729"/>
                  </a:cubicBezTo>
                  <a:cubicBezTo>
                    <a:pt x="5288" y="9305"/>
                    <a:pt x="5288" y="5369"/>
                    <a:pt x="7712" y="2945"/>
                  </a:cubicBezTo>
                  <a:cubicBezTo>
                    <a:pt x="8923" y="1735"/>
                    <a:pt x="10513" y="1130"/>
                    <a:pt x="12103" y="1130"/>
                  </a:cubicBezTo>
                  <a:close/>
                  <a:moveTo>
                    <a:pt x="4918" y="13726"/>
                  </a:moveTo>
                  <a:lnTo>
                    <a:pt x="5716" y="14524"/>
                  </a:lnTo>
                  <a:lnTo>
                    <a:pt x="4918" y="15322"/>
                  </a:lnTo>
                  <a:lnTo>
                    <a:pt x="4120" y="14524"/>
                  </a:lnTo>
                  <a:lnTo>
                    <a:pt x="4918" y="13726"/>
                  </a:lnTo>
                  <a:close/>
                  <a:moveTo>
                    <a:pt x="12106" y="1"/>
                  </a:moveTo>
                  <a:cubicBezTo>
                    <a:pt x="10226" y="1"/>
                    <a:pt x="8345" y="717"/>
                    <a:pt x="6914" y="2147"/>
                  </a:cubicBezTo>
                  <a:cubicBezTo>
                    <a:pt x="4725" y="4333"/>
                    <a:pt x="4240" y="7516"/>
                    <a:pt x="5315" y="10133"/>
                  </a:cubicBezTo>
                  <a:lnTo>
                    <a:pt x="4518" y="10931"/>
                  </a:lnTo>
                  <a:cubicBezTo>
                    <a:pt x="4009" y="11434"/>
                    <a:pt x="3876" y="12208"/>
                    <a:pt x="4192" y="12852"/>
                  </a:cubicBezTo>
                  <a:lnTo>
                    <a:pt x="663" y="16382"/>
                  </a:lnTo>
                  <a:cubicBezTo>
                    <a:pt x="1" y="17044"/>
                    <a:pt x="1" y="18116"/>
                    <a:pt x="663" y="18778"/>
                  </a:cubicBezTo>
                  <a:cubicBezTo>
                    <a:pt x="994" y="19108"/>
                    <a:pt x="1428" y="19273"/>
                    <a:pt x="1862" y="19273"/>
                  </a:cubicBezTo>
                  <a:cubicBezTo>
                    <a:pt x="2295" y="19273"/>
                    <a:pt x="2729" y="19108"/>
                    <a:pt x="3060" y="18778"/>
                  </a:cubicBezTo>
                  <a:lnTo>
                    <a:pt x="6586" y="15249"/>
                  </a:lnTo>
                  <a:cubicBezTo>
                    <a:pt x="6820" y="15363"/>
                    <a:pt x="7071" y="15418"/>
                    <a:pt x="7320" y="15418"/>
                  </a:cubicBezTo>
                  <a:cubicBezTo>
                    <a:pt x="7757" y="15418"/>
                    <a:pt x="8188" y="15247"/>
                    <a:pt x="8510" y="14921"/>
                  </a:cubicBezTo>
                  <a:lnTo>
                    <a:pt x="9308" y="14126"/>
                  </a:lnTo>
                  <a:cubicBezTo>
                    <a:pt x="10192" y="14489"/>
                    <a:pt x="11145" y="14675"/>
                    <a:pt x="12104" y="14675"/>
                  </a:cubicBezTo>
                  <a:cubicBezTo>
                    <a:pt x="13962" y="14675"/>
                    <a:pt x="15843" y="13979"/>
                    <a:pt x="17294" y="12527"/>
                  </a:cubicBezTo>
                  <a:cubicBezTo>
                    <a:pt x="20155" y="9666"/>
                    <a:pt x="20155" y="5008"/>
                    <a:pt x="17294" y="2147"/>
                  </a:cubicBezTo>
                  <a:cubicBezTo>
                    <a:pt x="15864" y="716"/>
                    <a:pt x="13985" y="1"/>
                    <a:pt x="12106"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77" name="Google Shape;8577;p81"/>
            <p:cNvSpPr/>
            <p:nvPr/>
          </p:nvSpPr>
          <p:spPr>
            <a:xfrm>
              <a:off x="5221050" y="898625"/>
              <a:ext cx="254100" cy="254100"/>
            </a:xfrm>
            <a:custGeom>
              <a:avLst/>
              <a:gdLst/>
              <a:ahLst/>
              <a:cxnLst/>
              <a:rect l="l" t="t" r="r" b="b"/>
              <a:pathLst>
                <a:path w="10164" h="10164" extrusionOk="0">
                  <a:moveTo>
                    <a:pt x="5081" y="1"/>
                  </a:moveTo>
                  <a:cubicBezTo>
                    <a:pt x="2274" y="1"/>
                    <a:pt x="1" y="2274"/>
                    <a:pt x="1" y="5081"/>
                  </a:cubicBezTo>
                  <a:cubicBezTo>
                    <a:pt x="1" y="7887"/>
                    <a:pt x="2274" y="10164"/>
                    <a:pt x="5081" y="10164"/>
                  </a:cubicBezTo>
                  <a:cubicBezTo>
                    <a:pt x="7887" y="10164"/>
                    <a:pt x="10164" y="7887"/>
                    <a:pt x="10164" y="5081"/>
                  </a:cubicBezTo>
                  <a:cubicBezTo>
                    <a:pt x="10164" y="2274"/>
                    <a:pt x="7887" y="1"/>
                    <a:pt x="5081"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578" name="Google Shape;8578;p81"/>
          <p:cNvGrpSpPr/>
          <p:nvPr/>
        </p:nvGrpSpPr>
        <p:grpSpPr>
          <a:xfrm>
            <a:off x="5566650" y="3649935"/>
            <a:ext cx="449287" cy="382444"/>
            <a:chOff x="5645200" y="879425"/>
            <a:chExt cx="478575" cy="407375"/>
          </a:xfrm>
        </p:grpSpPr>
        <p:sp>
          <p:nvSpPr>
            <p:cNvPr id="8579" name="Google Shape;8579;p81"/>
            <p:cNvSpPr/>
            <p:nvPr/>
          </p:nvSpPr>
          <p:spPr>
            <a:xfrm>
              <a:off x="6004200" y="1075025"/>
              <a:ext cx="86075" cy="93450"/>
            </a:xfrm>
            <a:custGeom>
              <a:avLst/>
              <a:gdLst/>
              <a:ahLst/>
              <a:cxnLst/>
              <a:rect l="l" t="t" r="r" b="b"/>
              <a:pathLst>
                <a:path w="3443" h="3738" extrusionOk="0">
                  <a:moveTo>
                    <a:pt x="1" y="0"/>
                  </a:moveTo>
                  <a:lnTo>
                    <a:pt x="1" y="3737"/>
                  </a:lnTo>
                  <a:lnTo>
                    <a:pt x="1907" y="3737"/>
                  </a:lnTo>
                  <a:cubicBezTo>
                    <a:pt x="2157" y="3737"/>
                    <a:pt x="2377" y="3574"/>
                    <a:pt x="2449" y="3334"/>
                  </a:cubicBezTo>
                  <a:lnTo>
                    <a:pt x="3443"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80" name="Google Shape;8580;p81"/>
            <p:cNvSpPr/>
            <p:nvPr/>
          </p:nvSpPr>
          <p:spPr>
            <a:xfrm>
              <a:off x="5880900" y="953275"/>
              <a:ext cx="95100" cy="93525"/>
            </a:xfrm>
            <a:custGeom>
              <a:avLst/>
              <a:gdLst/>
              <a:ahLst/>
              <a:cxnLst/>
              <a:rect l="l" t="t" r="r" b="b"/>
              <a:pathLst>
                <a:path w="3804" h="3741" extrusionOk="0">
                  <a:moveTo>
                    <a:pt x="0" y="1"/>
                  </a:moveTo>
                  <a:lnTo>
                    <a:pt x="0" y="3741"/>
                  </a:lnTo>
                  <a:lnTo>
                    <a:pt x="3804" y="3741"/>
                  </a:lnTo>
                  <a:lnTo>
                    <a:pt x="3804"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81" name="Google Shape;8581;p81"/>
            <p:cNvSpPr/>
            <p:nvPr/>
          </p:nvSpPr>
          <p:spPr>
            <a:xfrm>
              <a:off x="6004200" y="953275"/>
              <a:ext cx="119575" cy="93525"/>
            </a:xfrm>
            <a:custGeom>
              <a:avLst/>
              <a:gdLst/>
              <a:ahLst/>
              <a:cxnLst/>
              <a:rect l="l" t="t" r="r" b="b"/>
              <a:pathLst>
                <a:path w="4783" h="3741" extrusionOk="0">
                  <a:moveTo>
                    <a:pt x="1" y="1"/>
                  </a:moveTo>
                  <a:lnTo>
                    <a:pt x="1" y="3741"/>
                  </a:lnTo>
                  <a:lnTo>
                    <a:pt x="3777" y="3741"/>
                  </a:lnTo>
                  <a:lnTo>
                    <a:pt x="4674" y="727"/>
                  </a:lnTo>
                  <a:cubicBezTo>
                    <a:pt x="4783" y="365"/>
                    <a:pt x="4512" y="1"/>
                    <a:pt x="4132"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82" name="Google Shape;8582;p81"/>
            <p:cNvSpPr/>
            <p:nvPr/>
          </p:nvSpPr>
          <p:spPr>
            <a:xfrm>
              <a:off x="5880900" y="1075025"/>
              <a:ext cx="95100" cy="93450"/>
            </a:xfrm>
            <a:custGeom>
              <a:avLst/>
              <a:gdLst/>
              <a:ahLst/>
              <a:cxnLst/>
              <a:rect l="l" t="t" r="r" b="b"/>
              <a:pathLst>
                <a:path w="3804" h="3738" extrusionOk="0">
                  <a:moveTo>
                    <a:pt x="0" y="0"/>
                  </a:moveTo>
                  <a:lnTo>
                    <a:pt x="0" y="3737"/>
                  </a:lnTo>
                  <a:lnTo>
                    <a:pt x="3804" y="3737"/>
                  </a:lnTo>
                  <a:lnTo>
                    <a:pt x="3804"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83" name="Google Shape;8583;p81"/>
            <p:cNvSpPr/>
            <p:nvPr/>
          </p:nvSpPr>
          <p:spPr>
            <a:xfrm>
              <a:off x="5645200" y="879425"/>
              <a:ext cx="207500" cy="167375"/>
            </a:xfrm>
            <a:custGeom>
              <a:avLst/>
              <a:gdLst/>
              <a:ahLst/>
              <a:cxnLst/>
              <a:rect l="l" t="t" r="r" b="b"/>
              <a:pathLst>
                <a:path w="8300" h="6695" extrusionOk="0">
                  <a:moveTo>
                    <a:pt x="563" y="1"/>
                  </a:moveTo>
                  <a:cubicBezTo>
                    <a:pt x="253" y="1"/>
                    <a:pt x="0" y="254"/>
                    <a:pt x="0" y="564"/>
                  </a:cubicBezTo>
                  <a:cubicBezTo>
                    <a:pt x="0" y="877"/>
                    <a:pt x="253" y="1130"/>
                    <a:pt x="563" y="1130"/>
                  </a:cubicBezTo>
                  <a:lnTo>
                    <a:pt x="2403" y="1130"/>
                  </a:lnTo>
                  <a:lnTo>
                    <a:pt x="3159" y="3672"/>
                  </a:lnTo>
                  <a:cubicBezTo>
                    <a:pt x="3162" y="3678"/>
                    <a:pt x="3162" y="3687"/>
                    <a:pt x="3165" y="3696"/>
                  </a:cubicBezTo>
                  <a:lnTo>
                    <a:pt x="4059" y="6695"/>
                  </a:lnTo>
                  <a:lnTo>
                    <a:pt x="8299" y="6695"/>
                  </a:lnTo>
                  <a:lnTo>
                    <a:pt x="8299" y="2955"/>
                  </a:lnTo>
                  <a:lnTo>
                    <a:pt x="4123" y="2955"/>
                  </a:lnTo>
                  <a:lnTo>
                    <a:pt x="3364" y="404"/>
                  </a:lnTo>
                  <a:cubicBezTo>
                    <a:pt x="3295" y="163"/>
                    <a:pt x="3072" y="1"/>
                    <a:pt x="2822"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84" name="Google Shape;8584;p81"/>
            <p:cNvSpPr/>
            <p:nvPr/>
          </p:nvSpPr>
          <p:spPr>
            <a:xfrm>
              <a:off x="5722500" y="1075025"/>
              <a:ext cx="370875" cy="211775"/>
            </a:xfrm>
            <a:custGeom>
              <a:avLst/>
              <a:gdLst/>
              <a:ahLst/>
              <a:cxnLst/>
              <a:rect l="l" t="t" r="r" b="b"/>
              <a:pathLst>
                <a:path w="14835" h="8471" extrusionOk="0">
                  <a:moveTo>
                    <a:pt x="1305" y="0"/>
                  </a:moveTo>
                  <a:lnTo>
                    <a:pt x="2082" y="2614"/>
                  </a:lnTo>
                  <a:cubicBezTo>
                    <a:pt x="901" y="2701"/>
                    <a:pt x="1" y="3704"/>
                    <a:pt x="40" y="4887"/>
                  </a:cubicBezTo>
                  <a:cubicBezTo>
                    <a:pt x="82" y="6071"/>
                    <a:pt x="1049" y="7010"/>
                    <a:pt x="2232" y="7019"/>
                  </a:cubicBezTo>
                  <a:lnTo>
                    <a:pt x="2795" y="7019"/>
                  </a:lnTo>
                  <a:cubicBezTo>
                    <a:pt x="3045" y="7878"/>
                    <a:pt x="3834" y="8471"/>
                    <a:pt x="4731" y="8471"/>
                  </a:cubicBezTo>
                  <a:cubicBezTo>
                    <a:pt x="5629" y="8471"/>
                    <a:pt x="6418" y="7878"/>
                    <a:pt x="6671" y="7019"/>
                  </a:cubicBezTo>
                  <a:lnTo>
                    <a:pt x="9667" y="7019"/>
                  </a:lnTo>
                  <a:cubicBezTo>
                    <a:pt x="9917" y="7878"/>
                    <a:pt x="10709" y="8471"/>
                    <a:pt x="11606" y="8471"/>
                  </a:cubicBezTo>
                  <a:cubicBezTo>
                    <a:pt x="12500" y="8471"/>
                    <a:pt x="13292" y="7878"/>
                    <a:pt x="13542" y="7019"/>
                  </a:cubicBezTo>
                  <a:lnTo>
                    <a:pt x="14271" y="7019"/>
                  </a:lnTo>
                  <a:cubicBezTo>
                    <a:pt x="14581" y="7019"/>
                    <a:pt x="14834" y="6766"/>
                    <a:pt x="14834" y="6453"/>
                  </a:cubicBezTo>
                  <a:cubicBezTo>
                    <a:pt x="14834" y="6140"/>
                    <a:pt x="14581" y="5890"/>
                    <a:pt x="14271" y="5890"/>
                  </a:cubicBezTo>
                  <a:lnTo>
                    <a:pt x="13542" y="5890"/>
                  </a:lnTo>
                  <a:cubicBezTo>
                    <a:pt x="13292" y="5029"/>
                    <a:pt x="12500" y="4436"/>
                    <a:pt x="11606" y="4436"/>
                  </a:cubicBezTo>
                  <a:cubicBezTo>
                    <a:pt x="10709" y="4436"/>
                    <a:pt x="9917" y="5029"/>
                    <a:pt x="9667" y="5890"/>
                  </a:cubicBezTo>
                  <a:lnTo>
                    <a:pt x="6671" y="5890"/>
                  </a:lnTo>
                  <a:cubicBezTo>
                    <a:pt x="6418" y="5029"/>
                    <a:pt x="5629" y="4436"/>
                    <a:pt x="4731" y="4436"/>
                  </a:cubicBezTo>
                  <a:cubicBezTo>
                    <a:pt x="3834" y="4436"/>
                    <a:pt x="3045" y="5029"/>
                    <a:pt x="2792" y="5890"/>
                  </a:cubicBezTo>
                  <a:lnTo>
                    <a:pt x="2232" y="5890"/>
                  </a:lnTo>
                  <a:cubicBezTo>
                    <a:pt x="1639" y="5890"/>
                    <a:pt x="1157" y="5408"/>
                    <a:pt x="1157" y="4815"/>
                  </a:cubicBezTo>
                  <a:cubicBezTo>
                    <a:pt x="1157" y="4219"/>
                    <a:pt x="1639" y="3737"/>
                    <a:pt x="2232" y="3737"/>
                  </a:cubicBezTo>
                  <a:lnTo>
                    <a:pt x="5207" y="3737"/>
                  </a:lnTo>
                  <a:lnTo>
                    <a:pt x="5207"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585" name="Google Shape;8585;p81"/>
          <p:cNvGrpSpPr/>
          <p:nvPr/>
        </p:nvGrpSpPr>
        <p:grpSpPr>
          <a:xfrm>
            <a:off x="6148083" y="3614989"/>
            <a:ext cx="397581" cy="452337"/>
            <a:chOff x="6264525" y="842250"/>
            <a:chExt cx="423500" cy="481825"/>
          </a:xfrm>
        </p:grpSpPr>
        <p:sp>
          <p:nvSpPr>
            <p:cNvPr id="8586" name="Google Shape;8586;p81"/>
            <p:cNvSpPr/>
            <p:nvPr/>
          </p:nvSpPr>
          <p:spPr>
            <a:xfrm>
              <a:off x="6264525" y="1033450"/>
              <a:ext cx="135300" cy="266450"/>
            </a:xfrm>
            <a:custGeom>
              <a:avLst/>
              <a:gdLst/>
              <a:ahLst/>
              <a:cxnLst/>
              <a:rect l="l" t="t" r="r" b="b"/>
              <a:pathLst>
                <a:path w="5412" h="10658" extrusionOk="0">
                  <a:moveTo>
                    <a:pt x="1" y="1"/>
                  </a:moveTo>
                  <a:lnTo>
                    <a:pt x="1" y="9932"/>
                  </a:lnTo>
                  <a:cubicBezTo>
                    <a:pt x="1" y="10182"/>
                    <a:pt x="61" y="10429"/>
                    <a:pt x="169" y="10658"/>
                  </a:cubicBezTo>
                  <a:lnTo>
                    <a:pt x="5412" y="5415"/>
                  </a:lnTo>
                  <a:lnTo>
                    <a:pt x="1"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87" name="Google Shape;8587;p81"/>
            <p:cNvSpPr/>
            <p:nvPr/>
          </p:nvSpPr>
          <p:spPr>
            <a:xfrm>
              <a:off x="6552700" y="1033450"/>
              <a:ext cx="135325" cy="266450"/>
            </a:xfrm>
            <a:custGeom>
              <a:avLst/>
              <a:gdLst/>
              <a:ahLst/>
              <a:cxnLst/>
              <a:rect l="l" t="t" r="r" b="b"/>
              <a:pathLst>
                <a:path w="5413" h="10658" extrusionOk="0">
                  <a:moveTo>
                    <a:pt x="5412" y="1"/>
                  </a:moveTo>
                  <a:lnTo>
                    <a:pt x="1" y="5415"/>
                  </a:lnTo>
                  <a:lnTo>
                    <a:pt x="5243" y="10658"/>
                  </a:lnTo>
                  <a:cubicBezTo>
                    <a:pt x="5352" y="10429"/>
                    <a:pt x="5412" y="10182"/>
                    <a:pt x="5412" y="9932"/>
                  </a:cubicBezTo>
                  <a:lnTo>
                    <a:pt x="5412"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88" name="Google Shape;8588;p81"/>
            <p:cNvSpPr/>
            <p:nvPr/>
          </p:nvSpPr>
          <p:spPr>
            <a:xfrm>
              <a:off x="6462150" y="985275"/>
              <a:ext cx="28025" cy="28250"/>
            </a:xfrm>
            <a:custGeom>
              <a:avLst/>
              <a:gdLst/>
              <a:ahLst/>
              <a:cxnLst/>
              <a:rect l="l" t="t" r="r" b="b"/>
              <a:pathLst>
                <a:path w="1121" h="1130" extrusionOk="0">
                  <a:moveTo>
                    <a:pt x="566" y="1"/>
                  </a:moveTo>
                  <a:cubicBezTo>
                    <a:pt x="253" y="1"/>
                    <a:pt x="0" y="254"/>
                    <a:pt x="0" y="567"/>
                  </a:cubicBezTo>
                  <a:cubicBezTo>
                    <a:pt x="0" y="877"/>
                    <a:pt x="253" y="1130"/>
                    <a:pt x="566" y="1130"/>
                  </a:cubicBezTo>
                  <a:cubicBezTo>
                    <a:pt x="955" y="1130"/>
                    <a:pt x="1060" y="862"/>
                    <a:pt x="1120" y="528"/>
                  </a:cubicBezTo>
                  <a:cubicBezTo>
                    <a:pt x="1102" y="233"/>
                    <a:pt x="862" y="4"/>
                    <a:pt x="566"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89" name="Google Shape;8589;p81"/>
            <p:cNvSpPr/>
            <p:nvPr/>
          </p:nvSpPr>
          <p:spPr>
            <a:xfrm>
              <a:off x="6288775" y="1182900"/>
              <a:ext cx="375075" cy="141175"/>
            </a:xfrm>
            <a:custGeom>
              <a:avLst/>
              <a:gdLst/>
              <a:ahLst/>
              <a:cxnLst/>
              <a:rect l="l" t="t" r="r" b="b"/>
              <a:pathLst>
                <a:path w="15003" h="5647" extrusionOk="0">
                  <a:moveTo>
                    <a:pt x="5475" y="0"/>
                  </a:moveTo>
                  <a:lnTo>
                    <a:pt x="0" y="5478"/>
                  </a:lnTo>
                  <a:cubicBezTo>
                    <a:pt x="226" y="5586"/>
                    <a:pt x="473" y="5646"/>
                    <a:pt x="726" y="5646"/>
                  </a:cubicBezTo>
                  <a:lnTo>
                    <a:pt x="14277" y="5646"/>
                  </a:lnTo>
                  <a:cubicBezTo>
                    <a:pt x="14527" y="5646"/>
                    <a:pt x="14774" y="5586"/>
                    <a:pt x="15002" y="5478"/>
                  </a:cubicBezTo>
                  <a:lnTo>
                    <a:pt x="9525"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90" name="Google Shape;8590;p81"/>
            <p:cNvSpPr/>
            <p:nvPr/>
          </p:nvSpPr>
          <p:spPr>
            <a:xfrm>
              <a:off x="6278675" y="965325"/>
              <a:ext cx="42350" cy="84725"/>
            </a:xfrm>
            <a:custGeom>
              <a:avLst/>
              <a:gdLst/>
              <a:ahLst/>
              <a:cxnLst/>
              <a:rect l="l" t="t" r="r" b="b"/>
              <a:pathLst>
                <a:path w="1694" h="3389" extrusionOk="0">
                  <a:moveTo>
                    <a:pt x="1693" y="1"/>
                  </a:moveTo>
                  <a:lnTo>
                    <a:pt x="1" y="1693"/>
                  </a:lnTo>
                  <a:lnTo>
                    <a:pt x="1693" y="3388"/>
                  </a:lnTo>
                  <a:lnTo>
                    <a:pt x="1693"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91" name="Google Shape;8591;p81"/>
            <p:cNvSpPr/>
            <p:nvPr/>
          </p:nvSpPr>
          <p:spPr>
            <a:xfrm>
              <a:off x="6631525" y="965325"/>
              <a:ext cx="42400" cy="84725"/>
            </a:xfrm>
            <a:custGeom>
              <a:avLst/>
              <a:gdLst/>
              <a:ahLst/>
              <a:cxnLst/>
              <a:rect l="l" t="t" r="r" b="b"/>
              <a:pathLst>
                <a:path w="1696" h="3389" extrusionOk="0">
                  <a:moveTo>
                    <a:pt x="1" y="1"/>
                  </a:moveTo>
                  <a:lnTo>
                    <a:pt x="1" y="3388"/>
                  </a:lnTo>
                  <a:lnTo>
                    <a:pt x="1696" y="1693"/>
                  </a:lnTo>
                  <a:lnTo>
                    <a:pt x="1"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92" name="Google Shape;8592;p81"/>
            <p:cNvSpPr/>
            <p:nvPr/>
          </p:nvSpPr>
          <p:spPr>
            <a:xfrm>
              <a:off x="6349225" y="842250"/>
              <a:ext cx="254100" cy="312425"/>
            </a:xfrm>
            <a:custGeom>
              <a:avLst/>
              <a:gdLst/>
              <a:ahLst/>
              <a:cxnLst/>
              <a:rect l="l" t="t" r="r" b="b"/>
              <a:pathLst>
                <a:path w="10164" h="12497" extrusionOk="0">
                  <a:moveTo>
                    <a:pt x="5081" y="2333"/>
                  </a:moveTo>
                  <a:cubicBezTo>
                    <a:pt x="5779" y="2333"/>
                    <a:pt x="6477" y="2518"/>
                    <a:pt x="7098" y="2885"/>
                  </a:cubicBezTo>
                  <a:cubicBezTo>
                    <a:pt x="8299" y="3596"/>
                    <a:pt x="9034" y="4891"/>
                    <a:pt x="9034" y="6288"/>
                  </a:cubicBezTo>
                  <a:cubicBezTo>
                    <a:pt x="9034" y="7293"/>
                    <a:pt x="8207" y="7981"/>
                    <a:pt x="7335" y="7981"/>
                  </a:cubicBezTo>
                  <a:cubicBezTo>
                    <a:pt x="6947" y="7981"/>
                    <a:pt x="6550" y="7845"/>
                    <a:pt x="6213" y="7540"/>
                  </a:cubicBezTo>
                  <a:cubicBezTo>
                    <a:pt x="5894" y="7824"/>
                    <a:pt x="5492" y="7968"/>
                    <a:pt x="5089" y="7968"/>
                  </a:cubicBezTo>
                  <a:cubicBezTo>
                    <a:pt x="4739" y="7968"/>
                    <a:pt x="4388" y="7860"/>
                    <a:pt x="4090" y="7640"/>
                  </a:cubicBezTo>
                  <a:cubicBezTo>
                    <a:pt x="3448" y="7170"/>
                    <a:pt x="3222" y="6315"/>
                    <a:pt x="3551" y="5589"/>
                  </a:cubicBezTo>
                  <a:cubicBezTo>
                    <a:pt x="3826" y="4973"/>
                    <a:pt x="4435" y="4593"/>
                    <a:pt x="5087" y="4593"/>
                  </a:cubicBezTo>
                  <a:cubicBezTo>
                    <a:pt x="5205" y="4593"/>
                    <a:pt x="5325" y="4606"/>
                    <a:pt x="5445" y="4632"/>
                  </a:cubicBezTo>
                  <a:cubicBezTo>
                    <a:pt x="6225" y="4800"/>
                    <a:pt x="6779" y="5490"/>
                    <a:pt x="6776" y="6288"/>
                  </a:cubicBezTo>
                  <a:cubicBezTo>
                    <a:pt x="6776" y="6660"/>
                    <a:pt x="7058" y="6846"/>
                    <a:pt x="7340" y="6846"/>
                  </a:cubicBezTo>
                  <a:cubicBezTo>
                    <a:pt x="7623" y="6846"/>
                    <a:pt x="7905" y="6660"/>
                    <a:pt x="7905" y="6288"/>
                  </a:cubicBezTo>
                  <a:cubicBezTo>
                    <a:pt x="7905" y="5288"/>
                    <a:pt x="7378" y="4367"/>
                    <a:pt x="6520" y="3858"/>
                  </a:cubicBezTo>
                  <a:cubicBezTo>
                    <a:pt x="6076" y="3595"/>
                    <a:pt x="5578" y="3463"/>
                    <a:pt x="5080" y="3463"/>
                  </a:cubicBezTo>
                  <a:cubicBezTo>
                    <a:pt x="4614" y="3463"/>
                    <a:pt x="4147" y="3578"/>
                    <a:pt x="3725" y="3810"/>
                  </a:cubicBezTo>
                  <a:cubicBezTo>
                    <a:pt x="2849" y="4288"/>
                    <a:pt x="2295" y="5195"/>
                    <a:pt x="2262" y="6191"/>
                  </a:cubicBezTo>
                  <a:cubicBezTo>
                    <a:pt x="2226" y="7188"/>
                    <a:pt x="2723" y="8128"/>
                    <a:pt x="3563" y="8667"/>
                  </a:cubicBezTo>
                  <a:cubicBezTo>
                    <a:pt x="4023" y="8960"/>
                    <a:pt x="4541" y="9107"/>
                    <a:pt x="5077" y="9107"/>
                  </a:cubicBezTo>
                  <a:cubicBezTo>
                    <a:pt x="5519" y="9107"/>
                    <a:pt x="5973" y="9007"/>
                    <a:pt x="6414" y="8805"/>
                  </a:cubicBezTo>
                  <a:cubicBezTo>
                    <a:pt x="6502" y="8765"/>
                    <a:pt x="6585" y="8746"/>
                    <a:pt x="6664" y="8746"/>
                  </a:cubicBezTo>
                  <a:cubicBezTo>
                    <a:pt x="7191" y="8746"/>
                    <a:pt x="7476" y="9559"/>
                    <a:pt x="6884" y="9832"/>
                  </a:cubicBezTo>
                  <a:cubicBezTo>
                    <a:pt x="6300" y="10100"/>
                    <a:pt x="5685" y="10239"/>
                    <a:pt x="5077" y="10239"/>
                  </a:cubicBezTo>
                  <a:cubicBezTo>
                    <a:pt x="4340" y="10239"/>
                    <a:pt x="3611" y="10036"/>
                    <a:pt x="2954" y="9615"/>
                  </a:cubicBezTo>
                  <a:cubicBezTo>
                    <a:pt x="1777" y="8865"/>
                    <a:pt x="1084" y="7546"/>
                    <a:pt x="1133" y="6152"/>
                  </a:cubicBezTo>
                  <a:cubicBezTo>
                    <a:pt x="1178" y="4755"/>
                    <a:pt x="1958" y="3490"/>
                    <a:pt x="3183" y="2819"/>
                  </a:cubicBezTo>
                  <a:cubicBezTo>
                    <a:pt x="3775" y="2494"/>
                    <a:pt x="4429" y="2333"/>
                    <a:pt x="5081" y="2333"/>
                  </a:cubicBezTo>
                  <a:close/>
                  <a:moveTo>
                    <a:pt x="618" y="0"/>
                  </a:moveTo>
                  <a:cubicBezTo>
                    <a:pt x="277" y="0"/>
                    <a:pt x="0" y="277"/>
                    <a:pt x="0" y="618"/>
                  </a:cubicBezTo>
                  <a:lnTo>
                    <a:pt x="0" y="9441"/>
                  </a:lnTo>
                  <a:lnTo>
                    <a:pt x="3057" y="12497"/>
                  </a:lnTo>
                  <a:lnTo>
                    <a:pt x="7107" y="12497"/>
                  </a:lnTo>
                  <a:lnTo>
                    <a:pt x="10163" y="9441"/>
                  </a:lnTo>
                  <a:lnTo>
                    <a:pt x="10163" y="723"/>
                  </a:lnTo>
                  <a:cubicBezTo>
                    <a:pt x="10163" y="326"/>
                    <a:pt x="9838" y="0"/>
                    <a:pt x="9441"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593" name="Google Shape;8593;p81"/>
          <p:cNvGrpSpPr/>
          <p:nvPr/>
        </p:nvGrpSpPr>
        <p:grpSpPr>
          <a:xfrm>
            <a:off x="1105801" y="4167861"/>
            <a:ext cx="452337" cy="452337"/>
            <a:chOff x="900750" y="1436075"/>
            <a:chExt cx="481825" cy="481825"/>
          </a:xfrm>
        </p:grpSpPr>
        <p:sp>
          <p:nvSpPr>
            <p:cNvPr id="8594" name="Google Shape;8594;p81"/>
            <p:cNvSpPr/>
            <p:nvPr/>
          </p:nvSpPr>
          <p:spPr>
            <a:xfrm>
              <a:off x="900750" y="1627500"/>
              <a:ext cx="481825" cy="290400"/>
            </a:xfrm>
            <a:custGeom>
              <a:avLst/>
              <a:gdLst/>
              <a:ahLst/>
              <a:cxnLst/>
              <a:rect l="l" t="t" r="r" b="b"/>
              <a:pathLst>
                <a:path w="19273" h="11616" extrusionOk="0">
                  <a:moveTo>
                    <a:pt x="0" y="1"/>
                  </a:moveTo>
                  <a:lnTo>
                    <a:pt x="0" y="9920"/>
                  </a:lnTo>
                  <a:cubicBezTo>
                    <a:pt x="0" y="10856"/>
                    <a:pt x="759" y="11612"/>
                    <a:pt x="1696" y="11615"/>
                  </a:cubicBezTo>
                  <a:lnTo>
                    <a:pt x="17580" y="11615"/>
                  </a:lnTo>
                  <a:cubicBezTo>
                    <a:pt x="18513" y="11612"/>
                    <a:pt x="19272" y="10856"/>
                    <a:pt x="19272" y="9920"/>
                  </a:cubicBezTo>
                  <a:lnTo>
                    <a:pt x="19272" y="1"/>
                  </a:lnTo>
                  <a:lnTo>
                    <a:pt x="9977" y="6948"/>
                  </a:lnTo>
                  <a:cubicBezTo>
                    <a:pt x="9877" y="7020"/>
                    <a:pt x="9760" y="7059"/>
                    <a:pt x="9636" y="7059"/>
                  </a:cubicBezTo>
                  <a:cubicBezTo>
                    <a:pt x="9513" y="7059"/>
                    <a:pt x="9395" y="7020"/>
                    <a:pt x="9299" y="6948"/>
                  </a:cubicBezTo>
                  <a:lnTo>
                    <a:pt x="0"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95" name="Google Shape;8595;p81"/>
            <p:cNvSpPr/>
            <p:nvPr/>
          </p:nvSpPr>
          <p:spPr>
            <a:xfrm>
              <a:off x="1296950" y="1549900"/>
              <a:ext cx="71550" cy="105850"/>
            </a:xfrm>
            <a:custGeom>
              <a:avLst/>
              <a:gdLst/>
              <a:ahLst/>
              <a:cxnLst/>
              <a:rect l="l" t="t" r="r" b="b"/>
              <a:pathLst>
                <a:path w="2862" h="4234" extrusionOk="0">
                  <a:moveTo>
                    <a:pt x="0" y="0"/>
                  </a:moveTo>
                  <a:lnTo>
                    <a:pt x="0" y="4234"/>
                  </a:lnTo>
                  <a:lnTo>
                    <a:pt x="2861" y="2117"/>
                  </a:lnTo>
                  <a:lnTo>
                    <a:pt x="0"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96" name="Google Shape;8596;p81"/>
            <p:cNvSpPr/>
            <p:nvPr/>
          </p:nvSpPr>
          <p:spPr>
            <a:xfrm>
              <a:off x="914900" y="1549900"/>
              <a:ext cx="71550" cy="105850"/>
            </a:xfrm>
            <a:custGeom>
              <a:avLst/>
              <a:gdLst/>
              <a:ahLst/>
              <a:cxnLst/>
              <a:rect l="l" t="t" r="r" b="b"/>
              <a:pathLst>
                <a:path w="2862" h="4234" extrusionOk="0">
                  <a:moveTo>
                    <a:pt x="2861" y="0"/>
                  </a:moveTo>
                  <a:lnTo>
                    <a:pt x="0" y="2117"/>
                  </a:lnTo>
                  <a:lnTo>
                    <a:pt x="2861" y="4234"/>
                  </a:lnTo>
                  <a:lnTo>
                    <a:pt x="2861"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597" name="Google Shape;8597;p81"/>
            <p:cNvSpPr/>
            <p:nvPr/>
          </p:nvSpPr>
          <p:spPr>
            <a:xfrm>
              <a:off x="1014650" y="1436075"/>
              <a:ext cx="254100" cy="336150"/>
            </a:xfrm>
            <a:custGeom>
              <a:avLst/>
              <a:gdLst/>
              <a:ahLst/>
              <a:cxnLst/>
              <a:rect l="l" t="t" r="r" b="b"/>
              <a:pathLst>
                <a:path w="10164" h="13446" extrusionOk="0">
                  <a:moveTo>
                    <a:pt x="8468" y="3424"/>
                  </a:moveTo>
                  <a:cubicBezTo>
                    <a:pt x="8781" y="3424"/>
                    <a:pt x="9031" y="3677"/>
                    <a:pt x="9031" y="3990"/>
                  </a:cubicBezTo>
                  <a:cubicBezTo>
                    <a:pt x="9031" y="4300"/>
                    <a:pt x="8781" y="4553"/>
                    <a:pt x="8468" y="4553"/>
                  </a:cubicBezTo>
                  <a:lnTo>
                    <a:pt x="1693" y="4553"/>
                  </a:lnTo>
                  <a:cubicBezTo>
                    <a:pt x="1379" y="4553"/>
                    <a:pt x="1130" y="4300"/>
                    <a:pt x="1130" y="3990"/>
                  </a:cubicBezTo>
                  <a:cubicBezTo>
                    <a:pt x="1130" y="3677"/>
                    <a:pt x="1379" y="3424"/>
                    <a:pt x="1693" y="3424"/>
                  </a:cubicBezTo>
                  <a:close/>
                  <a:moveTo>
                    <a:pt x="8468" y="5682"/>
                  </a:moveTo>
                  <a:cubicBezTo>
                    <a:pt x="8781" y="5682"/>
                    <a:pt x="9031" y="5935"/>
                    <a:pt x="9031" y="6248"/>
                  </a:cubicBezTo>
                  <a:cubicBezTo>
                    <a:pt x="9031" y="6559"/>
                    <a:pt x="8781" y="6812"/>
                    <a:pt x="8468" y="6812"/>
                  </a:cubicBezTo>
                  <a:lnTo>
                    <a:pt x="1693" y="6812"/>
                  </a:lnTo>
                  <a:cubicBezTo>
                    <a:pt x="1379" y="6812"/>
                    <a:pt x="1130" y="6559"/>
                    <a:pt x="1130" y="6248"/>
                  </a:cubicBezTo>
                  <a:cubicBezTo>
                    <a:pt x="1130" y="5935"/>
                    <a:pt x="1379" y="5682"/>
                    <a:pt x="1693" y="5682"/>
                  </a:cubicBezTo>
                  <a:close/>
                  <a:moveTo>
                    <a:pt x="5080" y="7941"/>
                  </a:moveTo>
                  <a:cubicBezTo>
                    <a:pt x="5393" y="7941"/>
                    <a:pt x="5643" y="8194"/>
                    <a:pt x="5643" y="8507"/>
                  </a:cubicBezTo>
                  <a:cubicBezTo>
                    <a:pt x="5643" y="8817"/>
                    <a:pt x="5393" y="9070"/>
                    <a:pt x="5080" y="9070"/>
                  </a:cubicBezTo>
                  <a:lnTo>
                    <a:pt x="1693" y="9070"/>
                  </a:lnTo>
                  <a:cubicBezTo>
                    <a:pt x="1379" y="9070"/>
                    <a:pt x="1130" y="8817"/>
                    <a:pt x="1130" y="8507"/>
                  </a:cubicBezTo>
                  <a:cubicBezTo>
                    <a:pt x="1130" y="8194"/>
                    <a:pt x="1379" y="7941"/>
                    <a:pt x="1693" y="7941"/>
                  </a:cubicBezTo>
                  <a:close/>
                  <a:moveTo>
                    <a:pt x="563" y="0"/>
                  </a:moveTo>
                  <a:cubicBezTo>
                    <a:pt x="250" y="0"/>
                    <a:pt x="0" y="250"/>
                    <a:pt x="0" y="563"/>
                  </a:cubicBezTo>
                  <a:lnTo>
                    <a:pt x="0" y="9636"/>
                  </a:lnTo>
                  <a:lnTo>
                    <a:pt x="5080" y="13445"/>
                  </a:lnTo>
                  <a:lnTo>
                    <a:pt x="10163" y="9636"/>
                  </a:lnTo>
                  <a:lnTo>
                    <a:pt x="10163" y="563"/>
                  </a:lnTo>
                  <a:cubicBezTo>
                    <a:pt x="10163" y="250"/>
                    <a:pt x="9910" y="0"/>
                    <a:pt x="9597"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598" name="Google Shape;8598;p81"/>
          <p:cNvGrpSpPr/>
          <p:nvPr/>
        </p:nvGrpSpPr>
        <p:grpSpPr>
          <a:xfrm>
            <a:off x="1662932" y="4248244"/>
            <a:ext cx="452337" cy="291568"/>
            <a:chOff x="1492675" y="1520750"/>
            <a:chExt cx="481825" cy="310575"/>
          </a:xfrm>
        </p:grpSpPr>
        <p:sp>
          <p:nvSpPr>
            <p:cNvPr id="8599" name="Google Shape;8599;p81"/>
            <p:cNvSpPr/>
            <p:nvPr/>
          </p:nvSpPr>
          <p:spPr>
            <a:xfrm>
              <a:off x="1492675" y="1540400"/>
              <a:ext cx="481825" cy="290925"/>
            </a:xfrm>
            <a:custGeom>
              <a:avLst/>
              <a:gdLst/>
              <a:ahLst/>
              <a:cxnLst/>
              <a:rect l="l" t="t" r="r" b="b"/>
              <a:pathLst>
                <a:path w="19273" h="11637" extrusionOk="0">
                  <a:moveTo>
                    <a:pt x="266" y="1"/>
                  </a:moveTo>
                  <a:cubicBezTo>
                    <a:pt x="91" y="272"/>
                    <a:pt x="1" y="585"/>
                    <a:pt x="1" y="907"/>
                  </a:cubicBezTo>
                  <a:lnTo>
                    <a:pt x="1" y="9941"/>
                  </a:lnTo>
                  <a:cubicBezTo>
                    <a:pt x="1" y="10877"/>
                    <a:pt x="757" y="11633"/>
                    <a:pt x="1693" y="11636"/>
                  </a:cubicBezTo>
                  <a:lnTo>
                    <a:pt x="17577" y="11636"/>
                  </a:lnTo>
                  <a:cubicBezTo>
                    <a:pt x="18514" y="11633"/>
                    <a:pt x="19270" y="10877"/>
                    <a:pt x="19273" y="9941"/>
                  </a:cubicBezTo>
                  <a:lnTo>
                    <a:pt x="19273" y="907"/>
                  </a:lnTo>
                  <a:cubicBezTo>
                    <a:pt x="19270" y="585"/>
                    <a:pt x="19176" y="272"/>
                    <a:pt x="19005" y="1"/>
                  </a:cubicBezTo>
                  <a:lnTo>
                    <a:pt x="9974" y="7005"/>
                  </a:lnTo>
                  <a:cubicBezTo>
                    <a:pt x="9873" y="7080"/>
                    <a:pt x="9754" y="7118"/>
                    <a:pt x="9635" y="7118"/>
                  </a:cubicBezTo>
                  <a:cubicBezTo>
                    <a:pt x="9516" y="7118"/>
                    <a:pt x="9397" y="7080"/>
                    <a:pt x="9296" y="7005"/>
                  </a:cubicBezTo>
                  <a:lnTo>
                    <a:pt x="266"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00" name="Google Shape;8600;p81"/>
            <p:cNvSpPr/>
            <p:nvPr/>
          </p:nvSpPr>
          <p:spPr>
            <a:xfrm>
              <a:off x="1522575" y="1520750"/>
              <a:ext cx="421975" cy="165800"/>
            </a:xfrm>
            <a:custGeom>
              <a:avLst/>
              <a:gdLst/>
              <a:ahLst/>
              <a:cxnLst/>
              <a:rect l="l" t="t" r="r" b="b"/>
              <a:pathLst>
                <a:path w="16879" h="6632" extrusionOk="0">
                  <a:moveTo>
                    <a:pt x="497" y="1"/>
                  </a:moveTo>
                  <a:cubicBezTo>
                    <a:pt x="328" y="1"/>
                    <a:pt x="160" y="31"/>
                    <a:pt x="0" y="82"/>
                  </a:cubicBezTo>
                  <a:lnTo>
                    <a:pt x="8441" y="6631"/>
                  </a:lnTo>
                  <a:lnTo>
                    <a:pt x="16878" y="82"/>
                  </a:lnTo>
                  <a:cubicBezTo>
                    <a:pt x="16719" y="31"/>
                    <a:pt x="16550" y="1"/>
                    <a:pt x="16381"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601" name="Google Shape;8601;p81"/>
          <p:cNvGrpSpPr/>
          <p:nvPr/>
        </p:nvGrpSpPr>
        <p:grpSpPr>
          <a:xfrm>
            <a:off x="2206660" y="4167836"/>
            <a:ext cx="469776" cy="452384"/>
            <a:chOff x="2071000" y="1435025"/>
            <a:chExt cx="500400" cy="481875"/>
          </a:xfrm>
        </p:grpSpPr>
        <p:sp>
          <p:nvSpPr>
            <p:cNvPr id="8602" name="Google Shape;8602;p81"/>
            <p:cNvSpPr/>
            <p:nvPr/>
          </p:nvSpPr>
          <p:spPr>
            <a:xfrm>
              <a:off x="2425125" y="1718700"/>
              <a:ext cx="146275" cy="141750"/>
            </a:xfrm>
            <a:custGeom>
              <a:avLst/>
              <a:gdLst/>
              <a:ahLst/>
              <a:cxnLst/>
              <a:rect l="l" t="t" r="r" b="b"/>
              <a:pathLst>
                <a:path w="5851" h="5670" extrusionOk="0">
                  <a:moveTo>
                    <a:pt x="1598" y="0"/>
                  </a:moveTo>
                  <a:cubicBezTo>
                    <a:pt x="1159" y="0"/>
                    <a:pt x="720" y="160"/>
                    <a:pt x="401" y="481"/>
                  </a:cubicBezTo>
                  <a:lnTo>
                    <a:pt x="0" y="879"/>
                  </a:lnTo>
                  <a:lnTo>
                    <a:pt x="4791" y="5669"/>
                  </a:lnTo>
                  <a:lnTo>
                    <a:pt x="5191" y="5272"/>
                  </a:lnTo>
                  <a:cubicBezTo>
                    <a:pt x="5851" y="4610"/>
                    <a:pt x="5851" y="3538"/>
                    <a:pt x="5191" y="2875"/>
                  </a:cubicBezTo>
                  <a:lnTo>
                    <a:pt x="2795" y="481"/>
                  </a:lnTo>
                  <a:cubicBezTo>
                    <a:pt x="2475" y="160"/>
                    <a:pt x="2036" y="0"/>
                    <a:pt x="1598"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03" name="Google Shape;8603;p81"/>
            <p:cNvSpPr/>
            <p:nvPr/>
          </p:nvSpPr>
          <p:spPr>
            <a:xfrm>
              <a:off x="2071000" y="1477850"/>
              <a:ext cx="453125" cy="439050"/>
            </a:xfrm>
            <a:custGeom>
              <a:avLst/>
              <a:gdLst/>
              <a:ahLst/>
              <a:cxnLst/>
              <a:rect l="l" t="t" r="r" b="b"/>
              <a:pathLst>
                <a:path w="18125" h="17562" extrusionOk="0">
                  <a:moveTo>
                    <a:pt x="2057" y="0"/>
                  </a:moveTo>
                  <a:cubicBezTo>
                    <a:pt x="0" y="2397"/>
                    <a:pt x="81" y="6008"/>
                    <a:pt x="2352" y="8278"/>
                  </a:cubicBezTo>
                  <a:lnTo>
                    <a:pt x="9847" y="15776"/>
                  </a:lnTo>
                  <a:cubicBezTo>
                    <a:pt x="11008" y="16937"/>
                    <a:pt x="12564" y="17561"/>
                    <a:pt x="14149" y="17561"/>
                  </a:cubicBezTo>
                  <a:cubicBezTo>
                    <a:pt x="15535" y="17561"/>
                    <a:pt x="16943" y="17083"/>
                    <a:pt x="18125" y="16068"/>
                  </a:cubicBezTo>
                  <a:lnTo>
                    <a:pt x="13346" y="11289"/>
                  </a:lnTo>
                  <a:cubicBezTo>
                    <a:pt x="13108" y="11473"/>
                    <a:pt x="12823" y="11568"/>
                    <a:pt x="12540" y="11568"/>
                  </a:cubicBezTo>
                  <a:cubicBezTo>
                    <a:pt x="12221" y="11568"/>
                    <a:pt x="11904" y="11448"/>
                    <a:pt x="11660" y="11202"/>
                  </a:cubicBezTo>
                  <a:lnTo>
                    <a:pt x="6926" y="6465"/>
                  </a:lnTo>
                  <a:cubicBezTo>
                    <a:pt x="6462" y="6002"/>
                    <a:pt x="6447" y="5282"/>
                    <a:pt x="6839" y="4779"/>
                  </a:cubicBezTo>
                  <a:lnTo>
                    <a:pt x="2057"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04" name="Google Shape;8604;p81"/>
            <p:cNvSpPr/>
            <p:nvPr/>
          </p:nvSpPr>
          <p:spPr>
            <a:xfrm>
              <a:off x="2141600" y="1435025"/>
              <a:ext cx="146300" cy="141850"/>
            </a:xfrm>
            <a:custGeom>
              <a:avLst/>
              <a:gdLst/>
              <a:ahLst/>
              <a:cxnLst/>
              <a:rect l="l" t="t" r="r" b="b"/>
              <a:pathLst>
                <a:path w="5852" h="5674" extrusionOk="0">
                  <a:moveTo>
                    <a:pt x="1597" y="1"/>
                  </a:moveTo>
                  <a:cubicBezTo>
                    <a:pt x="1158" y="1"/>
                    <a:pt x="719" y="161"/>
                    <a:pt x="398" y="482"/>
                  </a:cubicBezTo>
                  <a:lnTo>
                    <a:pt x="1" y="882"/>
                  </a:lnTo>
                  <a:lnTo>
                    <a:pt x="4792" y="5673"/>
                  </a:lnTo>
                  <a:lnTo>
                    <a:pt x="5189" y="5273"/>
                  </a:lnTo>
                  <a:cubicBezTo>
                    <a:pt x="5852" y="4610"/>
                    <a:pt x="5852" y="3538"/>
                    <a:pt x="5189" y="2879"/>
                  </a:cubicBezTo>
                  <a:lnTo>
                    <a:pt x="2795" y="482"/>
                  </a:lnTo>
                  <a:cubicBezTo>
                    <a:pt x="2474" y="161"/>
                    <a:pt x="2036" y="1"/>
                    <a:pt x="1597"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605" name="Google Shape;8605;p81"/>
          <p:cNvGrpSpPr/>
          <p:nvPr/>
        </p:nvGrpSpPr>
        <p:grpSpPr>
          <a:xfrm>
            <a:off x="2777546" y="4195613"/>
            <a:ext cx="469165" cy="396831"/>
            <a:chOff x="2678350" y="1464650"/>
            <a:chExt cx="499750" cy="422700"/>
          </a:xfrm>
        </p:grpSpPr>
        <p:sp>
          <p:nvSpPr>
            <p:cNvPr id="8606" name="Google Shape;8606;p81"/>
            <p:cNvSpPr/>
            <p:nvPr/>
          </p:nvSpPr>
          <p:spPr>
            <a:xfrm>
              <a:off x="3081050" y="1542700"/>
              <a:ext cx="97050" cy="267350"/>
            </a:xfrm>
            <a:custGeom>
              <a:avLst/>
              <a:gdLst/>
              <a:ahLst/>
              <a:cxnLst/>
              <a:rect l="l" t="t" r="r" b="b"/>
              <a:pathLst>
                <a:path w="3882" h="10694" extrusionOk="0">
                  <a:moveTo>
                    <a:pt x="618" y="0"/>
                  </a:moveTo>
                  <a:cubicBezTo>
                    <a:pt x="474" y="0"/>
                    <a:pt x="329" y="55"/>
                    <a:pt x="220" y="165"/>
                  </a:cubicBezTo>
                  <a:cubicBezTo>
                    <a:pt x="3" y="384"/>
                    <a:pt x="0" y="737"/>
                    <a:pt x="214" y="957"/>
                  </a:cubicBezTo>
                  <a:cubicBezTo>
                    <a:pt x="2650" y="3375"/>
                    <a:pt x="2650" y="7316"/>
                    <a:pt x="214" y="9737"/>
                  </a:cubicBezTo>
                  <a:cubicBezTo>
                    <a:pt x="0" y="9957"/>
                    <a:pt x="3" y="10310"/>
                    <a:pt x="220" y="10526"/>
                  </a:cubicBezTo>
                  <a:cubicBezTo>
                    <a:pt x="330" y="10638"/>
                    <a:pt x="475" y="10693"/>
                    <a:pt x="620" y="10693"/>
                  </a:cubicBezTo>
                  <a:cubicBezTo>
                    <a:pt x="761" y="10693"/>
                    <a:pt x="902" y="10641"/>
                    <a:pt x="1012" y="10535"/>
                  </a:cubicBezTo>
                  <a:cubicBezTo>
                    <a:pt x="3882" y="7672"/>
                    <a:pt x="3882" y="3022"/>
                    <a:pt x="1012" y="159"/>
                  </a:cubicBezTo>
                  <a:cubicBezTo>
                    <a:pt x="902" y="53"/>
                    <a:pt x="760" y="0"/>
                    <a:pt x="618"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07" name="Google Shape;8607;p81"/>
            <p:cNvSpPr/>
            <p:nvPr/>
          </p:nvSpPr>
          <p:spPr>
            <a:xfrm>
              <a:off x="3041000" y="1582600"/>
              <a:ext cx="75075" cy="187725"/>
            </a:xfrm>
            <a:custGeom>
              <a:avLst/>
              <a:gdLst/>
              <a:ahLst/>
              <a:cxnLst/>
              <a:rect l="l" t="t" r="r" b="b"/>
              <a:pathLst>
                <a:path w="3003" h="7509" extrusionOk="0">
                  <a:moveTo>
                    <a:pt x="626" y="0"/>
                  </a:moveTo>
                  <a:cubicBezTo>
                    <a:pt x="482" y="0"/>
                    <a:pt x="337" y="55"/>
                    <a:pt x="226" y="165"/>
                  </a:cubicBezTo>
                  <a:cubicBezTo>
                    <a:pt x="9" y="381"/>
                    <a:pt x="6" y="734"/>
                    <a:pt x="220" y="957"/>
                  </a:cubicBezTo>
                  <a:cubicBezTo>
                    <a:pt x="1774" y="2495"/>
                    <a:pt x="1774" y="5007"/>
                    <a:pt x="220" y="6545"/>
                  </a:cubicBezTo>
                  <a:cubicBezTo>
                    <a:pt x="0" y="6765"/>
                    <a:pt x="0" y="7124"/>
                    <a:pt x="220" y="7343"/>
                  </a:cubicBezTo>
                  <a:cubicBezTo>
                    <a:pt x="330" y="7453"/>
                    <a:pt x="474" y="7508"/>
                    <a:pt x="619" y="7508"/>
                  </a:cubicBezTo>
                  <a:cubicBezTo>
                    <a:pt x="763" y="7508"/>
                    <a:pt x="908" y="7453"/>
                    <a:pt x="1018" y="7343"/>
                  </a:cubicBezTo>
                  <a:cubicBezTo>
                    <a:pt x="3002" y="5359"/>
                    <a:pt x="3002" y="2143"/>
                    <a:pt x="1018" y="159"/>
                  </a:cubicBezTo>
                  <a:cubicBezTo>
                    <a:pt x="909" y="53"/>
                    <a:pt x="768" y="0"/>
                    <a:pt x="626"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08" name="Google Shape;8608;p81"/>
            <p:cNvSpPr/>
            <p:nvPr/>
          </p:nvSpPr>
          <p:spPr>
            <a:xfrm>
              <a:off x="2678350" y="1464650"/>
              <a:ext cx="339700" cy="422700"/>
            </a:xfrm>
            <a:custGeom>
              <a:avLst/>
              <a:gdLst/>
              <a:ahLst/>
              <a:cxnLst/>
              <a:rect l="l" t="t" r="r" b="b"/>
              <a:pathLst>
                <a:path w="13588" h="16908" extrusionOk="0">
                  <a:moveTo>
                    <a:pt x="5683" y="5632"/>
                  </a:moveTo>
                  <a:lnTo>
                    <a:pt x="5683" y="11278"/>
                  </a:lnTo>
                  <a:lnTo>
                    <a:pt x="3952" y="11278"/>
                  </a:lnTo>
                  <a:cubicBezTo>
                    <a:pt x="3638" y="11278"/>
                    <a:pt x="3389" y="11026"/>
                    <a:pt x="3389" y="10712"/>
                  </a:cubicBezTo>
                  <a:lnTo>
                    <a:pt x="3389" y="6195"/>
                  </a:lnTo>
                  <a:cubicBezTo>
                    <a:pt x="3389" y="5882"/>
                    <a:pt x="3638" y="5632"/>
                    <a:pt x="3952" y="5632"/>
                  </a:cubicBezTo>
                  <a:close/>
                  <a:moveTo>
                    <a:pt x="11895" y="1115"/>
                  </a:moveTo>
                  <a:cubicBezTo>
                    <a:pt x="12206" y="1115"/>
                    <a:pt x="12458" y="1365"/>
                    <a:pt x="12458" y="1679"/>
                  </a:cubicBezTo>
                  <a:lnTo>
                    <a:pt x="12458" y="15229"/>
                  </a:lnTo>
                  <a:cubicBezTo>
                    <a:pt x="12458" y="15542"/>
                    <a:pt x="12206" y="15792"/>
                    <a:pt x="11895" y="15792"/>
                  </a:cubicBezTo>
                  <a:cubicBezTo>
                    <a:pt x="11582" y="15792"/>
                    <a:pt x="11329" y="15542"/>
                    <a:pt x="11329" y="15229"/>
                  </a:cubicBezTo>
                  <a:lnTo>
                    <a:pt x="11329" y="1679"/>
                  </a:lnTo>
                  <a:cubicBezTo>
                    <a:pt x="11329" y="1365"/>
                    <a:pt x="11582" y="1115"/>
                    <a:pt x="11895" y="1115"/>
                  </a:cubicBezTo>
                  <a:close/>
                  <a:moveTo>
                    <a:pt x="11892" y="0"/>
                  </a:moveTo>
                  <a:cubicBezTo>
                    <a:pt x="11090" y="0"/>
                    <a:pt x="10386" y="570"/>
                    <a:pt x="10230" y="1374"/>
                  </a:cubicBezTo>
                  <a:lnTo>
                    <a:pt x="6060" y="4503"/>
                  </a:lnTo>
                  <a:lnTo>
                    <a:pt x="3952" y="4503"/>
                  </a:lnTo>
                  <a:cubicBezTo>
                    <a:pt x="3235" y="4503"/>
                    <a:pt x="2600" y="4955"/>
                    <a:pt x="2362" y="5632"/>
                  </a:cubicBezTo>
                  <a:lnTo>
                    <a:pt x="1693" y="5632"/>
                  </a:lnTo>
                  <a:cubicBezTo>
                    <a:pt x="757" y="5632"/>
                    <a:pt x="1" y="6388"/>
                    <a:pt x="1" y="7325"/>
                  </a:cubicBezTo>
                  <a:lnTo>
                    <a:pt x="1" y="9583"/>
                  </a:lnTo>
                  <a:cubicBezTo>
                    <a:pt x="1" y="10520"/>
                    <a:pt x="757" y="11275"/>
                    <a:pt x="1693" y="11278"/>
                  </a:cubicBezTo>
                  <a:lnTo>
                    <a:pt x="2362" y="11278"/>
                  </a:lnTo>
                  <a:cubicBezTo>
                    <a:pt x="2600" y="11953"/>
                    <a:pt x="3235" y="12405"/>
                    <a:pt x="3952" y="12408"/>
                  </a:cubicBezTo>
                  <a:lnTo>
                    <a:pt x="6060" y="12408"/>
                  </a:lnTo>
                  <a:lnTo>
                    <a:pt x="10230" y="15533"/>
                  </a:lnTo>
                  <a:cubicBezTo>
                    <a:pt x="10386" y="16336"/>
                    <a:pt x="11087" y="16908"/>
                    <a:pt x="11888" y="16908"/>
                  </a:cubicBezTo>
                  <a:cubicBezTo>
                    <a:pt x="11940" y="16908"/>
                    <a:pt x="11993" y="16905"/>
                    <a:pt x="12046" y="16900"/>
                  </a:cubicBezTo>
                  <a:cubicBezTo>
                    <a:pt x="12913" y="16822"/>
                    <a:pt x="13582" y="16099"/>
                    <a:pt x="13588" y="15229"/>
                  </a:cubicBezTo>
                  <a:lnTo>
                    <a:pt x="13588" y="1679"/>
                  </a:lnTo>
                  <a:cubicBezTo>
                    <a:pt x="13579" y="808"/>
                    <a:pt x="12913" y="86"/>
                    <a:pt x="12046" y="7"/>
                  </a:cubicBezTo>
                  <a:cubicBezTo>
                    <a:pt x="11994" y="3"/>
                    <a:pt x="11943" y="0"/>
                    <a:pt x="11892"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609" name="Google Shape;8609;p81"/>
          <p:cNvGrpSpPr/>
          <p:nvPr/>
        </p:nvGrpSpPr>
        <p:grpSpPr>
          <a:xfrm>
            <a:off x="3342257" y="4167861"/>
            <a:ext cx="452337" cy="452337"/>
            <a:chOff x="3271200" y="1435075"/>
            <a:chExt cx="481825" cy="481825"/>
          </a:xfrm>
        </p:grpSpPr>
        <p:sp>
          <p:nvSpPr>
            <p:cNvPr id="8610" name="Google Shape;8610;p81"/>
            <p:cNvSpPr/>
            <p:nvPr/>
          </p:nvSpPr>
          <p:spPr>
            <a:xfrm>
              <a:off x="3271200" y="1435075"/>
              <a:ext cx="481825" cy="481825"/>
            </a:xfrm>
            <a:custGeom>
              <a:avLst/>
              <a:gdLst/>
              <a:ahLst/>
              <a:cxnLst/>
              <a:rect l="l" t="t" r="r" b="b"/>
              <a:pathLst>
                <a:path w="19273" h="19273" extrusionOk="0">
                  <a:moveTo>
                    <a:pt x="9597" y="2259"/>
                  </a:moveTo>
                  <a:cubicBezTo>
                    <a:pt x="13635" y="2259"/>
                    <a:pt x="17014" y="5545"/>
                    <a:pt x="17014" y="9601"/>
                  </a:cubicBezTo>
                  <a:cubicBezTo>
                    <a:pt x="17014" y="13636"/>
                    <a:pt x="13654" y="17014"/>
                    <a:pt x="9597" y="17014"/>
                  </a:cubicBezTo>
                  <a:cubicBezTo>
                    <a:pt x="5562" y="17014"/>
                    <a:pt x="2259" y="13654"/>
                    <a:pt x="2259" y="9601"/>
                  </a:cubicBezTo>
                  <a:cubicBezTo>
                    <a:pt x="2259" y="5563"/>
                    <a:pt x="5541" y="2259"/>
                    <a:pt x="9597" y="2259"/>
                  </a:cubicBezTo>
                  <a:close/>
                  <a:moveTo>
                    <a:pt x="9597" y="1"/>
                  </a:moveTo>
                  <a:cubicBezTo>
                    <a:pt x="4304" y="1"/>
                    <a:pt x="0" y="4307"/>
                    <a:pt x="0" y="9601"/>
                  </a:cubicBezTo>
                  <a:cubicBezTo>
                    <a:pt x="0" y="14892"/>
                    <a:pt x="4304" y="19273"/>
                    <a:pt x="9597" y="19273"/>
                  </a:cubicBezTo>
                  <a:cubicBezTo>
                    <a:pt x="14891" y="19273"/>
                    <a:pt x="19272" y="14892"/>
                    <a:pt x="19272" y="9601"/>
                  </a:cubicBezTo>
                  <a:cubicBezTo>
                    <a:pt x="19272" y="4307"/>
                    <a:pt x="14891" y="1"/>
                    <a:pt x="9597"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11" name="Google Shape;8611;p81"/>
            <p:cNvSpPr/>
            <p:nvPr/>
          </p:nvSpPr>
          <p:spPr>
            <a:xfrm>
              <a:off x="3356575" y="1520525"/>
              <a:ext cx="311000" cy="311025"/>
            </a:xfrm>
            <a:custGeom>
              <a:avLst/>
              <a:gdLst/>
              <a:ahLst/>
              <a:cxnLst/>
              <a:rect l="l" t="t" r="r" b="b"/>
              <a:pathLst>
                <a:path w="12440" h="12441" extrusionOk="0">
                  <a:moveTo>
                    <a:pt x="8516" y="3359"/>
                  </a:moveTo>
                  <a:cubicBezTo>
                    <a:pt x="8661" y="3359"/>
                    <a:pt x="8805" y="3414"/>
                    <a:pt x="8917" y="3524"/>
                  </a:cubicBezTo>
                  <a:cubicBezTo>
                    <a:pt x="9136" y="3744"/>
                    <a:pt x="9136" y="4102"/>
                    <a:pt x="8917" y="4322"/>
                  </a:cubicBezTo>
                  <a:lnTo>
                    <a:pt x="7056" y="6183"/>
                  </a:lnTo>
                  <a:lnTo>
                    <a:pt x="8917" y="8041"/>
                  </a:lnTo>
                  <a:cubicBezTo>
                    <a:pt x="9326" y="8453"/>
                    <a:pt x="8939" y="9009"/>
                    <a:pt x="8502" y="9009"/>
                  </a:cubicBezTo>
                  <a:cubicBezTo>
                    <a:pt x="8371" y="9009"/>
                    <a:pt x="8235" y="8959"/>
                    <a:pt x="8116" y="8839"/>
                  </a:cubicBezTo>
                  <a:lnTo>
                    <a:pt x="5857" y="6580"/>
                  </a:lnTo>
                  <a:cubicBezTo>
                    <a:pt x="5637" y="6360"/>
                    <a:pt x="5637" y="6002"/>
                    <a:pt x="5857" y="5782"/>
                  </a:cubicBezTo>
                  <a:lnTo>
                    <a:pt x="8116" y="3524"/>
                  </a:lnTo>
                  <a:cubicBezTo>
                    <a:pt x="8227" y="3414"/>
                    <a:pt x="8372" y="3359"/>
                    <a:pt x="8516" y="3359"/>
                  </a:cubicBezTo>
                  <a:close/>
                  <a:moveTo>
                    <a:pt x="5619" y="1"/>
                  </a:moveTo>
                  <a:cubicBezTo>
                    <a:pt x="4367" y="112"/>
                    <a:pt x="3177" y="606"/>
                    <a:pt x="2214" y="1413"/>
                  </a:cubicBezTo>
                  <a:lnTo>
                    <a:pt x="2590" y="1789"/>
                  </a:lnTo>
                  <a:cubicBezTo>
                    <a:pt x="3002" y="2199"/>
                    <a:pt x="2615" y="2757"/>
                    <a:pt x="2178" y="2757"/>
                  </a:cubicBezTo>
                  <a:cubicBezTo>
                    <a:pt x="2047" y="2757"/>
                    <a:pt x="1912" y="2707"/>
                    <a:pt x="1792" y="2587"/>
                  </a:cubicBezTo>
                  <a:lnTo>
                    <a:pt x="1416" y="2211"/>
                  </a:lnTo>
                  <a:cubicBezTo>
                    <a:pt x="609" y="3175"/>
                    <a:pt x="118" y="4364"/>
                    <a:pt x="3" y="5617"/>
                  </a:cubicBezTo>
                  <a:lnTo>
                    <a:pt x="536" y="5617"/>
                  </a:lnTo>
                  <a:cubicBezTo>
                    <a:pt x="1280" y="5617"/>
                    <a:pt x="1283" y="6746"/>
                    <a:pt x="536" y="6746"/>
                  </a:cubicBezTo>
                  <a:lnTo>
                    <a:pt x="0" y="6746"/>
                  </a:lnTo>
                  <a:cubicBezTo>
                    <a:pt x="118" y="8035"/>
                    <a:pt x="627" y="9287"/>
                    <a:pt x="1413" y="10227"/>
                  </a:cubicBezTo>
                  <a:lnTo>
                    <a:pt x="1789" y="9850"/>
                  </a:lnTo>
                  <a:cubicBezTo>
                    <a:pt x="1910" y="9730"/>
                    <a:pt x="2045" y="9679"/>
                    <a:pt x="2176" y="9679"/>
                  </a:cubicBezTo>
                  <a:cubicBezTo>
                    <a:pt x="2613" y="9679"/>
                    <a:pt x="2995" y="10244"/>
                    <a:pt x="2587" y="10651"/>
                  </a:cubicBezTo>
                  <a:lnTo>
                    <a:pt x="2211" y="11028"/>
                  </a:lnTo>
                  <a:cubicBezTo>
                    <a:pt x="3174" y="11832"/>
                    <a:pt x="4364" y="12326"/>
                    <a:pt x="5616" y="12440"/>
                  </a:cubicBezTo>
                  <a:lnTo>
                    <a:pt x="5616" y="11904"/>
                  </a:lnTo>
                  <a:cubicBezTo>
                    <a:pt x="5616" y="11530"/>
                    <a:pt x="5899" y="11343"/>
                    <a:pt x="6182" y="11343"/>
                  </a:cubicBezTo>
                  <a:cubicBezTo>
                    <a:pt x="6464" y="11343"/>
                    <a:pt x="6745" y="11530"/>
                    <a:pt x="6745" y="11904"/>
                  </a:cubicBezTo>
                  <a:lnTo>
                    <a:pt x="6745" y="12440"/>
                  </a:lnTo>
                  <a:cubicBezTo>
                    <a:pt x="8034" y="12323"/>
                    <a:pt x="9287" y="11811"/>
                    <a:pt x="10226" y="11028"/>
                  </a:cubicBezTo>
                  <a:lnTo>
                    <a:pt x="9850" y="10651"/>
                  </a:lnTo>
                  <a:cubicBezTo>
                    <a:pt x="9445" y="10246"/>
                    <a:pt x="9822" y="9678"/>
                    <a:pt x="10259" y="9678"/>
                  </a:cubicBezTo>
                  <a:cubicBezTo>
                    <a:pt x="10390" y="9678"/>
                    <a:pt x="10526" y="9729"/>
                    <a:pt x="10648" y="9850"/>
                  </a:cubicBezTo>
                  <a:lnTo>
                    <a:pt x="11024" y="10227"/>
                  </a:lnTo>
                  <a:cubicBezTo>
                    <a:pt x="11810" y="9287"/>
                    <a:pt x="12319" y="8035"/>
                    <a:pt x="12437" y="6746"/>
                  </a:cubicBezTo>
                  <a:lnTo>
                    <a:pt x="11904" y="6746"/>
                  </a:lnTo>
                  <a:cubicBezTo>
                    <a:pt x="11160" y="6746"/>
                    <a:pt x="11157" y="5617"/>
                    <a:pt x="11904" y="5617"/>
                  </a:cubicBezTo>
                  <a:lnTo>
                    <a:pt x="12440" y="5617"/>
                  </a:lnTo>
                  <a:cubicBezTo>
                    <a:pt x="12325" y="4364"/>
                    <a:pt x="11834" y="3175"/>
                    <a:pt x="11027" y="2211"/>
                  </a:cubicBezTo>
                  <a:lnTo>
                    <a:pt x="10651" y="2587"/>
                  </a:lnTo>
                  <a:cubicBezTo>
                    <a:pt x="10529" y="2709"/>
                    <a:pt x="10392" y="2760"/>
                    <a:pt x="10261" y="2760"/>
                  </a:cubicBezTo>
                  <a:cubicBezTo>
                    <a:pt x="9823" y="2760"/>
                    <a:pt x="9443" y="2197"/>
                    <a:pt x="9853" y="1789"/>
                  </a:cubicBezTo>
                  <a:lnTo>
                    <a:pt x="10232" y="1413"/>
                  </a:lnTo>
                  <a:cubicBezTo>
                    <a:pt x="9290" y="627"/>
                    <a:pt x="8037" y="115"/>
                    <a:pt x="6748" y="1"/>
                  </a:cubicBezTo>
                  <a:lnTo>
                    <a:pt x="6748" y="537"/>
                  </a:lnTo>
                  <a:cubicBezTo>
                    <a:pt x="6748" y="909"/>
                    <a:pt x="6466" y="1096"/>
                    <a:pt x="6183" y="1096"/>
                  </a:cubicBezTo>
                  <a:cubicBezTo>
                    <a:pt x="5901" y="1096"/>
                    <a:pt x="5619" y="910"/>
                    <a:pt x="5619" y="537"/>
                  </a:cubicBezTo>
                  <a:lnTo>
                    <a:pt x="5619"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612" name="Google Shape;8612;p81"/>
          <p:cNvGrpSpPr/>
          <p:nvPr/>
        </p:nvGrpSpPr>
        <p:grpSpPr>
          <a:xfrm>
            <a:off x="3889553" y="4167836"/>
            <a:ext cx="457923" cy="452384"/>
            <a:chOff x="3858100" y="1435075"/>
            <a:chExt cx="487775" cy="481875"/>
          </a:xfrm>
        </p:grpSpPr>
        <p:sp>
          <p:nvSpPr>
            <p:cNvPr id="8613" name="Google Shape;8613;p81"/>
            <p:cNvSpPr/>
            <p:nvPr/>
          </p:nvSpPr>
          <p:spPr>
            <a:xfrm>
              <a:off x="3858100" y="1868750"/>
              <a:ext cx="55575" cy="48200"/>
            </a:xfrm>
            <a:custGeom>
              <a:avLst/>
              <a:gdLst/>
              <a:ahLst/>
              <a:cxnLst/>
              <a:rect l="l" t="t" r="r" b="b"/>
              <a:pathLst>
                <a:path w="2223" h="1928" extrusionOk="0">
                  <a:moveTo>
                    <a:pt x="1600" y="0"/>
                  </a:moveTo>
                  <a:cubicBezTo>
                    <a:pt x="1460" y="0"/>
                    <a:pt x="1319" y="53"/>
                    <a:pt x="1211" y="158"/>
                  </a:cubicBezTo>
                  <a:lnTo>
                    <a:pt x="413" y="959"/>
                  </a:lnTo>
                  <a:cubicBezTo>
                    <a:pt x="0" y="1369"/>
                    <a:pt x="388" y="1927"/>
                    <a:pt x="825" y="1927"/>
                  </a:cubicBezTo>
                  <a:cubicBezTo>
                    <a:pt x="956" y="1927"/>
                    <a:pt x="1091" y="1877"/>
                    <a:pt x="1211" y="1757"/>
                  </a:cubicBezTo>
                  <a:lnTo>
                    <a:pt x="2009" y="959"/>
                  </a:lnTo>
                  <a:cubicBezTo>
                    <a:pt x="2222" y="736"/>
                    <a:pt x="2219" y="384"/>
                    <a:pt x="2000" y="167"/>
                  </a:cubicBezTo>
                  <a:cubicBezTo>
                    <a:pt x="1890" y="56"/>
                    <a:pt x="1745" y="0"/>
                    <a:pt x="1600"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14" name="Google Shape;8614;p81"/>
            <p:cNvSpPr/>
            <p:nvPr/>
          </p:nvSpPr>
          <p:spPr>
            <a:xfrm>
              <a:off x="3917950" y="1808500"/>
              <a:ext cx="60350" cy="48525"/>
            </a:xfrm>
            <a:custGeom>
              <a:avLst/>
              <a:gdLst/>
              <a:ahLst/>
              <a:cxnLst/>
              <a:rect l="l" t="t" r="r" b="b"/>
              <a:pathLst>
                <a:path w="2414" h="1941" extrusionOk="0">
                  <a:moveTo>
                    <a:pt x="1601" y="1"/>
                  </a:moveTo>
                  <a:cubicBezTo>
                    <a:pt x="1470" y="1"/>
                    <a:pt x="1333" y="52"/>
                    <a:pt x="1211" y="174"/>
                  </a:cubicBezTo>
                  <a:lnTo>
                    <a:pt x="413" y="972"/>
                  </a:lnTo>
                  <a:cubicBezTo>
                    <a:pt x="1" y="1384"/>
                    <a:pt x="388" y="1941"/>
                    <a:pt x="824" y="1941"/>
                  </a:cubicBezTo>
                  <a:cubicBezTo>
                    <a:pt x="955" y="1941"/>
                    <a:pt x="1091" y="1890"/>
                    <a:pt x="1211" y="1770"/>
                  </a:cubicBezTo>
                  <a:lnTo>
                    <a:pt x="2009" y="972"/>
                  </a:lnTo>
                  <a:cubicBezTo>
                    <a:pt x="2414" y="569"/>
                    <a:pt x="2037" y="1"/>
                    <a:pt x="1601"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15" name="Google Shape;8615;p81"/>
            <p:cNvSpPr/>
            <p:nvPr/>
          </p:nvSpPr>
          <p:spPr>
            <a:xfrm>
              <a:off x="3876450" y="1435075"/>
              <a:ext cx="450375" cy="251250"/>
            </a:xfrm>
            <a:custGeom>
              <a:avLst/>
              <a:gdLst/>
              <a:ahLst/>
              <a:cxnLst/>
              <a:rect l="l" t="t" r="r" b="b"/>
              <a:pathLst>
                <a:path w="18015" h="10050" extrusionOk="0">
                  <a:moveTo>
                    <a:pt x="18014" y="1"/>
                  </a:moveTo>
                  <a:lnTo>
                    <a:pt x="561" y="4762"/>
                  </a:lnTo>
                  <a:cubicBezTo>
                    <a:pt x="121" y="4882"/>
                    <a:pt x="1" y="5448"/>
                    <a:pt x="350" y="5740"/>
                  </a:cubicBezTo>
                  <a:lnTo>
                    <a:pt x="5584" y="10049"/>
                  </a:lnTo>
                  <a:lnTo>
                    <a:pt x="18014"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16" name="Google Shape;8616;p81"/>
            <p:cNvSpPr/>
            <p:nvPr/>
          </p:nvSpPr>
          <p:spPr>
            <a:xfrm>
              <a:off x="4094925" y="1456025"/>
              <a:ext cx="250950" cy="445250"/>
            </a:xfrm>
            <a:custGeom>
              <a:avLst/>
              <a:gdLst/>
              <a:ahLst/>
              <a:cxnLst/>
              <a:rect l="l" t="t" r="r" b="b"/>
              <a:pathLst>
                <a:path w="10038" h="17810" extrusionOk="0">
                  <a:moveTo>
                    <a:pt x="10037" y="0"/>
                  </a:moveTo>
                  <a:cubicBezTo>
                    <a:pt x="9890" y="120"/>
                    <a:pt x="118" y="12226"/>
                    <a:pt x="1" y="12370"/>
                  </a:cubicBezTo>
                  <a:lnTo>
                    <a:pt x="4313" y="17604"/>
                  </a:lnTo>
                  <a:cubicBezTo>
                    <a:pt x="4428" y="17744"/>
                    <a:pt x="4587" y="17809"/>
                    <a:pt x="4745" y="17809"/>
                  </a:cubicBezTo>
                  <a:cubicBezTo>
                    <a:pt x="4985" y="17809"/>
                    <a:pt x="5222" y="17659"/>
                    <a:pt x="5294" y="17390"/>
                  </a:cubicBezTo>
                  <a:lnTo>
                    <a:pt x="10037"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17" name="Google Shape;8617;p81"/>
            <p:cNvSpPr/>
            <p:nvPr/>
          </p:nvSpPr>
          <p:spPr>
            <a:xfrm>
              <a:off x="3993575" y="1542825"/>
              <a:ext cx="245025" cy="242525"/>
            </a:xfrm>
            <a:custGeom>
              <a:avLst/>
              <a:gdLst/>
              <a:ahLst/>
              <a:cxnLst/>
              <a:rect l="l" t="t" r="r" b="b"/>
              <a:pathLst>
                <a:path w="9801" h="9701" extrusionOk="0">
                  <a:moveTo>
                    <a:pt x="9800" y="0"/>
                  </a:moveTo>
                  <a:lnTo>
                    <a:pt x="646" y="7399"/>
                  </a:lnTo>
                  <a:lnTo>
                    <a:pt x="125" y="8955"/>
                  </a:lnTo>
                  <a:cubicBezTo>
                    <a:pt x="1" y="9338"/>
                    <a:pt x="298" y="9700"/>
                    <a:pt x="659" y="9700"/>
                  </a:cubicBezTo>
                  <a:cubicBezTo>
                    <a:pt x="719" y="9700"/>
                    <a:pt x="780" y="9690"/>
                    <a:pt x="842" y="9669"/>
                  </a:cubicBezTo>
                  <a:lnTo>
                    <a:pt x="2398" y="9151"/>
                  </a:lnTo>
                  <a:lnTo>
                    <a:pt x="9800"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618" name="Google Shape;8618;p81"/>
          <p:cNvGrpSpPr/>
          <p:nvPr/>
        </p:nvGrpSpPr>
        <p:grpSpPr>
          <a:xfrm>
            <a:off x="4449666" y="4167861"/>
            <a:ext cx="452337" cy="452337"/>
            <a:chOff x="4456875" y="1435075"/>
            <a:chExt cx="481825" cy="481825"/>
          </a:xfrm>
        </p:grpSpPr>
        <p:sp>
          <p:nvSpPr>
            <p:cNvPr id="8619" name="Google Shape;8619;p81"/>
            <p:cNvSpPr/>
            <p:nvPr/>
          </p:nvSpPr>
          <p:spPr>
            <a:xfrm>
              <a:off x="4624975" y="1465275"/>
              <a:ext cx="56650" cy="86000"/>
            </a:xfrm>
            <a:custGeom>
              <a:avLst/>
              <a:gdLst/>
              <a:ahLst/>
              <a:cxnLst/>
              <a:rect l="l" t="t" r="r" b="b"/>
              <a:pathLst>
                <a:path w="2266" h="3440" extrusionOk="0">
                  <a:moveTo>
                    <a:pt x="2265" y="0"/>
                  </a:moveTo>
                  <a:cubicBezTo>
                    <a:pt x="1413" y="283"/>
                    <a:pt x="618" y="1196"/>
                    <a:pt x="1" y="2575"/>
                  </a:cubicBezTo>
                  <a:cubicBezTo>
                    <a:pt x="263" y="2801"/>
                    <a:pt x="449" y="3105"/>
                    <a:pt x="534" y="3439"/>
                  </a:cubicBezTo>
                  <a:cubicBezTo>
                    <a:pt x="1106" y="3364"/>
                    <a:pt x="1672" y="3322"/>
                    <a:pt x="2265" y="3304"/>
                  </a:cubicBezTo>
                  <a:lnTo>
                    <a:pt x="2265"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20" name="Google Shape;8620;p81"/>
            <p:cNvSpPr/>
            <p:nvPr/>
          </p:nvSpPr>
          <p:spPr>
            <a:xfrm>
              <a:off x="4615275" y="1797425"/>
              <a:ext cx="66350" cy="89375"/>
            </a:xfrm>
            <a:custGeom>
              <a:avLst/>
              <a:gdLst/>
              <a:ahLst/>
              <a:cxnLst/>
              <a:rect l="l" t="t" r="r" b="b"/>
              <a:pathLst>
                <a:path w="2654" h="3575" extrusionOk="0">
                  <a:moveTo>
                    <a:pt x="0" y="0"/>
                  </a:moveTo>
                  <a:lnTo>
                    <a:pt x="0" y="0"/>
                  </a:lnTo>
                  <a:cubicBezTo>
                    <a:pt x="618" y="1882"/>
                    <a:pt x="1563" y="3225"/>
                    <a:pt x="2653" y="3574"/>
                  </a:cubicBezTo>
                  <a:lnTo>
                    <a:pt x="2653" y="1316"/>
                  </a:lnTo>
                  <a:cubicBezTo>
                    <a:pt x="2153" y="1135"/>
                    <a:pt x="1768" y="726"/>
                    <a:pt x="1620" y="217"/>
                  </a:cubicBezTo>
                  <a:cubicBezTo>
                    <a:pt x="1057" y="169"/>
                    <a:pt x="518" y="96"/>
                    <a:pt x="0"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21" name="Google Shape;8621;p81"/>
            <p:cNvSpPr/>
            <p:nvPr/>
          </p:nvSpPr>
          <p:spPr>
            <a:xfrm>
              <a:off x="4583125" y="1547250"/>
              <a:ext cx="28250" cy="28250"/>
            </a:xfrm>
            <a:custGeom>
              <a:avLst/>
              <a:gdLst/>
              <a:ahLst/>
              <a:cxnLst/>
              <a:rect l="l" t="t" r="r" b="b"/>
              <a:pathLst>
                <a:path w="1130" h="1130" extrusionOk="0">
                  <a:moveTo>
                    <a:pt x="567" y="1"/>
                  </a:moveTo>
                  <a:cubicBezTo>
                    <a:pt x="253" y="1"/>
                    <a:pt x="1" y="254"/>
                    <a:pt x="1" y="567"/>
                  </a:cubicBezTo>
                  <a:cubicBezTo>
                    <a:pt x="1" y="880"/>
                    <a:pt x="253" y="1130"/>
                    <a:pt x="567" y="1130"/>
                  </a:cubicBezTo>
                  <a:cubicBezTo>
                    <a:pt x="880" y="1130"/>
                    <a:pt x="1130" y="880"/>
                    <a:pt x="1130" y="567"/>
                  </a:cubicBezTo>
                  <a:cubicBezTo>
                    <a:pt x="1130" y="254"/>
                    <a:pt x="880" y="1"/>
                    <a:pt x="567"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22" name="Google Shape;8622;p81"/>
            <p:cNvSpPr/>
            <p:nvPr/>
          </p:nvSpPr>
          <p:spPr>
            <a:xfrm>
              <a:off x="4597950" y="1576075"/>
              <a:ext cx="83675" cy="87525"/>
            </a:xfrm>
            <a:custGeom>
              <a:avLst/>
              <a:gdLst/>
              <a:ahLst/>
              <a:cxnLst/>
              <a:rect l="l" t="t" r="r" b="b"/>
              <a:pathLst>
                <a:path w="3347" h="3501" extrusionOk="0">
                  <a:moveTo>
                    <a:pt x="3346" y="1"/>
                  </a:moveTo>
                  <a:cubicBezTo>
                    <a:pt x="2723" y="19"/>
                    <a:pt x="2103" y="73"/>
                    <a:pt x="1485" y="161"/>
                  </a:cubicBezTo>
                  <a:cubicBezTo>
                    <a:pt x="1241" y="654"/>
                    <a:pt x="772" y="998"/>
                    <a:pt x="230" y="1082"/>
                  </a:cubicBezTo>
                  <a:cubicBezTo>
                    <a:pt x="100" y="1817"/>
                    <a:pt x="25" y="2714"/>
                    <a:pt x="1" y="3500"/>
                  </a:cubicBezTo>
                  <a:lnTo>
                    <a:pt x="3346" y="3500"/>
                  </a:lnTo>
                  <a:lnTo>
                    <a:pt x="3346"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23" name="Google Shape;8623;p81"/>
            <p:cNvSpPr/>
            <p:nvPr/>
          </p:nvSpPr>
          <p:spPr>
            <a:xfrm>
              <a:off x="4597650" y="1692175"/>
              <a:ext cx="83975" cy="82450"/>
            </a:xfrm>
            <a:custGeom>
              <a:avLst/>
              <a:gdLst/>
              <a:ahLst/>
              <a:cxnLst/>
              <a:rect l="l" t="t" r="r" b="b"/>
              <a:pathLst>
                <a:path w="3359" h="3298" extrusionOk="0">
                  <a:moveTo>
                    <a:pt x="1" y="0"/>
                  </a:moveTo>
                  <a:cubicBezTo>
                    <a:pt x="31" y="1003"/>
                    <a:pt x="154" y="2006"/>
                    <a:pt x="371" y="2987"/>
                  </a:cubicBezTo>
                  <a:cubicBezTo>
                    <a:pt x="1031" y="3135"/>
                    <a:pt x="1699" y="3237"/>
                    <a:pt x="2371" y="3298"/>
                  </a:cubicBezTo>
                  <a:cubicBezTo>
                    <a:pt x="2548" y="2855"/>
                    <a:pt x="2910" y="2509"/>
                    <a:pt x="3358" y="2346"/>
                  </a:cubicBezTo>
                  <a:lnTo>
                    <a:pt x="3358"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24" name="Google Shape;8624;p81"/>
            <p:cNvSpPr/>
            <p:nvPr/>
          </p:nvSpPr>
          <p:spPr>
            <a:xfrm>
              <a:off x="4798050" y="1663575"/>
              <a:ext cx="28475" cy="28250"/>
            </a:xfrm>
            <a:custGeom>
              <a:avLst/>
              <a:gdLst/>
              <a:ahLst/>
              <a:cxnLst/>
              <a:rect l="l" t="t" r="r" b="b"/>
              <a:pathLst>
                <a:path w="1139" h="1130" extrusionOk="0">
                  <a:moveTo>
                    <a:pt x="564" y="0"/>
                  </a:moveTo>
                  <a:cubicBezTo>
                    <a:pt x="254" y="0"/>
                    <a:pt x="1" y="253"/>
                    <a:pt x="1" y="566"/>
                  </a:cubicBezTo>
                  <a:cubicBezTo>
                    <a:pt x="4" y="876"/>
                    <a:pt x="257" y="1129"/>
                    <a:pt x="567" y="1129"/>
                  </a:cubicBezTo>
                  <a:lnTo>
                    <a:pt x="573" y="1129"/>
                  </a:lnTo>
                  <a:cubicBezTo>
                    <a:pt x="886" y="1129"/>
                    <a:pt x="1139" y="876"/>
                    <a:pt x="1139" y="563"/>
                  </a:cubicBezTo>
                  <a:cubicBezTo>
                    <a:pt x="1139" y="253"/>
                    <a:pt x="886" y="0"/>
                    <a:pt x="573"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25" name="Google Shape;8625;p81"/>
            <p:cNvSpPr/>
            <p:nvPr/>
          </p:nvSpPr>
          <p:spPr>
            <a:xfrm>
              <a:off x="4710200" y="1435075"/>
              <a:ext cx="228500" cy="228525"/>
            </a:xfrm>
            <a:custGeom>
              <a:avLst/>
              <a:gdLst/>
              <a:ahLst/>
              <a:cxnLst/>
              <a:rect l="l" t="t" r="r" b="b"/>
              <a:pathLst>
                <a:path w="9140" h="9141" extrusionOk="0">
                  <a:moveTo>
                    <a:pt x="1" y="1"/>
                  </a:moveTo>
                  <a:lnTo>
                    <a:pt x="1" y="34"/>
                  </a:lnTo>
                  <a:cubicBezTo>
                    <a:pt x="1729" y="377"/>
                    <a:pt x="3313" y="2283"/>
                    <a:pt x="4075" y="5069"/>
                  </a:cubicBezTo>
                  <a:cubicBezTo>
                    <a:pt x="6833" y="5828"/>
                    <a:pt x="8763" y="7406"/>
                    <a:pt x="9107" y="9140"/>
                  </a:cubicBezTo>
                  <a:lnTo>
                    <a:pt x="9140" y="9140"/>
                  </a:lnTo>
                  <a:cubicBezTo>
                    <a:pt x="8854" y="4298"/>
                    <a:pt x="4843" y="284"/>
                    <a:pt x="1"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26" name="Google Shape;8626;p81"/>
            <p:cNvSpPr/>
            <p:nvPr/>
          </p:nvSpPr>
          <p:spPr>
            <a:xfrm>
              <a:off x="4819200" y="1593475"/>
              <a:ext cx="89400" cy="70125"/>
            </a:xfrm>
            <a:custGeom>
              <a:avLst/>
              <a:gdLst/>
              <a:ahLst/>
              <a:cxnLst/>
              <a:rect l="l" t="t" r="r" b="b"/>
              <a:pathLst>
                <a:path w="3576" h="2805" extrusionOk="0">
                  <a:moveTo>
                    <a:pt x="1" y="1"/>
                  </a:moveTo>
                  <a:cubicBezTo>
                    <a:pt x="94" y="519"/>
                    <a:pt x="166" y="1061"/>
                    <a:pt x="215" y="1621"/>
                  </a:cubicBezTo>
                  <a:cubicBezTo>
                    <a:pt x="727" y="1777"/>
                    <a:pt x="1136" y="2301"/>
                    <a:pt x="1317" y="2804"/>
                  </a:cubicBezTo>
                  <a:lnTo>
                    <a:pt x="3575" y="2804"/>
                  </a:lnTo>
                  <a:cubicBezTo>
                    <a:pt x="3223" y="1711"/>
                    <a:pt x="1883" y="621"/>
                    <a:pt x="1"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27" name="Google Shape;8627;p81"/>
            <p:cNvSpPr/>
            <p:nvPr/>
          </p:nvSpPr>
          <p:spPr>
            <a:xfrm>
              <a:off x="4819200" y="1692175"/>
              <a:ext cx="89475" cy="66275"/>
            </a:xfrm>
            <a:custGeom>
              <a:avLst/>
              <a:gdLst/>
              <a:ahLst/>
              <a:cxnLst/>
              <a:rect l="l" t="t" r="r" b="b"/>
              <a:pathLst>
                <a:path w="3579" h="2651" extrusionOk="0">
                  <a:moveTo>
                    <a:pt x="1317" y="0"/>
                  </a:moveTo>
                  <a:cubicBezTo>
                    <a:pt x="1133" y="500"/>
                    <a:pt x="727" y="883"/>
                    <a:pt x="215" y="1033"/>
                  </a:cubicBezTo>
                  <a:cubicBezTo>
                    <a:pt x="166" y="1593"/>
                    <a:pt x="94" y="2132"/>
                    <a:pt x="1" y="2650"/>
                  </a:cubicBezTo>
                  <a:cubicBezTo>
                    <a:pt x="1889" y="2030"/>
                    <a:pt x="3223" y="1078"/>
                    <a:pt x="3578"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28" name="Google Shape;8628;p81"/>
            <p:cNvSpPr/>
            <p:nvPr/>
          </p:nvSpPr>
          <p:spPr>
            <a:xfrm>
              <a:off x="4456875" y="1691800"/>
              <a:ext cx="225125" cy="225100"/>
            </a:xfrm>
            <a:custGeom>
              <a:avLst/>
              <a:gdLst/>
              <a:ahLst/>
              <a:cxnLst/>
              <a:rect l="l" t="t" r="r" b="b"/>
              <a:pathLst>
                <a:path w="9005" h="9004" extrusionOk="0">
                  <a:moveTo>
                    <a:pt x="1" y="0"/>
                  </a:moveTo>
                  <a:cubicBezTo>
                    <a:pt x="284" y="4839"/>
                    <a:pt x="4162" y="8721"/>
                    <a:pt x="9004" y="9004"/>
                  </a:cubicBezTo>
                  <a:lnTo>
                    <a:pt x="9004" y="8974"/>
                  </a:lnTo>
                  <a:cubicBezTo>
                    <a:pt x="7273" y="8628"/>
                    <a:pt x="5827" y="6697"/>
                    <a:pt x="5066" y="3942"/>
                  </a:cubicBezTo>
                  <a:cubicBezTo>
                    <a:pt x="2283" y="3180"/>
                    <a:pt x="377" y="1726"/>
                    <a:pt x="31"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29" name="Google Shape;8629;p81"/>
            <p:cNvSpPr/>
            <p:nvPr/>
          </p:nvSpPr>
          <p:spPr>
            <a:xfrm>
              <a:off x="4487000" y="1595125"/>
              <a:ext cx="88925" cy="68475"/>
            </a:xfrm>
            <a:custGeom>
              <a:avLst/>
              <a:gdLst/>
              <a:ahLst/>
              <a:cxnLst/>
              <a:rect l="l" t="t" r="r" b="b"/>
              <a:pathLst>
                <a:path w="3557" h="2739" extrusionOk="0">
                  <a:moveTo>
                    <a:pt x="3397" y="1"/>
                  </a:moveTo>
                  <a:cubicBezTo>
                    <a:pt x="1569" y="636"/>
                    <a:pt x="337" y="1720"/>
                    <a:pt x="0" y="2738"/>
                  </a:cubicBezTo>
                  <a:lnTo>
                    <a:pt x="3313" y="2738"/>
                  </a:lnTo>
                  <a:cubicBezTo>
                    <a:pt x="3337" y="1880"/>
                    <a:pt x="3418" y="913"/>
                    <a:pt x="3556" y="106"/>
                  </a:cubicBezTo>
                  <a:cubicBezTo>
                    <a:pt x="3502" y="73"/>
                    <a:pt x="3448" y="37"/>
                    <a:pt x="3397"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30" name="Google Shape;8630;p81"/>
            <p:cNvSpPr/>
            <p:nvPr/>
          </p:nvSpPr>
          <p:spPr>
            <a:xfrm>
              <a:off x="4486925" y="1692175"/>
              <a:ext cx="89450" cy="66350"/>
            </a:xfrm>
            <a:custGeom>
              <a:avLst/>
              <a:gdLst/>
              <a:ahLst/>
              <a:cxnLst/>
              <a:rect l="l" t="t" r="r" b="b"/>
              <a:pathLst>
                <a:path w="3578" h="2654" extrusionOk="0">
                  <a:moveTo>
                    <a:pt x="0" y="0"/>
                  </a:moveTo>
                  <a:cubicBezTo>
                    <a:pt x="352" y="1078"/>
                    <a:pt x="1689" y="2030"/>
                    <a:pt x="3578" y="2653"/>
                  </a:cubicBezTo>
                  <a:cubicBezTo>
                    <a:pt x="3418" y="1777"/>
                    <a:pt x="3325" y="889"/>
                    <a:pt x="3300"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31" name="Google Shape;8631;p81"/>
            <p:cNvSpPr/>
            <p:nvPr/>
          </p:nvSpPr>
          <p:spPr>
            <a:xfrm>
              <a:off x="4456875" y="1435075"/>
              <a:ext cx="225125" cy="228525"/>
            </a:xfrm>
            <a:custGeom>
              <a:avLst/>
              <a:gdLst/>
              <a:ahLst/>
              <a:cxnLst/>
              <a:rect l="l" t="t" r="r" b="b"/>
              <a:pathLst>
                <a:path w="9005" h="9141" extrusionOk="0">
                  <a:moveTo>
                    <a:pt x="9004" y="1"/>
                  </a:moveTo>
                  <a:cubicBezTo>
                    <a:pt x="4162" y="284"/>
                    <a:pt x="284" y="4298"/>
                    <a:pt x="1" y="9140"/>
                  </a:cubicBezTo>
                  <a:lnTo>
                    <a:pt x="37" y="9140"/>
                  </a:lnTo>
                  <a:cubicBezTo>
                    <a:pt x="329" y="7686"/>
                    <a:pt x="1747" y="6267"/>
                    <a:pt x="3969" y="5433"/>
                  </a:cubicBezTo>
                  <a:cubicBezTo>
                    <a:pt x="3715" y="4375"/>
                    <a:pt x="4516" y="3361"/>
                    <a:pt x="5602" y="3361"/>
                  </a:cubicBezTo>
                  <a:cubicBezTo>
                    <a:pt x="5607" y="3361"/>
                    <a:pt x="5612" y="3361"/>
                    <a:pt x="5617" y="3361"/>
                  </a:cubicBezTo>
                  <a:cubicBezTo>
                    <a:pt x="5638" y="3361"/>
                    <a:pt x="5656" y="3364"/>
                    <a:pt x="5677" y="3367"/>
                  </a:cubicBezTo>
                  <a:cubicBezTo>
                    <a:pt x="6511" y="1476"/>
                    <a:pt x="7688" y="293"/>
                    <a:pt x="9004" y="31"/>
                  </a:cubicBezTo>
                  <a:lnTo>
                    <a:pt x="9004"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32" name="Google Shape;8632;p81"/>
            <p:cNvSpPr/>
            <p:nvPr/>
          </p:nvSpPr>
          <p:spPr>
            <a:xfrm>
              <a:off x="4710200" y="1691800"/>
              <a:ext cx="228500" cy="225100"/>
            </a:xfrm>
            <a:custGeom>
              <a:avLst/>
              <a:gdLst/>
              <a:ahLst/>
              <a:cxnLst/>
              <a:rect l="l" t="t" r="r" b="b"/>
              <a:pathLst>
                <a:path w="9140" h="9004" extrusionOk="0">
                  <a:moveTo>
                    <a:pt x="9107" y="0"/>
                  </a:moveTo>
                  <a:cubicBezTo>
                    <a:pt x="8760" y="1726"/>
                    <a:pt x="6857" y="3177"/>
                    <a:pt x="4075" y="3942"/>
                  </a:cubicBezTo>
                  <a:cubicBezTo>
                    <a:pt x="3313" y="6721"/>
                    <a:pt x="1729" y="8628"/>
                    <a:pt x="1" y="8971"/>
                  </a:cubicBezTo>
                  <a:lnTo>
                    <a:pt x="1" y="9004"/>
                  </a:lnTo>
                  <a:cubicBezTo>
                    <a:pt x="4843" y="8721"/>
                    <a:pt x="8854" y="4839"/>
                    <a:pt x="9140"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33" name="Google Shape;8633;p81"/>
            <p:cNvSpPr/>
            <p:nvPr/>
          </p:nvSpPr>
          <p:spPr>
            <a:xfrm>
              <a:off x="4710200" y="1465200"/>
              <a:ext cx="70025" cy="89375"/>
            </a:xfrm>
            <a:custGeom>
              <a:avLst/>
              <a:gdLst/>
              <a:ahLst/>
              <a:cxnLst/>
              <a:rect l="l" t="t" r="r" b="b"/>
              <a:pathLst>
                <a:path w="2801" h="3575" extrusionOk="0">
                  <a:moveTo>
                    <a:pt x="1" y="0"/>
                  </a:moveTo>
                  <a:lnTo>
                    <a:pt x="1" y="3298"/>
                  </a:lnTo>
                  <a:cubicBezTo>
                    <a:pt x="937" y="3328"/>
                    <a:pt x="1961" y="3421"/>
                    <a:pt x="2801" y="3575"/>
                  </a:cubicBezTo>
                  <a:cubicBezTo>
                    <a:pt x="2181" y="1687"/>
                    <a:pt x="1082" y="350"/>
                    <a:pt x="1"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34" name="Google Shape;8634;p81"/>
            <p:cNvSpPr/>
            <p:nvPr/>
          </p:nvSpPr>
          <p:spPr>
            <a:xfrm>
              <a:off x="4710200" y="1575850"/>
              <a:ext cx="86150" cy="87750"/>
            </a:xfrm>
            <a:custGeom>
              <a:avLst/>
              <a:gdLst/>
              <a:ahLst/>
              <a:cxnLst/>
              <a:rect l="l" t="t" r="r" b="b"/>
              <a:pathLst>
                <a:path w="3446" h="3510" extrusionOk="0">
                  <a:moveTo>
                    <a:pt x="1" y="1"/>
                  </a:moveTo>
                  <a:lnTo>
                    <a:pt x="1" y="3509"/>
                  </a:lnTo>
                  <a:lnTo>
                    <a:pt x="2494" y="3509"/>
                  </a:lnTo>
                  <a:cubicBezTo>
                    <a:pt x="2656" y="3054"/>
                    <a:pt x="3003" y="2554"/>
                    <a:pt x="3445" y="2374"/>
                  </a:cubicBezTo>
                  <a:cubicBezTo>
                    <a:pt x="3385" y="1702"/>
                    <a:pt x="3283" y="1034"/>
                    <a:pt x="3135" y="374"/>
                  </a:cubicBezTo>
                  <a:cubicBezTo>
                    <a:pt x="2208" y="167"/>
                    <a:pt x="1063" y="37"/>
                    <a:pt x="1"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35" name="Google Shape;8635;p81"/>
            <p:cNvSpPr/>
            <p:nvPr/>
          </p:nvSpPr>
          <p:spPr>
            <a:xfrm>
              <a:off x="4710200" y="1797500"/>
              <a:ext cx="70025" cy="89375"/>
            </a:xfrm>
            <a:custGeom>
              <a:avLst/>
              <a:gdLst/>
              <a:ahLst/>
              <a:cxnLst/>
              <a:rect l="l" t="t" r="r" b="b"/>
              <a:pathLst>
                <a:path w="2801" h="3575" extrusionOk="0">
                  <a:moveTo>
                    <a:pt x="2801" y="0"/>
                  </a:moveTo>
                  <a:lnTo>
                    <a:pt x="2801" y="0"/>
                  </a:lnTo>
                  <a:cubicBezTo>
                    <a:pt x="2283" y="93"/>
                    <a:pt x="1609" y="166"/>
                    <a:pt x="1048" y="214"/>
                  </a:cubicBezTo>
                  <a:cubicBezTo>
                    <a:pt x="892" y="726"/>
                    <a:pt x="503" y="1135"/>
                    <a:pt x="1" y="1316"/>
                  </a:cubicBezTo>
                  <a:lnTo>
                    <a:pt x="1" y="3574"/>
                  </a:lnTo>
                  <a:cubicBezTo>
                    <a:pt x="1082" y="3222"/>
                    <a:pt x="2181" y="1885"/>
                    <a:pt x="2801"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36" name="Google Shape;8636;p81"/>
            <p:cNvSpPr/>
            <p:nvPr/>
          </p:nvSpPr>
          <p:spPr>
            <a:xfrm>
              <a:off x="4681975" y="1776400"/>
              <a:ext cx="28250" cy="28350"/>
            </a:xfrm>
            <a:custGeom>
              <a:avLst/>
              <a:gdLst/>
              <a:ahLst/>
              <a:cxnLst/>
              <a:rect l="l" t="t" r="r" b="b"/>
              <a:pathLst>
                <a:path w="1130" h="1134" extrusionOk="0">
                  <a:moveTo>
                    <a:pt x="566" y="1"/>
                  </a:moveTo>
                  <a:cubicBezTo>
                    <a:pt x="253" y="1"/>
                    <a:pt x="0" y="251"/>
                    <a:pt x="0" y="564"/>
                  </a:cubicBezTo>
                  <a:lnTo>
                    <a:pt x="0" y="567"/>
                  </a:lnTo>
                  <a:cubicBezTo>
                    <a:pt x="0" y="567"/>
                    <a:pt x="0" y="570"/>
                    <a:pt x="0" y="570"/>
                  </a:cubicBezTo>
                  <a:cubicBezTo>
                    <a:pt x="0" y="880"/>
                    <a:pt x="253" y="1133"/>
                    <a:pt x="566" y="1133"/>
                  </a:cubicBezTo>
                  <a:cubicBezTo>
                    <a:pt x="877" y="1133"/>
                    <a:pt x="1130" y="880"/>
                    <a:pt x="1130" y="570"/>
                  </a:cubicBezTo>
                  <a:cubicBezTo>
                    <a:pt x="1130" y="570"/>
                    <a:pt x="1130" y="567"/>
                    <a:pt x="1130" y="567"/>
                  </a:cubicBezTo>
                  <a:lnTo>
                    <a:pt x="1130" y="564"/>
                  </a:lnTo>
                  <a:cubicBezTo>
                    <a:pt x="1130" y="251"/>
                    <a:pt x="877" y="1"/>
                    <a:pt x="566"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37" name="Google Shape;8637;p81"/>
            <p:cNvSpPr/>
            <p:nvPr/>
          </p:nvSpPr>
          <p:spPr>
            <a:xfrm>
              <a:off x="4710200" y="1692175"/>
              <a:ext cx="86150" cy="82450"/>
            </a:xfrm>
            <a:custGeom>
              <a:avLst/>
              <a:gdLst/>
              <a:ahLst/>
              <a:cxnLst/>
              <a:rect l="l" t="t" r="r" b="b"/>
              <a:pathLst>
                <a:path w="3446" h="3298" extrusionOk="0">
                  <a:moveTo>
                    <a:pt x="1" y="0"/>
                  </a:moveTo>
                  <a:lnTo>
                    <a:pt x="1" y="2346"/>
                  </a:lnTo>
                  <a:cubicBezTo>
                    <a:pt x="455" y="2506"/>
                    <a:pt x="820" y="2852"/>
                    <a:pt x="1003" y="3298"/>
                  </a:cubicBezTo>
                  <a:cubicBezTo>
                    <a:pt x="1702" y="3234"/>
                    <a:pt x="2506" y="3129"/>
                    <a:pt x="3135" y="2987"/>
                  </a:cubicBezTo>
                  <a:cubicBezTo>
                    <a:pt x="3283" y="2328"/>
                    <a:pt x="3385" y="1660"/>
                    <a:pt x="3445" y="985"/>
                  </a:cubicBezTo>
                  <a:cubicBezTo>
                    <a:pt x="3003" y="807"/>
                    <a:pt x="2656" y="449"/>
                    <a:pt x="2494"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638" name="Google Shape;8638;p81"/>
          <p:cNvGrpSpPr/>
          <p:nvPr/>
        </p:nvGrpSpPr>
        <p:grpSpPr>
          <a:xfrm>
            <a:off x="5010986" y="4167849"/>
            <a:ext cx="456773" cy="452361"/>
            <a:chOff x="5049725" y="1435050"/>
            <a:chExt cx="486550" cy="481850"/>
          </a:xfrm>
        </p:grpSpPr>
        <p:sp>
          <p:nvSpPr>
            <p:cNvPr id="8639" name="Google Shape;8639;p81"/>
            <p:cNvSpPr/>
            <p:nvPr/>
          </p:nvSpPr>
          <p:spPr>
            <a:xfrm>
              <a:off x="5136300" y="1519775"/>
              <a:ext cx="310550" cy="310550"/>
            </a:xfrm>
            <a:custGeom>
              <a:avLst/>
              <a:gdLst/>
              <a:ahLst/>
              <a:cxnLst/>
              <a:rect l="l" t="t" r="r" b="b"/>
              <a:pathLst>
                <a:path w="12422" h="12422" extrusionOk="0">
                  <a:moveTo>
                    <a:pt x="6209" y="1"/>
                  </a:moveTo>
                  <a:cubicBezTo>
                    <a:pt x="2786" y="1"/>
                    <a:pt x="0" y="2786"/>
                    <a:pt x="0" y="6213"/>
                  </a:cubicBezTo>
                  <a:cubicBezTo>
                    <a:pt x="0" y="9637"/>
                    <a:pt x="2786" y="12422"/>
                    <a:pt x="6209" y="12422"/>
                  </a:cubicBezTo>
                  <a:cubicBezTo>
                    <a:pt x="9636" y="12422"/>
                    <a:pt x="12422" y="9637"/>
                    <a:pt x="12422" y="6213"/>
                  </a:cubicBezTo>
                  <a:cubicBezTo>
                    <a:pt x="12422" y="5219"/>
                    <a:pt x="12160" y="4258"/>
                    <a:pt x="11711" y="3388"/>
                  </a:cubicBezTo>
                  <a:lnTo>
                    <a:pt x="11428" y="3388"/>
                  </a:lnTo>
                  <a:lnTo>
                    <a:pt x="10780" y="4036"/>
                  </a:lnTo>
                  <a:cubicBezTo>
                    <a:pt x="11112" y="4713"/>
                    <a:pt x="11286" y="5457"/>
                    <a:pt x="11292" y="6213"/>
                  </a:cubicBezTo>
                  <a:cubicBezTo>
                    <a:pt x="11292" y="9013"/>
                    <a:pt x="9010" y="11293"/>
                    <a:pt x="6209" y="11293"/>
                  </a:cubicBezTo>
                  <a:cubicBezTo>
                    <a:pt x="3409" y="11293"/>
                    <a:pt x="1129" y="9013"/>
                    <a:pt x="1129" y="6213"/>
                  </a:cubicBezTo>
                  <a:cubicBezTo>
                    <a:pt x="1129" y="3409"/>
                    <a:pt x="3409" y="1130"/>
                    <a:pt x="6209" y="1130"/>
                  </a:cubicBezTo>
                  <a:cubicBezTo>
                    <a:pt x="6965" y="1133"/>
                    <a:pt x="7709" y="1307"/>
                    <a:pt x="8387" y="1639"/>
                  </a:cubicBezTo>
                  <a:lnTo>
                    <a:pt x="9034" y="994"/>
                  </a:lnTo>
                  <a:lnTo>
                    <a:pt x="9034" y="708"/>
                  </a:lnTo>
                  <a:cubicBezTo>
                    <a:pt x="8164" y="260"/>
                    <a:pt x="7203" y="1"/>
                    <a:pt x="6209"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40" name="Google Shape;8640;p81"/>
            <p:cNvSpPr/>
            <p:nvPr/>
          </p:nvSpPr>
          <p:spPr>
            <a:xfrm>
              <a:off x="5184925" y="1576250"/>
              <a:ext cx="205475" cy="197625"/>
            </a:xfrm>
            <a:custGeom>
              <a:avLst/>
              <a:gdLst/>
              <a:ahLst/>
              <a:cxnLst/>
              <a:rect l="l" t="t" r="r" b="b"/>
              <a:pathLst>
                <a:path w="8219" h="7905" extrusionOk="0">
                  <a:moveTo>
                    <a:pt x="4264" y="0"/>
                  </a:moveTo>
                  <a:cubicBezTo>
                    <a:pt x="2665" y="0"/>
                    <a:pt x="1226" y="964"/>
                    <a:pt x="612" y="2439"/>
                  </a:cubicBezTo>
                  <a:cubicBezTo>
                    <a:pt x="0" y="3918"/>
                    <a:pt x="341" y="5616"/>
                    <a:pt x="1470" y="6748"/>
                  </a:cubicBezTo>
                  <a:cubicBezTo>
                    <a:pt x="2225" y="7503"/>
                    <a:pt x="3236" y="7904"/>
                    <a:pt x="4264" y="7904"/>
                  </a:cubicBezTo>
                  <a:cubicBezTo>
                    <a:pt x="4774" y="7904"/>
                    <a:pt x="5287" y="7806"/>
                    <a:pt x="5776" y="7603"/>
                  </a:cubicBezTo>
                  <a:cubicBezTo>
                    <a:pt x="7255" y="6992"/>
                    <a:pt x="8218" y="5550"/>
                    <a:pt x="8218" y="3954"/>
                  </a:cubicBezTo>
                  <a:cubicBezTo>
                    <a:pt x="8212" y="3502"/>
                    <a:pt x="8131" y="3059"/>
                    <a:pt x="7974" y="2638"/>
                  </a:cubicBezTo>
                  <a:lnTo>
                    <a:pt x="7050" y="3565"/>
                  </a:lnTo>
                  <a:cubicBezTo>
                    <a:pt x="7071" y="3692"/>
                    <a:pt x="7083" y="3821"/>
                    <a:pt x="7089" y="3954"/>
                  </a:cubicBezTo>
                  <a:cubicBezTo>
                    <a:pt x="7089" y="5095"/>
                    <a:pt x="6399" y="6125"/>
                    <a:pt x="5345" y="6562"/>
                  </a:cubicBezTo>
                  <a:cubicBezTo>
                    <a:pt x="4996" y="6706"/>
                    <a:pt x="4629" y="6776"/>
                    <a:pt x="4265" y="6776"/>
                  </a:cubicBezTo>
                  <a:cubicBezTo>
                    <a:pt x="3530" y="6776"/>
                    <a:pt x="2808" y="6489"/>
                    <a:pt x="2268" y="5947"/>
                  </a:cubicBezTo>
                  <a:cubicBezTo>
                    <a:pt x="1461" y="5140"/>
                    <a:pt x="1220" y="3927"/>
                    <a:pt x="1657" y="2873"/>
                  </a:cubicBezTo>
                  <a:cubicBezTo>
                    <a:pt x="2093" y="1816"/>
                    <a:pt x="3123" y="1129"/>
                    <a:pt x="4264" y="1129"/>
                  </a:cubicBezTo>
                  <a:cubicBezTo>
                    <a:pt x="4394" y="1132"/>
                    <a:pt x="4523" y="1144"/>
                    <a:pt x="4653" y="1168"/>
                  </a:cubicBezTo>
                  <a:lnTo>
                    <a:pt x="5580" y="241"/>
                  </a:lnTo>
                  <a:cubicBezTo>
                    <a:pt x="5159" y="84"/>
                    <a:pt x="4713" y="3"/>
                    <a:pt x="4264"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41" name="Google Shape;8641;p81"/>
            <p:cNvSpPr/>
            <p:nvPr/>
          </p:nvSpPr>
          <p:spPr>
            <a:xfrm>
              <a:off x="5049725" y="1435075"/>
              <a:ext cx="481825" cy="481825"/>
            </a:xfrm>
            <a:custGeom>
              <a:avLst/>
              <a:gdLst/>
              <a:ahLst/>
              <a:cxnLst/>
              <a:rect l="l" t="t" r="r" b="b"/>
              <a:pathLst>
                <a:path w="19273" h="19273" extrusionOk="0">
                  <a:moveTo>
                    <a:pt x="9672" y="1"/>
                  </a:moveTo>
                  <a:cubicBezTo>
                    <a:pt x="4379" y="1"/>
                    <a:pt x="0" y="4307"/>
                    <a:pt x="0" y="9601"/>
                  </a:cubicBezTo>
                  <a:cubicBezTo>
                    <a:pt x="0" y="14892"/>
                    <a:pt x="4379" y="19273"/>
                    <a:pt x="9672" y="19273"/>
                  </a:cubicBezTo>
                  <a:cubicBezTo>
                    <a:pt x="14966" y="19273"/>
                    <a:pt x="19272" y="14892"/>
                    <a:pt x="19272" y="9601"/>
                  </a:cubicBezTo>
                  <a:cubicBezTo>
                    <a:pt x="19269" y="8204"/>
                    <a:pt x="18962" y="6821"/>
                    <a:pt x="18369" y="5557"/>
                  </a:cubicBezTo>
                  <a:lnTo>
                    <a:pt x="17646" y="6279"/>
                  </a:lnTo>
                  <a:cubicBezTo>
                    <a:pt x="17327" y="6599"/>
                    <a:pt x="16896" y="6776"/>
                    <a:pt x="16448" y="6776"/>
                  </a:cubicBezTo>
                  <a:lnTo>
                    <a:pt x="16430" y="6776"/>
                  </a:lnTo>
                  <a:cubicBezTo>
                    <a:pt x="16809" y="7671"/>
                    <a:pt x="17008" y="8628"/>
                    <a:pt x="17014" y="9601"/>
                  </a:cubicBezTo>
                  <a:cubicBezTo>
                    <a:pt x="17014" y="13648"/>
                    <a:pt x="13720" y="16939"/>
                    <a:pt x="9672" y="16939"/>
                  </a:cubicBezTo>
                  <a:cubicBezTo>
                    <a:pt x="5625" y="16939"/>
                    <a:pt x="2334" y="13648"/>
                    <a:pt x="2334" y="9601"/>
                  </a:cubicBezTo>
                  <a:cubicBezTo>
                    <a:pt x="2334" y="5554"/>
                    <a:pt x="5625" y="2259"/>
                    <a:pt x="9672" y="2259"/>
                  </a:cubicBezTo>
                  <a:cubicBezTo>
                    <a:pt x="10642" y="2265"/>
                    <a:pt x="11603" y="2464"/>
                    <a:pt x="12497" y="2844"/>
                  </a:cubicBezTo>
                  <a:lnTo>
                    <a:pt x="12497" y="2825"/>
                  </a:lnTo>
                  <a:cubicBezTo>
                    <a:pt x="12494" y="2374"/>
                    <a:pt x="12672" y="1943"/>
                    <a:pt x="12991" y="1627"/>
                  </a:cubicBezTo>
                  <a:lnTo>
                    <a:pt x="13713" y="904"/>
                  </a:lnTo>
                  <a:cubicBezTo>
                    <a:pt x="12449" y="311"/>
                    <a:pt x="11070" y="4"/>
                    <a:pt x="9672"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42" name="Google Shape;8642;p81"/>
            <p:cNvSpPr/>
            <p:nvPr/>
          </p:nvSpPr>
          <p:spPr>
            <a:xfrm>
              <a:off x="5245825" y="1435050"/>
              <a:ext cx="290450" cy="282350"/>
            </a:xfrm>
            <a:custGeom>
              <a:avLst/>
              <a:gdLst/>
              <a:ahLst/>
              <a:cxnLst/>
              <a:rect l="l" t="t" r="r" b="b"/>
              <a:pathLst>
                <a:path w="11618" h="11294" extrusionOk="0">
                  <a:moveTo>
                    <a:pt x="8601" y="1"/>
                  </a:moveTo>
                  <a:cubicBezTo>
                    <a:pt x="8461" y="1"/>
                    <a:pt x="8319" y="52"/>
                    <a:pt x="8203" y="168"/>
                  </a:cubicBezTo>
                  <a:lnTo>
                    <a:pt x="5945" y="2426"/>
                  </a:lnTo>
                  <a:cubicBezTo>
                    <a:pt x="5839" y="2531"/>
                    <a:pt x="5779" y="2676"/>
                    <a:pt x="5782" y="2826"/>
                  </a:cubicBezTo>
                  <a:lnTo>
                    <a:pt x="5782" y="4850"/>
                  </a:lnTo>
                  <a:lnTo>
                    <a:pt x="2554" y="8075"/>
                  </a:lnTo>
                  <a:cubicBezTo>
                    <a:pt x="2328" y="7967"/>
                    <a:pt x="2081" y="7906"/>
                    <a:pt x="1828" y="7906"/>
                  </a:cubicBezTo>
                  <a:cubicBezTo>
                    <a:pt x="1142" y="7906"/>
                    <a:pt x="525" y="8319"/>
                    <a:pt x="263" y="8951"/>
                  </a:cubicBezTo>
                  <a:cubicBezTo>
                    <a:pt x="1" y="9584"/>
                    <a:pt x="145" y="10312"/>
                    <a:pt x="630" y="10797"/>
                  </a:cubicBezTo>
                  <a:cubicBezTo>
                    <a:pt x="954" y="11122"/>
                    <a:pt x="1388" y="11294"/>
                    <a:pt x="1828" y="11294"/>
                  </a:cubicBezTo>
                  <a:cubicBezTo>
                    <a:pt x="2046" y="11294"/>
                    <a:pt x="2266" y="11251"/>
                    <a:pt x="2476" y="11165"/>
                  </a:cubicBezTo>
                  <a:cubicBezTo>
                    <a:pt x="3108" y="10903"/>
                    <a:pt x="3524" y="10285"/>
                    <a:pt x="3524" y="9602"/>
                  </a:cubicBezTo>
                  <a:cubicBezTo>
                    <a:pt x="3521" y="9349"/>
                    <a:pt x="3463" y="9102"/>
                    <a:pt x="3352" y="8876"/>
                  </a:cubicBezTo>
                  <a:lnTo>
                    <a:pt x="6580" y="5648"/>
                  </a:lnTo>
                  <a:lnTo>
                    <a:pt x="8604" y="5648"/>
                  </a:lnTo>
                  <a:cubicBezTo>
                    <a:pt x="8754" y="5648"/>
                    <a:pt x="8896" y="5588"/>
                    <a:pt x="9004" y="5482"/>
                  </a:cubicBezTo>
                  <a:lnTo>
                    <a:pt x="11263" y="3224"/>
                  </a:lnTo>
                  <a:cubicBezTo>
                    <a:pt x="11618" y="2869"/>
                    <a:pt x="11365" y="2260"/>
                    <a:pt x="10862" y="2260"/>
                  </a:cubicBezTo>
                  <a:lnTo>
                    <a:pt x="9170" y="2260"/>
                  </a:lnTo>
                  <a:lnTo>
                    <a:pt x="9170" y="568"/>
                  </a:lnTo>
                  <a:cubicBezTo>
                    <a:pt x="9170" y="226"/>
                    <a:pt x="8892" y="1"/>
                    <a:pt x="8601"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643" name="Google Shape;8643;p81"/>
          <p:cNvGrpSpPr/>
          <p:nvPr/>
        </p:nvGrpSpPr>
        <p:grpSpPr>
          <a:xfrm>
            <a:off x="5565054" y="4167861"/>
            <a:ext cx="452479" cy="452337"/>
            <a:chOff x="5642475" y="1435075"/>
            <a:chExt cx="481975" cy="481825"/>
          </a:xfrm>
        </p:grpSpPr>
        <p:sp>
          <p:nvSpPr>
            <p:cNvPr id="8644" name="Google Shape;8644;p81"/>
            <p:cNvSpPr/>
            <p:nvPr/>
          </p:nvSpPr>
          <p:spPr>
            <a:xfrm>
              <a:off x="5642475" y="1435075"/>
              <a:ext cx="481975" cy="340675"/>
            </a:xfrm>
            <a:custGeom>
              <a:avLst/>
              <a:gdLst/>
              <a:ahLst/>
              <a:cxnLst/>
              <a:rect l="l" t="t" r="r" b="b"/>
              <a:pathLst>
                <a:path w="19279" h="13627" extrusionOk="0">
                  <a:moveTo>
                    <a:pt x="2262" y="2259"/>
                  </a:moveTo>
                  <a:cubicBezTo>
                    <a:pt x="2883" y="2259"/>
                    <a:pt x="3428" y="2765"/>
                    <a:pt x="3428" y="3389"/>
                  </a:cubicBezTo>
                  <a:lnTo>
                    <a:pt x="3428" y="7342"/>
                  </a:lnTo>
                  <a:cubicBezTo>
                    <a:pt x="3428" y="7366"/>
                    <a:pt x="3434" y="7394"/>
                    <a:pt x="3434" y="7418"/>
                  </a:cubicBezTo>
                  <a:lnTo>
                    <a:pt x="1636" y="6246"/>
                  </a:lnTo>
                  <a:cubicBezTo>
                    <a:pt x="1320" y="6035"/>
                    <a:pt x="1130" y="5683"/>
                    <a:pt x="1133" y="5304"/>
                  </a:cubicBezTo>
                  <a:lnTo>
                    <a:pt x="1133" y="3389"/>
                  </a:lnTo>
                  <a:cubicBezTo>
                    <a:pt x="1133" y="2765"/>
                    <a:pt x="1636" y="2259"/>
                    <a:pt x="2262" y="2259"/>
                  </a:cubicBezTo>
                  <a:close/>
                  <a:moveTo>
                    <a:pt x="17017" y="2259"/>
                  </a:moveTo>
                  <a:cubicBezTo>
                    <a:pt x="17641" y="2259"/>
                    <a:pt x="18147" y="2765"/>
                    <a:pt x="18147" y="3389"/>
                  </a:cubicBezTo>
                  <a:lnTo>
                    <a:pt x="18147" y="5307"/>
                  </a:lnTo>
                  <a:cubicBezTo>
                    <a:pt x="18147" y="5683"/>
                    <a:pt x="17957" y="6035"/>
                    <a:pt x="17644" y="6246"/>
                  </a:cubicBezTo>
                  <a:lnTo>
                    <a:pt x="15843" y="7421"/>
                  </a:lnTo>
                  <a:cubicBezTo>
                    <a:pt x="15843" y="7394"/>
                    <a:pt x="15849" y="7369"/>
                    <a:pt x="15849" y="7342"/>
                  </a:cubicBezTo>
                  <a:lnTo>
                    <a:pt x="15849" y="3389"/>
                  </a:lnTo>
                  <a:cubicBezTo>
                    <a:pt x="15849" y="2765"/>
                    <a:pt x="16394" y="2259"/>
                    <a:pt x="17017" y="2259"/>
                  </a:cubicBezTo>
                  <a:close/>
                  <a:moveTo>
                    <a:pt x="9638" y="2284"/>
                  </a:moveTo>
                  <a:cubicBezTo>
                    <a:pt x="9845" y="2284"/>
                    <a:pt x="10051" y="2381"/>
                    <a:pt x="10146" y="2576"/>
                  </a:cubicBezTo>
                  <a:lnTo>
                    <a:pt x="10883" y="4069"/>
                  </a:lnTo>
                  <a:lnTo>
                    <a:pt x="12534" y="4310"/>
                  </a:lnTo>
                  <a:cubicBezTo>
                    <a:pt x="12994" y="4376"/>
                    <a:pt x="13181" y="4945"/>
                    <a:pt x="12847" y="5274"/>
                  </a:cubicBezTo>
                  <a:lnTo>
                    <a:pt x="11651" y="6439"/>
                  </a:lnTo>
                  <a:lnTo>
                    <a:pt x="11934" y="8080"/>
                  </a:lnTo>
                  <a:cubicBezTo>
                    <a:pt x="11996" y="8445"/>
                    <a:pt x="11705" y="8742"/>
                    <a:pt x="11376" y="8742"/>
                  </a:cubicBezTo>
                  <a:cubicBezTo>
                    <a:pt x="11290" y="8742"/>
                    <a:pt x="11201" y="8721"/>
                    <a:pt x="11115" y="8676"/>
                  </a:cubicBezTo>
                  <a:lnTo>
                    <a:pt x="9637" y="7899"/>
                  </a:lnTo>
                  <a:lnTo>
                    <a:pt x="8161" y="8676"/>
                  </a:lnTo>
                  <a:cubicBezTo>
                    <a:pt x="8076" y="8721"/>
                    <a:pt x="7987" y="8742"/>
                    <a:pt x="7900" y="8742"/>
                  </a:cubicBezTo>
                  <a:cubicBezTo>
                    <a:pt x="7571" y="8742"/>
                    <a:pt x="7280" y="8445"/>
                    <a:pt x="7342" y="8080"/>
                  </a:cubicBezTo>
                  <a:lnTo>
                    <a:pt x="7625" y="6439"/>
                  </a:lnTo>
                  <a:lnTo>
                    <a:pt x="6430" y="5271"/>
                  </a:lnTo>
                  <a:cubicBezTo>
                    <a:pt x="6279" y="5120"/>
                    <a:pt x="6222" y="4897"/>
                    <a:pt x="6288" y="4692"/>
                  </a:cubicBezTo>
                  <a:cubicBezTo>
                    <a:pt x="6355" y="4488"/>
                    <a:pt x="6532" y="4340"/>
                    <a:pt x="6743" y="4310"/>
                  </a:cubicBezTo>
                  <a:lnTo>
                    <a:pt x="8393" y="4069"/>
                  </a:lnTo>
                  <a:lnTo>
                    <a:pt x="9131" y="2576"/>
                  </a:lnTo>
                  <a:cubicBezTo>
                    <a:pt x="9226" y="2381"/>
                    <a:pt x="9432" y="2284"/>
                    <a:pt x="9638" y="2284"/>
                  </a:cubicBezTo>
                  <a:close/>
                  <a:moveTo>
                    <a:pt x="3994" y="1"/>
                  </a:moveTo>
                  <a:cubicBezTo>
                    <a:pt x="3681" y="1"/>
                    <a:pt x="3428" y="254"/>
                    <a:pt x="3428" y="567"/>
                  </a:cubicBezTo>
                  <a:lnTo>
                    <a:pt x="3428" y="1443"/>
                  </a:lnTo>
                  <a:cubicBezTo>
                    <a:pt x="3072" y="1242"/>
                    <a:pt x="2669" y="1133"/>
                    <a:pt x="2262" y="1130"/>
                  </a:cubicBezTo>
                  <a:cubicBezTo>
                    <a:pt x="1013" y="1130"/>
                    <a:pt x="4" y="2142"/>
                    <a:pt x="4" y="3389"/>
                  </a:cubicBezTo>
                  <a:lnTo>
                    <a:pt x="4" y="5307"/>
                  </a:lnTo>
                  <a:cubicBezTo>
                    <a:pt x="1" y="6060"/>
                    <a:pt x="380" y="6767"/>
                    <a:pt x="1010" y="7186"/>
                  </a:cubicBezTo>
                  <a:lnTo>
                    <a:pt x="3681" y="8941"/>
                  </a:lnTo>
                  <a:cubicBezTo>
                    <a:pt x="3690" y="8947"/>
                    <a:pt x="3702" y="8944"/>
                    <a:pt x="3714" y="8950"/>
                  </a:cubicBezTo>
                  <a:cubicBezTo>
                    <a:pt x="4129" y="10107"/>
                    <a:pt x="5006" y="11037"/>
                    <a:pt x="6297" y="11642"/>
                  </a:cubicBezTo>
                  <a:cubicBezTo>
                    <a:pt x="7137" y="12034"/>
                    <a:pt x="7692" y="12817"/>
                    <a:pt x="7866" y="13627"/>
                  </a:cubicBezTo>
                  <a:lnTo>
                    <a:pt x="11386" y="13627"/>
                  </a:lnTo>
                  <a:cubicBezTo>
                    <a:pt x="11504" y="12844"/>
                    <a:pt x="11949" y="12067"/>
                    <a:pt x="12648" y="11676"/>
                  </a:cubicBezTo>
                  <a:cubicBezTo>
                    <a:pt x="14003" y="10908"/>
                    <a:pt x="15027" y="10101"/>
                    <a:pt x="15521" y="8965"/>
                  </a:cubicBezTo>
                  <a:cubicBezTo>
                    <a:pt x="15545" y="8953"/>
                    <a:pt x="15575" y="8956"/>
                    <a:pt x="15599" y="8941"/>
                  </a:cubicBezTo>
                  <a:lnTo>
                    <a:pt x="18273" y="7186"/>
                  </a:lnTo>
                  <a:cubicBezTo>
                    <a:pt x="18899" y="6767"/>
                    <a:pt x="19279" y="6063"/>
                    <a:pt x="19279" y="5307"/>
                  </a:cubicBezTo>
                  <a:lnTo>
                    <a:pt x="19279" y="3389"/>
                  </a:lnTo>
                  <a:cubicBezTo>
                    <a:pt x="19276" y="2142"/>
                    <a:pt x="18267" y="1130"/>
                    <a:pt x="17020" y="1130"/>
                  </a:cubicBezTo>
                  <a:cubicBezTo>
                    <a:pt x="16611" y="1133"/>
                    <a:pt x="16207" y="1242"/>
                    <a:pt x="15852" y="1443"/>
                  </a:cubicBezTo>
                  <a:lnTo>
                    <a:pt x="15852" y="567"/>
                  </a:lnTo>
                  <a:cubicBezTo>
                    <a:pt x="15852" y="254"/>
                    <a:pt x="15599" y="1"/>
                    <a:pt x="15289"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45" name="Google Shape;8645;p81"/>
            <p:cNvSpPr/>
            <p:nvPr/>
          </p:nvSpPr>
          <p:spPr>
            <a:xfrm>
              <a:off x="5756375" y="1803975"/>
              <a:ext cx="254100" cy="112925"/>
            </a:xfrm>
            <a:custGeom>
              <a:avLst/>
              <a:gdLst/>
              <a:ahLst/>
              <a:cxnLst/>
              <a:rect l="l" t="t" r="r" b="b"/>
              <a:pathLst>
                <a:path w="10164" h="4517" extrusionOk="0">
                  <a:moveTo>
                    <a:pt x="2259" y="0"/>
                  </a:moveTo>
                  <a:cubicBezTo>
                    <a:pt x="1636" y="0"/>
                    <a:pt x="1130" y="506"/>
                    <a:pt x="1130" y="1129"/>
                  </a:cubicBezTo>
                  <a:lnTo>
                    <a:pt x="1130" y="1695"/>
                  </a:lnTo>
                  <a:lnTo>
                    <a:pt x="2825" y="1695"/>
                  </a:lnTo>
                  <a:cubicBezTo>
                    <a:pt x="3136" y="1695"/>
                    <a:pt x="3389" y="1945"/>
                    <a:pt x="3389" y="2258"/>
                  </a:cubicBezTo>
                  <a:cubicBezTo>
                    <a:pt x="3389" y="2572"/>
                    <a:pt x="3136" y="2825"/>
                    <a:pt x="2825" y="2825"/>
                  </a:cubicBezTo>
                  <a:lnTo>
                    <a:pt x="567" y="2825"/>
                  </a:lnTo>
                  <a:cubicBezTo>
                    <a:pt x="254" y="2825"/>
                    <a:pt x="1" y="3075"/>
                    <a:pt x="1" y="3388"/>
                  </a:cubicBezTo>
                  <a:lnTo>
                    <a:pt x="1" y="3954"/>
                  </a:lnTo>
                  <a:cubicBezTo>
                    <a:pt x="1" y="4264"/>
                    <a:pt x="254" y="4517"/>
                    <a:pt x="567" y="4517"/>
                  </a:cubicBezTo>
                  <a:lnTo>
                    <a:pt x="9601" y="4517"/>
                  </a:lnTo>
                  <a:cubicBezTo>
                    <a:pt x="9911" y="4517"/>
                    <a:pt x="10164" y="4264"/>
                    <a:pt x="10164" y="3954"/>
                  </a:cubicBezTo>
                  <a:lnTo>
                    <a:pt x="10164" y="3388"/>
                  </a:lnTo>
                  <a:cubicBezTo>
                    <a:pt x="10164" y="3075"/>
                    <a:pt x="9911" y="2825"/>
                    <a:pt x="9601" y="2825"/>
                  </a:cubicBezTo>
                  <a:lnTo>
                    <a:pt x="7342" y="2825"/>
                  </a:lnTo>
                  <a:cubicBezTo>
                    <a:pt x="7029" y="2825"/>
                    <a:pt x="6776" y="2572"/>
                    <a:pt x="6776" y="2258"/>
                  </a:cubicBezTo>
                  <a:cubicBezTo>
                    <a:pt x="6776" y="1945"/>
                    <a:pt x="7029" y="1695"/>
                    <a:pt x="7342" y="1695"/>
                  </a:cubicBezTo>
                  <a:lnTo>
                    <a:pt x="9035" y="1695"/>
                  </a:lnTo>
                  <a:lnTo>
                    <a:pt x="9035" y="1129"/>
                  </a:lnTo>
                  <a:cubicBezTo>
                    <a:pt x="9035" y="506"/>
                    <a:pt x="8529" y="0"/>
                    <a:pt x="7905"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46" name="Google Shape;8646;p81"/>
            <p:cNvSpPr/>
            <p:nvPr/>
          </p:nvSpPr>
          <p:spPr>
            <a:xfrm>
              <a:off x="5843400" y="1537550"/>
              <a:ext cx="79975" cy="76125"/>
            </a:xfrm>
            <a:custGeom>
              <a:avLst/>
              <a:gdLst/>
              <a:ahLst/>
              <a:cxnLst/>
              <a:rect l="l" t="t" r="r" b="b"/>
              <a:pathLst>
                <a:path w="3199" h="3045" extrusionOk="0">
                  <a:moveTo>
                    <a:pt x="1603" y="0"/>
                  </a:moveTo>
                  <a:lnTo>
                    <a:pt x="1238" y="738"/>
                  </a:lnTo>
                  <a:cubicBezTo>
                    <a:pt x="1157" y="904"/>
                    <a:pt x="998" y="1018"/>
                    <a:pt x="814" y="1045"/>
                  </a:cubicBezTo>
                  <a:lnTo>
                    <a:pt x="1" y="1163"/>
                  </a:lnTo>
                  <a:lnTo>
                    <a:pt x="588" y="1735"/>
                  </a:lnTo>
                  <a:cubicBezTo>
                    <a:pt x="721" y="1864"/>
                    <a:pt x="784" y="2051"/>
                    <a:pt x="751" y="2235"/>
                  </a:cubicBezTo>
                  <a:lnTo>
                    <a:pt x="612" y="3045"/>
                  </a:lnTo>
                  <a:lnTo>
                    <a:pt x="1338" y="2662"/>
                  </a:lnTo>
                  <a:cubicBezTo>
                    <a:pt x="1421" y="2619"/>
                    <a:pt x="1511" y="2597"/>
                    <a:pt x="1601" y="2597"/>
                  </a:cubicBezTo>
                  <a:cubicBezTo>
                    <a:pt x="1691" y="2597"/>
                    <a:pt x="1781" y="2619"/>
                    <a:pt x="1862" y="2662"/>
                  </a:cubicBezTo>
                  <a:lnTo>
                    <a:pt x="2588" y="3045"/>
                  </a:lnTo>
                  <a:lnTo>
                    <a:pt x="2452" y="2235"/>
                  </a:lnTo>
                  <a:cubicBezTo>
                    <a:pt x="2419" y="2051"/>
                    <a:pt x="2479" y="1864"/>
                    <a:pt x="2612" y="1735"/>
                  </a:cubicBezTo>
                  <a:lnTo>
                    <a:pt x="3199" y="1163"/>
                  </a:lnTo>
                  <a:lnTo>
                    <a:pt x="2389" y="1045"/>
                  </a:lnTo>
                  <a:cubicBezTo>
                    <a:pt x="2205" y="1018"/>
                    <a:pt x="2045" y="904"/>
                    <a:pt x="1964" y="735"/>
                  </a:cubicBezTo>
                  <a:lnTo>
                    <a:pt x="1603"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647" name="Google Shape;8647;p81"/>
          <p:cNvGrpSpPr/>
          <p:nvPr/>
        </p:nvGrpSpPr>
        <p:grpSpPr>
          <a:xfrm>
            <a:off x="6117702" y="4167849"/>
            <a:ext cx="458345" cy="452361"/>
            <a:chOff x="6232000" y="1435050"/>
            <a:chExt cx="488225" cy="481850"/>
          </a:xfrm>
        </p:grpSpPr>
        <p:sp>
          <p:nvSpPr>
            <p:cNvPr id="8648" name="Google Shape;8648;p81"/>
            <p:cNvSpPr/>
            <p:nvPr/>
          </p:nvSpPr>
          <p:spPr>
            <a:xfrm>
              <a:off x="6578000" y="1463375"/>
              <a:ext cx="83150" cy="78250"/>
            </a:xfrm>
            <a:custGeom>
              <a:avLst/>
              <a:gdLst/>
              <a:ahLst/>
              <a:cxnLst/>
              <a:rect l="l" t="t" r="r" b="b"/>
              <a:pathLst>
                <a:path w="3326" h="3130" extrusionOk="0">
                  <a:moveTo>
                    <a:pt x="482" y="1"/>
                  </a:moveTo>
                  <a:cubicBezTo>
                    <a:pt x="280" y="1"/>
                    <a:pt x="95" y="114"/>
                    <a:pt x="1" y="293"/>
                  </a:cubicBezTo>
                  <a:lnTo>
                    <a:pt x="3322" y="3130"/>
                  </a:lnTo>
                  <a:lnTo>
                    <a:pt x="3322" y="564"/>
                  </a:lnTo>
                  <a:cubicBezTo>
                    <a:pt x="3325" y="253"/>
                    <a:pt x="3072" y="1"/>
                    <a:pt x="2761" y="1"/>
                  </a:cubicBezTo>
                  <a:cubicBezTo>
                    <a:pt x="2760" y="1"/>
                    <a:pt x="2758" y="1"/>
                    <a:pt x="2756" y="1"/>
                  </a:cubicBezTo>
                  <a:lnTo>
                    <a:pt x="497" y="1"/>
                  </a:lnTo>
                  <a:cubicBezTo>
                    <a:pt x="492" y="1"/>
                    <a:pt x="487" y="1"/>
                    <a:pt x="482"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49" name="Google Shape;8649;p81"/>
            <p:cNvSpPr/>
            <p:nvPr/>
          </p:nvSpPr>
          <p:spPr>
            <a:xfrm>
              <a:off x="6421725" y="1773850"/>
              <a:ext cx="112950" cy="143050"/>
            </a:xfrm>
            <a:custGeom>
              <a:avLst/>
              <a:gdLst/>
              <a:ahLst/>
              <a:cxnLst/>
              <a:rect l="l" t="t" r="r" b="b"/>
              <a:pathLst>
                <a:path w="4518" h="5722" extrusionOk="0">
                  <a:moveTo>
                    <a:pt x="2822" y="1130"/>
                  </a:moveTo>
                  <a:cubicBezTo>
                    <a:pt x="3325" y="1130"/>
                    <a:pt x="3578" y="1738"/>
                    <a:pt x="3222" y="2093"/>
                  </a:cubicBezTo>
                  <a:cubicBezTo>
                    <a:pt x="3106" y="2209"/>
                    <a:pt x="2964" y="2260"/>
                    <a:pt x="2825" y="2260"/>
                  </a:cubicBezTo>
                  <a:cubicBezTo>
                    <a:pt x="2535" y="2260"/>
                    <a:pt x="2259" y="2036"/>
                    <a:pt x="2259" y="1696"/>
                  </a:cubicBezTo>
                  <a:cubicBezTo>
                    <a:pt x="2259" y="1383"/>
                    <a:pt x="2509" y="1130"/>
                    <a:pt x="2822" y="1130"/>
                  </a:cubicBezTo>
                  <a:close/>
                  <a:moveTo>
                    <a:pt x="0" y="1"/>
                  </a:moveTo>
                  <a:lnTo>
                    <a:pt x="0" y="5722"/>
                  </a:lnTo>
                  <a:lnTo>
                    <a:pt x="4517" y="5722"/>
                  </a:lnTo>
                  <a:lnTo>
                    <a:pt x="4517"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50" name="Google Shape;8650;p81"/>
            <p:cNvSpPr/>
            <p:nvPr/>
          </p:nvSpPr>
          <p:spPr>
            <a:xfrm>
              <a:off x="6448975" y="1632700"/>
              <a:ext cx="56475" cy="56475"/>
            </a:xfrm>
            <a:custGeom>
              <a:avLst/>
              <a:gdLst/>
              <a:ahLst/>
              <a:cxnLst/>
              <a:rect l="l" t="t" r="r" b="b"/>
              <a:pathLst>
                <a:path w="2259" h="2259" extrusionOk="0">
                  <a:moveTo>
                    <a:pt x="0" y="0"/>
                  </a:moveTo>
                  <a:lnTo>
                    <a:pt x="0" y="2259"/>
                  </a:lnTo>
                  <a:lnTo>
                    <a:pt x="2259" y="2259"/>
                  </a:lnTo>
                  <a:lnTo>
                    <a:pt x="2259"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51" name="Google Shape;8651;p81"/>
            <p:cNvSpPr/>
            <p:nvPr/>
          </p:nvSpPr>
          <p:spPr>
            <a:xfrm>
              <a:off x="6232000" y="1435050"/>
              <a:ext cx="488225" cy="237825"/>
            </a:xfrm>
            <a:custGeom>
              <a:avLst/>
              <a:gdLst/>
              <a:ahLst/>
              <a:cxnLst/>
              <a:rect l="l" t="t" r="r" b="b"/>
              <a:pathLst>
                <a:path w="19529" h="9513" extrusionOk="0">
                  <a:moveTo>
                    <a:pt x="9821" y="0"/>
                  </a:moveTo>
                  <a:cubicBezTo>
                    <a:pt x="9559" y="0"/>
                    <a:pt x="9297" y="92"/>
                    <a:pt x="9086" y="276"/>
                  </a:cubicBezTo>
                  <a:lnTo>
                    <a:pt x="531" y="7521"/>
                  </a:lnTo>
                  <a:cubicBezTo>
                    <a:pt x="61" y="7921"/>
                    <a:pt x="1" y="8626"/>
                    <a:pt x="395" y="9099"/>
                  </a:cubicBezTo>
                  <a:cubicBezTo>
                    <a:pt x="620" y="9369"/>
                    <a:pt x="942" y="9508"/>
                    <a:pt x="1266" y="9508"/>
                  </a:cubicBezTo>
                  <a:cubicBezTo>
                    <a:pt x="1525" y="9508"/>
                    <a:pt x="1785" y="9419"/>
                    <a:pt x="1997" y="9237"/>
                  </a:cubicBezTo>
                  <a:lnTo>
                    <a:pt x="9821" y="2622"/>
                  </a:lnTo>
                  <a:lnTo>
                    <a:pt x="17544" y="9240"/>
                  </a:lnTo>
                  <a:cubicBezTo>
                    <a:pt x="17759" y="9425"/>
                    <a:pt x="18019" y="9513"/>
                    <a:pt x="18278" y="9513"/>
                  </a:cubicBezTo>
                  <a:cubicBezTo>
                    <a:pt x="18661" y="9513"/>
                    <a:pt x="19039" y="9318"/>
                    <a:pt x="19252" y="8954"/>
                  </a:cubicBezTo>
                  <a:cubicBezTo>
                    <a:pt x="19529" y="8482"/>
                    <a:pt x="19430" y="7879"/>
                    <a:pt x="19014" y="7524"/>
                  </a:cubicBezTo>
                  <a:lnTo>
                    <a:pt x="10555" y="276"/>
                  </a:lnTo>
                  <a:cubicBezTo>
                    <a:pt x="10345" y="92"/>
                    <a:pt x="10083" y="0"/>
                    <a:pt x="9821"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52" name="Google Shape;8652;p81"/>
            <p:cNvSpPr/>
            <p:nvPr/>
          </p:nvSpPr>
          <p:spPr>
            <a:xfrm>
              <a:off x="6291025" y="1537700"/>
              <a:ext cx="369800" cy="379200"/>
            </a:xfrm>
            <a:custGeom>
              <a:avLst/>
              <a:gdLst/>
              <a:ahLst/>
              <a:cxnLst/>
              <a:rect l="l" t="t" r="r" b="b"/>
              <a:pathLst>
                <a:path w="14792" h="15168" extrusionOk="0">
                  <a:moveTo>
                    <a:pt x="9143" y="2671"/>
                  </a:moveTo>
                  <a:cubicBezTo>
                    <a:pt x="9453" y="2671"/>
                    <a:pt x="9706" y="2924"/>
                    <a:pt x="9706" y="3237"/>
                  </a:cubicBezTo>
                  <a:lnTo>
                    <a:pt x="9706" y="6625"/>
                  </a:lnTo>
                  <a:cubicBezTo>
                    <a:pt x="9706" y="6935"/>
                    <a:pt x="9453" y="7188"/>
                    <a:pt x="9143" y="7188"/>
                  </a:cubicBezTo>
                  <a:lnTo>
                    <a:pt x="5755" y="7188"/>
                  </a:lnTo>
                  <a:cubicBezTo>
                    <a:pt x="5442" y="7188"/>
                    <a:pt x="5189" y="6935"/>
                    <a:pt x="5189" y="6625"/>
                  </a:cubicBezTo>
                  <a:lnTo>
                    <a:pt x="5189" y="3237"/>
                  </a:lnTo>
                  <a:cubicBezTo>
                    <a:pt x="5189" y="2924"/>
                    <a:pt x="5442" y="2671"/>
                    <a:pt x="5755" y="2671"/>
                  </a:cubicBezTo>
                  <a:close/>
                  <a:moveTo>
                    <a:pt x="7448" y="0"/>
                  </a:moveTo>
                  <a:lnTo>
                    <a:pt x="4" y="6291"/>
                  </a:lnTo>
                  <a:lnTo>
                    <a:pt x="4" y="14605"/>
                  </a:lnTo>
                  <a:cubicBezTo>
                    <a:pt x="1" y="14913"/>
                    <a:pt x="254" y="15168"/>
                    <a:pt x="564" y="15168"/>
                  </a:cubicBezTo>
                  <a:cubicBezTo>
                    <a:pt x="566" y="15168"/>
                    <a:pt x="568" y="15168"/>
                    <a:pt x="570" y="15168"/>
                  </a:cubicBezTo>
                  <a:lnTo>
                    <a:pt x="4060" y="15168"/>
                  </a:lnTo>
                  <a:lnTo>
                    <a:pt x="4060" y="8883"/>
                  </a:lnTo>
                  <a:cubicBezTo>
                    <a:pt x="4060" y="8570"/>
                    <a:pt x="4313" y="8317"/>
                    <a:pt x="4626" y="8317"/>
                  </a:cubicBezTo>
                  <a:lnTo>
                    <a:pt x="10272" y="8317"/>
                  </a:lnTo>
                  <a:cubicBezTo>
                    <a:pt x="10582" y="8317"/>
                    <a:pt x="10835" y="8570"/>
                    <a:pt x="10835" y="8883"/>
                  </a:cubicBezTo>
                  <a:lnTo>
                    <a:pt x="10835" y="15168"/>
                  </a:lnTo>
                  <a:lnTo>
                    <a:pt x="14223" y="15168"/>
                  </a:lnTo>
                  <a:cubicBezTo>
                    <a:pt x="14225" y="15168"/>
                    <a:pt x="14227" y="15168"/>
                    <a:pt x="14228" y="15168"/>
                  </a:cubicBezTo>
                  <a:cubicBezTo>
                    <a:pt x="14539" y="15168"/>
                    <a:pt x="14792" y="14913"/>
                    <a:pt x="14789" y="14605"/>
                  </a:cubicBezTo>
                  <a:lnTo>
                    <a:pt x="14789" y="6291"/>
                  </a:lnTo>
                  <a:lnTo>
                    <a:pt x="7448"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653" name="Google Shape;8653;p81"/>
          <p:cNvGrpSpPr/>
          <p:nvPr/>
        </p:nvGrpSpPr>
        <p:grpSpPr>
          <a:xfrm>
            <a:off x="1132017" y="4719394"/>
            <a:ext cx="399905" cy="450389"/>
            <a:chOff x="924450" y="2028975"/>
            <a:chExt cx="425975" cy="479750"/>
          </a:xfrm>
        </p:grpSpPr>
        <p:sp>
          <p:nvSpPr>
            <p:cNvPr id="8654" name="Google Shape;8654;p81"/>
            <p:cNvSpPr/>
            <p:nvPr/>
          </p:nvSpPr>
          <p:spPr>
            <a:xfrm>
              <a:off x="1035500" y="2028975"/>
              <a:ext cx="314925" cy="153075"/>
            </a:xfrm>
            <a:custGeom>
              <a:avLst/>
              <a:gdLst/>
              <a:ahLst/>
              <a:cxnLst/>
              <a:rect l="l" t="t" r="r" b="b"/>
              <a:pathLst>
                <a:path w="12597" h="6123" extrusionOk="0">
                  <a:moveTo>
                    <a:pt x="12036" y="0"/>
                  </a:moveTo>
                  <a:cubicBezTo>
                    <a:pt x="11993" y="0"/>
                    <a:pt x="11948" y="5"/>
                    <a:pt x="11904" y="16"/>
                  </a:cubicBezTo>
                  <a:lnTo>
                    <a:pt x="437" y="2696"/>
                  </a:lnTo>
                  <a:cubicBezTo>
                    <a:pt x="181" y="2753"/>
                    <a:pt x="0" y="2982"/>
                    <a:pt x="0" y="3244"/>
                  </a:cubicBezTo>
                  <a:lnTo>
                    <a:pt x="0" y="6123"/>
                  </a:lnTo>
                  <a:lnTo>
                    <a:pt x="12596" y="3181"/>
                  </a:lnTo>
                  <a:lnTo>
                    <a:pt x="12596" y="564"/>
                  </a:lnTo>
                  <a:cubicBezTo>
                    <a:pt x="12596" y="245"/>
                    <a:pt x="12338" y="0"/>
                    <a:pt x="12036"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55" name="Google Shape;8655;p81"/>
            <p:cNvSpPr/>
            <p:nvPr/>
          </p:nvSpPr>
          <p:spPr>
            <a:xfrm>
              <a:off x="1212475" y="2137450"/>
              <a:ext cx="137950" cy="304275"/>
            </a:xfrm>
            <a:custGeom>
              <a:avLst/>
              <a:gdLst/>
              <a:ahLst/>
              <a:cxnLst/>
              <a:rect l="l" t="t" r="r" b="b"/>
              <a:pathLst>
                <a:path w="5518" h="12171" extrusionOk="0">
                  <a:moveTo>
                    <a:pt x="5517" y="1"/>
                  </a:moveTo>
                  <a:lnTo>
                    <a:pt x="4388" y="266"/>
                  </a:lnTo>
                  <a:lnTo>
                    <a:pt x="4388" y="7345"/>
                  </a:lnTo>
                  <a:cubicBezTo>
                    <a:pt x="3943" y="7029"/>
                    <a:pt x="3410" y="6861"/>
                    <a:pt x="2865" y="6861"/>
                  </a:cubicBezTo>
                  <a:cubicBezTo>
                    <a:pt x="1790" y="6861"/>
                    <a:pt x="823" y="7508"/>
                    <a:pt x="410" y="8499"/>
                  </a:cubicBezTo>
                  <a:cubicBezTo>
                    <a:pt x="1" y="9492"/>
                    <a:pt x="227" y="10634"/>
                    <a:pt x="986" y="11392"/>
                  </a:cubicBezTo>
                  <a:cubicBezTo>
                    <a:pt x="1495" y="11900"/>
                    <a:pt x="2174" y="12170"/>
                    <a:pt x="2865" y="12170"/>
                  </a:cubicBezTo>
                  <a:cubicBezTo>
                    <a:pt x="3207" y="12170"/>
                    <a:pt x="3551" y="12104"/>
                    <a:pt x="3879" y="11968"/>
                  </a:cubicBezTo>
                  <a:cubicBezTo>
                    <a:pt x="4873" y="11558"/>
                    <a:pt x="5517" y="10588"/>
                    <a:pt x="5517" y="9516"/>
                  </a:cubicBezTo>
                  <a:lnTo>
                    <a:pt x="5517"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56" name="Google Shape;8656;p81"/>
            <p:cNvSpPr/>
            <p:nvPr/>
          </p:nvSpPr>
          <p:spPr>
            <a:xfrm>
              <a:off x="924450" y="2204450"/>
              <a:ext cx="139300" cy="304275"/>
            </a:xfrm>
            <a:custGeom>
              <a:avLst/>
              <a:gdLst/>
              <a:ahLst/>
              <a:cxnLst/>
              <a:rect l="l" t="t" r="r" b="b"/>
              <a:pathLst>
                <a:path w="5572" h="12171" extrusionOk="0">
                  <a:moveTo>
                    <a:pt x="5572" y="1"/>
                  </a:moveTo>
                  <a:lnTo>
                    <a:pt x="4442" y="263"/>
                  </a:lnTo>
                  <a:lnTo>
                    <a:pt x="4442" y="7345"/>
                  </a:lnTo>
                  <a:cubicBezTo>
                    <a:pt x="3982" y="7023"/>
                    <a:pt x="3449" y="6864"/>
                    <a:pt x="2917" y="6864"/>
                  </a:cubicBezTo>
                  <a:cubicBezTo>
                    <a:pt x="2291" y="6864"/>
                    <a:pt x="1668" y="7085"/>
                    <a:pt x="1169" y="7520"/>
                  </a:cubicBezTo>
                  <a:cubicBezTo>
                    <a:pt x="251" y="8327"/>
                    <a:pt x="1" y="9655"/>
                    <a:pt x="564" y="10742"/>
                  </a:cubicBezTo>
                  <a:cubicBezTo>
                    <a:pt x="1030" y="11634"/>
                    <a:pt x="1946" y="12171"/>
                    <a:pt x="2916" y="12171"/>
                  </a:cubicBezTo>
                  <a:cubicBezTo>
                    <a:pt x="3126" y="12171"/>
                    <a:pt x="3338" y="12146"/>
                    <a:pt x="3548" y="12094"/>
                  </a:cubicBezTo>
                  <a:cubicBezTo>
                    <a:pt x="4738" y="11802"/>
                    <a:pt x="5572" y="10739"/>
                    <a:pt x="5572" y="9516"/>
                  </a:cubicBezTo>
                  <a:lnTo>
                    <a:pt x="5572"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657" name="Google Shape;8657;p81"/>
          <p:cNvGrpSpPr/>
          <p:nvPr/>
        </p:nvGrpSpPr>
        <p:grpSpPr>
          <a:xfrm>
            <a:off x="2215345" y="4745796"/>
            <a:ext cx="452408" cy="397581"/>
            <a:chOff x="2085450" y="2057100"/>
            <a:chExt cx="481900" cy="423500"/>
          </a:xfrm>
        </p:grpSpPr>
        <p:sp>
          <p:nvSpPr>
            <p:cNvPr id="8658" name="Google Shape;8658;p81"/>
            <p:cNvSpPr/>
            <p:nvPr/>
          </p:nvSpPr>
          <p:spPr>
            <a:xfrm>
              <a:off x="2085450" y="2061650"/>
              <a:ext cx="141250" cy="418950"/>
            </a:xfrm>
            <a:custGeom>
              <a:avLst/>
              <a:gdLst/>
              <a:ahLst/>
              <a:cxnLst/>
              <a:rect l="l" t="t" r="r" b="b"/>
              <a:pathLst>
                <a:path w="5650" h="16758" extrusionOk="0">
                  <a:moveTo>
                    <a:pt x="4305" y="6452"/>
                  </a:moveTo>
                  <a:cubicBezTo>
                    <a:pt x="4736" y="6452"/>
                    <a:pt x="5115" y="6999"/>
                    <a:pt x="4728" y="7411"/>
                  </a:cubicBezTo>
                  <a:cubicBezTo>
                    <a:pt x="4520" y="7631"/>
                    <a:pt x="4352" y="7887"/>
                    <a:pt x="4228" y="8164"/>
                  </a:cubicBezTo>
                  <a:cubicBezTo>
                    <a:pt x="4120" y="8402"/>
                    <a:pt x="3927" y="8502"/>
                    <a:pt x="3732" y="8502"/>
                  </a:cubicBezTo>
                  <a:cubicBezTo>
                    <a:pt x="3367" y="8502"/>
                    <a:pt x="2999" y="8150"/>
                    <a:pt x="3195" y="7703"/>
                  </a:cubicBezTo>
                  <a:cubicBezTo>
                    <a:pt x="3373" y="7312"/>
                    <a:pt x="3611" y="6951"/>
                    <a:pt x="3903" y="6637"/>
                  </a:cubicBezTo>
                  <a:cubicBezTo>
                    <a:pt x="4027" y="6506"/>
                    <a:pt x="4169" y="6452"/>
                    <a:pt x="4305" y="6452"/>
                  </a:cubicBezTo>
                  <a:close/>
                  <a:moveTo>
                    <a:pt x="2983" y="9449"/>
                  </a:moveTo>
                  <a:cubicBezTo>
                    <a:pt x="3331" y="9449"/>
                    <a:pt x="3684" y="9752"/>
                    <a:pt x="3539" y="10191"/>
                  </a:cubicBezTo>
                  <a:lnTo>
                    <a:pt x="3361" y="10727"/>
                  </a:lnTo>
                  <a:cubicBezTo>
                    <a:pt x="3270" y="10997"/>
                    <a:pt x="3059" y="11113"/>
                    <a:pt x="2845" y="11113"/>
                  </a:cubicBezTo>
                  <a:cubicBezTo>
                    <a:pt x="2498" y="11113"/>
                    <a:pt x="2143" y="10808"/>
                    <a:pt x="2289" y="10368"/>
                  </a:cubicBezTo>
                  <a:lnTo>
                    <a:pt x="2467" y="9832"/>
                  </a:lnTo>
                  <a:cubicBezTo>
                    <a:pt x="2558" y="9564"/>
                    <a:pt x="2770" y="9449"/>
                    <a:pt x="2983" y="9449"/>
                  </a:cubicBezTo>
                  <a:close/>
                  <a:moveTo>
                    <a:pt x="5649" y="1"/>
                  </a:moveTo>
                  <a:lnTo>
                    <a:pt x="356" y="2117"/>
                  </a:lnTo>
                  <a:cubicBezTo>
                    <a:pt x="142" y="2202"/>
                    <a:pt x="3" y="2410"/>
                    <a:pt x="3" y="2641"/>
                  </a:cubicBezTo>
                  <a:lnTo>
                    <a:pt x="3" y="16192"/>
                  </a:lnTo>
                  <a:cubicBezTo>
                    <a:pt x="1" y="16516"/>
                    <a:pt x="265" y="16758"/>
                    <a:pt x="564" y="16758"/>
                  </a:cubicBezTo>
                  <a:cubicBezTo>
                    <a:pt x="634" y="16758"/>
                    <a:pt x="706" y="16745"/>
                    <a:pt x="777" y="16716"/>
                  </a:cubicBezTo>
                  <a:lnTo>
                    <a:pt x="5649" y="14768"/>
                  </a:lnTo>
                  <a:lnTo>
                    <a:pt x="5649"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59" name="Google Shape;8659;p81"/>
            <p:cNvSpPr/>
            <p:nvPr/>
          </p:nvSpPr>
          <p:spPr>
            <a:xfrm>
              <a:off x="2254900" y="2061050"/>
              <a:ext cx="143050" cy="415650"/>
            </a:xfrm>
            <a:custGeom>
              <a:avLst/>
              <a:gdLst/>
              <a:ahLst/>
              <a:cxnLst/>
              <a:rect l="l" t="t" r="r" b="b"/>
              <a:pathLst>
                <a:path w="5722" h="16626" extrusionOk="0">
                  <a:moveTo>
                    <a:pt x="2504" y="6585"/>
                  </a:moveTo>
                  <a:cubicBezTo>
                    <a:pt x="2647" y="6585"/>
                    <a:pt x="2794" y="6645"/>
                    <a:pt x="2916" y="6788"/>
                  </a:cubicBezTo>
                  <a:cubicBezTo>
                    <a:pt x="3153" y="7068"/>
                    <a:pt x="3349" y="7378"/>
                    <a:pt x="3500" y="7709"/>
                  </a:cubicBezTo>
                  <a:cubicBezTo>
                    <a:pt x="3766" y="8258"/>
                    <a:pt x="3464" y="8654"/>
                    <a:pt x="3096" y="8654"/>
                  </a:cubicBezTo>
                  <a:cubicBezTo>
                    <a:pt x="2878" y="8654"/>
                    <a:pt x="2636" y="8515"/>
                    <a:pt x="2476" y="8185"/>
                  </a:cubicBezTo>
                  <a:cubicBezTo>
                    <a:pt x="2367" y="7947"/>
                    <a:pt x="2226" y="7724"/>
                    <a:pt x="2057" y="7523"/>
                  </a:cubicBezTo>
                  <a:cubicBezTo>
                    <a:pt x="1694" y="7098"/>
                    <a:pt x="2083" y="6585"/>
                    <a:pt x="2504" y="6585"/>
                  </a:cubicBezTo>
                  <a:close/>
                  <a:moveTo>
                    <a:pt x="1" y="0"/>
                  </a:moveTo>
                  <a:lnTo>
                    <a:pt x="1" y="5475"/>
                  </a:lnTo>
                  <a:cubicBezTo>
                    <a:pt x="217" y="5475"/>
                    <a:pt x="434" y="5496"/>
                    <a:pt x="648" y="5532"/>
                  </a:cubicBezTo>
                  <a:cubicBezTo>
                    <a:pt x="1334" y="5657"/>
                    <a:pt x="1201" y="6655"/>
                    <a:pt x="564" y="6655"/>
                  </a:cubicBezTo>
                  <a:cubicBezTo>
                    <a:pt x="525" y="6655"/>
                    <a:pt x="483" y="6651"/>
                    <a:pt x="440" y="6643"/>
                  </a:cubicBezTo>
                  <a:cubicBezTo>
                    <a:pt x="296" y="6622"/>
                    <a:pt x="148" y="6610"/>
                    <a:pt x="1" y="6604"/>
                  </a:cubicBezTo>
                  <a:lnTo>
                    <a:pt x="1" y="14744"/>
                  </a:lnTo>
                  <a:lnTo>
                    <a:pt x="5722" y="16626"/>
                  </a:lnTo>
                  <a:lnTo>
                    <a:pt x="5722" y="10395"/>
                  </a:lnTo>
                  <a:cubicBezTo>
                    <a:pt x="5704" y="10397"/>
                    <a:pt x="5684" y="10397"/>
                    <a:pt x="5661" y="10397"/>
                  </a:cubicBezTo>
                  <a:cubicBezTo>
                    <a:pt x="5400" y="10397"/>
                    <a:pt x="4871" y="10299"/>
                    <a:pt x="4388" y="10085"/>
                  </a:cubicBezTo>
                  <a:cubicBezTo>
                    <a:pt x="3793" y="9819"/>
                    <a:pt x="4068" y="8997"/>
                    <a:pt x="4603" y="8997"/>
                  </a:cubicBezTo>
                  <a:cubicBezTo>
                    <a:pt x="4680" y="8997"/>
                    <a:pt x="4763" y="9014"/>
                    <a:pt x="4849" y="9052"/>
                  </a:cubicBezTo>
                  <a:cubicBezTo>
                    <a:pt x="5123" y="9176"/>
                    <a:pt x="5418" y="9251"/>
                    <a:pt x="5722" y="9275"/>
                  </a:cubicBezTo>
                  <a:lnTo>
                    <a:pt x="5722" y="1882"/>
                  </a:lnTo>
                  <a:lnTo>
                    <a:pt x="1"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60" name="Google Shape;8660;p81"/>
            <p:cNvSpPr/>
            <p:nvPr/>
          </p:nvSpPr>
          <p:spPr>
            <a:xfrm>
              <a:off x="2426175" y="2057100"/>
              <a:ext cx="141175" cy="418925"/>
            </a:xfrm>
            <a:custGeom>
              <a:avLst/>
              <a:gdLst/>
              <a:ahLst/>
              <a:cxnLst/>
              <a:rect l="l" t="t" r="r" b="b"/>
              <a:pathLst>
                <a:path w="5647" h="16757" extrusionOk="0">
                  <a:moveTo>
                    <a:pt x="2800" y="5647"/>
                  </a:moveTo>
                  <a:cubicBezTo>
                    <a:pt x="3154" y="5647"/>
                    <a:pt x="3516" y="5968"/>
                    <a:pt x="3349" y="6410"/>
                  </a:cubicBezTo>
                  <a:lnTo>
                    <a:pt x="3153" y="6937"/>
                  </a:lnTo>
                  <a:cubicBezTo>
                    <a:pt x="3055" y="7196"/>
                    <a:pt x="2850" y="7305"/>
                    <a:pt x="2643" y="7305"/>
                  </a:cubicBezTo>
                  <a:cubicBezTo>
                    <a:pt x="2288" y="7305"/>
                    <a:pt x="1929" y="6984"/>
                    <a:pt x="2096" y="6539"/>
                  </a:cubicBezTo>
                  <a:lnTo>
                    <a:pt x="2295" y="6012"/>
                  </a:lnTo>
                  <a:cubicBezTo>
                    <a:pt x="2390" y="5755"/>
                    <a:pt x="2594" y="5647"/>
                    <a:pt x="2800" y="5647"/>
                  </a:cubicBezTo>
                  <a:close/>
                  <a:moveTo>
                    <a:pt x="1700" y="8178"/>
                  </a:moveTo>
                  <a:cubicBezTo>
                    <a:pt x="2108" y="8178"/>
                    <a:pt x="2500" y="8655"/>
                    <a:pt x="2168" y="9090"/>
                  </a:cubicBezTo>
                  <a:cubicBezTo>
                    <a:pt x="1906" y="9433"/>
                    <a:pt x="1587" y="9725"/>
                    <a:pt x="1226" y="9960"/>
                  </a:cubicBezTo>
                  <a:cubicBezTo>
                    <a:pt x="1118" y="10030"/>
                    <a:pt x="1011" y="10060"/>
                    <a:pt x="911" y="10060"/>
                  </a:cubicBezTo>
                  <a:cubicBezTo>
                    <a:pt x="424" y="10060"/>
                    <a:pt x="97" y="9344"/>
                    <a:pt x="612" y="9012"/>
                  </a:cubicBezTo>
                  <a:cubicBezTo>
                    <a:pt x="867" y="8849"/>
                    <a:pt x="1090" y="8641"/>
                    <a:pt x="1274" y="8403"/>
                  </a:cubicBezTo>
                  <a:cubicBezTo>
                    <a:pt x="1394" y="8244"/>
                    <a:pt x="1548" y="8178"/>
                    <a:pt x="1700" y="8178"/>
                  </a:cubicBezTo>
                  <a:close/>
                  <a:moveTo>
                    <a:pt x="5080" y="0"/>
                  </a:moveTo>
                  <a:cubicBezTo>
                    <a:pt x="5010" y="0"/>
                    <a:pt x="4939" y="13"/>
                    <a:pt x="4869" y="41"/>
                  </a:cubicBezTo>
                  <a:lnTo>
                    <a:pt x="0" y="1989"/>
                  </a:lnTo>
                  <a:lnTo>
                    <a:pt x="0" y="16756"/>
                  </a:lnTo>
                  <a:lnTo>
                    <a:pt x="5291" y="14640"/>
                  </a:lnTo>
                  <a:cubicBezTo>
                    <a:pt x="5505" y="14555"/>
                    <a:pt x="5646" y="14347"/>
                    <a:pt x="5646" y="14116"/>
                  </a:cubicBezTo>
                  <a:lnTo>
                    <a:pt x="5646" y="565"/>
                  </a:lnTo>
                  <a:cubicBezTo>
                    <a:pt x="5644" y="240"/>
                    <a:pt x="5378" y="0"/>
                    <a:pt x="5080"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661" name="Google Shape;8661;p81"/>
          <p:cNvGrpSpPr/>
          <p:nvPr/>
        </p:nvGrpSpPr>
        <p:grpSpPr>
          <a:xfrm>
            <a:off x="2785923" y="4776790"/>
            <a:ext cx="452408" cy="335597"/>
            <a:chOff x="2678275" y="2090100"/>
            <a:chExt cx="481900" cy="357475"/>
          </a:xfrm>
        </p:grpSpPr>
        <p:sp>
          <p:nvSpPr>
            <p:cNvPr id="8662" name="Google Shape;8662;p81"/>
            <p:cNvSpPr/>
            <p:nvPr/>
          </p:nvSpPr>
          <p:spPr>
            <a:xfrm>
              <a:off x="2899450" y="2249100"/>
              <a:ext cx="39550" cy="39550"/>
            </a:xfrm>
            <a:custGeom>
              <a:avLst/>
              <a:gdLst/>
              <a:ahLst/>
              <a:cxnLst/>
              <a:rect l="l" t="t" r="r" b="b"/>
              <a:pathLst>
                <a:path w="1582" h="1582" extrusionOk="0">
                  <a:moveTo>
                    <a:pt x="793" y="1"/>
                  </a:moveTo>
                  <a:cubicBezTo>
                    <a:pt x="356" y="1"/>
                    <a:pt x="1" y="353"/>
                    <a:pt x="1" y="790"/>
                  </a:cubicBezTo>
                  <a:cubicBezTo>
                    <a:pt x="1" y="1226"/>
                    <a:pt x="356" y="1581"/>
                    <a:pt x="793" y="1581"/>
                  </a:cubicBezTo>
                  <a:cubicBezTo>
                    <a:pt x="1227" y="1581"/>
                    <a:pt x="1582" y="1226"/>
                    <a:pt x="1582" y="790"/>
                  </a:cubicBezTo>
                  <a:cubicBezTo>
                    <a:pt x="1582" y="353"/>
                    <a:pt x="1227" y="1"/>
                    <a:pt x="793"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63" name="Google Shape;8663;p81"/>
            <p:cNvSpPr/>
            <p:nvPr/>
          </p:nvSpPr>
          <p:spPr>
            <a:xfrm>
              <a:off x="3092400" y="2249100"/>
              <a:ext cx="39550" cy="39550"/>
            </a:xfrm>
            <a:custGeom>
              <a:avLst/>
              <a:gdLst/>
              <a:ahLst/>
              <a:cxnLst/>
              <a:rect l="l" t="t" r="r" b="b"/>
              <a:pathLst>
                <a:path w="1582" h="1582" extrusionOk="0">
                  <a:moveTo>
                    <a:pt x="790" y="1"/>
                  </a:moveTo>
                  <a:cubicBezTo>
                    <a:pt x="353" y="1"/>
                    <a:pt x="1" y="353"/>
                    <a:pt x="1" y="790"/>
                  </a:cubicBezTo>
                  <a:cubicBezTo>
                    <a:pt x="1" y="1226"/>
                    <a:pt x="353" y="1581"/>
                    <a:pt x="790" y="1581"/>
                  </a:cubicBezTo>
                  <a:cubicBezTo>
                    <a:pt x="1226" y="1581"/>
                    <a:pt x="1582" y="1226"/>
                    <a:pt x="1582" y="790"/>
                  </a:cubicBezTo>
                  <a:cubicBezTo>
                    <a:pt x="1582" y="353"/>
                    <a:pt x="1226" y="1"/>
                    <a:pt x="790"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64" name="Google Shape;8664;p81"/>
            <p:cNvSpPr/>
            <p:nvPr/>
          </p:nvSpPr>
          <p:spPr>
            <a:xfrm>
              <a:off x="2678350" y="2389425"/>
              <a:ext cx="481825" cy="58150"/>
            </a:xfrm>
            <a:custGeom>
              <a:avLst/>
              <a:gdLst/>
              <a:ahLst/>
              <a:cxnLst/>
              <a:rect l="l" t="t" r="r" b="b"/>
              <a:pathLst>
                <a:path w="19273" h="2326" extrusionOk="0">
                  <a:moveTo>
                    <a:pt x="1" y="1"/>
                  </a:moveTo>
                  <a:lnTo>
                    <a:pt x="1" y="1759"/>
                  </a:lnTo>
                  <a:cubicBezTo>
                    <a:pt x="1" y="2072"/>
                    <a:pt x="251" y="2325"/>
                    <a:pt x="564" y="2325"/>
                  </a:cubicBezTo>
                  <a:lnTo>
                    <a:pt x="18707" y="2325"/>
                  </a:lnTo>
                  <a:cubicBezTo>
                    <a:pt x="19020" y="2325"/>
                    <a:pt x="19273" y="2072"/>
                    <a:pt x="19273" y="1759"/>
                  </a:cubicBezTo>
                  <a:lnTo>
                    <a:pt x="19273"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65" name="Google Shape;8665;p81"/>
            <p:cNvSpPr/>
            <p:nvPr/>
          </p:nvSpPr>
          <p:spPr>
            <a:xfrm>
              <a:off x="2706600" y="2249100"/>
              <a:ext cx="39550" cy="39550"/>
            </a:xfrm>
            <a:custGeom>
              <a:avLst/>
              <a:gdLst/>
              <a:ahLst/>
              <a:cxnLst/>
              <a:rect l="l" t="t" r="r" b="b"/>
              <a:pathLst>
                <a:path w="1582" h="1582" extrusionOk="0">
                  <a:moveTo>
                    <a:pt x="789" y="1"/>
                  </a:moveTo>
                  <a:cubicBezTo>
                    <a:pt x="352" y="1"/>
                    <a:pt x="0" y="353"/>
                    <a:pt x="0" y="790"/>
                  </a:cubicBezTo>
                  <a:cubicBezTo>
                    <a:pt x="0" y="1226"/>
                    <a:pt x="352" y="1581"/>
                    <a:pt x="789" y="1581"/>
                  </a:cubicBezTo>
                  <a:cubicBezTo>
                    <a:pt x="1226" y="1581"/>
                    <a:pt x="1581" y="1226"/>
                    <a:pt x="1581" y="790"/>
                  </a:cubicBezTo>
                  <a:cubicBezTo>
                    <a:pt x="1581" y="353"/>
                    <a:pt x="1226" y="1"/>
                    <a:pt x="789"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66" name="Google Shape;8666;p81"/>
            <p:cNvSpPr/>
            <p:nvPr/>
          </p:nvSpPr>
          <p:spPr>
            <a:xfrm>
              <a:off x="2678275" y="2090100"/>
              <a:ext cx="481900" cy="271125"/>
            </a:xfrm>
            <a:custGeom>
              <a:avLst/>
              <a:gdLst/>
              <a:ahLst/>
              <a:cxnLst/>
              <a:rect l="l" t="t" r="r" b="b"/>
              <a:pathLst>
                <a:path w="19276" h="10845" extrusionOk="0">
                  <a:moveTo>
                    <a:pt x="9638" y="5229"/>
                  </a:moveTo>
                  <a:cubicBezTo>
                    <a:pt x="9885" y="5229"/>
                    <a:pt x="10134" y="5277"/>
                    <a:pt x="10372" y="5376"/>
                  </a:cubicBezTo>
                  <a:cubicBezTo>
                    <a:pt x="11091" y="5674"/>
                    <a:pt x="11558" y="6373"/>
                    <a:pt x="11558" y="7150"/>
                  </a:cubicBezTo>
                  <a:cubicBezTo>
                    <a:pt x="11558" y="8209"/>
                    <a:pt x="10697" y="9068"/>
                    <a:pt x="9640" y="9071"/>
                  </a:cubicBezTo>
                  <a:cubicBezTo>
                    <a:pt x="8863" y="9071"/>
                    <a:pt x="8161" y="8601"/>
                    <a:pt x="7866" y="7884"/>
                  </a:cubicBezTo>
                  <a:cubicBezTo>
                    <a:pt x="7568" y="7168"/>
                    <a:pt x="7731" y="6343"/>
                    <a:pt x="8282" y="5791"/>
                  </a:cubicBezTo>
                  <a:cubicBezTo>
                    <a:pt x="8648" y="5425"/>
                    <a:pt x="9139" y="5229"/>
                    <a:pt x="9638" y="5229"/>
                  </a:cubicBezTo>
                  <a:close/>
                  <a:moveTo>
                    <a:pt x="571" y="1"/>
                  </a:moveTo>
                  <a:cubicBezTo>
                    <a:pt x="281" y="1"/>
                    <a:pt x="3" y="226"/>
                    <a:pt x="1" y="567"/>
                  </a:cubicBezTo>
                  <a:lnTo>
                    <a:pt x="1" y="7150"/>
                  </a:lnTo>
                  <a:cubicBezTo>
                    <a:pt x="1" y="6373"/>
                    <a:pt x="471" y="5674"/>
                    <a:pt x="1187" y="5376"/>
                  </a:cubicBezTo>
                  <a:cubicBezTo>
                    <a:pt x="1425" y="5277"/>
                    <a:pt x="1674" y="5229"/>
                    <a:pt x="1921" y="5229"/>
                  </a:cubicBezTo>
                  <a:cubicBezTo>
                    <a:pt x="2420" y="5229"/>
                    <a:pt x="2912" y="5425"/>
                    <a:pt x="3280" y="5791"/>
                  </a:cubicBezTo>
                  <a:cubicBezTo>
                    <a:pt x="3828" y="6343"/>
                    <a:pt x="3994" y="7168"/>
                    <a:pt x="3696" y="7884"/>
                  </a:cubicBezTo>
                  <a:cubicBezTo>
                    <a:pt x="3398" y="8601"/>
                    <a:pt x="2699" y="9071"/>
                    <a:pt x="1922" y="9071"/>
                  </a:cubicBezTo>
                  <a:cubicBezTo>
                    <a:pt x="862" y="9068"/>
                    <a:pt x="4" y="8209"/>
                    <a:pt x="1" y="7150"/>
                  </a:cubicBezTo>
                  <a:lnTo>
                    <a:pt x="1" y="10844"/>
                  </a:lnTo>
                  <a:lnTo>
                    <a:pt x="19276" y="10844"/>
                  </a:lnTo>
                  <a:lnTo>
                    <a:pt x="19276" y="7150"/>
                  </a:lnTo>
                  <a:cubicBezTo>
                    <a:pt x="19276" y="7926"/>
                    <a:pt x="18806" y="8625"/>
                    <a:pt x="18089" y="8923"/>
                  </a:cubicBezTo>
                  <a:cubicBezTo>
                    <a:pt x="17852" y="9022"/>
                    <a:pt x="17603" y="9070"/>
                    <a:pt x="17356" y="9070"/>
                  </a:cubicBezTo>
                  <a:cubicBezTo>
                    <a:pt x="16857" y="9070"/>
                    <a:pt x="16365" y="8874"/>
                    <a:pt x="15997" y="8508"/>
                  </a:cubicBezTo>
                  <a:cubicBezTo>
                    <a:pt x="15449" y="7957"/>
                    <a:pt x="15283" y="7131"/>
                    <a:pt x="15581" y="6415"/>
                  </a:cubicBezTo>
                  <a:cubicBezTo>
                    <a:pt x="15879" y="5698"/>
                    <a:pt x="16578" y="5231"/>
                    <a:pt x="17355" y="5231"/>
                  </a:cubicBezTo>
                  <a:cubicBezTo>
                    <a:pt x="18415" y="5231"/>
                    <a:pt x="19273" y="6090"/>
                    <a:pt x="19276" y="7150"/>
                  </a:cubicBezTo>
                  <a:lnTo>
                    <a:pt x="19276" y="567"/>
                  </a:lnTo>
                  <a:cubicBezTo>
                    <a:pt x="19276" y="341"/>
                    <a:pt x="19137" y="133"/>
                    <a:pt x="18927" y="46"/>
                  </a:cubicBezTo>
                  <a:cubicBezTo>
                    <a:pt x="18857" y="17"/>
                    <a:pt x="18783" y="2"/>
                    <a:pt x="18709" y="2"/>
                  </a:cubicBezTo>
                  <a:cubicBezTo>
                    <a:pt x="18564" y="2"/>
                    <a:pt x="18420" y="58"/>
                    <a:pt x="18312" y="166"/>
                  </a:cubicBezTo>
                  <a:lnTo>
                    <a:pt x="14783" y="3641"/>
                  </a:lnTo>
                  <a:lnTo>
                    <a:pt x="9971" y="112"/>
                  </a:lnTo>
                  <a:cubicBezTo>
                    <a:pt x="9871" y="38"/>
                    <a:pt x="9754" y="1"/>
                    <a:pt x="9636" y="1"/>
                  </a:cubicBezTo>
                  <a:cubicBezTo>
                    <a:pt x="9517" y="1"/>
                    <a:pt x="9397" y="39"/>
                    <a:pt x="9297" y="115"/>
                  </a:cubicBezTo>
                  <a:lnTo>
                    <a:pt x="4656" y="3641"/>
                  </a:lnTo>
                  <a:lnTo>
                    <a:pt x="952" y="154"/>
                  </a:lnTo>
                  <a:cubicBezTo>
                    <a:pt x="840" y="48"/>
                    <a:pt x="704" y="1"/>
                    <a:pt x="571"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667" name="Google Shape;8667;p81"/>
          <p:cNvGrpSpPr/>
          <p:nvPr/>
        </p:nvGrpSpPr>
        <p:grpSpPr>
          <a:xfrm>
            <a:off x="3422195" y="4793054"/>
            <a:ext cx="292460" cy="303068"/>
            <a:chOff x="3357325" y="2093500"/>
            <a:chExt cx="311525" cy="322825"/>
          </a:xfrm>
        </p:grpSpPr>
        <p:sp>
          <p:nvSpPr>
            <p:cNvPr id="8668" name="Google Shape;8668;p81"/>
            <p:cNvSpPr/>
            <p:nvPr/>
          </p:nvSpPr>
          <p:spPr>
            <a:xfrm>
              <a:off x="3357325" y="2210550"/>
              <a:ext cx="85700" cy="205775"/>
            </a:xfrm>
            <a:custGeom>
              <a:avLst/>
              <a:gdLst/>
              <a:ahLst/>
              <a:cxnLst/>
              <a:rect l="l" t="t" r="r" b="b"/>
              <a:pathLst>
                <a:path w="3428" h="8231" extrusionOk="0">
                  <a:moveTo>
                    <a:pt x="566" y="1"/>
                  </a:moveTo>
                  <a:cubicBezTo>
                    <a:pt x="253" y="1"/>
                    <a:pt x="0" y="251"/>
                    <a:pt x="0" y="564"/>
                  </a:cubicBezTo>
                  <a:lnTo>
                    <a:pt x="0" y="7664"/>
                  </a:lnTo>
                  <a:cubicBezTo>
                    <a:pt x="0" y="7978"/>
                    <a:pt x="253" y="8231"/>
                    <a:pt x="566" y="8231"/>
                  </a:cubicBezTo>
                  <a:lnTo>
                    <a:pt x="2861" y="8231"/>
                  </a:lnTo>
                  <a:cubicBezTo>
                    <a:pt x="3174" y="8231"/>
                    <a:pt x="3427" y="7978"/>
                    <a:pt x="3427" y="7664"/>
                  </a:cubicBezTo>
                  <a:lnTo>
                    <a:pt x="3427" y="564"/>
                  </a:lnTo>
                  <a:cubicBezTo>
                    <a:pt x="3427" y="251"/>
                    <a:pt x="3174" y="1"/>
                    <a:pt x="2861"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69" name="Google Shape;8669;p81"/>
            <p:cNvSpPr/>
            <p:nvPr/>
          </p:nvSpPr>
          <p:spPr>
            <a:xfrm>
              <a:off x="3471225" y="2152075"/>
              <a:ext cx="84725" cy="264250"/>
            </a:xfrm>
            <a:custGeom>
              <a:avLst/>
              <a:gdLst/>
              <a:ahLst/>
              <a:cxnLst/>
              <a:rect l="l" t="t" r="r" b="b"/>
              <a:pathLst>
                <a:path w="3389" h="10570" extrusionOk="0">
                  <a:moveTo>
                    <a:pt x="563" y="0"/>
                  </a:moveTo>
                  <a:cubicBezTo>
                    <a:pt x="253" y="0"/>
                    <a:pt x="0" y="250"/>
                    <a:pt x="0" y="563"/>
                  </a:cubicBezTo>
                  <a:lnTo>
                    <a:pt x="0" y="10003"/>
                  </a:lnTo>
                  <a:cubicBezTo>
                    <a:pt x="0" y="10317"/>
                    <a:pt x="253" y="10570"/>
                    <a:pt x="563" y="10570"/>
                  </a:cubicBezTo>
                  <a:lnTo>
                    <a:pt x="2822" y="10570"/>
                  </a:lnTo>
                  <a:cubicBezTo>
                    <a:pt x="3135" y="10570"/>
                    <a:pt x="3388" y="10317"/>
                    <a:pt x="3388" y="10003"/>
                  </a:cubicBezTo>
                  <a:lnTo>
                    <a:pt x="3388" y="563"/>
                  </a:lnTo>
                  <a:cubicBezTo>
                    <a:pt x="3388" y="250"/>
                    <a:pt x="3135" y="0"/>
                    <a:pt x="2822"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70" name="Google Shape;8670;p81"/>
            <p:cNvSpPr/>
            <p:nvPr/>
          </p:nvSpPr>
          <p:spPr>
            <a:xfrm>
              <a:off x="3584150" y="2093500"/>
              <a:ext cx="84700" cy="322825"/>
            </a:xfrm>
            <a:custGeom>
              <a:avLst/>
              <a:gdLst/>
              <a:ahLst/>
              <a:cxnLst/>
              <a:rect l="l" t="t" r="r" b="b"/>
              <a:pathLst>
                <a:path w="3388" h="12913" extrusionOk="0">
                  <a:moveTo>
                    <a:pt x="563" y="0"/>
                  </a:moveTo>
                  <a:cubicBezTo>
                    <a:pt x="253" y="0"/>
                    <a:pt x="0" y="253"/>
                    <a:pt x="0" y="566"/>
                  </a:cubicBezTo>
                  <a:lnTo>
                    <a:pt x="0" y="12346"/>
                  </a:lnTo>
                  <a:cubicBezTo>
                    <a:pt x="0" y="12660"/>
                    <a:pt x="253" y="12913"/>
                    <a:pt x="563" y="12913"/>
                  </a:cubicBezTo>
                  <a:lnTo>
                    <a:pt x="2822" y="12913"/>
                  </a:lnTo>
                  <a:cubicBezTo>
                    <a:pt x="3135" y="12913"/>
                    <a:pt x="3388" y="12660"/>
                    <a:pt x="3388" y="12346"/>
                  </a:cubicBezTo>
                  <a:lnTo>
                    <a:pt x="3388" y="566"/>
                  </a:lnTo>
                  <a:cubicBezTo>
                    <a:pt x="3388" y="253"/>
                    <a:pt x="3135" y="0"/>
                    <a:pt x="2822"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sp>
        <p:nvSpPr>
          <p:cNvPr id="8671" name="Google Shape;8671;p81"/>
          <p:cNvSpPr/>
          <p:nvPr/>
        </p:nvSpPr>
        <p:spPr>
          <a:xfrm>
            <a:off x="3895893" y="4733952"/>
            <a:ext cx="444897" cy="421099"/>
          </a:xfrm>
          <a:custGeom>
            <a:avLst/>
            <a:gdLst/>
            <a:ahLst/>
            <a:cxnLst/>
            <a:rect l="l" t="t" r="r" b="b"/>
            <a:pathLst>
              <a:path w="18956" h="17942" extrusionOk="0">
                <a:moveTo>
                  <a:pt x="6270" y="9375"/>
                </a:moveTo>
                <a:lnTo>
                  <a:pt x="6267" y="16812"/>
                </a:lnTo>
                <a:lnTo>
                  <a:pt x="1130" y="16812"/>
                </a:lnTo>
                <a:lnTo>
                  <a:pt x="1130" y="13545"/>
                </a:lnTo>
                <a:lnTo>
                  <a:pt x="6270" y="9375"/>
                </a:lnTo>
                <a:close/>
                <a:moveTo>
                  <a:pt x="7399" y="9116"/>
                </a:moveTo>
                <a:lnTo>
                  <a:pt x="12103" y="11534"/>
                </a:lnTo>
                <a:lnTo>
                  <a:pt x="12100" y="16812"/>
                </a:lnTo>
                <a:lnTo>
                  <a:pt x="7399" y="16812"/>
                </a:lnTo>
                <a:lnTo>
                  <a:pt x="7399" y="9116"/>
                </a:lnTo>
                <a:close/>
                <a:moveTo>
                  <a:pt x="564" y="1"/>
                </a:moveTo>
                <a:cubicBezTo>
                  <a:pt x="251" y="1"/>
                  <a:pt x="1" y="254"/>
                  <a:pt x="1" y="564"/>
                </a:cubicBezTo>
                <a:lnTo>
                  <a:pt x="1" y="13274"/>
                </a:lnTo>
                <a:lnTo>
                  <a:pt x="1" y="17376"/>
                </a:lnTo>
                <a:cubicBezTo>
                  <a:pt x="1" y="17689"/>
                  <a:pt x="251" y="17942"/>
                  <a:pt x="564" y="17942"/>
                </a:cubicBezTo>
                <a:lnTo>
                  <a:pt x="18324" y="17942"/>
                </a:lnTo>
                <a:cubicBezTo>
                  <a:pt x="18637" y="17942"/>
                  <a:pt x="18890" y="17689"/>
                  <a:pt x="18890" y="17376"/>
                </a:cubicBezTo>
                <a:cubicBezTo>
                  <a:pt x="18890" y="17062"/>
                  <a:pt x="18637" y="16812"/>
                  <a:pt x="18324" y="16812"/>
                </a:cubicBezTo>
                <a:lnTo>
                  <a:pt x="13232" y="16812"/>
                </a:lnTo>
                <a:lnTo>
                  <a:pt x="13232" y="11425"/>
                </a:lnTo>
                <a:lnTo>
                  <a:pt x="16210" y="8444"/>
                </a:lnTo>
                <a:lnTo>
                  <a:pt x="17400" y="9634"/>
                </a:lnTo>
                <a:cubicBezTo>
                  <a:pt x="17514" y="9748"/>
                  <a:pt x="17656" y="9799"/>
                  <a:pt x="17796" y="9799"/>
                </a:cubicBezTo>
                <a:cubicBezTo>
                  <a:pt x="18059" y="9799"/>
                  <a:pt x="18314" y="9616"/>
                  <a:pt x="18357" y="9317"/>
                </a:cubicBezTo>
                <a:lnTo>
                  <a:pt x="18905" y="5592"/>
                </a:lnTo>
                <a:cubicBezTo>
                  <a:pt x="18955" y="5247"/>
                  <a:pt x="18683" y="4948"/>
                  <a:pt x="18347" y="4948"/>
                </a:cubicBezTo>
                <a:cubicBezTo>
                  <a:pt x="18320" y="4948"/>
                  <a:pt x="18292" y="4950"/>
                  <a:pt x="18264" y="4954"/>
                </a:cubicBezTo>
                <a:lnTo>
                  <a:pt x="14539" y="5502"/>
                </a:lnTo>
                <a:cubicBezTo>
                  <a:pt x="14078" y="5568"/>
                  <a:pt x="13895" y="6132"/>
                  <a:pt x="14223" y="6460"/>
                </a:cubicBezTo>
                <a:lnTo>
                  <a:pt x="15412" y="7649"/>
                </a:lnTo>
                <a:lnTo>
                  <a:pt x="12558" y="10501"/>
                </a:lnTo>
                <a:lnTo>
                  <a:pt x="7092" y="7688"/>
                </a:lnTo>
                <a:lnTo>
                  <a:pt x="7059" y="7673"/>
                </a:lnTo>
                <a:lnTo>
                  <a:pt x="7044" y="7667"/>
                </a:lnTo>
                <a:cubicBezTo>
                  <a:pt x="7032" y="7661"/>
                  <a:pt x="7020" y="7658"/>
                  <a:pt x="7008" y="7655"/>
                </a:cubicBezTo>
                <a:cubicBezTo>
                  <a:pt x="7002" y="7652"/>
                  <a:pt x="6996" y="7649"/>
                  <a:pt x="6990" y="7649"/>
                </a:cubicBezTo>
                <a:lnTo>
                  <a:pt x="6957" y="7640"/>
                </a:lnTo>
                <a:lnTo>
                  <a:pt x="6942" y="7637"/>
                </a:lnTo>
                <a:cubicBezTo>
                  <a:pt x="6926" y="7634"/>
                  <a:pt x="6908" y="7631"/>
                  <a:pt x="6893" y="7628"/>
                </a:cubicBezTo>
                <a:lnTo>
                  <a:pt x="6770" y="7628"/>
                </a:lnTo>
                <a:cubicBezTo>
                  <a:pt x="6758" y="7631"/>
                  <a:pt x="6743" y="7634"/>
                  <a:pt x="6728" y="7637"/>
                </a:cubicBezTo>
                <a:lnTo>
                  <a:pt x="6710" y="7640"/>
                </a:lnTo>
                <a:lnTo>
                  <a:pt x="6680" y="7649"/>
                </a:lnTo>
                <a:lnTo>
                  <a:pt x="6658" y="7652"/>
                </a:lnTo>
                <a:cubicBezTo>
                  <a:pt x="6646" y="7658"/>
                  <a:pt x="6631" y="7664"/>
                  <a:pt x="6616" y="7670"/>
                </a:cubicBezTo>
                <a:cubicBezTo>
                  <a:pt x="6610" y="7670"/>
                  <a:pt x="6607" y="7673"/>
                  <a:pt x="6601" y="7676"/>
                </a:cubicBezTo>
                <a:cubicBezTo>
                  <a:pt x="6595" y="7679"/>
                  <a:pt x="6583" y="7685"/>
                  <a:pt x="6574" y="7688"/>
                </a:cubicBezTo>
                <a:lnTo>
                  <a:pt x="6556" y="7700"/>
                </a:lnTo>
                <a:cubicBezTo>
                  <a:pt x="6547" y="7703"/>
                  <a:pt x="6538" y="7709"/>
                  <a:pt x="6529" y="7715"/>
                </a:cubicBezTo>
                <a:lnTo>
                  <a:pt x="6514" y="7724"/>
                </a:lnTo>
                <a:cubicBezTo>
                  <a:pt x="6502" y="7733"/>
                  <a:pt x="6490" y="7743"/>
                  <a:pt x="6475" y="7752"/>
                </a:cubicBezTo>
                <a:lnTo>
                  <a:pt x="6475" y="7755"/>
                </a:lnTo>
                <a:lnTo>
                  <a:pt x="1130" y="12091"/>
                </a:lnTo>
                <a:lnTo>
                  <a:pt x="1130" y="564"/>
                </a:lnTo>
                <a:cubicBezTo>
                  <a:pt x="1130" y="254"/>
                  <a:pt x="877" y="1"/>
                  <a:pt x="564"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nvGrpSpPr>
          <p:cNvPr id="8672" name="Google Shape;8672;p81"/>
          <p:cNvGrpSpPr/>
          <p:nvPr/>
        </p:nvGrpSpPr>
        <p:grpSpPr>
          <a:xfrm>
            <a:off x="4481115" y="4718420"/>
            <a:ext cx="389437" cy="452337"/>
            <a:chOff x="4492800" y="2027925"/>
            <a:chExt cx="414825" cy="481825"/>
          </a:xfrm>
        </p:grpSpPr>
        <p:sp>
          <p:nvSpPr>
            <p:cNvPr id="8673" name="Google Shape;8673;p81"/>
            <p:cNvSpPr/>
            <p:nvPr/>
          </p:nvSpPr>
          <p:spPr>
            <a:xfrm>
              <a:off x="4492800" y="2027925"/>
              <a:ext cx="54600" cy="481825"/>
            </a:xfrm>
            <a:custGeom>
              <a:avLst/>
              <a:gdLst/>
              <a:ahLst/>
              <a:cxnLst/>
              <a:rect l="l" t="t" r="r" b="b"/>
              <a:pathLst>
                <a:path w="2184" h="19273" extrusionOk="0">
                  <a:moveTo>
                    <a:pt x="912" y="1"/>
                  </a:moveTo>
                  <a:cubicBezTo>
                    <a:pt x="407" y="1"/>
                    <a:pt x="0" y="407"/>
                    <a:pt x="0" y="913"/>
                  </a:cubicBezTo>
                  <a:lnTo>
                    <a:pt x="0" y="18360"/>
                  </a:lnTo>
                  <a:cubicBezTo>
                    <a:pt x="0" y="18866"/>
                    <a:pt x="407" y="19273"/>
                    <a:pt x="912" y="19273"/>
                  </a:cubicBezTo>
                  <a:lnTo>
                    <a:pt x="1271" y="19273"/>
                  </a:lnTo>
                  <a:cubicBezTo>
                    <a:pt x="1777" y="19273"/>
                    <a:pt x="2183" y="18866"/>
                    <a:pt x="2183" y="18360"/>
                  </a:cubicBezTo>
                  <a:lnTo>
                    <a:pt x="2183" y="913"/>
                  </a:lnTo>
                  <a:cubicBezTo>
                    <a:pt x="2183" y="407"/>
                    <a:pt x="1777" y="1"/>
                    <a:pt x="1271"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74" name="Google Shape;8674;p81"/>
            <p:cNvSpPr/>
            <p:nvPr/>
          </p:nvSpPr>
          <p:spPr>
            <a:xfrm>
              <a:off x="4575600" y="2051425"/>
              <a:ext cx="332025" cy="262450"/>
            </a:xfrm>
            <a:custGeom>
              <a:avLst/>
              <a:gdLst/>
              <a:ahLst/>
              <a:cxnLst/>
              <a:rect l="l" t="t" r="r" b="b"/>
              <a:pathLst>
                <a:path w="13281" h="10498" extrusionOk="0">
                  <a:moveTo>
                    <a:pt x="0" y="0"/>
                  </a:moveTo>
                  <a:lnTo>
                    <a:pt x="0" y="10497"/>
                  </a:lnTo>
                  <a:lnTo>
                    <a:pt x="12485" y="10497"/>
                  </a:lnTo>
                  <a:cubicBezTo>
                    <a:pt x="13006" y="10494"/>
                    <a:pt x="13280" y="9874"/>
                    <a:pt x="12925" y="9488"/>
                  </a:cubicBezTo>
                  <a:lnTo>
                    <a:pt x="9010" y="5249"/>
                  </a:lnTo>
                  <a:lnTo>
                    <a:pt x="12925" y="1006"/>
                  </a:lnTo>
                  <a:cubicBezTo>
                    <a:pt x="13280" y="620"/>
                    <a:pt x="13006" y="0"/>
                    <a:pt x="12485"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675" name="Google Shape;8675;p81"/>
          <p:cNvGrpSpPr/>
          <p:nvPr/>
        </p:nvGrpSpPr>
        <p:grpSpPr>
          <a:xfrm>
            <a:off x="5013237" y="4718408"/>
            <a:ext cx="452267" cy="452361"/>
            <a:chOff x="5049725" y="2027900"/>
            <a:chExt cx="481750" cy="481850"/>
          </a:xfrm>
        </p:grpSpPr>
        <p:sp>
          <p:nvSpPr>
            <p:cNvPr id="8676" name="Google Shape;8676;p81"/>
            <p:cNvSpPr/>
            <p:nvPr/>
          </p:nvSpPr>
          <p:spPr>
            <a:xfrm>
              <a:off x="5191775" y="2394925"/>
              <a:ext cx="197625" cy="114825"/>
            </a:xfrm>
            <a:custGeom>
              <a:avLst/>
              <a:gdLst/>
              <a:ahLst/>
              <a:cxnLst/>
              <a:rect l="l" t="t" r="r" b="b"/>
              <a:pathLst>
                <a:path w="7905" h="4593" extrusionOk="0">
                  <a:moveTo>
                    <a:pt x="0" y="0"/>
                  </a:moveTo>
                  <a:lnTo>
                    <a:pt x="0" y="566"/>
                  </a:lnTo>
                  <a:cubicBezTo>
                    <a:pt x="3" y="1298"/>
                    <a:pt x="479" y="1949"/>
                    <a:pt x="1178" y="2171"/>
                  </a:cubicBezTo>
                  <a:cubicBezTo>
                    <a:pt x="1407" y="3502"/>
                    <a:pt x="2560" y="4593"/>
                    <a:pt x="3954" y="4593"/>
                  </a:cubicBezTo>
                  <a:cubicBezTo>
                    <a:pt x="5345" y="4593"/>
                    <a:pt x="6499" y="3502"/>
                    <a:pt x="6728" y="2171"/>
                  </a:cubicBezTo>
                  <a:cubicBezTo>
                    <a:pt x="7426" y="1949"/>
                    <a:pt x="7902" y="1298"/>
                    <a:pt x="7905" y="566"/>
                  </a:cubicBezTo>
                  <a:lnTo>
                    <a:pt x="7905"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77" name="Google Shape;8677;p81"/>
            <p:cNvSpPr/>
            <p:nvPr/>
          </p:nvSpPr>
          <p:spPr>
            <a:xfrm>
              <a:off x="5113625" y="2027900"/>
              <a:ext cx="347300" cy="338825"/>
            </a:xfrm>
            <a:custGeom>
              <a:avLst/>
              <a:gdLst/>
              <a:ahLst/>
              <a:cxnLst/>
              <a:rect l="l" t="t" r="r" b="b"/>
              <a:pathLst>
                <a:path w="13892" h="13553" extrusionOk="0">
                  <a:moveTo>
                    <a:pt x="7080" y="2260"/>
                  </a:moveTo>
                  <a:cubicBezTo>
                    <a:pt x="9574" y="2263"/>
                    <a:pt x="11594" y="4284"/>
                    <a:pt x="11597" y="6777"/>
                  </a:cubicBezTo>
                  <a:cubicBezTo>
                    <a:pt x="11597" y="7090"/>
                    <a:pt x="11344" y="7340"/>
                    <a:pt x="11031" y="7340"/>
                  </a:cubicBezTo>
                  <a:cubicBezTo>
                    <a:pt x="10718" y="7340"/>
                    <a:pt x="10468" y="7090"/>
                    <a:pt x="10468" y="6777"/>
                  </a:cubicBezTo>
                  <a:cubicBezTo>
                    <a:pt x="10465" y="4907"/>
                    <a:pt x="8950" y="3392"/>
                    <a:pt x="7080" y="3389"/>
                  </a:cubicBezTo>
                  <a:cubicBezTo>
                    <a:pt x="6767" y="3389"/>
                    <a:pt x="6514" y="3136"/>
                    <a:pt x="6514" y="2826"/>
                  </a:cubicBezTo>
                  <a:cubicBezTo>
                    <a:pt x="6514" y="2513"/>
                    <a:pt x="6767" y="2260"/>
                    <a:pt x="7080" y="2260"/>
                  </a:cubicBezTo>
                  <a:close/>
                  <a:moveTo>
                    <a:pt x="7070" y="1"/>
                  </a:moveTo>
                  <a:cubicBezTo>
                    <a:pt x="6595" y="1"/>
                    <a:pt x="6111" y="50"/>
                    <a:pt x="5623" y="152"/>
                  </a:cubicBezTo>
                  <a:cubicBezTo>
                    <a:pt x="3075" y="685"/>
                    <a:pt x="1001" y="2754"/>
                    <a:pt x="459" y="5301"/>
                  </a:cubicBezTo>
                  <a:cubicBezTo>
                    <a:pt x="1" y="7469"/>
                    <a:pt x="567" y="9644"/>
                    <a:pt x="2015" y="11270"/>
                  </a:cubicBezTo>
                  <a:cubicBezTo>
                    <a:pt x="2584" y="11908"/>
                    <a:pt x="2952" y="12703"/>
                    <a:pt x="3072" y="13552"/>
                  </a:cubicBezTo>
                  <a:lnTo>
                    <a:pt x="11088" y="13552"/>
                  </a:lnTo>
                  <a:cubicBezTo>
                    <a:pt x="11221" y="12691"/>
                    <a:pt x="11597" y="11887"/>
                    <a:pt x="12175" y="11233"/>
                  </a:cubicBezTo>
                  <a:cubicBezTo>
                    <a:pt x="13259" y="10002"/>
                    <a:pt x="13892" y="8418"/>
                    <a:pt x="13892" y="6777"/>
                  </a:cubicBezTo>
                  <a:cubicBezTo>
                    <a:pt x="13892" y="2969"/>
                    <a:pt x="10766" y="1"/>
                    <a:pt x="7070"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78" name="Google Shape;8678;p81"/>
            <p:cNvSpPr/>
            <p:nvPr/>
          </p:nvSpPr>
          <p:spPr>
            <a:xfrm>
              <a:off x="5049725" y="2197300"/>
              <a:ext cx="56400" cy="28275"/>
            </a:xfrm>
            <a:custGeom>
              <a:avLst/>
              <a:gdLst/>
              <a:ahLst/>
              <a:cxnLst/>
              <a:rect l="l" t="t" r="r" b="b"/>
              <a:pathLst>
                <a:path w="2256" h="1131" extrusionOk="0">
                  <a:moveTo>
                    <a:pt x="563" y="1"/>
                  </a:moveTo>
                  <a:cubicBezTo>
                    <a:pt x="250" y="1"/>
                    <a:pt x="0" y="254"/>
                    <a:pt x="0" y="567"/>
                  </a:cubicBezTo>
                  <a:cubicBezTo>
                    <a:pt x="0" y="877"/>
                    <a:pt x="250" y="1130"/>
                    <a:pt x="563" y="1130"/>
                  </a:cubicBezTo>
                  <a:lnTo>
                    <a:pt x="1693" y="1130"/>
                  </a:lnTo>
                  <a:cubicBezTo>
                    <a:pt x="2006" y="1130"/>
                    <a:pt x="2256" y="877"/>
                    <a:pt x="2256" y="567"/>
                  </a:cubicBezTo>
                  <a:cubicBezTo>
                    <a:pt x="2256" y="254"/>
                    <a:pt x="2006" y="1"/>
                    <a:pt x="1693"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79" name="Google Shape;8679;p81"/>
            <p:cNvSpPr/>
            <p:nvPr/>
          </p:nvSpPr>
          <p:spPr>
            <a:xfrm>
              <a:off x="5052575" y="2102800"/>
              <a:ext cx="50850" cy="48075"/>
            </a:xfrm>
            <a:custGeom>
              <a:avLst/>
              <a:gdLst/>
              <a:ahLst/>
              <a:cxnLst/>
              <a:rect l="l" t="t" r="r" b="b"/>
              <a:pathLst>
                <a:path w="2034" h="1923" extrusionOk="0">
                  <a:moveTo>
                    <a:pt x="623" y="0"/>
                  </a:moveTo>
                  <a:cubicBezTo>
                    <a:pt x="478" y="0"/>
                    <a:pt x="333" y="56"/>
                    <a:pt x="224" y="167"/>
                  </a:cubicBezTo>
                  <a:cubicBezTo>
                    <a:pt x="4" y="384"/>
                    <a:pt x="1" y="736"/>
                    <a:pt x="214" y="959"/>
                  </a:cubicBezTo>
                  <a:lnTo>
                    <a:pt x="1015" y="1757"/>
                  </a:lnTo>
                  <a:cubicBezTo>
                    <a:pt x="1125" y="1867"/>
                    <a:pt x="1269" y="1922"/>
                    <a:pt x="1413" y="1922"/>
                  </a:cubicBezTo>
                  <a:cubicBezTo>
                    <a:pt x="1558" y="1922"/>
                    <a:pt x="1702" y="1867"/>
                    <a:pt x="1813" y="1757"/>
                  </a:cubicBezTo>
                  <a:cubicBezTo>
                    <a:pt x="2033" y="1534"/>
                    <a:pt x="2033" y="1179"/>
                    <a:pt x="1813" y="959"/>
                  </a:cubicBezTo>
                  <a:lnTo>
                    <a:pt x="1015" y="158"/>
                  </a:lnTo>
                  <a:cubicBezTo>
                    <a:pt x="906" y="53"/>
                    <a:pt x="764" y="0"/>
                    <a:pt x="623"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80" name="Google Shape;8680;p81"/>
            <p:cNvSpPr/>
            <p:nvPr/>
          </p:nvSpPr>
          <p:spPr>
            <a:xfrm>
              <a:off x="5052575" y="2272175"/>
              <a:ext cx="50700" cy="47900"/>
            </a:xfrm>
            <a:custGeom>
              <a:avLst/>
              <a:gdLst/>
              <a:ahLst/>
              <a:cxnLst/>
              <a:rect l="l" t="t" r="r" b="b"/>
              <a:pathLst>
                <a:path w="2028" h="1916" extrusionOk="0">
                  <a:moveTo>
                    <a:pt x="1405" y="0"/>
                  </a:moveTo>
                  <a:cubicBezTo>
                    <a:pt x="1264" y="0"/>
                    <a:pt x="1124" y="53"/>
                    <a:pt x="1015" y="159"/>
                  </a:cubicBezTo>
                  <a:lnTo>
                    <a:pt x="214" y="960"/>
                  </a:lnTo>
                  <a:cubicBezTo>
                    <a:pt x="1" y="1179"/>
                    <a:pt x="4" y="1532"/>
                    <a:pt x="224" y="1749"/>
                  </a:cubicBezTo>
                  <a:cubicBezTo>
                    <a:pt x="333" y="1860"/>
                    <a:pt x="478" y="1916"/>
                    <a:pt x="623" y="1916"/>
                  </a:cubicBezTo>
                  <a:cubicBezTo>
                    <a:pt x="764" y="1916"/>
                    <a:pt x="906" y="1863"/>
                    <a:pt x="1015" y="1758"/>
                  </a:cubicBezTo>
                  <a:lnTo>
                    <a:pt x="1813" y="960"/>
                  </a:lnTo>
                  <a:cubicBezTo>
                    <a:pt x="2027" y="737"/>
                    <a:pt x="2024" y="384"/>
                    <a:pt x="1804" y="168"/>
                  </a:cubicBezTo>
                  <a:cubicBezTo>
                    <a:pt x="1695" y="56"/>
                    <a:pt x="1550" y="0"/>
                    <a:pt x="1405"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81" name="Google Shape;8681;p81"/>
            <p:cNvSpPr/>
            <p:nvPr/>
          </p:nvSpPr>
          <p:spPr>
            <a:xfrm>
              <a:off x="5475050" y="2197300"/>
              <a:ext cx="56425" cy="28275"/>
            </a:xfrm>
            <a:custGeom>
              <a:avLst/>
              <a:gdLst/>
              <a:ahLst/>
              <a:cxnLst/>
              <a:rect l="l" t="t" r="r" b="b"/>
              <a:pathLst>
                <a:path w="2257" h="1131" extrusionOk="0">
                  <a:moveTo>
                    <a:pt x="564" y="1"/>
                  </a:moveTo>
                  <a:cubicBezTo>
                    <a:pt x="251" y="1"/>
                    <a:pt x="1" y="254"/>
                    <a:pt x="1" y="567"/>
                  </a:cubicBezTo>
                  <a:cubicBezTo>
                    <a:pt x="1" y="877"/>
                    <a:pt x="251" y="1130"/>
                    <a:pt x="564" y="1130"/>
                  </a:cubicBezTo>
                  <a:lnTo>
                    <a:pt x="1693" y="1130"/>
                  </a:lnTo>
                  <a:cubicBezTo>
                    <a:pt x="2006" y="1130"/>
                    <a:pt x="2256" y="877"/>
                    <a:pt x="2256" y="567"/>
                  </a:cubicBezTo>
                  <a:cubicBezTo>
                    <a:pt x="2256" y="254"/>
                    <a:pt x="2006" y="1"/>
                    <a:pt x="1693"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82" name="Google Shape;8682;p81"/>
            <p:cNvSpPr/>
            <p:nvPr/>
          </p:nvSpPr>
          <p:spPr>
            <a:xfrm>
              <a:off x="5477925" y="2102800"/>
              <a:ext cx="50675" cy="47900"/>
            </a:xfrm>
            <a:custGeom>
              <a:avLst/>
              <a:gdLst/>
              <a:ahLst/>
              <a:cxnLst/>
              <a:rect l="l" t="t" r="r" b="b"/>
              <a:pathLst>
                <a:path w="2027" h="1916" extrusionOk="0">
                  <a:moveTo>
                    <a:pt x="1405" y="0"/>
                  </a:moveTo>
                  <a:cubicBezTo>
                    <a:pt x="1264" y="0"/>
                    <a:pt x="1123" y="53"/>
                    <a:pt x="1015" y="158"/>
                  </a:cubicBezTo>
                  <a:lnTo>
                    <a:pt x="214" y="959"/>
                  </a:lnTo>
                  <a:cubicBezTo>
                    <a:pt x="0" y="1179"/>
                    <a:pt x="3" y="1531"/>
                    <a:pt x="223" y="1748"/>
                  </a:cubicBezTo>
                  <a:cubicBezTo>
                    <a:pt x="333" y="1860"/>
                    <a:pt x="478" y="1915"/>
                    <a:pt x="623" y="1915"/>
                  </a:cubicBezTo>
                  <a:cubicBezTo>
                    <a:pt x="764" y="1915"/>
                    <a:pt x="905" y="1863"/>
                    <a:pt x="1015" y="1757"/>
                  </a:cubicBezTo>
                  <a:lnTo>
                    <a:pt x="1813" y="959"/>
                  </a:lnTo>
                  <a:cubicBezTo>
                    <a:pt x="2027" y="736"/>
                    <a:pt x="2024" y="384"/>
                    <a:pt x="1804" y="167"/>
                  </a:cubicBezTo>
                  <a:cubicBezTo>
                    <a:pt x="1694" y="56"/>
                    <a:pt x="1549" y="0"/>
                    <a:pt x="1405"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83" name="Google Shape;8683;p81"/>
            <p:cNvSpPr/>
            <p:nvPr/>
          </p:nvSpPr>
          <p:spPr>
            <a:xfrm>
              <a:off x="5477775" y="2272000"/>
              <a:ext cx="50825" cy="48075"/>
            </a:xfrm>
            <a:custGeom>
              <a:avLst/>
              <a:gdLst/>
              <a:ahLst/>
              <a:cxnLst/>
              <a:rect l="l" t="t" r="r" b="b"/>
              <a:pathLst>
                <a:path w="2033" h="1923" extrusionOk="0">
                  <a:moveTo>
                    <a:pt x="621" y="1"/>
                  </a:moveTo>
                  <a:cubicBezTo>
                    <a:pt x="476" y="1"/>
                    <a:pt x="331" y="56"/>
                    <a:pt x="220" y="166"/>
                  </a:cubicBezTo>
                  <a:cubicBezTo>
                    <a:pt x="0" y="388"/>
                    <a:pt x="0" y="744"/>
                    <a:pt x="220" y="967"/>
                  </a:cubicBezTo>
                  <a:lnTo>
                    <a:pt x="1021" y="1765"/>
                  </a:lnTo>
                  <a:cubicBezTo>
                    <a:pt x="1129" y="1870"/>
                    <a:pt x="1270" y="1923"/>
                    <a:pt x="1411" y="1923"/>
                  </a:cubicBezTo>
                  <a:cubicBezTo>
                    <a:pt x="1555" y="1923"/>
                    <a:pt x="1700" y="1867"/>
                    <a:pt x="1810" y="1756"/>
                  </a:cubicBezTo>
                  <a:cubicBezTo>
                    <a:pt x="2030" y="1539"/>
                    <a:pt x="2033" y="1186"/>
                    <a:pt x="1819" y="967"/>
                  </a:cubicBezTo>
                  <a:lnTo>
                    <a:pt x="1021" y="166"/>
                  </a:lnTo>
                  <a:cubicBezTo>
                    <a:pt x="910" y="56"/>
                    <a:pt x="765" y="1"/>
                    <a:pt x="621"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684" name="Google Shape;8684;p81"/>
          <p:cNvGrpSpPr/>
          <p:nvPr/>
        </p:nvGrpSpPr>
        <p:grpSpPr>
          <a:xfrm>
            <a:off x="5644699" y="4718525"/>
            <a:ext cx="293187" cy="452127"/>
            <a:chOff x="5726350" y="2028150"/>
            <a:chExt cx="312300" cy="481600"/>
          </a:xfrm>
        </p:grpSpPr>
        <p:sp>
          <p:nvSpPr>
            <p:cNvPr id="8685" name="Google Shape;8685;p81"/>
            <p:cNvSpPr/>
            <p:nvPr/>
          </p:nvSpPr>
          <p:spPr>
            <a:xfrm>
              <a:off x="5756075" y="2028150"/>
              <a:ext cx="252825" cy="83275"/>
            </a:xfrm>
            <a:custGeom>
              <a:avLst/>
              <a:gdLst/>
              <a:ahLst/>
              <a:cxnLst/>
              <a:rect l="l" t="t" r="r" b="b"/>
              <a:pathLst>
                <a:path w="10113" h="3331" extrusionOk="0">
                  <a:moveTo>
                    <a:pt x="1639" y="1"/>
                  </a:moveTo>
                  <a:cubicBezTo>
                    <a:pt x="730" y="13"/>
                    <a:pt x="1" y="753"/>
                    <a:pt x="1" y="1666"/>
                  </a:cubicBezTo>
                  <a:cubicBezTo>
                    <a:pt x="1" y="2575"/>
                    <a:pt x="730" y="3316"/>
                    <a:pt x="1639" y="3331"/>
                  </a:cubicBezTo>
                  <a:lnTo>
                    <a:pt x="8474" y="3331"/>
                  </a:lnTo>
                  <a:cubicBezTo>
                    <a:pt x="9384" y="3316"/>
                    <a:pt x="10113" y="2575"/>
                    <a:pt x="10113" y="1666"/>
                  </a:cubicBezTo>
                  <a:cubicBezTo>
                    <a:pt x="10113" y="753"/>
                    <a:pt x="9384" y="13"/>
                    <a:pt x="8474"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86" name="Google Shape;8686;p81"/>
            <p:cNvSpPr/>
            <p:nvPr/>
          </p:nvSpPr>
          <p:spPr>
            <a:xfrm>
              <a:off x="5726350" y="2139650"/>
              <a:ext cx="312300" cy="224425"/>
            </a:xfrm>
            <a:custGeom>
              <a:avLst/>
              <a:gdLst/>
              <a:ahLst/>
              <a:cxnLst/>
              <a:rect l="l" t="t" r="r" b="b"/>
              <a:pathLst>
                <a:path w="12492" h="8977" extrusionOk="0">
                  <a:moveTo>
                    <a:pt x="2822" y="0"/>
                  </a:moveTo>
                  <a:lnTo>
                    <a:pt x="2822" y="4800"/>
                  </a:lnTo>
                  <a:cubicBezTo>
                    <a:pt x="1527" y="5589"/>
                    <a:pt x="542" y="6797"/>
                    <a:pt x="36" y="8224"/>
                  </a:cubicBezTo>
                  <a:lnTo>
                    <a:pt x="30" y="8233"/>
                  </a:lnTo>
                  <a:cubicBezTo>
                    <a:pt x="27" y="8242"/>
                    <a:pt x="24" y="8254"/>
                    <a:pt x="21" y="8266"/>
                  </a:cubicBezTo>
                  <a:cubicBezTo>
                    <a:pt x="18" y="8278"/>
                    <a:pt x="15" y="8281"/>
                    <a:pt x="15" y="8287"/>
                  </a:cubicBezTo>
                  <a:cubicBezTo>
                    <a:pt x="12" y="8296"/>
                    <a:pt x="9" y="8308"/>
                    <a:pt x="9" y="8317"/>
                  </a:cubicBezTo>
                  <a:cubicBezTo>
                    <a:pt x="6" y="8326"/>
                    <a:pt x="6" y="8335"/>
                    <a:pt x="3" y="8347"/>
                  </a:cubicBezTo>
                  <a:cubicBezTo>
                    <a:pt x="3" y="8356"/>
                    <a:pt x="3" y="8362"/>
                    <a:pt x="3" y="8368"/>
                  </a:cubicBezTo>
                  <a:cubicBezTo>
                    <a:pt x="0" y="8378"/>
                    <a:pt x="3" y="8393"/>
                    <a:pt x="3" y="8405"/>
                  </a:cubicBezTo>
                  <a:cubicBezTo>
                    <a:pt x="3" y="8408"/>
                    <a:pt x="3" y="8411"/>
                    <a:pt x="3" y="8414"/>
                  </a:cubicBezTo>
                  <a:lnTo>
                    <a:pt x="3" y="8426"/>
                  </a:lnTo>
                  <a:cubicBezTo>
                    <a:pt x="3" y="8438"/>
                    <a:pt x="3" y="8450"/>
                    <a:pt x="3" y="8462"/>
                  </a:cubicBezTo>
                  <a:lnTo>
                    <a:pt x="6" y="8483"/>
                  </a:lnTo>
                  <a:cubicBezTo>
                    <a:pt x="6" y="8495"/>
                    <a:pt x="9" y="8504"/>
                    <a:pt x="12" y="8513"/>
                  </a:cubicBezTo>
                  <a:cubicBezTo>
                    <a:pt x="12" y="8525"/>
                    <a:pt x="15" y="8531"/>
                    <a:pt x="15" y="8540"/>
                  </a:cubicBezTo>
                  <a:cubicBezTo>
                    <a:pt x="18" y="8549"/>
                    <a:pt x="21" y="8558"/>
                    <a:pt x="21" y="8564"/>
                  </a:cubicBezTo>
                  <a:cubicBezTo>
                    <a:pt x="24" y="8573"/>
                    <a:pt x="27" y="8585"/>
                    <a:pt x="33" y="8594"/>
                  </a:cubicBezTo>
                  <a:cubicBezTo>
                    <a:pt x="36" y="8606"/>
                    <a:pt x="36" y="8609"/>
                    <a:pt x="40" y="8615"/>
                  </a:cubicBezTo>
                  <a:cubicBezTo>
                    <a:pt x="43" y="8624"/>
                    <a:pt x="49" y="8636"/>
                    <a:pt x="52" y="8646"/>
                  </a:cubicBezTo>
                  <a:cubicBezTo>
                    <a:pt x="58" y="8658"/>
                    <a:pt x="58" y="8661"/>
                    <a:pt x="61" y="8667"/>
                  </a:cubicBezTo>
                  <a:cubicBezTo>
                    <a:pt x="67" y="8673"/>
                    <a:pt x="73" y="8685"/>
                    <a:pt x="76" y="8694"/>
                  </a:cubicBezTo>
                  <a:cubicBezTo>
                    <a:pt x="82" y="8703"/>
                    <a:pt x="85" y="8709"/>
                    <a:pt x="88" y="8715"/>
                  </a:cubicBezTo>
                  <a:cubicBezTo>
                    <a:pt x="94" y="8721"/>
                    <a:pt x="100" y="8730"/>
                    <a:pt x="106" y="8739"/>
                  </a:cubicBezTo>
                  <a:cubicBezTo>
                    <a:pt x="112" y="8748"/>
                    <a:pt x="115" y="8754"/>
                    <a:pt x="121" y="8760"/>
                  </a:cubicBezTo>
                  <a:cubicBezTo>
                    <a:pt x="127" y="8769"/>
                    <a:pt x="133" y="8775"/>
                    <a:pt x="139" y="8781"/>
                  </a:cubicBezTo>
                  <a:cubicBezTo>
                    <a:pt x="145" y="8787"/>
                    <a:pt x="151" y="8796"/>
                    <a:pt x="157" y="8802"/>
                  </a:cubicBezTo>
                  <a:lnTo>
                    <a:pt x="175" y="8820"/>
                  </a:lnTo>
                  <a:cubicBezTo>
                    <a:pt x="181" y="8826"/>
                    <a:pt x="190" y="8832"/>
                    <a:pt x="196" y="8841"/>
                  </a:cubicBezTo>
                  <a:lnTo>
                    <a:pt x="217" y="8856"/>
                  </a:lnTo>
                  <a:lnTo>
                    <a:pt x="238" y="8874"/>
                  </a:lnTo>
                  <a:lnTo>
                    <a:pt x="262" y="8889"/>
                  </a:lnTo>
                  <a:lnTo>
                    <a:pt x="283" y="8901"/>
                  </a:lnTo>
                  <a:lnTo>
                    <a:pt x="314" y="8917"/>
                  </a:lnTo>
                  <a:cubicBezTo>
                    <a:pt x="320" y="8920"/>
                    <a:pt x="326" y="8923"/>
                    <a:pt x="332" y="8926"/>
                  </a:cubicBezTo>
                  <a:cubicBezTo>
                    <a:pt x="341" y="8929"/>
                    <a:pt x="356" y="8938"/>
                    <a:pt x="368" y="8941"/>
                  </a:cubicBezTo>
                  <a:lnTo>
                    <a:pt x="377" y="8947"/>
                  </a:lnTo>
                  <a:lnTo>
                    <a:pt x="386" y="8947"/>
                  </a:lnTo>
                  <a:lnTo>
                    <a:pt x="413" y="8956"/>
                  </a:lnTo>
                  <a:lnTo>
                    <a:pt x="437" y="8962"/>
                  </a:lnTo>
                  <a:lnTo>
                    <a:pt x="461" y="8968"/>
                  </a:lnTo>
                  <a:cubicBezTo>
                    <a:pt x="473" y="8971"/>
                    <a:pt x="485" y="8971"/>
                    <a:pt x="497" y="8974"/>
                  </a:cubicBezTo>
                  <a:lnTo>
                    <a:pt x="512" y="8977"/>
                  </a:lnTo>
                  <a:lnTo>
                    <a:pt x="11928" y="8977"/>
                  </a:lnTo>
                  <a:cubicBezTo>
                    <a:pt x="11946" y="8977"/>
                    <a:pt x="11967" y="8977"/>
                    <a:pt x="11985" y="8974"/>
                  </a:cubicBezTo>
                  <a:lnTo>
                    <a:pt x="11991" y="8974"/>
                  </a:lnTo>
                  <a:cubicBezTo>
                    <a:pt x="12006" y="8974"/>
                    <a:pt x="12021" y="8971"/>
                    <a:pt x="12033" y="8968"/>
                  </a:cubicBezTo>
                  <a:lnTo>
                    <a:pt x="12051" y="8965"/>
                  </a:lnTo>
                  <a:cubicBezTo>
                    <a:pt x="12063" y="8962"/>
                    <a:pt x="12072" y="8959"/>
                    <a:pt x="12085" y="8956"/>
                  </a:cubicBezTo>
                  <a:lnTo>
                    <a:pt x="12106" y="8950"/>
                  </a:lnTo>
                  <a:lnTo>
                    <a:pt x="12118" y="8947"/>
                  </a:lnTo>
                  <a:lnTo>
                    <a:pt x="12130" y="8941"/>
                  </a:lnTo>
                  <a:lnTo>
                    <a:pt x="12160" y="8929"/>
                  </a:lnTo>
                  <a:lnTo>
                    <a:pt x="12184" y="8917"/>
                  </a:lnTo>
                  <a:cubicBezTo>
                    <a:pt x="12193" y="8914"/>
                    <a:pt x="12199" y="8907"/>
                    <a:pt x="12208" y="8904"/>
                  </a:cubicBezTo>
                  <a:cubicBezTo>
                    <a:pt x="12214" y="8898"/>
                    <a:pt x="12226" y="8892"/>
                    <a:pt x="12235" y="8889"/>
                  </a:cubicBezTo>
                  <a:lnTo>
                    <a:pt x="12253" y="8877"/>
                  </a:lnTo>
                  <a:cubicBezTo>
                    <a:pt x="12262" y="8868"/>
                    <a:pt x="12271" y="8862"/>
                    <a:pt x="12280" y="8856"/>
                  </a:cubicBezTo>
                  <a:lnTo>
                    <a:pt x="12295" y="8844"/>
                  </a:lnTo>
                  <a:cubicBezTo>
                    <a:pt x="12304" y="8835"/>
                    <a:pt x="12313" y="8826"/>
                    <a:pt x="12319" y="8820"/>
                  </a:cubicBezTo>
                  <a:lnTo>
                    <a:pt x="12334" y="8805"/>
                  </a:lnTo>
                  <a:cubicBezTo>
                    <a:pt x="12343" y="8796"/>
                    <a:pt x="12349" y="8790"/>
                    <a:pt x="12359" y="8781"/>
                  </a:cubicBezTo>
                  <a:lnTo>
                    <a:pt x="12371" y="8763"/>
                  </a:lnTo>
                  <a:lnTo>
                    <a:pt x="12389" y="8739"/>
                  </a:lnTo>
                  <a:lnTo>
                    <a:pt x="12404" y="8718"/>
                  </a:lnTo>
                  <a:cubicBezTo>
                    <a:pt x="12410" y="8709"/>
                    <a:pt x="12413" y="8703"/>
                    <a:pt x="12419" y="8694"/>
                  </a:cubicBezTo>
                  <a:cubicBezTo>
                    <a:pt x="12422" y="8688"/>
                    <a:pt x="12428" y="8679"/>
                    <a:pt x="12431" y="8670"/>
                  </a:cubicBezTo>
                  <a:cubicBezTo>
                    <a:pt x="12437" y="8661"/>
                    <a:pt x="12440" y="8655"/>
                    <a:pt x="12443" y="8646"/>
                  </a:cubicBezTo>
                  <a:cubicBezTo>
                    <a:pt x="12446" y="8639"/>
                    <a:pt x="12449" y="8627"/>
                    <a:pt x="12455" y="8618"/>
                  </a:cubicBezTo>
                  <a:cubicBezTo>
                    <a:pt x="12458" y="8609"/>
                    <a:pt x="12461" y="8603"/>
                    <a:pt x="12461" y="8594"/>
                  </a:cubicBezTo>
                  <a:cubicBezTo>
                    <a:pt x="12464" y="8588"/>
                    <a:pt x="12467" y="8576"/>
                    <a:pt x="12470" y="8567"/>
                  </a:cubicBezTo>
                  <a:cubicBezTo>
                    <a:pt x="12473" y="8558"/>
                    <a:pt x="12476" y="8549"/>
                    <a:pt x="12479" y="8540"/>
                  </a:cubicBezTo>
                  <a:cubicBezTo>
                    <a:pt x="12479" y="8534"/>
                    <a:pt x="12482" y="8525"/>
                    <a:pt x="12482" y="8516"/>
                  </a:cubicBezTo>
                  <a:cubicBezTo>
                    <a:pt x="12485" y="8507"/>
                    <a:pt x="12485" y="8495"/>
                    <a:pt x="12488" y="8486"/>
                  </a:cubicBezTo>
                  <a:lnTo>
                    <a:pt x="12491" y="8462"/>
                  </a:lnTo>
                  <a:cubicBezTo>
                    <a:pt x="12491" y="8450"/>
                    <a:pt x="12491" y="8438"/>
                    <a:pt x="12491" y="8426"/>
                  </a:cubicBezTo>
                  <a:lnTo>
                    <a:pt x="12491" y="8414"/>
                  </a:lnTo>
                  <a:cubicBezTo>
                    <a:pt x="12491" y="8411"/>
                    <a:pt x="12491" y="8408"/>
                    <a:pt x="12491" y="8405"/>
                  </a:cubicBezTo>
                  <a:lnTo>
                    <a:pt x="12491" y="8371"/>
                  </a:lnTo>
                  <a:cubicBezTo>
                    <a:pt x="12491" y="8359"/>
                    <a:pt x="12491" y="8356"/>
                    <a:pt x="12491" y="8347"/>
                  </a:cubicBezTo>
                  <a:cubicBezTo>
                    <a:pt x="12488" y="8338"/>
                    <a:pt x="12488" y="8329"/>
                    <a:pt x="12485" y="8317"/>
                  </a:cubicBezTo>
                  <a:cubicBezTo>
                    <a:pt x="12482" y="8308"/>
                    <a:pt x="12482" y="8299"/>
                    <a:pt x="12479" y="8290"/>
                  </a:cubicBezTo>
                  <a:cubicBezTo>
                    <a:pt x="12476" y="8278"/>
                    <a:pt x="12476" y="8275"/>
                    <a:pt x="12473" y="8266"/>
                  </a:cubicBezTo>
                  <a:cubicBezTo>
                    <a:pt x="12473" y="8260"/>
                    <a:pt x="12467" y="8245"/>
                    <a:pt x="12464" y="8233"/>
                  </a:cubicBezTo>
                  <a:lnTo>
                    <a:pt x="12461" y="8224"/>
                  </a:lnTo>
                  <a:cubicBezTo>
                    <a:pt x="11955" y="6797"/>
                    <a:pt x="10970" y="5589"/>
                    <a:pt x="9676" y="4803"/>
                  </a:cubicBezTo>
                  <a:lnTo>
                    <a:pt x="9676"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87" name="Google Shape;8687;p81"/>
            <p:cNvSpPr/>
            <p:nvPr/>
          </p:nvSpPr>
          <p:spPr>
            <a:xfrm>
              <a:off x="5842500" y="2392350"/>
              <a:ext cx="79975" cy="117400"/>
            </a:xfrm>
            <a:custGeom>
              <a:avLst/>
              <a:gdLst/>
              <a:ahLst/>
              <a:cxnLst/>
              <a:rect l="l" t="t" r="r" b="b"/>
              <a:pathLst>
                <a:path w="3199" h="4696" extrusionOk="0">
                  <a:moveTo>
                    <a:pt x="4" y="1"/>
                  </a:moveTo>
                  <a:lnTo>
                    <a:pt x="4" y="1651"/>
                  </a:lnTo>
                  <a:cubicBezTo>
                    <a:pt x="1" y="2591"/>
                    <a:pt x="287" y="3509"/>
                    <a:pt x="820" y="4283"/>
                  </a:cubicBezTo>
                  <a:cubicBezTo>
                    <a:pt x="994" y="4542"/>
                    <a:pt x="1287" y="4696"/>
                    <a:pt x="1600" y="4696"/>
                  </a:cubicBezTo>
                  <a:cubicBezTo>
                    <a:pt x="1913" y="4696"/>
                    <a:pt x="2205" y="4542"/>
                    <a:pt x="2380" y="4283"/>
                  </a:cubicBezTo>
                  <a:cubicBezTo>
                    <a:pt x="2913" y="3509"/>
                    <a:pt x="3199" y="2591"/>
                    <a:pt x="3196" y="1651"/>
                  </a:cubicBezTo>
                  <a:lnTo>
                    <a:pt x="3196"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688" name="Google Shape;8688;p81"/>
          <p:cNvGrpSpPr/>
          <p:nvPr/>
        </p:nvGrpSpPr>
        <p:grpSpPr>
          <a:xfrm>
            <a:off x="6124954" y="4722668"/>
            <a:ext cx="443841" cy="443841"/>
            <a:chOff x="6239925" y="2032450"/>
            <a:chExt cx="472775" cy="472775"/>
          </a:xfrm>
        </p:grpSpPr>
        <p:sp>
          <p:nvSpPr>
            <p:cNvPr id="8689" name="Google Shape;8689;p81"/>
            <p:cNvSpPr/>
            <p:nvPr/>
          </p:nvSpPr>
          <p:spPr>
            <a:xfrm>
              <a:off x="6239925" y="2032450"/>
              <a:ext cx="472775" cy="472775"/>
            </a:xfrm>
            <a:custGeom>
              <a:avLst/>
              <a:gdLst/>
              <a:ahLst/>
              <a:cxnLst/>
              <a:rect l="l" t="t" r="r" b="b"/>
              <a:pathLst>
                <a:path w="18911" h="18911" extrusionOk="0">
                  <a:moveTo>
                    <a:pt x="9455" y="2466"/>
                  </a:moveTo>
                  <a:cubicBezTo>
                    <a:pt x="13307" y="2466"/>
                    <a:pt x="16442" y="5601"/>
                    <a:pt x="16442" y="9456"/>
                  </a:cubicBezTo>
                  <a:cubicBezTo>
                    <a:pt x="16442" y="13310"/>
                    <a:pt x="13307" y="16445"/>
                    <a:pt x="9455" y="16445"/>
                  </a:cubicBezTo>
                  <a:cubicBezTo>
                    <a:pt x="5601" y="16445"/>
                    <a:pt x="2466" y="13310"/>
                    <a:pt x="2466" y="9456"/>
                  </a:cubicBezTo>
                  <a:cubicBezTo>
                    <a:pt x="2466" y="5601"/>
                    <a:pt x="5601" y="2466"/>
                    <a:pt x="9455" y="2466"/>
                  </a:cubicBezTo>
                  <a:close/>
                  <a:moveTo>
                    <a:pt x="9455" y="0"/>
                  </a:moveTo>
                  <a:cubicBezTo>
                    <a:pt x="4228" y="0"/>
                    <a:pt x="0" y="4228"/>
                    <a:pt x="0" y="9456"/>
                  </a:cubicBezTo>
                  <a:cubicBezTo>
                    <a:pt x="0" y="14683"/>
                    <a:pt x="4228" y="18911"/>
                    <a:pt x="9455" y="18911"/>
                  </a:cubicBezTo>
                  <a:cubicBezTo>
                    <a:pt x="14680" y="18911"/>
                    <a:pt x="18911" y="14683"/>
                    <a:pt x="18911" y="9456"/>
                  </a:cubicBezTo>
                  <a:cubicBezTo>
                    <a:pt x="18911" y="4231"/>
                    <a:pt x="14680" y="0"/>
                    <a:pt x="9455"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90" name="Google Shape;8690;p81"/>
            <p:cNvSpPr/>
            <p:nvPr/>
          </p:nvSpPr>
          <p:spPr>
            <a:xfrm>
              <a:off x="6329800" y="2122325"/>
              <a:ext cx="292950" cy="293025"/>
            </a:xfrm>
            <a:custGeom>
              <a:avLst/>
              <a:gdLst/>
              <a:ahLst/>
              <a:cxnLst/>
              <a:rect l="l" t="t" r="r" b="b"/>
              <a:pathLst>
                <a:path w="11718" h="11721" extrusionOk="0">
                  <a:moveTo>
                    <a:pt x="5860" y="1043"/>
                  </a:moveTo>
                  <a:cubicBezTo>
                    <a:pt x="6171" y="1043"/>
                    <a:pt x="6424" y="1295"/>
                    <a:pt x="6424" y="1609"/>
                  </a:cubicBezTo>
                  <a:lnTo>
                    <a:pt x="6424" y="2542"/>
                  </a:lnTo>
                  <a:cubicBezTo>
                    <a:pt x="7264" y="2792"/>
                    <a:pt x="7839" y="3566"/>
                    <a:pt x="7842" y="4442"/>
                  </a:cubicBezTo>
                  <a:cubicBezTo>
                    <a:pt x="7842" y="4755"/>
                    <a:pt x="7589" y="5008"/>
                    <a:pt x="7276" y="5008"/>
                  </a:cubicBezTo>
                  <a:cubicBezTo>
                    <a:pt x="6966" y="5008"/>
                    <a:pt x="6713" y="4755"/>
                    <a:pt x="6713" y="4442"/>
                  </a:cubicBezTo>
                  <a:cubicBezTo>
                    <a:pt x="6713" y="3929"/>
                    <a:pt x="6292" y="3588"/>
                    <a:pt x="5853" y="3588"/>
                  </a:cubicBezTo>
                  <a:cubicBezTo>
                    <a:pt x="5644" y="3588"/>
                    <a:pt x="5429" y="3666"/>
                    <a:pt x="5255" y="3840"/>
                  </a:cubicBezTo>
                  <a:cubicBezTo>
                    <a:pt x="4719" y="4376"/>
                    <a:pt x="5099" y="5297"/>
                    <a:pt x="5860" y="5297"/>
                  </a:cubicBezTo>
                  <a:cubicBezTo>
                    <a:pt x="5862" y="5297"/>
                    <a:pt x="5865" y="5297"/>
                    <a:pt x="5867" y="5297"/>
                  </a:cubicBezTo>
                  <a:cubicBezTo>
                    <a:pt x="6849" y="5297"/>
                    <a:pt x="7680" y="6019"/>
                    <a:pt x="7821" y="6993"/>
                  </a:cubicBezTo>
                  <a:cubicBezTo>
                    <a:pt x="7962" y="7968"/>
                    <a:pt x="7369" y="8899"/>
                    <a:pt x="6424" y="9179"/>
                  </a:cubicBezTo>
                  <a:lnTo>
                    <a:pt x="6424" y="10115"/>
                  </a:lnTo>
                  <a:cubicBezTo>
                    <a:pt x="6424" y="10426"/>
                    <a:pt x="6171" y="10679"/>
                    <a:pt x="5860" y="10679"/>
                  </a:cubicBezTo>
                  <a:cubicBezTo>
                    <a:pt x="5547" y="10679"/>
                    <a:pt x="5294" y="10426"/>
                    <a:pt x="5294" y="10115"/>
                  </a:cubicBezTo>
                  <a:lnTo>
                    <a:pt x="5294" y="9179"/>
                  </a:lnTo>
                  <a:cubicBezTo>
                    <a:pt x="4454" y="8929"/>
                    <a:pt x="3879" y="8155"/>
                    <a:pt x="3876" y="7279"/>
                  </a:cubicBezTo>
                  <a:cubicBezTo>
                    <a:pt x="3876" y="6966"/>
                    <a:pt x="4129" y="6713"/>
                    <a:pt x="4442" y="6713"/>
                  </a:cubicBezTo>
                  <a:cubicBezTo>
                    <a:pt x="4752" y="6713"/>
                    <a:pt x="5005" y="6966"/>
                    <a:pt x="5005" y="7279"/>
                  </a:cubicBezTo>
                  <a:cubicBezTo>
                    <a:pt x="5005" y="7792"/>
                    <a:pt x="5426" y="8133"/>
                    <a:pt x="5865" y="8133"/>
                  </a:cubicBezTo>
                  <a:cubicBezTo>
                    <a:pt x="6074" y="8133"/>
                    <a:pt x="6288" y="8055"/>
                    <a:pt x="6463" y="7881"/>
                  </a:cubicBezTo>
                  <a:cubicBezTo>
                    <a:pt x="6999" y="7345"/>
                    <a:pt x="6619" y="6427"/>
                    <a:pt x="5860" y="6427"/>
                  </a:cubicBezTo>
                  <a:cubicBezTo>
                    <a:pt x="4873" y="6427"/>
                    <a:pt x="4039" y="5704"/>
                    <a:pt x="3897" y="4728"/>
                  </a:cubicBezTo>
                  <a:cubicBezTo>
                    <a:pt x="3756" y="3753"/>
                    <a:pt x="4349" y="2822"/>
                    <a:pt x="5294" y="2542"/>
                  </a:cubicBezTo>
                  <a:lnTo>
                    <a:pt x="5294" y="1609"/>
                  </a:lnTo>
                  <a:cubicBezTo>
                    <a:pt x="5294" y="1295"/>
                    <a:pt x="5547" y="1043"/>
                    <a:pt x="5860" y="1043"/>
                  </a:cubicBezTo>
                  <a:close/>
                  <a:moveTo>
                    <a:pt x="5860" y="1"/>
                  </a:moveTo>
                  <a:cubicBezTo>
                    <a:pt x="2629" y="1"/>
                    <a:pt x="1" y="2629"/>
                    <a:pt x="1" y="5861"/>
                  </a:cubicBezTo>
                  <a:cubicBezTo>
                    <a:pt x="1" y="9092"/>
                    <a:pt x="2629" y="11720"/>
                    <a:pt x="5860" y="11720"/>
                  </a:cubicBezTo>
                  <a:cubicBezTo>
                    <a:pt x="9088" y="11720"/>
                    <a:pt x="11717" y="9092"/>
                    <a:pt x="11717" y="5861"/>
                  </a:cubicBezTo>
                  <a:cubicBezTo>
                    <a:pt x="11717" y="2629"/>
                    <a:pt x="9088" y="1"/>
                    <a:pt x="5860"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691" name="Google Shape;8691;p81"/>
          <p:cNvGrpSpPr/>
          <p:nvPr/>
        </p:nvGrpSpPr>
        <p:grpSpPr>
          <a:xfrm>
            <a:off x="6723743" y="3152124"/>
            <a:ext cx="446188" cy="247233"/>
            <a:chOff x="903075" y="2730000"/>
            <a:chExt cx="475275" cy="263350"/>
          </a:xfrm>
        </p:grpSpPr>
        <p:sp>
          <p:nvSpPr>
            <p:cNvPr id="8692" name="Google Shape;8692;p81"/>
            <p:cNvSpPr/>
            <p:nvPr/>
          </p:nvSpPr>
          <p:spPr>
            <a:xfrm>
              <a:off x="986725" y="2807325"/>
              <a:ext cx="308000" cy="108800"/>
            </a:xfrm>
            <a:custGeom>
              <a:avLst/>
              <a:gdLst/>
              <a:ahLst/>
              <a:cxnLst/>
              <a:rect l="l" t="t" r="r" b="b"/>
              <a:pathLst>
                <a:path w="12320" h="4352" extrusionOk="0">
                  <a:moveTo>
                    <a:pt x="6161" y="482"/>
                  </a:moveTo>
                  <a:cubicBezTo>
                    <a:pt x="6845" y="482"/>
                    <a:pt x="7462" y="894"/>
                    <a:pt x="7724" y="1527"/>
                  </a:cubicBezTo>
                  <a:cubicBezTo>
                    <a:pt x="7986" y="2159"/>
                    <a:pt x="7838" y="2888"/>
                    <a:pt x="7357" y="3370"/>
                  </a:cubicBezTo>
                  <a:cubicBezTo>
                    <a:pt x="7032" y="3694"/>
                    <a:pt x="6599" y="3866"/>
                    <a:pt x="6158" y="3866"/>
                  </a:cubicBezTo>
                  <a:cubicBezTo>
                    <a:pt x="5940" y="3866"/>
                    <a:pt x="5720" y="3824"/>
                    <a:pt x="5511" y="3737"/>
                  </a:cubicBezTo>
                  <a:cubicBezTo>
                    <a:pt x="4881" y="3475"/>
                    <a:pt x="4469" y="2858"/>
                    <a:pt x="4469" y="2174"/>
                  </a:cubicBezTo>
                  <a:cubicBezTo>
                    <a:pt x="4469" y="1241"/>
                    <a:pt x="5225" y="482"/>
                    <a:pt x="6161" y="482"/>
                  </a:cubicBezTo>
                  <a:close/>
                  <a:moveTo>
                    <a:pt x="1418" y="0"/>
                  </a:moveTo>
                  <a:cubicBezTo>
                    <a:pt x="1220" y="684"/>
                    <a:pt x="684" y="1220"/>
                    <a:pt x="0" y="1415"/>
                  </a:cubicBezTo>
                  <a:lnTo>
                    <a:pt x="0" y="2933"/>
                  </a:lnTo>
                  <a:cubicBezTo>
                    <a:pt x="684" y="3129"/>
                    <a:pt x="1220" y="3665"/>
                    <a:pt x="1418" y="4351"/>
                  </a:cubicBezTo>
                  <a:lnTo>
                    <a:pt x="10904" y="4351"/>
                  </a:lnTo>
                  <a:cubicBezTo>
                    <a:pt x="11100" y="3665"/>
                    <a:pt x="11636" y="3129"/>
                    <a:pt x="12319" y="2933"/>
                  </a:cubicBezTo>
                  <a:lnTo>
                    <a:pt x="12319" y="1415"/>
                  </a:lnTo>
                  <a:cubicBezTo>
                    <a:pt x="11636" y="1220"/>
                    <a:pt x="11100" y="684"/>
                    <a:pt x="10904"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93" name="Google Shape;8693;p81"/>
            <p:cNvSpPr/>
            <p:nvPr/>
          </p:nvSpPr>
          <p:spPr>
            <a:xfrm>
              <a:off x="1126675" y="2847600"/>
              <a:ext cx="28100" cy="28175"/>
            </a:xfrm>
            <a:custGeom>
              <a:avLst/>
              <a:gdLst/>
              <a:ahLst/>
              <a:cxnLst/>
              <a:rect l="l" t="t" r="r" b="b"/>
              <a:pathLst>
                <a:path w="1124" h="1127" extrusionOk="0">
                  <a:moveTo>
                    <a:pt x="563" y="0"/>
                  </a:moveTo>
                  <a:cubicBezTo>
                    <a:pt x="250" y="0"/>
                    <a:pt x="0" y="253"/>
                    <a:pt x="0" y="563"/>
                  </a:cubicBezTo>
                  <a:cubicBezTo>
                    <a:pt x="0" y="873"/>
                    <a:pt x="250" y="1126"/>
                    <a:pt x="563" y="1126"/>
                  </a:cubicBezTo>
                  <a:cubicBezTo>
                    <a:pt x="873" y="1126"/>
                    <a:pt x="1123" y="873"/>
                    <a:pt x="1123" y="563"/>
                  </a:cubicBezTo>
                  <a:cubicBezTo>
                    <a:pt x="1123" y="253"/>
                    <a:pt x="873" y="0"/>
                    <a:pt x="563"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94" name="Google Shape;8694;p81"/>
            <p:cNvSpPr/>
            <p:nvPr/>
          </p:nvSpPr>
          <p:spPr>
            <a:xfrm>
              <a:off x="903075" y="2730000"/>
              <a:ext cx="475275" cy="263350"/>
            </a:xfrm>
            <a:custGeom>
              <a:avLst/>
              <a:gdLst/>
              <a:ahLst/>
              <a:cxnLst/>
              <a:rect l="l" t="t" r="r" b="b"/>
              <a:pathLst>
                <a:path w="19011" h="10534" extrusionOk="0">
                  <a:moveTo>
                    <a:pt x="14735" y="1964"/>
                  </a:moveTo>
                  <a:cubicBezTo>
                    <a:pt x="15045" y="1964"/>
                    <a:pt x="15298" y="2217"/>
                    <a:pt x="15298" y="2530"/>
                  </a:cubicBezTo>
                  <a:cubicBezTo>
                    <a:pt x="15298" y="3042"/>
                    <a:pt x="15716" y="3460"/>
                    <a:pt x="16231" y="3460"/>
                  </a:cubicBezTo>
                  <a:cubicBezTo>
                    <a:pt x="16541" y="3460"/>
                    <a:pt x="16794" y="3713"/>
                    <a:pt x="16794" y="4026"/>
                  </a:cubicBezTo>
                  <a:lnTo>
                    <a:pt x="16794" y="6511"/>
                  </a:lnTo>
                  <a:cubicBezTo>
                    <a:pt x="16794" y="6821"/>
                    <a:pt x="16541" y="7074"/>
                    <a:pt x="16231" y="7074"/>
                  </a:cubicBezTo>
                  <a:cubicBezTo>
                    <a:pt x="15716" y="7074"/>
                    <a:pt x="15298" y="7492"/>
                    <a:pt x="15298" y="8007"/>
                  </a:cubicBezTo>
                  <a:cubicBezTo>
                    <a:pt x="15298" y="8318"/>
                    <a:pt x="15045" y="8570"/>
                    <a:pt x="14735" y="8570"/>
                  </a:cubicBezTo>
                  <a:lnTo>
                    <a:pt x="4277" y="8570"/>
                  </a:lnTo>
                  <a:cubicBezTo>
                    <a:pt x="3966" y="8570"/>
                    <a:pt x="3714" y="8318"/>
                    <a:pt x="3714" y="8007"/>
                  </a:cubicBezTo>
                  <a:cubicBezTo>
                    <a:pt x="3714" y="7492"/>
                    <a:pt x="3295" y="7074"/>
                    <a:pt x="2783" y="7074"/>
                  </a:cubicBezTo>
                  <a:cubicBezTo>
                    <a:pt x="2470" y="7074"/>
                    <a:pt x="2217" y="6821"/>
                    <a:pt x="2217" y="6511"/>
                  </a:cubicBezTo>
                  <a:lnTo>
                    <a:pt x="2217" y="4026"/>
                  </a:lnTo>
                  <a:cubicBezTo>
                    <a:pt x="2217" y="3713"/>
                    <a:pt x="2470" y="3460"/>
                    <a:pt x="2783" y="3460"/>
                  </a:cubicBezTo>
                  <a:cubicBezTo>
                    <a:pt x="3295" y="3460"/>
                    <a:pt x="3714" y="3042"/>
                    <a:pt x="3714" y="2530"/>
                  </a:cubicBezTo>
                  <a:cubicBezTo>
                    <a:pt x="3714" y="2217"/>
                    <a:pt x="3966" y="1964"/>
                    <a:pt x="4277" y="1964"/>
                  </a:cubicBezTo>
                  <a:close/>
                  <a:moveTo>
                    <a:pt x="567" y="0"/>
                  </a:moveTo>
                  <a:cubicBezTo>
                    <a:pt x="254" y="0"/>
                    <a:pt x="1" y="253"/>
                    <a:pt x="1" y="567"/>
                  </a:cubicBezTo>
                  <a:lnTo>
                    <a:pt x="1" y="9968"/>
                  </a:lnTo>
                  <a:cubicBezTo>
                    <a:pt x="1" y="10281"/>
                    <a:pt x="254" y="10534"/>
                    <a:pt x="567" y="10534"/>
                  </a:cubicBezTo>
                  <a:lnTo>
                    <a:pt x="18445" y="10534"/>
                  </a:lnTo>
                  <a:cubicBezTo>
                    <a:pt x="18758" y="10534"/>
                    <a:pt x="19011" y="10281"/>
                    <a:pt x="19011" y="9968"/>
                  </a:cubicBezTo>
                  <a:lnTo>
                    <a:pt x="19011" y="567"/>
                  </a:lnTo>
                  <a:cubicBezTo>
                    <a:pt x="19011" y="253"/>
                    <a:pt x="18758" y="0"/>
                    <a:pt x="18445"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695" name="Google Shape;8695;p81"/>
          <p:cNvGrpSpPr/>
          <p:nvPr/>
        </p:nvGrpSpPr>
        <p:grpSpPr>
          <a:xfrm>
            <a:off x="1662932" y="4718420"/>
            <a:ext cx="452337" cy="452337"/>
            <a:chOff x="1492675" y="2027925"/>
            <a:chExt cx="481825" cy="481825"/>
          </a:xfrm>
        </p:grpSpPr>
        <p:sp>
          <p:nvSpPr>
            <p:cNvPr id="8696" name="Google Shape;8696;p81"/>
            <p:cNvSpPr/>
            <p:nvPr/>
          </p:nvSpPr>
          <p:spPr>
            <a:xfrm>
              <a:off x="1719425" y="2170050"/>
              <a:ext cx="28250" cy="28250"/>
            </a:xfrm>
            <a:custGeom>
              <a:avLst/>
              <a:gdLst/>
              <a:ahLst/>
              <a:cxnLst/>
              <a:rect l="l" t="t" r="r" b="b"/>
              <a:pathLst>
                <a:path w="1130" h="1130" extrusionOk="0">
                  <a:moveTo>
                    <a:pt x="567" y="1"/>
                  </a:moveTo>
                  <a:cubicBezTo>
                    <a:pt x="254" y="1"/>
                    <a:pt x="1" y="251"/>
                    <a:pt x="1" y="564"/>
                  </a:cubicBezTo>
                  <a:cubicBezTo>
                    <a:pt x="1" y="877"/>
                    <a:pt x="254" y="1130"/>
                    <a:pt x="567" y="1130"/>
                  </a:cubicBezTo>
                  <a:cubicBezTo>
                    <a:pt x="877" y="1130"/>
                    <a:pt x="1130" y="877"/>
                    <a:pt x="1130" y="564"/>
                  </a:cubicBezTo>
                  <a:cubicBezTo>
                    <a:pt x="1130" y="251"/>
                    <a:pt x="877" y="1"/>
                    <a:pt x="567"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97" name="Google Shape;8697;p81"/>
            <p:cNvSpPr/>
            <p:nvPr/>
          </p:nvSpPr>
          <p:spPr>
            <a:xfrm>
              <a:off x="1832350" y="2254750"/>
              <a:ext cx="28250" cy="28250"/>
            </a:xfrm>
            <a:custGeom>
              <a:avLst/>
              <a:gdLst/>
              <a:ahLst/>
              <a:cxnLst/>
              <a:rect l="l" t="t" r="r" b="b"/>
              <a:pathLst>
                <a:path w="1130" h="1130" extrusionOk="0">
                  <a:moveTo>
                    <a:pt x="567" y="0"/>
                  </a:moveTo>
                  <a:cubicBezTo>
                    <a:pt x="253" y="0"/>
                    <a:pt x="0" y="250"/>
                    <a:pt x="0" y="564"/>
                  </a:cubicBezTo>
                  <a:cubicBezTo>
                    <a:pt x="0" y="877"/>
                    <a:pt x="253" y="1130"/>
                    <a:pt x="567" y="1130"/>
                  </a:cubicBezTo>
                  <a:cubicBezTo>
                    <a:pt x="877" y="1130"/>
                    <a:pt x="1130" y="877"/>
                    <a:pt x="1130" y="564"/>
                  </a:cubicBezTo>
                  <a:cubicBezTo>
                    <a:pt x="1130" y="250"/>
                    <a:pt x="877" y="0"/>
                    <a:pt x="567"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98" name="Google Shape;8698;p81"/>
            <p:cNvSpPr/>
            <p:nvPr/>
          </p:nvSpPr>
          <p:spPr>
            <a:xfrm>
              <a:off x="1606500" y="2254750"/>
              <a:ext cx="28250" cy="28250"/>
            </a:xfrm>
            <a:custGeom>
              <a:avLst/>
              <a:gdLst/>
              <a:ahLst/>
              <a:cxnLst/>
              <a:rect l="l" t="t" r="r" b="b"/>
              <a:pathLst>
                <a:path w="1130" h="1130" extrusionOk="0">
                  <a:moveTo>
                    <a:pt x="567" y="0"/>
                  </a:moveTo>
                  <a:cubicBezTo>
                    <a:pt x="254" y="0"/>
                    <a:pt x="1" y="250"/>
                    <a:pt x="1" y="564"/>
                  </a:cubicBezTo>
                  <a:cubicBezTo>
                    <a:pt x="1" y="877"/>
                    <a:pt x="254" y="1130"/>
                    <a:pt x="567" y="1130"/>
                  </a:cubicBezTo>
                  <a:cubicBezTo>
                    <a:pt x="877" y="1130"/>
                    <a:pt x="1130" y="877"/>
                    <a:pt x="1130" y="564"/>
                  </a:cubicBezTo>
                  <a:cubicBezTo>
                    <a:pt x="1130" y="250"/>
                    <a:pt x="877" y="0"/>
                    <a:pt x="567"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699" name="Google Shape;8699;p81"/>
            <p:cNvSpPr/>
            <p:nvPr/>
          </p:nvSpPr>
          <p:spPr>
            <a:xfrm>
              <a:off x="1492675" y="2425025"/>
              <a:ext cx="481825" cy="84725"/>
            </a:xfrm>
            <a:custGeom>
              <a:avLst/>
              <a:gdLst/>
              <a:ahLst/>
              <a:cxnLst/>
              <a:rect l="l" t="t" r="r" b="b"/>
              <a:pathLst>
                <a:path w="19273" h="3389" extrusionOk="0">
                  <a:moveTo>
                    <a:pt x="1" y="1"/>
                  </a:moveTo>
                  <a:lnTo>
                    <a:pt x="1" y="1696"/>
                  </a:lnTo>
                  <a:cubicBezTo>
                    <a:pt x="1" y="2630"/>
                    <a:pt x="757" y="3389"/>
                    <a:pt x="1693" y="3389"/>
                  </a:cubicBezTo>
                  <a:lnTo>
                    <a:pt x="17577" y="3389"/>
                  </a:lnTo>
                  <a:cubicBezTo>
                    <a:pt x="18514" y="3389"/>
                    <a:pt x="19270" y="2630"/>
                    <a:pt x="19273" y="1696"/>
                  </a:cubicBezTo>
                  <a:lnTo>
                    <a:pt x="19273"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00" name="Google Shape;8700;p81"/>
            <p:cNvSpPr/>
            <p:nvPr/>
          </p:nvSpPr>
          <p:spPr>
            <a:xfrm>
              <a:off x="1492675" y="2027925"/>
              <a:ext cx="481825" cy="368000"/>
            </a:xfrm>
            <a:custGeom>
              <a:avLst/>
              <a:gdLst/>
              <a:ahLst/>
              <a:cxnLst/>
              <a:rect l="l" t="t" r="r" b="b"/>
              <a:pathLst>
                <a:path w="19273" h="14720" extrusionOk="0">
                  <a:moveTo>
                    <a:pt x="5120" y="2259"/>
                  </a:moveTo>
                  <a:cubicBezTo>
                    <a:pt x="5430" y="2259"/>
                    <a:pt x="5683" y="2512"/>
                    <a:pt x="5683" y="2825"/>
                  </a:cubicBezTo>
                  <a:lnTo>
                    <a:pt x="5683" y="8047"/>
                  </a:lnTo>
                  <a:cubicBezTo>
                    <a:pt x="6360" y="8281"/>
                    <a:pt x="6812" y="8920"/>
                    <a:pt x="6812" y="9637"/>
                  </a:cubicBezTo>
                  <a:cubicBezTo>
                    <a:pt x="6812" y="10353"/>
                    <a:pt x="6360" y="10992"/>
                    <a:pt x="5683" y="11226"/>
                  </a:cubicBezTo>
                  <a:lnTo>
                    <a:pt x="5683" y="13024"/>
                  </a:lnTo>
                  <a:cubicBezTo>
                    <a:pt x="5683" y="13337"/>
                    <a:pt x="5430" y="13587"/>
                    <a:pt x="5120" y="13587"/>
                  </a:cubicBezTo>
                  <a:cubicBezTo>
                    <a:pt x="4807" y="13587"/>
                    <a:pt x="4554" y="13337"/>
                    <a:pt x="4554" y="13024"/>
                  </a:cubicBezTo>
                  <a:lnTo>
                    <a:pt x="4554" y="11226"/>
                  </a:lnTo>
                  <a:cubicBezTo>
                    <a:pt x="3876" y="10992"/>
                    <a:pt x="3425" y="10353"/>
                    <a:pt x="3425" y="9637"/>
                  </a:cubicBezTo>
                  <a:cubicBezTo>
                    <a:pt x="3425" y="8920"/>
                    <a:pt x="3876" y="8281"/>
                    <a:pt x="4554" y="8047"/>
                  </a:cubicBezTo>
                  <a:lnTo>
                    <a:pt x="4554" y="2825"/>
                  </a:lnTo>
                  <a:cubicBezTo>
                    <a:pt x="4554" y="2512"/>
                    <a:pt x="4807" y="2259"/>
                    <a:pt x="5120" y="2259"/>
                  </a:cubicBezTo>
                  <a:close/>
                  <a:moveTo>
                    <a:pt x="9637" y="2259"/>
                  </a:moveTo>
                  <a:cubicBezTo>
                    <a:pt x="9947" y="2259"/>
                    <a:pt x="10200" y="2512"/>
                    <a:pt x="10200" y="2825"/>
                  </a:cubicBezTo>
                  <a:lnTo>
                    <a:pt x="10200" y="4659"/>
                  </a:lnTo>
                  <a:cubicBezTo>
                    <a:pt x="10877" y="4894"/>
                    <a:pt x="11329" y="5532"/>
                    <a:pt x="11329" y="6249"/>
                  </a:cubicBezTo>
                  <a:cubicBezTo>
                    <a:pt x="11329" y="6966"/>
                    <a:pt x="10877" y="7604"/>
                    <a:pt x="10200" y="7839"/>
                  </a:cubicBezTo>
                  <a:lnTo>
                    <a:pt x="10200" y="13024"/>
                  </a:lnTo>
                  <a:cubicBezTo>
                    <a:pt x="10200" y="13337"/>
                    <a:pt x="9947" y="13587"/>
                    <a:pt x="9637" y="13587"/>
                  </a:cubicBezTo>
                  <a:cubicBezTo>
                    <a:pt x="9324" y="13587"/>
                    <a:pt x="9071" y="13337"/>
                    <a:pt x="9071" y="13024"/>
                  </a:cubicBezTo>
                  <a:lnTo>
                    <a:pt x="9071" y="7839"/>
                  </a:lnTo>
                  <a:cubicBezTo>
                    <a:pt x="8393" y="7604"/>
                    <a:pt x="7941" y="6966"/>
                    <a:pt x="7941" y="6249"/>
                  </a:cubicBezTo>
                  <a:cubicBezTo>
                    <a:pt x="7941" y="5532"/>
                    <a:pt x="8393" y="4894"/>
                    <a:pt x="9071" y="4659"/>
                  </a:cubicBezTo>
                  <a:lnTo>
                    <a:pt x="9071" y="2825"/>
                  </a:lnTo>
                  <a:cubicBezTo>
                    <a:pt x="9071" y="2512"/>
                    <a:pt x="9324" y="2259"/>
                    <a:pt x="9637" y="2259"/>
                  </a:cubicBezTo>
                  <a:close/>
                  <a:moveTo>
                    <a:pt x="14154" y="2259"/>
                  </a:moveTo>
                  <a:cubicBezTo>
                    <a:pt x="14464" y="2259"/>
                    <a:pt x="14717" y="2512"/>
                    <a:pt x="14717" y="2825"/>
                  </a:cubicBezTo>
                  <a:lnTo>
                    <a:pt x="14717" y="8047"/>
                  </a:lnTo>
                  <a:cubicBezTo>
                    <a:pt x="15394" y="8281"/>
                    <a:pt x="15846" y="8920"/>
                    <a:pt x="15846" y="9637"/>
                  </a:cubicBezTo>
                  <a:cubicBezTo>
                    <a:pt x="15846" y="10353"/>
                    <a:pt x="15394" y="10992"/>
                    <a:pt x="14717" y="11226"/>
                  </a:cubicBezTo>
                  <a:lnTo>
                    <a:pt x="14717" y="13024"/>
                  </a:lnTo>
                  <a:cubicBezTo>
                    <a:pt x="14717" y="13337"/>
                    <a:pt x="14464" y="13587"/>
                    <a:pt x="14154" y="13587"/>
                  </a:cubicBezTo>
                  <a:cubicBezTo>
                    <a:pt x="13840" y="13587"/>
                    <a:pt x="13587" y="13337"/>
                    <a:pt x="13587" y="13024"/>
                  </a:cubicBezTo>
                  <a:lnTo>
                    <a:pt x="13587" y="11226"/>
                  </a:lnTo>
                  <a:cubicBezTo>
                    <a:pt x="12910" y="10992"/>
                    <a:pt x="12458" y="10353"/>
                    <a:pt x="12458" y="9637"/>
                  </a:cubicBezTo>
                  <a:cubicBezTo>
                    <a:pt x="12458" y="8920"/>
                    <a:pt x="12910" y="8281"/>
                    <a:pt x="13587" y="8047"/>
                  </a:cubicBezTo>
                  <a:lnTo>
                    <a:pt x="13587" y="2825"/>
                  </a:lnTo>
                  <a:cubicBezTo>
                    <a:pt x="13587" y="2512"/>
                    <a:pt x="13840" y="2259"/>
                    <a:pt x="14154" y="2259"/>
                  </a:cubicBezTo>
                  <a:close/>
                  <a:moveTo>
                    <a:pt x="1693" y="1"/>
                  </a:moveTo>
                  <a:cubicBezTo>
                    <a:pt x="757" y="1"/>
                    <a:pt x="1" y="759"/>
                    <a:pt x="1" y="1696"/>
                  </a:cubicBezTo>
                  <a:lnTo>
                    <a:pt x="1" y="14720"/>
                  </a:lnTo>
                  <a:lnTo>
                    <a:pt x="19273" y="14720"/>
                  </a:lnTo>
                  <a:lnTo>
                    <a:pt x="19273" y="1696"/>
                  </a:lnTo>
                  <a:cubicBezTo>
                    <a:pt x="19270" y="759"/>
                    <a:pt x="18514" y="1"/>
                    <a:pt x="17577"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701" name="Google Shape;8701;p81"/>
          <p:cNvGrpSpPr/>
          <p:nvPr/>
        </p:nvGrpSpPr>
        <p:grpSpPr>
          <a:xfrm>
            <a:off x="7298101" y="3049572"/>
            <a:ext cx="452337" cy="452337"/>
            <a:chOff x="1492675" y="2620775"/>
            <a:chExt cx="481825" cy="481825"/>
          </a:xfrm>
        </p:grpSpPr>
        <p:sp>
          <p:nvSpPr>
            <p:cNvPr id="8702" name="Google Shape;8702;p81"/>
            <p:cNvSpPr/>
            <p:nvPr/>
          </p:nvSpPr>
          <p:spPr>
            <a:xfrm>
              <a:off x="1677125" y="2620775"/>
              <a:ext cx="112950" cy="113850"/>
            </a:xfrm>
            <a:custGeom>
              <a:avLst/>
              <a:gdLst/>
              <a:ahLst/>
              <a:cxnLst/>
              <a:rect l="l" t="t" r="r" b="b"/>
              <a:pathLst>
                <a:path w="4518" h="4554" extrusionOk="0">
                  <a:moveTo>
                    <a:pt x="2259" y="0"/>
                  </a:moveTo>
                  <a:cubicBezTo>
                    <a:pt x="1009" y="0"/>
                    <a:pt x="0" y="1048"/>
                    <a:pt x="0" y="2298"/>
                  </a:cubicBezTo>
                  <a:cubicBezTo>
                    <a:pt x="0" y="3544"/>
                    <a:pt x="1009" y="4553"/>
                    <a:pt x="2259" y="4553"/>
                  </a:cubicBezTo>
                  <a:cubicBezTo>
                    <a:pt x="3505" y="4553"/>
                    <a:pt x="4517" y="3544"/>
                    <a:pt x="4517" y="2298"/>
                  </a:cubicBezTo>
                  <a:cubicBezTo>
                    <a:pt x="4517" y="1048"/>
                    <a:pt x="3505" y="0"/>
                    <a:pt x="2259"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03" name="Google Shape;8703;p81"/>
            <p:cNvSpPr/>
            <p:nvPr/>
          </p:nvSpPr>
          <p:spPr>
            <a:xfrm>
              <a:off x="1492675" y="2734675"/>
              <a:ext cx="481825" cy="367925"/>
            </a:xfrm>
            <a:custGeom>
              <a:avLst/>
              <a:gdLst/>
              <a:ahLst/>
              <a:cxnLst/>
              <a:rect l="l" t="t" r="r" b="b"/>
              <a:pathLst>
                <a:path w="19273" h="14717" extrusionOk="0">
                  <a:moveTo>
                    <a:pt x="5120" y="4517"/>
                  </a:moveTo>
                  <a:cubicBezTo>
                    <a:pt x="5623" y="4517"/>
                    <a:pt x="5873" y="5122"/>
                    <a:pt x="5517" y="5481"/>
                  </a:cubicBezTo>
                  <a:cubicBezTo>
                    <a:pt x="5403" y="5595"/>
                    <a:pt x="5262" y="5647"/>
                    <a:pt x="5123" y="5647"/>
                  </a:cubicBezTo>
                  <a:cubicBezTo>
                    <a:pt x="4833" y="5647"/>
                    <a:pt x="4554" y="5421"/>
                    <a:pt x="4554" y="5080"/>
                  </a:cubicBezTo>
                  <a:cubicBezTo>
                    <a:pt x="4554" y="4767"/>
                    <a:pt x="4807" y="4517"/>
                    <a:pt x="5120" y="4517"/>
                  </a:cubicBezTo>
                  <a:close/>
                  <a:moveTo>
                    <a:pt x="3991" y="0"/>
                  </a:moveTo>
                  <a:cubicBezTo>
                    <a:pt x="3677" y="0"/>
                    <a:pt x="3425" y="250"/>
                    <a:pt x="3425" y="563"/>
                  </a:cubicBezTo>
                  <a:lnTo>
                    <a:pt x="3425" y="2572"/>
                  </a:lnTo>
                  <a:cubicBezTo>
                    <a:pt x="2455" y="3367"/>
                    <a:pt x="1750" y="4439"/>
                    <a:pt x="1401" y="5646"/>
                  </a:cubicBezTo>
                  <a:lnTo>
                    <a:pt x="564" y="5646"/>
                  </a:lnTo>
                  <a:cubicBezTo>
                    <a:pt x="251" y="5646"/>
                    <a:pt x="1" y="5896"/>
                    <a:pt x="1" y="6209"/>
                  </a:cubicBezTo>
                  <a:lnTo>
                    <a:pt x="1" y="9597"/>
                  </a:lnTo>
                  <a:cubicBezTo>
                    <a:pt x="1" y="9910"/>
                    <a:pt x="251" y="10163"/>
                    <a:pt x="564" y="10163"/>
                  </a:cubicBezTo>
                  <a:lnTo>
                    <a:pt x="1850" y="10163"/>
                  </a:lnTo>
                  <a:cubicBezTo>
                    <a:pt x="2446" y="11322"/>
                    <a:pt x="3391" y="12265"/>
                    <a:pt x="4554" y="12858"/>
                  </a:cubicBezTo>
                  <a:lnTo>
                    <a:pt x="4554" y="14153"/>
                  </a:lnTo>
                  <a:cubicBezTo>
                    <a:pt x="4554" y="14463"/>
                    <a:pt x="4807" y="14716"/>
                    <a:pt x="5120" y="14716"/>
                  </a:cubicBezTo>
                  <a:lnTo>
                    <a:pt x="7378" y="14716"/>
                  </a:lnTo>
                  <a:cubicBezTo>
                    <a:pt x="7688" y="14716"/>
                    <a:pt x="7941" y="14463"/>
                    <a:pt x="7941" y="14153"/>
                  </a:cubicBezTo>
                  <a:lnTo>
                    <a:pt x="7941" y="13551"/>
                  </a:lnTo>
                  <a:lnTo>
                    <a:pt x="11329" y="13551"/>
                  </a:lnTo>
                  <a:lnTo>
                    <a:pt x="11329" y="14153"/>
                  </a:lnTo>
                  <a:cubicBezTo>
                    <a:pt x="11329" y="14463"/>
                    <a:pt x="11582" y="14716"/>
                    <a:pt x="11895" y="14716"/>
                  </a:cubicBezTo>
                  <a:lnTo>
                    <a:pt x="14154" y="14716"/>
                  </a:lnTo>
                  <a:cubicBezTo>
                    <a:pt x="14464" y="14716"/>
                    <a:pt x="14717" y="14463"/>
                    <a:pt x="14717" y="14153"/>
                  </a:cubicBezTo>
                  <a:lnTo>
                    <a:pt x="14717" y="12864"/>
                  </a:lnTo>
                  <a:cubicBezTo>
                    <a:pt x="16647" y="11880"/>
                    <a:pt x="17945" y="9958"/>
                    <a:pt x="18107" y="7808"/>
                  </a:cubicBezTo>
                  <a:cubicBezTo>
                    <a:pt x="18800" y="7582"/>
                    <a:pt x="19270" y="6938"/>
                    <a:pt x="19273" y="6209"/>
                  </a:cubicBezTo>
                  <a:lnTo>
                    <a:pt x="19273" y="5080"/>
                  </a:lnTo>
                  <a:cubicBezTo>
                    <a:pt x="19273" y="4767"/>
                    <a:pt x="19020" y="4517"/>
                    <a:pt x="18707" y="4517"/>
                  </a:cubicBezTo>
                  <a:cubicBezTo>
                    <a:pt x="18393" y="4517"/>
                    <a:pt x="18144" y="4767"/>
                    <a:pt x="18144" y="5080"/>
                  </a:cubicBezTo>
                  <a:lnTo>
                    <a:pt x="18144" y="6209"/>
                  </a:lnTo>
                  <a:cubicBezTo>
                    <a:pt x="18141" y="6300"/>
                    <a:pt x="18116" y="6387"/>
                    <a:pt x="18074" y="6465"/>
                  </a:cubicBezTo>
                  <a:cubicBezTo>
                    <a:pt x="17647" y="3454"/>
                    <a:pt x="15021" y="1129"/>
                    <a:pt x="11895" y="1129"/>
                  </a:cubicBezTo>
                  <a:lnTo>
                    <a:pt x="7378" y="1129"/>
                  </a:lnTo>
                  <a:cubicBezTo>
                    <a:pt x="7020" y="1129"/>
                    <a:pt x="6665" y="1166"/>
                    <a:pt x="6315" y="1232"/>
                  </a:cubicBezTo>
                  <a:cubicBezTo>
                    <a:pt x="5788" y="464"/>
                    <a:pt x="4921" y="3"/>
                    <a:pt x="3991"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sp>
        <p:nvSpPr>
          <p:cNvPr id="8704" name="Google Shape;8704;p81"/>
          <p:cNvSpPr/>
          <p:nvPr/>
        </p:nvSpPr>
        <p:spPr>
          <a:xfrm>
            <a:off x="7831363" y="3049460"/>
            <a:ext cx="470011" cy="452337"/>
          </a:xfrm>
          <a:custGeom>
            <a:avLst/>
            <a:gdLst/>
            <a:ahLst/>
            <a:cxnLst/>
            <a:rect l="l" t="t" r="r" b="b"/>
            <a:pathLst>
              <a:path w="20026" h="19273" extrusionOk="0">
                <a:moveTo>
                  <a:pt x="14841" y="2901"/>
                </a:moveTo>
                <a:cubicBezTo>
                  <a:pt x="15282" y="2901"/>
                  <a:pt x="15717" y="3074"/>
                  <a:pt x="16042" y="3397"/>
                </a:cubicBezTo>
                <a:cubicBezTo>
                  <a:pt x="16704" y="4059"/>
                  <a:pt x="16704" y="5131"/>
                  <a:pt x="16042" y="5794"/>
                </a:cubicBezTo>
                <a:cubicBezTo>
                  <a:pt x="15717" y="6118"/>
                  <a:pt x="15284" y="6290"/>
                  <a:pt x="14843" y="6290"/>
                </a:cubicBezTo>
                <a:cubicBezTo>
                  <a:pt x="14625" y="6290"/>
                  <a:pt x="14405" y="6248"/>
                  <a:pt x="14196" y="6161"/>
                </a:cubicBezTo>
                <a:cubicBezTo>
                  <a:pt x="13563" y="5899"/>
                  <a:pt x="13151" y="5282"/>
                  <a:pt x="13151" y="4595"/>
                </a:cubicBezTo>
                <a:cubicBezTo>
                  <a:pt x="13151" y="3912"/>
                  <a:pt x="13563" y="3294"/>
                  <a:pt x="14196" y="3029"/>
                </a:cubicBezTo>
                <a:cubicBezTo>
                  <a:pt x="14404" y="2943"/>
                  <a:pt x="14623" y="2901"/>
                  <a:pt x="14841" y="2901"/>
                </a:cubicBezTo>
                <a:close/>
                <a:moveTo>
                  <a:pt x="10859" y="4837"/>
                </a:moveTo>
                <a:cubicBezTo>
                  <a:pt x="11001" y="4837"/>
                  <a:pt x="11142" y="4890"/>
                  <a:pt x="11251" y="4996"/>
                </a:cubicBezTo>
                <a:lnTo>
                  <a:pt x="12049" y="5794"/>
                </a:lnTo>
                <a:cubicBezTo>
                  <a:pt x="12269" y="6014"/>
                  <a:pt x="12269" y="6372"/>
                  <a:pt x="12049" y="6592"/>
                </a:cubicBezTo>
                <a:cubicBezTo>
                  <a:pt x="11939" y="6702"/>
                  <a:pt x="11794" y="6757"/>
                  <a:pt x="11650" y="6757"/>
                </a:cubicBezTo>
                <a:cubicBezTo>
                  <a:pt x="11505" y="6757"/>
                  <a:pt x="11361" y="6702"/>
                  <a:pt x="11251" y="6592"/>
                </a:cubicBezTo>
                <a:lnTo>
                  <a:pt x="10453" y="5794"/>
                </a:lnTo>
                <a:cubicBezTo>
                  <a:pt x="10239" y="5571"/>
                  <a:pt x="10242" y="5219"/>
                  <a:pt x="10459" y="5002"/>
                </a:cubicBezTo>
                <a:cubicBezTo>
                  <a:pt x="10570" y="4892"/>
                  <a:pt x="10715" y="4837"/>
                  <a:pt x="10859" y="4837"/>
                </a:cubicBezTo>
                <a:close/>
                <a:moveTo>
                  <a:pt x="13255" y="7232"/>
                </a:moveTo>
                <a:cubicBezTo>
                  <a:pt x="13396" y="7232"/>
                  <a:pt x="13538" y="7284"/>
                  <a:pt x="13648" y="7390"/>
                </a:cubicBezTo>
                <a:lnTo>
                  <a:pt x="14446" y="8188"/>
                </a:lnTo>
                <a:cubicBezTo>
                  <a:pt x="14665" y="8411"/>
                  <a:pt x="14665" y="8766"/>
                  <a:pt x="14446" y="8989"/>
                </a:cubicBezTo>
                <a:cubicBezTo>
                  <a:pt x="14336" y="9099"/>
                  <a:pt x="14191" y="9154"/>
                  <a:pt x="14047" y="9154"/>
                </a:cubicBezTo>
                <a:cubicBezTo>
                  <a:pt x="13902" y="9154"/>
                  <a:pt x="13758" y="9099"/>
                  <a:pt x="13648" y="8989"/>
                </a:cubicBezTo>
                <a:lnTo>
                  <a:pt x="12850" y="8188"/>
                </a:lnTo>
                <a:cubicBezTo>
                  <a:pt x="12633" y="7968"/>
                  <a:pt x="12636" y="7616"/>
                  <a:pt x="12856" y="7399"/>
                </a:cubicBezTo>
                <a:cubicBezTo>
                  <a:pt x="12966" y="7287"/>
                  <a:pt x="13110" y="7232"/>
                  <a:pt x="13255" y="7232"/>
                </a:cubicBezTo>
                <a:close/>
                <a:moveTo>
                  <a:pt x="10846" y="8029"/>
                </a:moveTo>
                <a:cubicBezTo>
                  <a:pt x="10991" y="8029"/>
                  <a:pt x="11135" y="8084"/>
                  <a:pt x="11245" y="8194"/>
                </a:cubicBezTo>
                <a:cubicBezTo>
                  <a:pt x="11462" y="8411"/>
                  <a:pt x="11465" y="8763"/>
                  <a:pt x="11251" y="8986"/>
                </a:cubicBezTo>
                <a:lnTo>
                  <a:pt x="11251" y="8989"/>
                </a:lnTo>
                <a:lnTo>
                  <a:pt x="10778" y="9461"/>
                </a:lnTo>
                <a:cubicBezTo>
                  <a:pt x="11088" y="10106"/>
                  <a:pt x="10959" y="10874"/>
                  <a:pt x="10453" y="11383"/>
                </a:cubicBezTo>
                <a:cubicBezTo>
                  <a:pt x="10343" y="11493"/>
                  <a:pt x="10198" y="11548"/>
                  <a:pt x="10054" y="11548"/>
                </a:cubicBezTo>
                <a:cubicBezTo>
                  <a:pt x="9909" y="11548"/>
                  <a:pt x="9765" y="11493"/>
                  <a:pt x="9655" y="11383"/>
                </a:cubicBezTo>
                <a:cubicBezTo>
                  <a:pt x="9435" y="11163"/>
                  <a:pt x="9435" y="10804"/>
                  <a:pt x="9655" y="10585"/>
                </a:cubicBezTo>
                <a:cubicBezTo>
                  <a:pt x="10010" y="10229"/>
                  <a:pt x="9757" y="9621"/>
                  <a:pt x="9254" y="9621"/>
                </a:cubicBezTo>
                <a:cubicBezTo>
                  <a:pt x="8751" y="9621"/>
                  <a:pt x="8498" y="10229"/>
                  <a:pt x="8857" y="10585"/>
                </a:cubicBezTo>
                <a:cubicBezTo>
                  <a:pt x="9441" y="11166"/>
                  <a:pt x="9519" y="12084"/>
                  <a:pt x="9043" y="12756"/>
                </a:cubicBezTo>
                <a:cubicBezTo>
                  <a:pt x="8717" y="13218"/>
                  <a:pt x="8196" y="13472"/>
                  <a:pt x="7661" y="13472"/>
                </a:cubicBezTo>
                <a:cubicBezTo>
                  <a:pt x="7415" y="13472"/>
                  <a:pt x="7167" y="13419"/>
                  <a:pt x="6933" y="13307"/>
                </a:cubicBezTo>
                <a:lnTo>
                  <a:pt x="6460" y="13777"/>
                </a:lnTo>
                <a:cubicBezTo>
                  <a:pt x="6351" y="13882"/>
                  <a:pt x="6210" y="13935"/>
                  <a:pt x="6068" y="13935"/>
                </a:cubicBezTo>
                <a:cubicBezTo>
                  <a:pt x="5924" y="13935"/>
                  <a:pt x="5779" y="13880"/>
                  <a:pt x="5668" y="13771"/>
                </a:cubicBezTo>
                <a:cubicBezTo>
                  <a:pt x="5451" y="13551"/>
                  <a:pt x="5448" y="13198"/>
                  <a:pt x="5662" y="12979"/>
                </a:cubicBezTo>
                <a:lnTo>
                  <a:pt x="6135" y="12506"/>
                </a:lnTo>
                <a:cubicBezTo>
                  <a:pt x="5824" y="11861"/>
                  <a:pt x="5957" y="11091"/>
                  <a:pt x="6460" y="10582"/>
                </a:cubicBezTo>
                <a:cubicBezTo>
                  <a:pt x="6570" y="10476"/>
                  <a:pt x="6711" y="10424"/>
                  <a:pt x="6852" y="10424"/>
                </a:cubicBezTo>
                <a:cubicBezTo>
                  <a:pt x="6997" y="10424"/>
                  <a:pt x="7142" y="10479"/>
                  <a:pt x="7252" y="10591"/>
                </a:cubicBezTo>
                <a:cubicBezTo>
                  <a:pt x="7469" y="10808"/>
                  <a:pt x="7472" y="11160"/>
                  <a:pt x="7258" y="11383"/>
                </a:cubicBezTo>
                <a:cubicBezTo>
                  <a:pt x="6902" y="11738"/>
                  <a:pt x="7155" y="12346"/>
                  <a:pt x="7658" y="12346"/>
                </a:cubicBezTo>
                <a:cubicBezTo>
                  <a:pt x="8161" y="12346"/>
                  <a:pt x="8414" y="11738"/>
                  <a:pt x="8059" y="11383"/>
                </a:cubicBezTo>
                <a:cubicBezTo>
                  <a:pt x="7475" y="10798"/>
                  <a:pt x="7393" y="9883"/>
                  <a:pt x="7869" y="9209"/>
                </a:cubicBezTo>
                <a:cubicBezTo>
                  <a:pt x="8195" y="8749"/>
                  <a:pt x="8716" y="8495"/>
                  <a:pt x="9251" y="8495"/>
                </a:cubicBezTo>
                <a:cubicBezTo>
                  <a:pt x="9497" y="8495"/>
                  <a:pt x="9746" y="8549"/>
                  <a:pt x="9980" y="8660"/>
                </a:cubicBezTo>
                <a:lnTo>
                  <a:pt x="10453" y="8188"/>
                </a:lnTo>
                <a:cubicBezTo>
                  <a:pt x="10563" y="8082"/>
                  <a:pt x="10705" y="8029"/>
                  <a:pt x="10846" y="8029"/>
                </a:cubicBezTo>
                <a:close/>
                <a:moveTo>
                  <a:pt x="13208" y="0"/>
                </a:moveTo>
                <a:cubicBezTo>
                  <a:pt x="11632" y="0"/>
                  <a:pt x="10059" y="597"/>
                  <a:pt x="8857" y="1801"/>
                </a:cubicBezTo>
                <a:lnTo>
                  <a:pt x="8456" y="2201"/>
                </a:lnTo>
                <a:lnTo>
                  <a:pt x="9655" y="3397"/>
                </a:lnTo>
                <a:cubicBezTo>
                  <a:pt x="9869" y="3620"/>
                  <a:pt x="9866" y="3972"/>
                  <a:pt x="9646" y="4189"/>
                </a:cubicBezTo>
                <a:cubicBezTo>
                  <a:pt x="9536" y="4300"/>
                  <a:pt x="9391" y="4356"/>
                  <a:pt x="9246" y="4356"/>
                </a:cubicBezTo>
                <a:cubicBezTo>
                  <a:pt x="9106" y="4356"/>
                  <a:pt x="8965" y="4303"/>
                  <a:pt x="8857" y="4198"/>
                </a:cubicBezTo>
                <a:lnTo>
                  <a:pt x="7658" y="2999"/>
                </a:lnTo>
                <a:lnTo>
                  <a:pt x="663" y="9994"/>
                </a:lnTo>
                <a:cubicBezTo>
                  <a:pt x="1" y="10654"/>
                  <a:pt x="1" y="11726"/>
                  <a:pt x="663" y="12388"/>
                </a:cubicBezTo>
                <a:lnTo>
                  <a:pt x="7053" y="18775"/>
                </a:lnTo>
                <a:cubicBezTo>
                  <a:pt x="7383" y="19107"/>
                  <a:pt x="7816" y="19272"/>
                  <a:pt x="8249" y="19272"/>
                </a:cubicBezTo>
                <a:cubicBezTo>
                  <a:pt x="8682" y="19272"/>
                  <a:pt x="9116" y="19107"/>
                  <a:pt x="9447" y="18775"/>
                </a:cubicBezTo>
                <a:lnTo>
                  <a:pt x="16442" y="11783"/>
                </a:lnTo>
                <a:lnTo>
                  <a:pt x="15244" y="10585"/>
                </a:lnTo>
                <a:cubicBezTo>
                  <a:pt x="15030" y="10362"/>
                  <a:pt x="15033" y="10010"/>
                  <a:pt x="15250" y="9793"/>
                </a:cubicBezTo>
                <a:cubicBezTo>
                  <a:pt x="15361" y="9683"/>
                  <a:pt x="15506" y="9628"/>
                  <a:pt x="15650" y="9628"/>
                </a:cubicBezTo>
                <a:cubicBezTo>
                  <a:pt x="15792" y="9628"/>
                  <a:pt x="15933" y="9681"/>
                  <a:pt x="16042" y="9787"/>
                </a:cubicBezTo>
                <a:lnTo>
                  <a:pt x="17240" y="10982"/>
                </a:lnTo>
                <a:lnTo>
                  <a:pt x="17641" y="10585"/>
                </a:lnTo>
                <a:cubicBezTo>
                  <a:pt x="19923" y="8299"/>
                  <a:pt x="20025" y="4677"/>
                  <a:pt x="17999" y="2240"/>
                </a:cubicBezTo>
                <a:lnTo>
                  <a:pt x="19237" y="1003"/>
                </a:lnTo>
                <a:cubicBezTo>
                  <a:pt x="19456" y="783"/>
                  <a:pt x="19456" y="425"/>
                  <a:pt x="19237" y="205"/>
                </a:cubicBezTo>
                <a:cubicBezTo>
                  <a:pt x="19127" y="95"/>
                  <a:pt x="18982" y="40"/>
                  <a:pt x="18838" y="40"/>
                </a:cubicBezTo>
                <a:cubicBezTo>
                  <a:pt x="18693" y="40"/>
                  <a:pt x="18548" y="95"/>
                  <a:pt x="18439" y="205"/>
                </a:cubicBezTo>
                <a:lnTo>
                  <a:pt x="17198" y="1443"/>
                </a:lnTo>
                <a:cubicBezTo>
                  <a:pt x="16045" y="483"/>
                  <a:pt x="14625" y="0"/>
                  <a:pt x="13208"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nvGrpSpPr>
          <p:cNvPr id="8705" name="Google Shape;8705;p81"/>
          <p:cNvGrpSpPr/>
          <p:nvPr/>
        </p:nvGrpSpPr>
        <p:grpSpPr>
          <a:xfrm>
            <a:off x="8396438" y="3070882"/>
            <a:ext cx="444780" cy="409716"/>
            <a:chOff x="2682350" y="2643425"/>
            <a:chExt cx="473775" cy="436425"/>
          </a:xfrm>
        </p:grpSpPr>
        <p:sp>
          <p:nvSpPr>
            <p:cNvPr id="8706" name="Google Shape;8706;p81"/>
            <p:cNvSpPr/>
            <p:nvPr/>
          </p:nvSpPr>
          <p:spPr>
            <a:xfrm>
              <a:off x="2682350" y="2725775"/>
              <a:ext cx="70175" cy="73425"/>
            </a:xfrm>
            <a:custGeom>
              <a:avLst/>
              <a:gdLst/>
              <a:ahLst/>
              <a:cxnLst/>
              <a:rect l="l" t="t" r="r" b="b"/>
              <a:pathLst>
                <a:path w="2807" h="2937" extrusionOk="0">
                  <a:moveTo>
                    <a:pt x="1130" y="1"/>
                  </a:moveTo>
                  <a:cubicBezTo>
                    <a:pt x="506" y="1"/>
                    <a:pt x="1" y="504"/>
                    <a:pt x="1" y="1130"/>
                  </a:cubicBezTo>
                  <a:lnTo>
                    <a:pt x="1" y="2937"/>
                  </a:lnTo>
                  <a:lnTo>
                    <a:pt x="1991" y="2937"/>
                  </a:lnTo>
                  <a:cubicBezTo>
                    <a:pt x="2443" y="2937"/>
                    <a:pt x="2807" y="2572"/>
                    <a:pt x="2807" y="2124"/>
                  </a:cubicBezTo>
                  <a:lnTo>
                    <a:pt x="2807"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07" name="Google Shape;8707;p81"/>
            <p:cNvSpPr/>
            <p:nvPr/>
          </p:nvSpPr>
          <p:spPr>
            <a:xfrm>
              <a:off x="2682350" y="3006350"/>
              <a:ext cx="70175" cy="73500"/>
            </a:xfrm>
            <a:custGeom>
              <a:avLst/>
              <a:gdLst/>
              <a:ahLst/>
              <a:cxnLst/>
              <a:rect l="l" t="t" r="r" b="b"/>
              <a:pathLst>
                <a:path w="2807" h="2940" extrusionOk="0">
                  <a:moveTo>
                    <a:pt x="1" y="1"/>
                  </a:moveTo>
                  <a:lnTo>
                    <a:pt x="1" y="1811"/>
                  </a:lnTo>
                  <a:cubicBezTo>
                    <a:pt x="1" y="2434"/>
                    <a:pt x="506" y="2940"/>
                    <a:pt x="1130" y="2940"/>
                  </a:cubicBezTo>
                  <a:lnTo>
                    <a:pt x="2807" y="2940"/>
                  </a:lnTo>
                  <a:lnTo>
                    <a:pt x="2807" y="817"/>
                  </a:lnTo>
                  <a:cubicBezTo>
                    <a:pt x="2807" y="365"/>
                    <a:pt x="2443" y="4"/>
                    <a:pt x="1991"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08" name="Google Shape;8708;p81"/>
            <p:cNvSpPr/>
            <p:nvPr/>
          </p:nvSpPr>
          <p:spPr>
            <a:xfrm>
              <a:off x="3085925" y="2725700"/>
              <a:ext cx="70200" cy="73500"/>
            </a:xfrm>
            <a:custGeom>
              <a:avLst/>
              <a:gdLst/>
              <a:ahLst/>
              <a:cxnLst/>
              <a:rect l="l" t="t" r="r" b="b"/>
              <a:pathLst>
                <a:path w="2808" h="2940" extrusionOk="0">
                  <a:moveTo>
                    <a:pt x="1" y="1"/>
                  </a:moveTo>
                  <a:lnTo>
                    <a:pt x="1" y="2127"/>
                  </a:lnTo>
                  <a:cubicBezTo>
                    <a:pt x="1" y="2575"/>
                    <a:pt x="365" y="2940"/>
                    <a:pt x="817" y="2940"/>
                  </a:cubicBezTo>
                  <a:lnTo>
                    <a:pt x="2807" y="2940"/>
                  </a:lnTo>
                  <a:lnTo>
                    <a:pt x="2807" y="1130"/>
                  </a:lnTo>
                  <a:cubicBezTo>
                    <a:pt x="2807" y="507"/>
                    <a:pt x="2301" y="1"/>
                    <a:pt x="1678"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09" name="Google Shape;8709;p81"/>
            <p:cNvSpPr/>
            <p:nvPr/>
          </p:nvSpPr>
          <p:spPr>
            <a:xfrm>
              <a:off x="2825150" y="2843075"/>
              <a:ext cx="180700" cy="107375"/>
            </a:xfrm>
            <a:custGeom>
              <a:avLst/>
              <a:gdLst/>
              <a:ahLst/>
              <a:cxnLst/>
              <a:rect l="l" t="t" r="r" b="b"/>
              <a:pathLst>
                <a:path w="7228" h="4295" extrusionOk="0">
                  <a:moveTo>
                    <a:pt x="5024" y="714"/>
                  </a:moveTo>
                  <a:cubicBezTo>
                    <a:pt x="5337" y="714"/>
                    <a:pt x="5590" y="967"/>
                    <a:pt x="5590" y="1277"/>
                  </a:cubicBezTo>
                  <a:cubicBezTo>
                    <a:pt x="5590" y="1590"/>
                    <a:pt x="5337" y="1843"/>
                    <a:pt x="5024" y="1843"/>
                  </a:cubicBezTo>
                  <a:lnTo>
                    <a:pt x="2503" y="1843"/>
                  </a:lnTo>
                  <a:cubicBezTo>
                    <a:pt x="2190" y="1843"/>
                    <a:pt x="1937" y="1590"/>
                    <a:pt x="1937" y="1277"/>
                  </a:cubicBezTo>
                  <a:cubicBezTo>
                    <a:pt x="1937" y="967"/>
                    <a:pt x="2190" y="714"/>
                    <a:pt x="2503" y="714"/>
                  </a:cubicBezTo>
                  <a:close/>
                  <a:moveTo>
                    <a:pt x="6078" y="2452"/>
                  </a:moveTo>
                  <a:cubicBezTo>
                    <a:pt x="6391" y="2452"/>
                    <a:pt x="6644" y="2704"/>
                    <a:pt x="6644" y="3018"/>
                  </a:cubicBezTo>
                  <a:cubicBezTo>
                    <a:pt x="6644" y="3328"/>
                    <a:pt x="6391" y="3581"/>
                    <a:pt x="6078" y="3581"/>
                  </a:cubicBezTo>
                  <a:lnTo>
                    <a:pt x="1449" y="3581"/>
                  </a:lnTo>
                  <a:cubicBezTo>
                    <a:pt x="1136" y="3581"/>
                    <a:pt x="883" y="3328"/>
                    <a:pt x="883" y="3018"/>
                  </a:cubicBezTo>
                  <a:cubicBezTo>
                    <a:pt x="883" y="2704"/>
                    <a:pt x="1136" y="2452"/>
                    <a:pt x="1449" y="2452"/>
                  </a:cubicBezTo>
                  <a:close/>
                  <a:moveTo>
                    <a:pt x="1" y="0"/>
                  </a:moveTo>
                  <a:lnTo>
                    <a:pt x="1" y="4294"/>
                  </a:lnTo>
                  <a:lnTo>
                    <a:pt x="7228" y="4294"/>
                  </a:lnTo>
                  <a:lnTo>
                    <a:pt x="7228"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10" name="Google Shape;8710;p81"/>
            <p:cNvSpPr/>
            <p:nvPr/>
          </p:nvSpPr>
          <p:spPr>
            <a:xfrm>
              <a:off x="2682350" y="2725700"/>
              <a:ext cx="473775" cy="354150"/>
            </a:xfrm>
            <a:custGeom>
              <a:avLst/>
              <a:gdLst/>
              <a:ahLst/>
              <a:cxnLst/>
              <a:rect l="l" t="t" r="r" b="b"/>
              <a:pathLst>
                <a:path w="18951" h="14166" extrusionOk="0">
                  <a:moveTo>
                    <a:pt x="13503" y="3566"/>
                  </a:moveTo>
                  <a:cubicBezTo>
                    <a:pt x="13816" y="3566"/>
                    <a:pt x="14069" y="3819"/>
                    <a:pt x="14069" y="4129"/>
                  </a:cubicBezTo>
                  <a:lnTo>
                    <a:pt x="14069" y="9556"/>
                  </a:lnTo>
                  <a:cubicBezTo>
                    <a:pt x="14069" y="9866"/>
                    <a:pt x="13816" y="10119"/>
                    <a:pt x="13503" y="10119"/>
                  </a:cubicBezTo>
                  <a:lnTo>
                    <a:pt x="5147" y="10119"/>
                  </a:lnTo>
                  <a:cubicBezTo>
                    <a:pt x="4834" y="10119"/>
                    <a:pt x="4584" y="9866"/>
                    <a:pt x="4584" y="9556"/>
                  </a:cubicBezTo>
                  <a:lnTo>
                    <a:pt x="4584" y="4129"/>
                  </a:lnTo>
                  <a:cubicBezTo>
                    <a:pt x="4584" y="3819"/>
                    <a:pt x="4834" y="3566"/>
                    <a:pt x="5147" y="3566"/>
                  </a:cubicBezTo>
                  <a:close/>
                  <a:moveTo>
                    <a:pt x="3936" y="1"/>
                  </a:moveTo>
                  <a:lnTo>
                    <a:pt x="3936" y="2127"/>
                  </a:lnTo>
                  <a:cubicBezTo>
                    <a:pt x="3933" y="3199"/>
                    <a:pt x="3066" y="4069"/>
                    <a:pt x="1991" y="4069"/>
                  </a:cubicBezTo>
                  <a:lnTo>
                    <a:pt x="1" y="4069"/>
                  </a:lnTo>
                  <a:lnTo>
                    <a:pt x="1" y="10098"/>
                  </a:lnTo>
                  <a:lnTo>
                    <a:pt x="1991" y="10098"/>
                  </a:lnTo>
                  <a:cubicBezTo>
                    <a:pt x="3066" y="10101"/>
                    <a:pt x="3933" y="10968"/>
                    <a:pt x="3936" y="12043"/>
                  </a:cubicBezTo>
                  <a:lnTo>
                    <a:pt x="3936" y="14166"/>
                  </a:lnTo>
                  <a:lnTo>
                    <a:pt x="15015" y="14166"/>
                  </a:lnTo>
                  <a:lnTo>
                    <a:pt x="15015" y="12043"/>
                  </a:lnTo>
                  <a:cubicBezTo>
                    <a:pt x="15018" y="10968"/>
                    <a:pt x="15885" y="10101"/>
                    <a:pt x="16960" y="10098"/>
                  </a:cubicBezTo>
                  <a:lnTo>
                    <a:pt x="18950" y="10098"/>
                  </a:lnTo>
                  <a:lnTo>
                    <a:pt x="18950" y="4069"/>
                  </a:lnTo>
                  <a:lnTo>
                    <a:pt x="16960" y="4069"/>
                  </a:lnTo>
                  <a:cubicBezTo>
                    <a:pt x="15885" y="4069"/>
                    <a:pt x="15018" y="3199"/>
                    <a:pt x="15015" y="2127"/>
                  </a:cubicBezTo>
                  <a:lnTo>
                    <a:pt x="15015"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11" name="Google Shape;8711;p81"/>
            <p:cNvSpPr/>
            <p:nvPr/>
          </p:nvSpPr>
          <p:spPr>
            <a:xfrm>
              <a:off x="3085925" y="3006350"/>
              <a:ext cx="70200" cy="73500"/>
            </a:xfrm>
            <a:custGeom>
              <a:avLst/>
              <a:gdLst/>
              <a:ahLst/>
              <a:cxnLst/>
              <a:rect l="l" t="t" r="r" b="b"/>
              <a:pathLst>
                <a:path w="2808" h="2940" extrusionOk="0">
                  <a:moveTo>
                    <a:pt x="817" y="1"/>
                  </a:moveTo>
                  <a:cubicBezTo>
                    <a:pt x="365" y="4"/>
                    <a:pt x="1" y="365"/>
                    <a:pt x="1" y="817"/>
                  </a:cubicBezTo>
                  <a:lnTo>
                    <a:pt x="1" y="2940"/>
                  </a:lnTo>
                  <a:lnTo>
                    <a:pt x="1678" y="2940"/>
                  </a:lnTo>
                  <a:cubicBezTo>
                    <a:pt x="2301" y="2940"/>
                    <a:pt x="2807" y="2434"/>
                    <a:pt x="2807" y="1811"/>
                  </a:cubicBezTo>
                  <a:lnTo>
                    <a:pt x="2807"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12" name="Google Shape;8712;p81"/>
            <p:cNvSpPr/>
            <p:nvPr/>
          </p:nvSpPr>
          <p:spPr>
            <a:xfrm>
              <a:off x="2825450" y="2643425"/>
              <a:ext cx="187550" cy="54075"/>
            </a:xfrm>
            <a:custGeom>
              <a:avLst/>
              <a:gdLst/>
              <a:ahLst/>
              <a:cxnLst/>
              <a:rect l="l" t="t" r="r" b="b"/>
              <a:pathLst>
                <a:path w="7502" h="2163" extrusionOk="0">
                  <a:moveTo>
                    <a:pt x="1862" y="1"/>
                  </a:moveTo>
                  <a:cubicBezTo>
                    <a:pt x="835" y="4"/>
                    <a:pt x="1" y="835"/>
                    <a:pt x="1" y="1861"/>
                  </a:cubicBezTo>
                  <a:lnTo>
                    <a:pt x="1" y="2163"/>
                  </a:lnTo>
                  <a:lnTo>
                    <a:pt x="1130" y="2163"/>
                  </a:lnTo>
                  <a:lnTo>
                    <a:pt x="1130" y="1861"/>
                  </a:lnTo>
                  <a:cubicBezTo>
                    <a:pt x="1130" y="1458"/>
                    <a:pt x="1458" y="1133"/>
                    <a:pt x="1862" y="1130"/>
                  </a:cubicBezTo>
                  <a:lnTo>
                    <a:pt x="5641" y="1130"/>
                  </a:lnTo>
                  <a:cubicBezTo>
                    <a:pt x="6044" y="1133"/>
                    <a:pt x="6373" y="1458"/>
                    <a:pt x="6373" y="1861"/>
                  </a:cubicBezTo>
                  <a:lnTo>
                    <a:pt x="6373" y="2163"/>
                  </a:lnTo>
                  <a:lnTo>
                    <a:pt x="7502" y="2163"/>
                  </a:lnTo>
                  <a:lnTo>
                    <a:pt x="7502" y="1861"/>
                  </a:lnTo>
                  <a:cubicBezTo>
                    <a:pt x="7502" y="835"/>
                    <a:pt x="6668" y="4"/>
                    <a:pt x="5641"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713" name="Google Shape;8713;p81"/>
          <p:cNvGrpSpPr/>
          <p:nvPr/>
        </p:nvGrpSpPr>
        <p:grpSpPr>
          <a:xfrm>
            <a:off x="9017092" y="3049572"/>
            <a:ext cx="318041" cy="452337"/>
            <a:chOff x="3342725" y="2620775"/>
            <a:chExt cx="338775" cy="481825"/>
          </a:xfrm>
        </p:grpSpPr>
        <p:sp>
          <p:nvSpPr>
            <p:cNvPr id="8714" name="Google Shape;8714;p81"/>
            <p:cNvSpPr/>
            <p:nvPr/>
          </p:nvSpPr>
          <p:spPr>
            <a:xfrm>
              <a:off x="3342725" y="2620775"/>
              <a:ext cx="338775" cy="56475"/>
            </a:xfrm>
            <a:custGeom>
              <a:avLst/>
              <a:gdLst/>
              <a:ahLst/>
              <a:cxnLst/>
              <a:rect l="l" t="t" r="r" b="b"/>
              <a:pathLst>
                <a:path w="13551" h="2259" extrusionOk="0">
                  <a:moveTo>
                    <a:pt x="1693" y="0"/>
                  </a:moveTo>
                  <a:cubicBezTo>
                    <a:pt x="756" y="0"/>
                    <a:pt x="0" y="759"/>
                    <a:pt x="0" y="1695"/>
                  </a:cubicBezTo>
                  <a:lnTo>
                    <a:pt x="0" y="2259"/>
                  </a:lnTo>
                  <a:lnTo>
                    <a:pt x="13551" y="2259"/>
                  </a:lnTo>
                  <a:lnTo>
                    <a:pt x="13551" y="1695"/>
                  </a:lnTo>
                  <a:cubicBezTo>
                    <a:pt x="13548" y="759"/>
                    <a:pt x="12792" y="0"/>
                    <a:pt x="11855"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15" name="Google Shape;8715;p81"/>
            <p:cNvSpPr/>
            <p:nvPr/>
          </p:nvSpPr>
          <p:spPr>
            <a:xfrm>
              <a:off x="3342725" y="2705450"/>
              <a:ext cx="338775" cy="284225"/>
            </a:xfrm>
            <a:custGeom>
              <a:avLst/>
              <a:gdLst/>
              <a:ahLst/>
              <a:cxnLst/>
              <a:rect l="l" t="t" r="r" b="b"/>
              <a:pathLst>
                <a:path w="13551" h="11369" extrusionOk="0">
                  <a:moveTo>
                    <a:pt x="0" y="1"/>
                  </a:moveTo>
                  <a:lnTo>
                    <a:pt x="0" y="11368"/>
                  </a:lnTo>
                  <a:lnTo>
                    <a:pt x="13551" y="11368"/>
                  </a:lnTo>
                  <a:lnTo>
                    <a:pt x="13551"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16" name="Google Shape;8716;p81"/>
            <p:cNvSpPr/>
            <p:nvPr/>
          </p:nvSpPr>
          <p:spPr>
            <a:xfrm>
              <a:off x="3342725" y="3017875"/>
              <a:ext cx="338775" cy="84725"/>
            </a:xfrm>
            <a:custGeom>
              <a:avLst/>
              <a:gdLst/>
              <a:ahLst/>
              <a:cxnLst/>
              <a:rect l="l" t="t" r="r" b="b"/>
              <a:pathLst>
                <a:path w="13551" h="3389" extrusionOk="0">
                  <a:moveTo>
                    <a:pt x="8224" y="1205"/>
                  </a:moveTo>
                  <a:cubicBezTo>
                    <a:pt x="8534" y="1205"/>
                    <a:pt x="8787" y="1458"/>
                    <a:pt x="8787" y="1771"/>
                  </a:cubicBezTo>
                  <a:cubicBezTo>
                    <a:pt x="8787" y="2081"/>
                    <a:pt x="8534" y="2334"/>
                    <a:pt x="8224" y="2334"/>
                  </a:cubicBezTo>
                  <a:lnTo>
                    <a:pt x="5324" y="2334"/>
                  </a:lnTo>
                  <a:cubicBezTo>
                    <a:pt x="5014" y="2334"/>
                    <a:pt x="4761" y="2081"/>
                    <a:pt x="4761" y="1771"/>
                  </a:cubicBezTo>
                  <a:cubicBezTo>
                    <a:pt x="4761" y="1458"/>
                    <a:pt x="5014" y="1205"/>
                    <a:pt x="5324" y="1205"/>
                  </a:cubicBezTo>
                  <a:close/>
                  <a:moveTo>
                    <a:pt x="0" y="0"/>
                  </a:moveTo>
                  <a:lnTo>
                    <a:pt x="0" y="1696"/>
                  </a:lnTo>
                  <a:cubicBezTo>
                    <a:pt x="0" y="2629"/>
                    <a:pt x="756" y="3388"/>
                    <a:pt x="1693" y="3388"/>
                  </a:cubicBezTo>
                  <a:lnTo>
                    <a:pt x="11855" y="3388"/>
                  </a:lnTo>
                  <a:cubicBezTo>
                    <a:pt x="12792" y="3388"/>
                    <a:pt x="13548" y="2629"/>
                    <a:pt x="13551" y="1696"/>
                  </a:cubicBezTo>
                  <a:lnTo>
                    <a:pt x="13551"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717" name="Google Shape;8717;p81"/>
          <p:cNvGrpSpPr/>
          <p:nvPr/>
        </p:nvGrpSpPr>
        <p:grpSpPr>
          <a:xfrm>
            <a:off x="9542091" y="3049572"/>
            <a:ext cx="371061" cy="452337"/>
            <a:chOff x="3907325" y="2620775"/>
            <a:chExt cx="395250" cy="481825"/>
          </a:xfrm>
        </p:grpSpPr>
        <p:sp>
          <p:nvSpPr>
            <p:cNvPr id="8718" name="Google Shape;8718;p81"/>
            <p:cNvSpPr/>
            <p:nvPr/>
          </p:nvSpPr>
          <p:spPr>
            <a:xfrm>
              <a:off x="3907325" y="3016975"/>
              <a:ext cx="74550" cy="56475"/>
            </a:xfrm>
            <a:custGeom>
              <a:avLst/>
              <a:gdLst/>
              <a:ahLst/>
              <a:cxnLst/>
              <a:rect l="l" t="t" r="r" b="b"/>
              <a:pathLst>
                <a:path w="2982" h="2259" extrusionOk="0">
                  <a:moveTo>
                    <a:pt x="1" y="0"/>
                  </a:moveTo>
                  <a:lnTo>
                    <a:pt x="1" y="563"/>
                  </a:lnTo>
                  <a:cubicBezTo>
                    <a:pt x="1" y="1500"/>
                    <a:pt x="756" y="2256"/>
                    <a:pt x="1693" y="2259"/>
                  </a:cubicBezTo>
                  <a:lnTo>
                    <a:pt x="2982" y="2259"/>
                  </a:lnTo>
                  <a:cubicBezTo>
                    <a:pt x="2711" y="1527"/>
                    <a:pt x="2515" y="768"/>
                    <a:pt x="2401"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19" name="Google Shape;8719;p81"/>
            <p:cNvSpPr/>
            <p:nvPr/>
          </p:nvSpPr>
          <p:spPr>
            <a:xfrm>
              <a:off x="3907325" y="2705450"/>
              <a:ext cx="282325" cy="283325"/>
            </a:xfrm>
            <a:custGeom>
              <a:avLst/>
              <a:gdLst/>
              <a:ahLst/>
              <a:cxnLst/>
              <a:rect l="l" t="t" r="r" b="b"/>
              <a:pathLst>
                <a:path w="11293" h="11333" extrusionOk="0">
                  <a:moveTo>
                    <a:pt x="1" y="1"/>
                  </a:moveTo>
                  <a:lnTo>
                    <a:pt x="1" y="11332"/>
                  </a:lnTo>
                  <a:lnTo>
                    <a:pt x="2283" y="11332"/>
                  </a:lnTo>
                  <a:cubicBezTo>
                    <a:pt x="2274" y="11142"/>
                    <a:pt x="2259" y="10956"/>
                    <a:pt x="2259" y="10766"/>
                  </a:cubicBezTo>
                  <a:lnTo>
                    <a:pt x="2259" y="9637"/>
                  </a:lnTo>
                  <a:cubicBezTo>
                    <a:pt x="2259" y="8396"/>
                    <a:pt x="2834" y="7249"/>
                    <a:pt x="3834" y="6490"/>
                  </a:cubicBezTo>
                  <a:lnTo>
                    <a:pt x="4517" y="5975"/>
                  </a:lnTo>
                  <a:lnTo>
                    <a:pt x="4517" y="3145"/>
                  </a:lnTo>
                  <a:cubicBezTo>
                    <a:pt x="4517" y="2051"/>
                    <a:pt x="5400" y="1169"/>
                    <a:pt x="6493" y="1169"/>
                  </a:cubicBezTo>
                  <a:cubicBezTo>
                    <a:pt x="7583" y="1169"/>
                    <a:pt x="8468" y="2051"/>
                    <a:pt x="8468" y="3145"/>
                  </a:cubicBezTo>
                  <a:lnTo>
                    <a:pt x="8468" y="3617"/>
                  </a:lnTo>
                  <a:cubicBezTo>
                    <a:pt x="8743" y="3487"/>
                    <a:pt x="9031" y="3426"/>
                    <a:pt x="9314" y="3426"/>
                  </a:cubicBezTo>
                  <a:cubicBezTo>
                    <a:pt x="10141" y="3426"/>
                    <a:pt x="10923" y="3949"/>
                    <a:pt x="11196" y="4795"/>
                  </a:cubicBezTo>
                  <a:cubicBezTo>
                    <a:pt x="11226" y="4780"/>
                    <a:pt x="11260" y="4771"/>
                    <a:pt x="11293" y="4759"/>
                  </a:cubicBezTo>
                  <a:lnTo>
                    <a:pt x="11293"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20" name="Google Shape;8720;p81"/>
            <p:cNvSpPr/>
            <p:nvPr/>
          </p:nvSpPr>
          <p:spPr>
            <a:xfrm>
              <a:off x="3907325" y="2620775"/>
              <a:ext cx="282325" cy="56475"/>
            </a:xfrm>
            <a:custGeom>
              <a:avLst/>
              <a:gdLst/>
              <a:ahLst/>
              <a:cxnLst/>
              <a:rect l="l" t="t" r="r" b="b"/>
              <a:pathLst>
                <a:path w="11293" h="2259" extrusionOk="0">
                  <a:moveTo>
                    <a:pt x="1693" y="0"/>
                  </a:moveTo>
                  <a:cubicBezTo>
                    <a:pt x="756" y="0"/>
                    <a:pt x="1" y="759"/>
                    <a:pt x="1" y="1695"/>
                  </a:cubicBezTo>
                  <a:lnTo>
                    <a:pt x="1" y="2259"/>
                  </a:lnTo>
                  <a:lnTo>
                    <a:pt x="11293" y="2259"/>
                  </a:lnTo>
                  <a:lnTo>
                    <a:pt x="11293" y="1695"/>
                  </a:lnTo>
                  <a:cubicBezTo>
                    <a:pt x="11290" y="759"/>
                    <a:pt x="10534" y="0"/>
                    <a:pt x="9597"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21" name="Google Shape;8721;p81"/>
            <p:cNvSpPr/>
            <p:nvPr/>
          </p:nvSpPr>
          <p:spPr>
            <a:xfrm>
              <a:off x="3992025" y="2762900"/>
              <a:ext cx="310550" cy="339700"/>
            </a:xfrm>
            <a:custGeom>
              <a:avLst/>
              <a:gdLst/>
              <a:ahLst/>
              <a:cxnLst/>
              <a:rect l="l" t="t" r="r" b="b"/>
              <a:pathLst>
                <a:path w="12422" h="13588" extrusionOk="0">
                  <a:moveTo>
                    <a:pt x="3105" y="0"/>
                  </a:moveTo>
                  <a:cubicBezTo>
                    <a:pt x="2635" y="0"/>
                    <a:pt x="2259" y="377"/>
                    <a:pt x="2259" y="847"/>
                  </a:cubicBezTo>
                  <a:lnTo>
                    <a:pt x="2259" y="8468"/>
                  </a:lnTo>
                  <a:cubicBezTo>
                    <a:pt x="2259" y="8781"/>
                    <a:pt x="2006" y="9031"/>
                    <a:pt x="1693" y="9031"/>
                  </a:cubicBezTo>
                  <a:cubicBezTo>
                    <a:pt x="1379" y="9031"/>
                    <a:pt x="1129" y="8781"/>
                    <a:pt x="1129" y="8468"/>
                  </a:cubicBezTo>
                  <a:lnTo>
                    <a:pt x="1129" y="5095"/>
                  </a:lnTo>
                  <a:cubicBezTo>
                    <a:pt x="419" y="5622"/>
                    <a:pt x="0" y="6453"/>
                    <a:pt x="0" y="7339"/>
                  </a:cubicBezTo>
                  <a:lnTo>
                    <a:pt x="0" y="8468"/>
                  </a:lnTo>
                  <a:cubicBezTo>
                    <a:pt x="0" y="10052"/>
                    <a:pt x="368" y="11615"/>
                    <a:pt x="1069" y="13036"/>
                  </a:cubicBezTo>
                  <a:cubicBezTo>
                    <a:pt x="1223" y="13346"/>
                    <a:pt x="1322" y="13587"/>
                    <a:pt x="1693" y="13587"/>
                  </a:cubicBezTo>
                  <a:lnTo>
                    <a:pt x="10726" y="13587"/>
                  </a:lnTo>
                  <a:cubicBezTo>
                    <a:pt x="11097" y="13587"/>
                    <a:pt x="11196" y="13346"/>
                    <a:pt x="11350" y="13036"/>
                  </a:cubicBezTo>
                  <a:cubicBezTo>
                    <a:pt x="12051" y="11615"/>
                    <a:pt x="12419" y="10052"/>
                    <a:pt x="12422" y="8468"/>
                  </a:cubicBezTo>
                  <a:lnTo>
                    <a:pt x="12422" y="5363"/>
                  </a:lnTo>
                  <a:cubicBezTo>
                    <a:pt x="12422" y="4894"/>
                    <a:pt x="12042" y="4517"/>
                    <a:pt x="11572" y="4517"/>
                  </a:cubicBezTo>
                  <a:cubicBezTo>
                    <a:pt x="11106" y="4517"/>
                    <a:pt x="10726" y="4894"/>
                    <a:pt x="10726" y="5363"/>
                  </a:cubicBezTo>
                  <a:lnTo>
                    <a:pt x="10726" y="7339"/>
                  </a:lnTo>
                  <a:cubicBezTo>
                    <a:pt x="10726" y="7652"/>
                    <a:pt x="10473" y="7902"/>
                    <a:pt x="10163" y="7902"/>
                  </a:cubicBezTo>
                  <a:cubicBezTo>
                    <a:pt x="9850" y="7902"/>
                    <a:pt x="9597" y="7652"/>
                    <a:pt x="9597" y="7339"/>
                  </a:cubicBezTo>
                  <a:lnTo>
                    <a:pt x="9597" y="6297"/>
                  </a:lnTo>
                  <a:lnTo>
                    <a:pt x="9597" y="4234"/>
                  </a:lnTo>
                  <a:cubicBezTo>
                    <a:pt x="9597" y="3764"/>
                    <a:pt x="9218" y="3388"/>
                    <a:pt x="8751" y="3388"/>
                  </a:cubicBezTo>
                  <a:cubicBezTo>
                    <a:pt x="8281" y="3388"/>
                    <a:pt x="7905" y="3764"/>
                    <a:pt x="7905" y="4234"/>
                  </a:cubicBezTo>
                  <a:lnTo>
                    <a:pt x="7905" y="6210"/>
                  </a:lnTo>
                  <a:cubicBezTo>
                    <a:pt x="7905" y="6523"/>
                    <a:pt x="7652" y="6773"/>
                    <a:pt x="7339" y="6773"/>
                  </a:cubicBezTo>
                  <a:cubicBezTo>
                    <a:pt x="7025" y="6773"/>
                    <a:pt x="6776" y="6523"/>
                    <a:pt x="6776" y="6210"/>
                  </a:cubicBezTo>
                  <a:lnTo>
                    <a:pt x="6776" y="3105"/>
                  </a:lnTo>
                  <a:cubicBezTo>
                    <a:pt x="6776" y="2635"/>
                    <a:pt x="6396" y="2259"/>
                    <a:pt x="5926" y="2259"/>
                  </a:cubicBezTo>
                  <a:cubicBezTo>
                    <a:pt x="5460" y="2259"/>
                    <a:pt x="5080" y="2635"/>
                    <a:pt x="5080" y="3105"/>
                  </a:cubicBezTo>
                  <a:lnTo>
                    <a:pt x="5080" y="6210"/>
                  </a:lnTo>
                  <a:cubicBezTo>
                    <a:pt x="5080" y="6523"/>
                    <a:pt x="4827" y="6773"/>
                    <a:pt x="4517" y="6773"/>
                  </a:cubicBezTo>
                  <a:cubicBezTo>
                    <a:pt x="4204" y="6773"/>
                    <a:pt x="3951" y="6523"/>
                    <a:pt x="3951" y="6210"/>
                  </a:cubicBezTo>
                  <a:lnTo>
                    <a:pt x="3951" y="847"/>
                  </a:lnTo>
                  <a:cubicBezTo>
                    <a:pt x="3951" y="377"/>
                    <a:pt x="3572" y="0"/>
                    <a:pt x="3105"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722" name="Google Shape;8722;p81"/>
          <p:cNvGrpSpPr/>
          <p:nvPr/>
        </p:nvGrpSpPr>
        <p:grpSpPr>
          <a:xfrm>
            <a:off x="10066341" y="3063711"/>
            <a:ext cx="452337" cy="424056"/>
            <a:chOff x="4456875" y="2635825"/>
            <a:chExt cx="481825" cy="451700"/>
          </a:xfrm>
        </p:grpSpPr>
        <p:sp>
          <p:nvSpPr>
            <p:cNvPr id="8723" name="Google Shape;8723;p81"/>
            <p:cNvSpPr/>
            <p:nvPr/>
          </p:nvSpPr>
          <p:spPr>
            <a:xfrm>
              <a:off x="4542475" y="3031050"/>
              <a:ext cx="189725" cy="56475"/>
            </a:xfrm>
            <a:custGeom>
              <a:avLst/>
              <a:gdLst/>
              <a:ahLst/>
              <a:cxnLst/>
              <a:rect l="l" t="t" r="r" b="b"/>
              <a:pathLst>
                <a:path w="7589" h="2259" extrusionOk="0">
                  <a:moveTo>
                    <a:pt x="2792" y="0"/>
                  </a:moveTo>
                  <a:lnTo>
                    <a:pt x="2415" y="1130"/>
                  </a:lnTo>
                  <a:lnTo>
                    <a:pt x="567" y="1130"/>
                  </a:lnTo>
                  <a:cubicBezTo>
                    <a:pt x="253" y="1130"/>
                    <a:pt x="0" y="1383"/>
                    <a:pt x="0" y="1696"/>
                  </a:cubicBezTo>
                  <a:cubicBezTo>
                    <a:pt x="0" y="2006"/>
                    <a:pt x="253" y="2259"/>
                    <a:pt x="567" y="2259"/>
                  </a:cubicBezTo>
                  <a:lnTo>
                    <a:pt x="7589" y="2259"/>
                  </a:lnTo>
                  <a:cubicBezTo>
                    <a:pt x="7101" y="1831"/>
                    <a:pt x="6821" y="1214"/>
                    <a:pt x="6821" y="567"/>
                  </a:cubicBezTo>
                  <a:lnTo>
                    <a:pt x="6821"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24" name="Google Shape;8724;p81"/>
            <p:cNvSpPr/>
            <p:nvPr/>
          </p:nvSpPr>
          <p:spPr>
            <a:xfrm>
              <a:off x="4456875" y="2946350"/>
              <a:ext cx="256125" cy="56500"/>
            </a:xfrm>
            <a:custGeom>
              <a:avLst/>
              <a:gdLst/>
              <a:ahLst/>
              <a:cxnLst/>
              <a:rect l="l" t="t" r="r" b="b"/>
              <a:pathLst>
                <a:path w="10245" h="2260" extrusionOk="0">
                  <a:moveTo>
                    <a:pt x="1" y="1"/>
                  </a:moveTo>
                  <a:lnTo>
                    <a:pt x="1" y="567"/>
                  </a:lnTo>
                  <a:cubicBezTo>
                    <a:pt x="1" y="1500"/>
                    <a:pt x="756" y="2259"/>
                    <a:pt x="1693" y="2259"/>
                  </a:cubicBezTo>
                  <a:lnTo>
                    <a:pt x="10245" y="2259"/>
                  </a:lnTo>
                  <a:lnTo>
                    <a:pt x="10245"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25" name="Google Shape;8725;p81"/>
            <p:cNvSpPr/>
            <p:nvPr/>
          </p:nvSpPr>
          <p:spPr>
            <a:xfrm>
              <a:off x="4741225" y="2861675"/>
              <a:ext cx="169400" cy="141175"/>
            </a:xfrm>
            <a:custGeom>
              <a:avLst/>
              <a:gdLst/>
              <a:ahLst/>
              <a:cxnLst/>
              <a:rect l="l" t="t" r="r" b="b"/>
              <a:pathLst>
                <a:path w="6776" h="5647" extrusionOk="0">
                  <a:moveTo>
                    <a:pt x="0" y="0"/>
                  </a:moveTo>
                  <a:lnTo>
                    <a:pt x="0" y="5646"/>
                  </a:lnTo>
                  <a:lnTo>
                    <a:pt x="6775" y="5646"/>
                  </a:lnTo>
                  <a:lnTo>
                    <a:pt x="6775"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26" name="Google Shape;8726;p81"/>
            <p:cNvSpPr/>
            <p:nvPr/>
          </p:nvSpPr>
          <p:spPr>
            <a:xfrm>
              <a:off x="4741225" y="3031050"/>
              <a:ext cx="169400" cy="42400"/>
            </a:xfrm>
            <a:custGeom>
              <a:avLst/>
              <a:gdLst/>
              <a:ahLst/>
              <a:cxnLst/>
              <a:rect l="l" t="t" r="r" b="b"/>
              <a:pathLst>
                <a:path w="6776" h="1696" extrusionOk="0">
                  <a:moveTo>
                    <a:pt x="0" y="0"/>
                  </a:moveTo>
                  <a:lnTo>
                    <a:pt x="0" y="567"/>
                  </a:lnTo>
                  <a:cubicBezTo>
                    <a:pt x="0" y="1190"/>
                    <a:pt x="506" y="1696"/>
                    <a:pt x="1129" y="1696"/>
                  </a:cubicBezTo>
                  <a:lnTo>
                    <a:pt x="5646" y="1696"/>
                  </a:lnTo>
                  <a:cubicBezTo>
                    <a:pt x="6270" y="1696"/>
                    <a:pt x="6775" y="1190"/>
                    <a:pt x="6775" y="567"/>
                  </a:cubicBezTo>
                  <a:lnTo>
                    <a:pt x="6775"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27" name="Google Shape;8727;p81"/>
            <p:cNvSpPr/>
            <p:nvPr/>
          </p:nvSpPr>
          <p:spPr>
            <a:xfrm>
              <a:off x="4456875" y="2635825"/>
              <a:ext cx="481825" cy="282325"/>
            </a:xfrm>
            <a:custGeom>
              <a:avLst/>
              <a:gdLst/>
              <a:ahLst/>
              <a:cxnLst/>
              <a:rect l="l" t="t" r="r" b="b"/>
              <a:pathLst>
                <a:path w="19273" h="11293" extrusionOk="0">
                  <a:moveTo>
                    <a:pt x="1693" y="0"/>
                  </a:moveTo>
                  <a:cubicBezTo>
                    <a:pt x="756" y="0"/>
                    <a:pt x="1" y="759"/>
                    <a:pt x="1" y="1696"/>
                  </a:cubicBezTo>
                  <a:lnTo>
                    <a:pt x="1" y="11293"/>
                  </a:lnTo>
                  <a:lnTo>
                    <a:pt x="10245" y="11293"/>
                  </a:lnTo>
                  <a:lnTo>
                    <a:pt x="10245" y="7342"/>
                  </a:lnTo>
                  <a:cubicBezTo>
                    <a:pt x="10245" y="6092"/>
                    <a:pt x="11257" y="5083"/>
                    <a:pt x="12503" y="5083"/>
                  </a:cubicBezTo>
                  <a:lnTo>
                    <a:pt x="17020" y="5083"/>
                  </a:lnTo>
                  <a:cubicBezTo>
                    <a:pt x="18201" y="5083"/>
                    <a:pt x="19179" y="5993"/>
                    <a:pt x="19273" y="7167"/>
                  </a:cubicBezTo>
                  <a:lnTo>
                    <a:pt x="19273" y="1696"/>
                  </a:lnTo>
                  <a:cubicBezTo>
                    <a:pt x="19270" y="759"/>
                    <a:pt x="18514" y="0"/>
                    <a:pt x="17577"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28" name="Google Shape;8728;p81"/>
            <p:cNvSpPr/>
            <p:nvPr/>
          </p:nvSpPr>
          <p:spPr>
            <a:xfrm>
              <a:off x="4741225" y="2791125"/>
              <a:ext cx="169400" cy="42325"/>
            </a:xfrm>
            <a:custGeom>
              <a:avLst/>
              <a:gdLst/>
              <a:ahLst/>
              <a:cxnLst/>
              <a:rect l="l" t="t" r="r" b="b"/>
              <a:pathLst>
                <a:path w="6776" h="1693" extrusionOk="0">
                  <a:moveTo>
                    <a:pt x="1129" y="1"/>
                  </a:moveTo>
                  <a:cubicBezTo>
                    <a:pt x="506" y="1"/>
                    <a:pt x="0" y="503"/>
                    <a:pt x="0" y="1130"/>
                  </a:cubicBezTo>
                  <a:lnTo>
                    <a:pt x="0" y="1693"/>
                  </a:lnTo>
                  <a:lnTo>
                    <a:pt x="6775" y="1693"/>
                  </a:lnTo>
                  <a:lnTo>
                    <a:pt x="6775" y="1130"/>
                  </a:lnTo>
                  <a:cubicBezTo>
                    <a:pt x="6775" y="503"/>
                    <a:pt x="6270" y="1"/>
                    <a:pt x="5646"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729" name="Google Shape;8729;p81"/>
          <p:cNvGrpSpPr/>
          <p:nvPr/>
        </p:nvGrpSpPr>
        <p:grpSpPr>
          <a:xfrm>
            <a:off x="10632906" y="3063711"/>
            <a:ext cx="452337" cy="424056"/>
            <a:chOff x="5049725" y="2635825"/>
            <a:chExt cx="481825" cy="451700"/>
          </a:xfrm>
        </p:grpSpPr>
        <p:sp>
          <p:nvSpPr>
            <p:cNvPr id="8730" name="Google Shape;8730;p81"/>
            <p:cNvSpPr/>
            <p:nvPr/>
          </p:nvSpPr>
          <p:spPr>
            <a:xfrm>
              <a:off x="5135325" y="3031050"/>
              <a:ext cx="310550" cy="56475"/>
            </a:xfrm>
            <a:custGeom>
              <a:avLst/>
              <a:gdLst/>
              <a:ahLst/>
              <a:cxnLst/>
              <a:rect l="l" t="t" r="r" b="b"/>
              <a:pathLst>
                <a:path w="12422" h="2259" extrusionOk="0">
                  <a:moveTo>
                    <a:pt x="2791" y="0"/>
                  </a:moveTo>
                  <a:lnTo>
                    <a:pt x="2415" y="1130"/>
                  </a:lnTo>
                  <a:lnTo>
                    <a:pt x="566" y="1130"/>
                  </a:lnTo>
                  <a:cubicBezTo>
                    <a:pt x="253" y="1130"/>
                    <a:pt x="0" y="1383"/>
                    <a:pt x="0" y="1696"/>
                  </a:cubicBezTo>
                  <a:cubicBezTo>
                    <a:pt x="0" y="2006"/>
                    <a:pt x="253" y="2259"/>
                    <a:pt x="566" y="2259"/>
                  </a:cubicBezTo>
                  <a:lnTo>
                    <a:pt x="11858" y="2259"/>
                  </a:lnTo>
                  <a:cubicBezTo>
                    <a:pt x="12169" y="2259"/>
                    <a:pt x="12421" y="2006"/>
                    <a:pt x="12421" y="1696"/>
                  </a:cubicBezTo>
                  <a:cubicBezTo>
                    <a:pt x="12421" y="1383"/>
                    <a:pt x="12169" y="1130"/>
                    <a:pt x="11858" y="1130"/>
                  </a:cubicBezTo>
                  <a:lnTo>
                    <a:pt x="10006" y="1130"/>
                  </a:lnTo>
                  <a:lnTo>
                    <a:pt x="9630"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31" name="Google Shape;8731;p81"/>
            <p:cNvSpPr/>
            <p:nvPr/>
          </p:nvSpPr>
          <p:spPr>
            <a:xfrm>
              <a:off x="5049725" y="2946350"/>
              <a:ext cx="481825" cy="56500"/>
            </a:xfrm>
            <a:custGeom>
              <a:avLst/>
              <a:gdLst/>
              <a:ahLst/>
              <a:cxnLst/>
              <a:rect l="l" t="t" r="r" b="b"/>
              <a:pathLst>
                <a:path w="19273" h="2260" extrusionOk="0">
                  <a:moveTo>
                    <a:pt x="0" y="1"/>
                  </a:moveTo>
                  <a:lnTo>
                    <a:pt x="0" y="567"/>
                  </a:lnTo>
                  <a:cubicBezTo>
                    <a:pt x="0" y="1500"/>
                    <a:pt x="756" y="2259"/>
                    <a:pt x="1693" y="2259"/>
                  </a:cubicBezTo>
                  <a:lnTo>
                    <a:pt x="17577" y="2259"/>
                  </a:lnTo>
                  <a:cubicBezTo>
                    <a:pt x="18513" y="2259"/>
                    <a:pt x="19269" y="1500"/>
                    <a:pt x="19272" y="567"/>
                  </a:cubicBezTo>
                  <a:lnTo>
                    <a:pt x="19272"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32" name="Google Shape;8732;p81"/>
            <p:cNvSpPr/>
            <p:nvPr/>
          </p:nvSpPr>
          <p:spPr>
            <a:xfrm>
              <a:off x="5049725" y="2635825"/>
              <a:ext cx="481825" cy="282325"/>
            </a:xfrm>
            <a:custGeom>
              <a:avLst/>
              <a:gdLst/>
              <a:ahLst/>
              <a:cxnLst/>
              <a:rect l="l" t="t" r="r" b="b"/>
              <a:pathLst>
                <a:path w="19273" h="11293" extrusionOk="0">
                  <a:moveTo>
                    <a:pt x="1693" y="0"/>
                  </a:moveTo>
                  <a:cubicBezTo>
                    <a:pt x="756" y="0"/>
                    <a:pt x="0" y="759"/>
                    <a:pt x="0" y="1696"/>
                  </a:cubicBezTo>
                  <a:lnTo>
                    <a:pt x="0" y="11293"/>
                  </a:lnTo>
                  <a:lnTo>
                    <a:pt x="19272" y="11293"/>
                  </a:lnTo>
                  <a:lnTo>
                    <a:pt x="19272" y="1696"/>
                  </a:lnTo>
                  <a:cubicBezTo>
                    <a:pt x="19269" y="759"/>
                    <a:pt x="18513" y="0"/>
                    <a:pt x="17577"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733" name="Google Shape;8733;p81"/>
          <p:cNvGrpSpPr/>
          <p:nvPr/>
        </p:nvGrpSpPr>
        <p:grpSpPr>
          <a:xfrm>
            <a:off x="3167182" y="5269658"/>
            <a:ext cx="451421" cy="451164"/>
            <a:chOff x="5643000" y="2621375"/>
            <a:chExt cx="480850" cy="480575"/>
          </a:xfrm>
        </p:grpSpPr>
        <p:sp>
          <p:nvSpPr>
            <p:cNvPr id="8734" name="Google Shape;8734;p81"/>
            <p:cNvSpPr/>
            <p:nvPr/>
          </p:nvSpPr>
          <p:spPr>
            <a:xfrm>
              <a:off x="5837150" y="2812950"/>
              <a:ext cx="92625" cy="88125"/>
            </a:xfrm>
            <a:custGeom>
              <a:avLst/>
              <a:gdLst/>
              <a:ahLst/>
              <a:cxnLst/>
              <a:rect l="l" t="t" r="r" b="b"/>
              <a:pathLst>
                <a:path w="3705" h="3525" extrusionOk="0">
                  <a:moveTo>
                    <a:pt x="1853" y="1"/>
                  </a:moveTo>
                  <a:lnTo>
                    <a:pt x="1" y="1347"/>
                  </a:lnTo>
                  <a:lnTo>
                    <a:pt x="706" y="3524"/>
                  </a:lnTo>
                  <a:lnTo>
                    <a:pt x="2997" y="3524"/>
                  </a:lnTo>
                  <a:lnTo>
                    <a:pt x="3705" y="1347"/>
                  </a:lnTo>
                  <a:lnTo>
                    <a:pt x="1853"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35" name="Google Shape;8735;p81"/>
            <p:cNvSpPr/>
            <p:nvPr/>
          </p:nvSpPr>
          <p:spPr>
            <a:xfrm>
              <a:off x="5643000" y="2631975"/>
              <a:ext cx="480850" cy="469975"/>
            </a:xfrm>
            <a:custGeom>
              <a:avLst/>
              <a:gdLst/>
              <a:ahLst/>
              <a:cxnLst/>
              <a:rect l="l" t="t" r="r" b="b"/>
              <a:pathLst>
                <a:path w="19234" h="18799" extrusionOk="0">
                  <a:moveTo>
                    <a:pt x="9617" y="5978"/>
                  </a:moveTo>
                  <a:cubicBezTo>
                    <a:pt x="9734" y="5978"/>
                    <a:pt x="9851" y="6014"/>
                    <a:pt x="9950" y="6087"/>
                  </a:cubicBezTo>
                  <a:lnTo>
                    <a:pt x="12464" y="7914"/>
                  </a:lnTo>
                  <a:cubicBezTo>
                    <a:pt x="12663" y="8059"/>
                    <a:pt x="12745" y="8312"/>
                    <a:pt x="12669" y="8547"/>
                  </a:cubicBezTo>
                  <a:lnTo>
                    <a:pt x="11709" y="11504"/>
                  </a:lnTo>
                  <a:cubicBezTo>
                    <a:pt x="11633" y="11736"/>
                    <a:pt x="11417" y="11892"/>
                    <a:pt x="11173" y="11892"/>
                  </a:cubicBezTo>
                  <a:lnTo>
                    <a:pt x="8062" y="11892"/>
                  </a:lnTo>
                  <a:cubicBezTo>
                    <a:pt x="7818" y="11892"/>
                    <a:pt x="7601" y="11736"/>
                    <a:pt x="7526" y="11504"/>
                  </a:cubicBezTo>
                  <a:lnTo>
                    <a:pt x="6565" y="8547"/>
                  </a:lnTo>
                  <a:cubicBezTo>
                    <a:pt x="6490" y="8312"/>
                    <a:pt x="6571" y="8059"/>
                    <a:pt x="6770" y="7914"/>
                  </a:cubicBezTo>
                  <a:lnTo>
                    <a:pt x="9285" y="6087"/>
                  </a:lnTo>
                  <a:cubicBezTo>
                    <a:pt x="9384" y="6014"/>
                    <a:pt x="9501" y="5978"/>
                    <a:pt x="9617" y="5978"/>
                  </a:cubicBezTo>
                  <a:close/>
                  <a:moveTo>
                    <a:pt x="6785" y="1"/>
                  </a:moveTo>
                  <a:lnTo>
                    <a:pt x="6785" y="1"/>
                  </a:lnTo>
                  <a:cubicBezTo>
                    <a:pt x="5289" y="462"/>
                    <a:pt x="3928" y="1284"/>
                    <a:pt x="2822" y="2395"/>
                  </a:cubicBezTo>
                  <a:cubicBezTo>
                    <a:pt x="2431" y="2783"/>
                    <a:pt x="2076" y="3208"/>
                    <a:pt x="1756" y="3656"/>
                  </a:cubicBezTo>
                  <a:lnTo>
                    <a:pt x="3072" y="3834"/>
                  </a:lnTo>
                  <a:cubicBezTo>
                    <a:pt x="3289" y="3864"/>
                    <a:pt x="3467" y="4015"/>
                    <a:pt x="3533" y="4220"/>
                  </a:cubicBezTo>
                  <a:lnTo>
                    <a:pt x="4497" y="7177"/>
                  </a:lnTo>
                  <a:cubicBezTo>
                    <a:pt x="4572" y="7408"/>
                    <a:pt x="4488" y="7664"/>
                    <a:pt x="4289" y="7809"/>
                  </a:cubicBezTo>
                  <a:lnTo>
                    <a:pt x="1775" y="9637"/>
                  </a:lnTo>
                  <a:cubicBezTo>
                    <a:pt x="1677" y="9708"/>
                    <a:pt x="1560" y="9743"/>
                    <a:pt x="1444" y="9743"/>
                  </a:cubicBezTo>
                  <a:cubicBezTo>
                    <a:pt x="1351" y="9743"/>
                    <a:pt x="1259" y="9721"/>
                    <a:pt x="1175" y="9676"/>
                  </a:cubicBezTo>
                  <a:lnTo>
                    <a:pt x="7" y="9047"/>
                  </a:lnTo>
                  <a:cubicBezTo>
                    <a:pt x="7" y="9092"/>
                    <a:pt x="7" y="9140"/>
                    <a:pt x="7" y="9188"/>
                  </a:cubicBezTo>
                  <a:cubicBezTo>
                    <a:pt x="1" y="11269"/>
                    <a:pt x="675" y="13292"/>
                    <a:pt x="1925" y="14955"/>
                  </a:cubicBezTo>
                  <a:lnTo>
                    <a:pt x="2500" y="13756"/>
                  </a:lnTo>
                  <a:cubicBezTo>
                    <a:pt x="2594" y="13560"/>
                    <a:pt x="2792" y="13437"/>
                    <a:pt x="3009" y="13437"/>
                  </a:cubicBezTo>
                  <a:lnTo>
                    <a:pt x="6120" y="13437"/>
                  </a:lnTo>
                  <a:cubicBezTo>
                    <a:pt x="6364" y="13437"/>
                    <a:pt x="6580" y="13594"/>
                    <a:pt x="6656" y="13828"/>
                  </a:cubicBezTo>
                  <a:lnTo>
                    <a:pt x="7616" y="16786"/>
                  </a:lnTo>
                  <a:cubicBezTo>
                    <a:pt x="7683" y="16990"/>
                    <a:pt x="7625" y="17216"/>
                    <a:pt x="7469" y="17367"/>
                  </a:cubicBezTo>
                  <a:lnTo>
                    <a:pt x="6508" y="18288"/>
                  </a:lnTo>
                  <a:cubicBezTo>
                    <a:pt x="7515" y="18628"/>
                    <a:pt x="8566" y="18799"/>
                    <a:pt x="9616" y="18799"/>
                  </a:cubicBezTo>
                  <a:cubicBezTo>
                    <a:pt x="10667" y="18799"/>
                    <a:pt x="11718" y="18628"/>
                    <a:pt x="12726" y="18288"/>
                  </a:cubicBezTo>
                  <a:lnTo>
                    <a:pt x="11763" y="17367"/>
                  </a:lnTo>
                  <a:cubicBezTo>
                    <a:pt x="11606" y="17216"/>
                    <a:pt x="11549" y="16990"/>
                    <a:pt x="11615" y="16786"/>
                  </a:cubicBezTo>
                  <a:lnTo>
                    <a:pt x="12576" y="13828"/>
                  </a:lnTo>
                  <a:cubicBezTo>
                    <a:pt x="12651" y="13594"/>
                    <a:pt x="12868" y="13437"/>
                    <a:pt x="13115" y="13437"/>
                  </a:cubicBezTo>
                  <a:lnTo>
                    <a:pt x="16223" y="13437"/>
                  </a:lnTo>
                  <a:cubicBezTo>
                    <a:pt x="16439" y="13437"/>
                    <a:pt x="16638" y="13560"/>
                    <a:pt x="16731" y="13756"/>
                  </a:cubicBezTo>
                  <a:lnTo>
                    <a:pt x="17307" y="14955"/>
                  </a:lnTo>
                  <a:cubicBezTo>
                    <a:pt x="18559" y="13292"/>
                    <a:pt x="19234" y="11269"/>
                    <a:pt x="19228" y="9188"/>
                  </a:cubicBezTo>
                  <a:cubicBezTo>
                    <a:pt x="19228" y="9140"/>
                    <a:pt x="19228" y="9092"/>
                    <a:pt x="19225" y="9044"/>
                  </a:cubicBezTo>
                  <a:lnTo>
                    <a:pt x="18059" y="9673"/>
                  </a:lnTo>
                  <a:cubicBezTo>
                    <a:pt x="17975" y="9719"/>
                    <a:pt x="17883" y="9742"/>
                    <a:pt x="17791" y="9742"/>
                  </a:cubicBezTo>
                  <a:cubicBezTo>
                    <a:pt x="17674" y="9742"/>
                    <a:pt x="17557" y="9705"/>
                    <a:pt x="17457" y="9634"/>
                  </a:cubicBezTo>
                  <a:lnTo>
                    <a:pt x="14943" y="7806"/>
                  </a:lnTo>
                  <a:cubicBezTo>
                    <a:pt x="14744" y="7661"/>
                    <a:pt x="14663" y="7408"/>
                    <a:pt x="14738" y="7174"/>
                  </a:cubicBezTo>
                  <a:lnTo>
                    <a:pt x="15702" y="4220"/>
                  </a:lnTo>
                  <a:cubicBezTo>
                    <a:pt x="15768" y="4012"/>
                    <a:pt x="15945" y="3864"/>
                    <a:pt x="16162" y="3834"/>
                  </a:cubicBezTo>
                  <a:lnTo>
                    <a:pt x="17478" y="3656"/>
                  </a:lnTo>
                  <a:cubicBezTo>
                    <a:pt x="17162" y="3208"/>
                    <a:pt x="16804" y="2783"/>
                    <a:pt x="16415" y="2395"/>
                  </a:cubicBezTo>
                  <a:cubicBezTo>
                    <a:pt x="15307" y="1284"/>
                    <a:pt x="13946" y="462"/>
                    <a:pt x="12449" y="1"/>
                  </a:cubicBezTo>
                  <a:lnTo>
                    <a:pt x="12449" y="1"/>
                  </a:lnTo>
                  <a:lnTo>
                    <a:pt x="12690" y="1311"/>
                  </a:lnTo>
                  <a:cubicBezTo>
                    <a:pt x="12726" y="1524"/>
                    <a:pt x="12642" y="1741"/>
                    <a:pt x="12464" y="1868"/>
                  </a:cubicBezTo>
                  <a:lnTo>
                    <a:pt x="9950" y="3696"/>
                  </a:lnTo>
                  <a:cubicBezTo>
                    <a:pt x="9851" y="3768"/>
                    <a:pt x="9734" y="3804"/>
                    <a:pt x="9618" y="3804"/>
                  </a:cubicBezTo>
                  <a:cubicBezTo>
                    <a:pt x="9501" y="3804"/>
                    <a:pt x="9385" y="3768"/>
                    <a:pt x="9288" y="3696"/>
                  </a:cubicBezTo>
                  <a:lnTo>
                    <a:pt x="6770" y="1868"/>
                  </a:lnTo>
                  <a:cubicBezTo>
                    <a:pt x="6596" y="1741"/>
                    <a:pt x="6508" y="1524"/>
                    <a:pt x="6547" y="1311"/>
                  </a:cubicBezTo>
                  <a:lnTo>
                    <a:pt x="6785"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36" name="Google Shape;8736;p81"/>
            <p:cNvSpPr/>
            <p:nvPr/>
          </p:nvSpPr>
          <p:spPr>
            <a:xfrm>
              <a:off x="6041550" y="2749725"/>
              <a:ext cx="79750" cy="95025"/>
            </a:xfrm>
            <a:custGeom>
              <a:avLst/>
              <a:gdLst/>
              <a:ahLst/>
              <a:cxnLst/>
              <a:rect l="l" t="t" r="r" b="b"/>
              <a:pathLst>
                <a:path w="3190" h="3801" extrusionOk="0">
                  <a:moveTo>
                    <a:pt x="2184" y="0"/>
                  </a:moveTo>
                  <a:lnTo>
                    <a:pt x="723" y="196"/>
                  </a:lnTo>
                  <a:lnTo>
                    <a:pt x="0" y="2424"/>
                  </a:lnTo>
                  <a:lnTo>
                    <a:pt x="1895" y="3801"/>
                  </a:lnTo>
                  <a:lnTo>
                    <a:pt x="3189" y="3102"/>
                  </a:lnTo>
                  <a:cubicBezTo>
                    <a:pt x="3036" y="2018"/>
                    <a:pt x="2696" y="967"/>
                    <a:pt x="2184"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37" name="Google Shape;8737;p81"/>
            <p:cNvSpPr/>
            <p:nvPr/>
          </p:nvSpPr>
          <p:spPr>
            <a:xfrm>
              <a:off x="5963025" y="2996125"/>
              <a:ext cx="92625" cy="81175"/>
            </a:xfrm>
            <a:custGeom>
              <a:avLst/>
              <a:gdLst/>
              <a:ahLst/>
              <a:cxnLst/>
              <a:rect l="l" t="t" r="r" b="b"/>
              <a:pathLst>
                <a:path w="3705" h="3247" extrusionOk="0">
                  <a:moveTo>
                    <a:pt x="723" y="0"/>
                  </a:moveTo>
                  <a:lnTo>
                    <a:pt x="1" y="2229"/>
                  </a:lnTo>
                  <a:lnTo>
                    <a:pt x="1067" y="3246"/>
                  </a:lnTo>
                  <a:cubicBezTo>
                    <a:pt x="2009" y="2780"/>
                    <a:pt x="2870" y="2162"/>
                    <a:pt x="3614" y="1416"/>
                  </a:cubicBezTo>
                  <a:cubicBezTo>
                    <a:pt x="3644" y="1388"/>
                    <a:pt x="3674" y="1355"/>
                    <a:pt x="3705" y="1325"/>
                  </a:cubicBezTo>
                  <a:lnTo>
                    <a:pt x="3069"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38" name="Google Shape;8738;p81"/>
            <p:cNvSpPr/>
            <p:nvPr/>
          </p:nvSpPr>
          <p:spPr>
            <a:xfrm>
              <a:off x="5711225" y="2996200"/>
              <a:ext cx="92600" cy="81100"/>
            </a:xfrm>
            <a:custGeom>
              <a:avLst/>
              <a:gdLst/>
              <a:ahLst/>
              <a:cxnLst/>
              <a:rect l="l" t="t" r="r" b="b"/>
              <a:pathLst>
                <a:path w="3704" h="3244" extrusionOk="0">
                  <a:moveTo>
                    <a:pt x="635" y="0"/>
                  </a:moveTo>
                  <a:lnTo>
                    <a:pt x="0" y="1322"/>
                  </a:lnTo>
                  <a:cubicBezTo>
                    <a:pt x="30" y="1355"/>
                    <a:pt x="60" y="1385"/>
                    <a:pt x="93" y="1416"/>
                  </a:cubicBezTo>
                  <a:cubicBezTo>
                    <a:pt x="834" y="2162"/>
                    <a:pt x="1695" y="2780"/>
                    <a:pt x="2638" y="3243"/>
                  </a:cubicBezTo>
                  <a:lnTo>
                    <a:pt x="3704" y="2229"/>
                  </a:lnTo>
                  <a:lnTo>
                    <a:pt x="2981"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39" name="Google Shape;8739;p81"/>
            <p:cNvSpPr/>
            <p:nvPr/>
          </p:nvSpPr>
          <p:spPr>
            <a:xfrm>
              <a:off x="5645575" y="2749725"/>
              <a:ext cx="79825" cy="95100"/>
            </a:xfrm>
            <a:custGeom>
              <a:avLst/>
              <a:gdLst/>
              <a:ahLst/>
              <a:cxnLst/>
              <a:rect l="l" t="t" r="r" b="b"/>
              <a:pathLst>
                <a:path w="3193" h="3804" extrusionOk="0">
                  <a:moveTo>
                    <a:pt x="1009" y="0"/>
                  </a:moveTo>
                  <a:cubicBezTo>
                    <a:pt x="497" y="967"/>
                    <a:pt x="154" y="2018"/>
                    <a:pt x="0" y="3105"/>
                  </a:cubicBezTo>
                  <a:lnTo>
                    <a:pt x="1295" y="3804"/>
                  </a:lnTo>
                  <a:lnTo>
                    <a:pt x="3192" y="2424"/>
                  </a:lnTo>
                  <a:lnTo>
                    <a:pt x="2467" y="196"/>
                  </a:lnTo>
                  <a:lnTo>
                    <a:pt x="1009"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40" name="Google Shape;8740;p81"/>
            <p:cNvSpPr/>
            <p:nvPr/>
          </p:nvSpPr>
          <p:spPr>
            <a:xfrm>
              <a:off x="5836025" y="2621375"/>
              <a:ext cx="94800" cy="74100"/>
            </a:xfrm>
            <a:custGeom>
              <a:avLst/>
              <a:gdLst/>
              <a:ahLst/>
              <a:cxnLst/>
              <a:rect l="l" t="t" r="r" b="b"/>
              <a:pathLst>
                <a:path w="3792" h="2964" extrusionOk="0">
                  <a:moveTo>
                    <a:pt x="1897" y="1"/>
                  </a:moveTo>
                  <a:cubicBezTo>
                    <a:pt x="1351" y="1"/>
                    <a:pt x="805" y="47"/>
                    <a:pt x="266" y="139"/>
                  </a:cubicBezTo>
                  <a:lnTo>
                    <a:pt x="1" y="1587"/>
                  </a:lnTo>
                  <a:lnTo>
                    <a:pt x="1898" y="2963"/>
                  </a:lnTo>
                  <a:lnTo>
                    <a:pt x="3792" y="1587"/>
                  </a:lnTo>
                  <a:lnTo>
                    <a:pt x="3530" y="139"/>
                  </a:lnTo>
                  <a:cubicBezTo>
                    <a:pt x="2989" y="47"/>
                    <a:pt x="2443" y="1"/>
                    <a:pt x="1897"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741" name="Google Shape;8741;p81"/>
          <p:cNvGrpSpPr/>
          <p:nvPr/>
        </p:nvGrpSpPr>
        <p:grpSpPr>
          <a:xfrm>
            <a:off x="5590377" y="5269072"/>
            <a:ext cx="452479" cy="452337"/>
            <a:chOff x="6235250" y="2620775"/>
            <a:chExt cx="481975" cy="481825"/>
          </a:xfrm>
        </p:grpSpPr>
        <p:sp>
          <p:nvSpPr>
            <p:cNvPr id="8742" name="Google Shape;8742;p81"/>
            <p:cNvSpPr/>
            <p:nvPr/>
          </p:nvSpPr>
          <p:spPr>
            <a:xfrm>
              <a:off x="6405675" y="2620775"/>
              <a:ext cx="28275" cy="56475"/>
            </a:xfrm>
            <a:custGeom>
              <a:avLst/>
              <a:gdLst/>
              <a:ahLst/>
              <a:cxnLst/>
              <a:rect l="l" t="t" r="r" b="b"/>
              <a:pathLst>
                <a:path w="1131" h="2259" extrusionOk="0">
                  <a:moveTo>
                    <a:pt x="567" y="0"/>
                  </a:moveTo>
                  <a:cubicBezTo>
                    <a:pt x="254" y="0"/>
                    <a:pt x="1" y="253"/>
                    <a:pt x="1" y="566"/>
                  </a:cubicBezTo>
                  <a:lnTo>
                    <a:pt x="1" y="1695"/>
                  </a:lnTo>
                  <a:cubicBezTo>
                    <a:pt x="1" y="2006"/>
                    <a:pt x="254" y="2259"/>
                    <a:pt x="567" y="2259"/>
                  </a:cubicBezTo>
                  <a:cubicBezTo>
                    <a:pt x="877" y="2259"/>
                    <a:pt x="1130" y="2006"/>
                    <a:pt x="1130" y="1695"/>
                  </a:cubicBezTo>
                  <a:lnTo>
                    <a:pt x="1130" y="566"/>
                  </a:lnTo>
                  <a:cubicBezTo>
                    <a:pt x="1130" y="253"/>
                    <a:pt x="877" y="0"/>
                    <a:pt x="567"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43" name="Google Shape;8743;p81"/>
            <p:cNvSpPr/>
            <p:nvPr/>
          </p:nvSpPr>
          <p:spPr>
            <a:xfrm>
              <a:off x="6518600" y="2620775"/>
              <a:ext cx="28250" cy="56475"/>
            </a:xfrm>
            <a:custGeom>
              <a:avLst/>
              <a:gdLst/>
              <a:ahLst/>
              <a:cxnLst/>
              <a:rect l="l" t="t" r="r" b="b"/>
              <a:pathLst>
                <a:path w="1130" h="2259" extrusionOk="0">
                  <a:moveTo>
                    <a:pt x="567" y="0"/>
                  </a:moveTo>
                  <a:cubicBezTo>
                    <a:pt x="254" y="0"/>
                    <a:pt x="1" y="253"/>
                    <a:pt x="1" y="566"/>
                  </a:cubicBezTo>
                  <a:lnTo>
                    <a:pt x="1" y="1695"/>
                  </a:lnTo>
                  <a:cubicBezTo>
                    <a:pt x="1" y="2006"/>
                    <a:pt x="254" y="2259"/>
                    <a:pt x="567" y="2259"/>
                  </a:cubicBezTo>
                  <a:cubicBezTo>
                    <a:pt x="877" y="2259"/>
                    <a:pt x="1130" y="2006"/>
                    <a:pt x="1130" y="1695"/>
                  </a:cubicBezTo>
                  <a:lnTo>
                    <a:pt x="1130" y="566"/>
                  </a:lnTo>
                  <a:cubicBezTo>
                    <a:pt x="1130" y="253"/>
                    <a:pt x="877" y="0"/>
                    <a:pt x="567"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44" name="Google Shape;8744;p81"/>
            <p:cNvSpPr/>
            <p:nvPr/>
          </p:nvSpPr>
          <p:spPr>
            <a:xfrm>
              <a:off x="6603300" y="2649000"/>
              <a:ext cx="28250" cy="56475"/>
            </a:xfrm>
            <a:custGeom>
              <a:avLst/>
              <a:gdLst/>
              <a:ahLst/>
              <a:cxnLst/>
              <a:rect l="l" t="t" r="r" b="b"/>
              <a:pathLst>
                <a:path w="1130" h="2259" extrusionOk="0">
                  <a:moveTo>
                    <a:pt x="567" y="0"/>
                  </a:moveTo>
                  <a:cubicBezTo>
                    <a:pt x="253" y="0"/>
                    <a:pt x="0" y="253"/>
                    <a:pt x="0" y="566"/>
                  </a:cubicBezTo>
                  <a:lnTo>
                    <a:pt x="0" y="1696"/>
                  </a:lnTo>
                  <a:cubicBezTo>
                    <a:pt x="0" y="2006"/>
                    <a:pt x="253" y="2259"/>
                    <a:pt x="567" y="2259"/>
                  </a:cubicBezTo>
                  <a:cubicBezTo>
                    <a:pt x="877" y="2259"/>
                    <a:pt x="1130" y="2006"/>
                    <a:pt x="1130" y="1696"/>
                  </a:cubicBezTo>
                  <a:lnTo>
                    <a:pt x="1130" y="566"/>
                  </a:lnTo>
                  <a:cubicBezTo>
                    <a:pt x="1130" y="253"/>
                    <a:pt x="877" y="0"/>
                    <a:pt x="567"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45" name="Google Shape;8745;p81"/>
            <p:cNvSpPr/>
            <p:nvPr/>
          </p:nvSpPr>
          <p:spPr>
            <a:xfrm>
              <a:off x="6321000" y="2649000"/>
              <a:ext cx="28250" cy="56475"/>
            </a:xfrm>
            <a:custGeom>
              <a:avLst/>
              <a:gdLst/>
              <a:ahLst/>
              <a:cxnLst/>
              <a:rect l="l" t="t" r="r" b="b"/>
              <a:pathLst>
                <a:path w="1130" h="2259" extrusionOk="0">
                  <a:moveTo>
                    <a:pt x="566" y="0"/>
                  </a:moveTo>
                  <a:cubicBezTo>
                    <a:pt x="253" y="0"/>
                    <a:pt x="0" y="253"/>
                    <a:pt x="0" y="566"/>
                  </a:cubicBezTo>
                  <a:lnTo>
                    <a:pt x="0" y="1696"/>
                  </a:lnTo>
                  <a:cubicBezTo>
                    <a:pt x="0" y="2006"/>
                    <a:pt x="253" y="2259"/>
                    <a:pt x="566" y="2259"/>
                  </a:cubicBezTo>
                  <a:cubicBezTo>
                    <a:pt x="876" y="2259"/>
                    <a:pt x="1129" y="2006"/>
                    <a:pt x="1129" y="1696"/>
                  </a:cubicBezTo>
                  <a:lnTo>
                    <a:pt x="1129" y="566"/>
                  </a:lnTo>
                  <a:cubicBezTo>
                    <a:pt x="1129" y="253"/>
                    <a:pt x="876" y="0"/>
                    <a:pt x="566"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46" name="Google Shape;8746;p81"/>
            <p:cNvSpPr/>
            <p:nvPr/>
          </p:nvSpPr>
          <p:spPr>
            <a:xfrm>
              <a:off x="6235250" y="2677225"/>
              <a:ext cx="481975" cy="425375"/>
            </a:xfrm>
            <a:custGeom>
              <a:avLst/>
              <a:gdLst/>
              <a:ahLst/>
              <a:cxnLst/>
              <a:rect l="l" t="t" r="r" b="b"/>
              <a:pathLst>
                <a:path w="19279" h="17015" extrusionOk="0">
                  <a:moveTo>
                    <a:pt x="9639" y="1"/>
                  </a:moveTo>
                  <a:cubicBezTo>
                    <a:pt x="9326" y="1"/>
                    <a:pt x="9073" y="254"/>
                    <a:pt x="9073" y="567"/>
                  </a:cubicBezTo>
                  <a:lnTo>
                    <a:pt x="9073" y="1202"/>
                  </a:lnTo>
                  <a:cubicBezTo>
                    <a:pt x="7920" y="1470"/>
                    <a:pt x="6872" y="2548"/>
                    <a:pt x="6252" y="4156"/>
                  </a:cubicBezTo>
                  <a:cubicBezTo>
                    <a:pt x="6164" y="4380"/>
                    <a:pt x="5952" y="4518"/>
                    <a:pt x="5726" y="4518"/>
                  </a:cubicBezTo>
                  <a:cubicBezTo>
                    <a:pt x="5658" y="4518"/>
                    <a:pt x="5588" y="4505"/>
                    <a:pt x="5520" y="4478"/>
                  </a:cubicBezTo>
                  <a:cubicBezTo>
                    <a:pt x="5231" y="4367"/>
                    <a:pt x="5083" y="4042"/>
                    <a:pt x="5198" y="3750"/>
                  </a:cubicBezTo>
                  <a:cubicBezTo>
                    <a:pt x="5532" y="2876"/>
                    <a:pt x="5987" y="2130"/>
                    <a:pt x="6517" y="1536"/>
                  </a:cubicBezTo>
                  <a:lnTo>
                    <a:pt x="6517" y="1536"/>
                  </a:lnTo>
                  <a:cubicBezTo>
                    <a:pt x="2753" y="2527"/>
                    <a:pt x="0" y="5258"/>
                    <a:pt x="0" y="8468"/>
                  </a:cubicBezTo>
                  <a:lnTo>
                    <a:pt x="0" y="9034"/>
                  </a:lnTo>
                  <a:cubicBezTo>
                    <a:pt x="0" y="9347"/>
                    <a:pt x="253" y="9597"/>
                    <a:pt x="564" y="9597"/>
                  </a:cubicBezTo>
                  <a:cubicBezTo>
                    <a:pt x="877" y="9597"/>
                    <a:pt x="1130" y="9347"/>
                    <a:pt x="1130" y="9034"/>
                  </a:cubicBezTo>
                  <a:cubicBezTo>
                    <a:pt x="1130" y="8423"/>
                    <a:pt x="1904" y="7905"/>
                    <a:pt x="2822" y="7905"/>
                  </a:cubicBezTo>
                  <a:cubicBezTo>
                    <a:pt x="3740" y="7905"/>
                    <a:pt x="4553" y="8423"/>
                    <a:pt x="4553" y="9034"/>
                  </a:cubicBezTo>
                  <a:cubicBezTo>
                    <a:pt x="4553" y="9347"/>
                    <a:pt x="4806" y="9597"/>
                    <a:pt x="5120" y="9597"/>
                  </a:cubicBezTo>
                  <a:cubicBezTo>
                    <a:pt x="5430" y="9597"/>
                    <a:pt x="5683" y="9347"/>
                    <a:pt x="5683" y="9034"/>
                  </a:cubicBezTo>
                  <a:cubicBezTo>
                    <a:pt x="5683" y="8423"/>
                    <a:pt x="6460" y="7905"/>
                    <a:pt x="7378" y="7905"/>
                  </a:cubicBezTo>
                  <a:cubicBezTo>
                    <a:pt x="8296" y="7905"/>
                    <a:pt x="9070" y="8423"/>
                    <a:pt x="9070" y="9034"/>
                  </a:cubicBezTo>
                  <a:lnTo>
                    <a:pt x="9070" y="14756"/>
                  </a:lnTo>
                  <a:cubicBezTo>
                    <a:pt x="9070" y="15379"/>
                    <a:pt x="8564" y="15885"/>
                    <a:pt x="7941" y="15885"/>
                  </a:cubicBezTo>
                  <a:cubicBezTo>
                    <a:pt x="7318" y="15885"/>
                    <a:pt x="6812" y="15379"/>
                    <a:pt x="6812" y="14756"/>
                  </a:cubicBezTo>
                  <a:lnTo>
                    <a:pt x="6812" y="14190"/>
                  </a:lnTo>
                  <a:cubicBezTo>
                    <a:pt x="6812" y="13879"/>
                    <a:pt x="6559" y="13626"/>
                    <a:pt x="6249" y="13626"/>
                  </a:cubicBezTo>
                  <a:cubicBezTo>
                    <a:pt x="5936" y="13626"/>
                    <a:pt x="5683" y="13879"/>
                    <a:pt x="5683" y="14190"/>
                  </a:cubicBezTo>
                  <a:lnTo>
                    <a:pt x="5683" y="14756"/>
                  </a:lnTo>
                  <a:cubicBezTo>
                    <a:pt x="5683" y="16002"/>
                    <a:pt x="6694" y="17014"/>
                    <a:pt x="7941" y="17014"/>
                  </a:cubicBezTo>
                  <a:cubicBezTo>
                    <a:pt x="9188" y="17014"/>
                    <a:pt x="10200" y="16002"/>
                    <a:pt x="10200" y="14756"/>
                  </a:cubicBezTo>
                  <a:lnTo>
                    <a:pt x="10200" y="9034"/>
                  </a:lnTo>
                  <a:cubicBezTo>
                    <a:pt x="10200" y="8423"/>
                    <a:pt x="10976" y="7905"/>
                    <a:pt x="11895" y="7905"/>
                  </a:cubicBezTo>
                  <a:cubicBezTo>
                    <a:pt x="12813" y="7905"/>
                    <a:pt x="13587" y="8423"/>
                    <a:pt x="13587" y="9034"/>
                  </a:cubicBezTo>
                  <a:cubicBezTo>
                    <a:pt x="13587" y="9347"/>
                    <a:pt x="13840" y="9597"/>
                    <a:pt x="14153" y="9597"/>
                  </a:cubicBezTo>
                  <a:cubicBezTo>
                    <a:pt x="14463" y="9597"/>
                    <a:pt x="14716" y="9347"/>
                    <a:pt x="14716" y="9034"/>
                  </a:cubicBezTo>
                  <a:cubicBezTo>
                    <a:pt x="14716" y="8423"/>
                    <a:pt x="15529" y="7905"/>
                    <a:pt x="16448" y="7905"/>
                  </a:cubicBezTo>
                  <a:cubicBezTo>
                    <a:pt x="17366" y="7905"/>
                    <a:pt x="18143" y="8423"/>
                    <a:pt x="18143" y="9034"/>
                  </a:cubicBezTo>
                  <a:cubicBezTo>
                    <a:pt x="18143" y="9347"/>
                    <a:pt x="18396" y="9597"/>
                    <a:pt x="18706" y="9597"/>
                  </a:cubicBezTo>
                  <a:cubicBezTo>
                    <a:pt x="19019" y="9597"/>
                    <a:pt x="19272" y="9347"/>
                    <a:pt x="19272" y="9034"/>
                  </a:cubicBezTo>
                  <a:lnTo>
                    <a:pt x="19272" y="8471"/>
                  </a:lnTo>
                  <a:cubicBezTo>
                    <a:pt x="19278" y="5258"/>
                    <a:pt x="16523" y="2527"/>
                    <a:pt x="12759" y="1536"/>
                  </a:cubicBezTo>
                  <a:lnTo>
                    <a:pt x="12759" y="1536"/>
                  </a:lnTo>
                  <a:cubicBezTo>
                    <a:pt x="13292" y="2130"/>
                    <a:pt x="13744" y="2876"/>
                    <a:pt x="14081" y="3750"/>
                  </a:cubicBezTo>
                  <a:cubicBezTo>
                    <a:pt x="14192" y="4042"/>
                    <a:pt x="14048" y="4367"/>
                    <a:pt x="13756" y="4478"/>
                  </a:cubicBezTo>
                  <a:cubicBezTo>
                    <a:pt x="13688" y="4505"/>
                    <a:pt x="13618" y="4518"/>
                    <a:pt x="13550" y="4518"/>
                  </a:cubicBezTo>
                  <a:cubicBezTo>
                    <a:pt x="13324" y="4518"/>
                    <a:pt x="13113" y="4380"/>
                    <a:pt x="13027" y="4156"/>
                  </a:cubicBezTo>
                  <a:cubicBezTo>
                    <a:pt x="12407" y="2548"/>
                    <a:pt x="11359" y="1470"/>
                    <a:pt x="10203" y="1202"/>
                  </a:cubicBezTo>
                  <a:lnTo>
                    <a:pt x="10203" y="567"/>
                  </a:lnTo>
                  <a:cubicBezTo>
                    <a:pt x="10203" y="254"/>
                    <a:pt x="9950" y="1"/>
                    <a:pt x="9639"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sp>
        <p:nvSpPr>
          <p:cNvPr id="8747" name="Google Shape;8747;p81"/>
          <p:cNvSpPr/>
          <p:nvPr/>
        </p:nvSpPr>
        <p:spPr>
          <a:xfrm>
            <a:off x="6716779" y="3627591"/>
            <a:ext cx="460036" cy="427060"/>
          </a:xfrm>
          <a:custGeom>
            <a:avLst/>
            <a:gdLst/>
            <a:ahLst/>
            <a:cxnLst/>
            <a:rect l="l" t="t" r="r" b="b"/>
            <a:pathLst>
              <a:path w="19601" h="18196" extrusionOk="0">
                <a:moveTo>
                  <a:pt x="9798" y="0"/>
                </a:moveTo>
                <a:cubicBezTo>
                  <a:pt x="9597" y="0"/>
                  <a:pt x="9397" y="104"/>
                  <a:pt x="9293" y="312"/>
                </a:cubicBezTo>
                <a:lnTo>
                  <a:pt x="6619" y="5666"/>
                </a:lnTo>
                <a:lnTo>
                  <a:pt x="648" y="6524"/>
                </a:lnTo>
                <a:cubicBezTo>
                  <a:pt x="184" y="6590"/>
                  <a:pt x="1" y="7163"/>
                  <a:pt x="338" y="7488"/>
                </a:cubicBezTo>
                <a:lnTo>
                  <a:pt x="4659" y="11652"/>
                </a:lnTo>
                <a:lnTo>
                  <a:pt x="3638" y="17530"/>
                </a:lnTo>
                <a:cubicBezTo>
                  <a:pt x="3574" y="17898"/>
                  <a:pt x="3865" y="18195"/>
                  <a:pt x="4195" y="18195"/>
                </a:cubicBezTo>
                <a:cubicBezTo>
                  <a:pt x="4281" y="18195"/>
                  <a:pt x="4371" y="18175"/>
                  <a:pt x="4457" y="18129"/>
                </a:cubicBezTo>
                <a:lnTo>
                  <a:pt x="9802" y="15350"/>
                </a:lnTo>
                <a:lnTo>
                  <a:pt x="15147" y="18129"/>
                </a:lnTo>
                <a:cubicBezTo>
                  <a:pt x="15233" y="18175"/>
                  <a:pt x="15322" y="18195"/>
                  <a:pt x="15408" y="18195"/>
                </a:cubicBezTo>
                <a:cubicBezTo>
                  <a:pt x="15736" y="18195"/>
                  <a:pt x="16025" y="17898"/>
                  <a:pt x="15963" y="17533"/>
                </a:cubicBezTo>
                <a:lnTo>
                  <a:pt x="14942" y="11652"/>
                </a:lnTo>
                <a:lnTo>
                  <a:pt x="19263" y="7491"/>
                </a:lnTo>
                <a:cubicBezTo>
                  <a:pt x="19601" y="7163"/>
                  <a:pt x="19417" y="6590"/>
                  <a:pt x="18950" y="6524"/>
                </a:cubicBezTo>
                <a:lnTo>
                  <a:pt x="12976" y="5666"/>
                </a:lnTo>
                <a:lnTo>
                  <a:pt x="10302" y="312"/>
                </a:lnTo>
                <a:cubicBezTo>
                  <a:pt x="10198" y="104"/>
                  <a:pt x="9998" y="0"/>
                  <a:pt x="9798"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nvGrpSpPr>
          <p:cNvPr id="8748" name="Google Shape;8748;p81"/>
          <p:cNvGrpSpPr/>
          <p:nvPr/>
        </p:nvGrpSpPr>
        <p:grpSpPr>
          <a:xfrm>
            <a:off x="7296870" y="3615090"/>
            <a:ext cx="454801" cy="452337"/>
            <a:chOff x="1535000" y="3223325"/>
            <a:chExt cx="484450" cy="481825"/>
          </a:xfrm>
        </p:grpSpPr>
        <p:sp>
          <p:nvSpPr>
            <p:cNvPr id="8749" name="Google Shape;8749;p81"/>
            <p:cNvSpPr/>
            <p:nvPr/>
          </p:nvSpPr>
          <p:spPr>
            <a:xfrm>
              <a:off x="1760150" y="3308225"/>
              <a:ext cx="143825" cy="140600"/>
            </a:xfrm>
            <a:custGeom>
              <a:avLst/>
              <a:gdLst/>
              <a:ahLst/>
              <a:cxnLst/>
              <a:rect l="l" t="t" r="r" b="b"/>
              <a:pathLst>
                <a:path w="5753" h="5624" extrusionOk="0">
                  <a:moveTo>
                    <a:pt x="2928" y="0"/>
                  </a:moveTo>
                  <a:cubicBezTo>
                    <a:pt x="2723" y="0"/>
                    <a:pt x="2518" y="96"/>
                    <a:pt x="2422" y="287"/>
                  </a:cubicBezTo>
                  <a:lnTo>
                    <a:pt x="1756" y="1627"/>
                  </a:lnTo>
                  <a:lnTo>
                    <a:pt x="416" y="2295"/>
                  </a:lnTo>
                  <a:cubicBezTo>
                    <a:pt x="1" y="2503"/>
                    <a:pt x="1" y="3096"/>
                    <a:pt x="416" y="3304"/>
                  </a:cubicBezTo>
                  <a:lnTo>
                    <a:pt x="1756" y="3973"/>
                  </a:lnTo>
                  <a:lnTo>
                    <a:pt x="2422" y="5310"/>
                  </a:lnTo>
                  <a:cubicBezTo>
                    <a:pt x="2526" y="5519"/>
                    <a:pt x="2727" y="5624"/>
                    <a:pt x="2928" y="5624"/>
                  </a:cubicBezTo>
                  <a:cubicBezTo>
                    <a:pt x="3129" y="5624"/>
                    <a:pt x="3330" y="5519"/>
                    <a:pt x="3434" y="5310"/>
                  </a:cubicBezTo>
                  <a:lnTo>
                    <a:pt x="4102" y="3973"/>
                  </a:lnTo>
                  <a:lnTo>
                    <a:pt x="5439" y="3304"/>
                  </a:lnTo>
                  <a:cubicBezTo>
                    <a:pt x="5629" y="3208"/>
                    <a:pt x="5752" y="3012"/>
                    <a:pt x="5752" y="2798"/>
                  </a:cubicBezTo>
                  <a:cubicBezTo>
                    <a:pt x="5752" y="2585"/>
                    <a:pt x="5632" y="2389"/>
                    <a:pt x="5439" y="2295"/>
                  </a:cubicBezTo>
                  <a:lnTo>
                    <a:pt x="4102" y="1627"/>
                  </a:lnTo>
                  <a:lnTo>
                    <a:pt x="3434" y="287"/>
                  </a:lnTo>
                  <a:cubicBezTo>
                    <a:pt x="3337" y="96"/>
                    <a:pt x="3132" y="0"/>
                    <a:pt x="2928"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50" name="Google Shape;8750;p81"/>
            <p:cNvSpPr/>
            <p:nvPr/>
          </p:nvSpPr>
          <p:spPr>
            <a:xfrm>
              <a:off x="1873075" y="3421150"/>
              <a:ext cx="146375" cy="140600"/>
            </a:xfrm>
            <a:custGeom>
              <a:avLst/>
              <a:gdLst/>
              <a:ahLst/>
              <a:cxnLst/>
              <a:rect l="l" t="t" r="r" b="b"/>
              <a:pathLst>
                <a:path w="5855" h="5624" extrusionOk="0">
                  <a:moveTo>
                    <a:pt x="2928" y="0"/>
                  </a:moveTo>
                  <a:cubicBezTo>
                    <a:pt x="2723" y="0"/>
                    <a:pt x="2518" y="96"/>
                    <a:pt x="2422" y="287"/>
                  </a:cubicBezTo>
                  <a:lnTo>
                    <a:pt x="1756" y="1627"/>
                  </a:lnTo>
                  <a:lnTo>
                    <a:pt x="416" y="2295"/>
                  </a:lnTo>
                  <a:cubicBezTo>
                    <a:pt x="1" y="2503"/>
                    <a:pt x="1" y="3096"/>
                    <a:pt x="416" y="3304"/>
                  </a:cubicBezTo>
                  <a:lnTo>
                    <a:pt x="1756" y="3973"/>
                  </a:lnTo>
                  <a:lnTo>
                    <a:pt x="2422" y="5310"/>
                  </a:lnTo>
                  <a:cubicBezTo>
                    <a:pt x="2526" y="5519"/>
                    <a:pt x="2727" y="5624"/>
                    <a:pt x="2928" y="5624"/>
                  </a:cubicBezTo>
                  <a:cubicBezTo>
                    <a:pt x="3129" y="5624"/>
                    <a:pt x="3330" y="5519"/>
                    <a:pt x="3433" y="5310"/>
                  </a:cubicBezTo>
                  <a:lnTo>
                    <a:pt x="4102" y="3973"/>
                  </a:lnTo>
                  <a:lnTo>
                    <a:pt x="5439" y="3304"/>
                  </a:lnTo>
                  <a:cubicBezTo>
                    <a:pt x="5854" y="3096"/>
                    <a:pt x="5854" y="2503"/>
                    <a:pt x="5439" y="2295"/>
                  </a:cubicBezTo>
                  <a:lnTo>
                    <a:pt x="4102" y="1627"/>
                  </a:lnTo>
                  <a:lnTo>
                    <a:pt x="3433" y="287"/>
                  </a:lnTo>
                  <a:cubicBezTo>
                    <a:pt x="3337" y="96"/>
                    <a:pt x="3132" y="0"/>
                    <a:pt x="2928"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51" name="Google Shape;8751;p81"/>
            <p:cNvSpPr/>
            <p:nvPr/>
          </p:nvSpPr>
          <p:spPr>
            <a:xfrm>
              <a:off x="1535000" y="3223325"/>
              <a:ext cx="406450" cy="481825"/>
            </a:xfrm>
            <a:custGeom>
              <a:avLst/>
              <a:gdLst/>
              <a:ahLst/>
              <a:cxnLst/>
              <a:rect l="l" t="t" r="r" b="b"/>
              <a:pathLst>
                <a:path w="16258" h="19273" extrusionOk="0">
                  <a:moveTo>
                    <a:pt x="9660" y="0"/>
                  </a:moveTo>
                  <a:cubicBezTo>
                    <a:pt x="4399" y="0"/>
                    <a:pt x="0" y="4351"/>
                    <a:pt x="0" y="9636"/>
                  </a:cubicBezTo>
                  <a:cubicBezTo>
                    <a:pt x="0" y="14927"/>
                    <a:pt x="4381" y="19272"/>
                    <a:pt x="9675" y="19272"/>
                  </a:cubicBezTo>
                  <a:cubicBezTo>
                    <a:pt x="12012" y="19269"/>
                    <a:pt x="14270" y="18411"/>
                    <a:pt x="16023" y="16860"/>
                  </a:cubicBezTo>
                  <a:cubicBezTo>
                    <a:pt x="16195" y="16707"/>
                    <a:pt x="16258" y="16463"/>
                    <a:pt x="16176" y="16243"/>
                  </a:cubicBezTo>
                  <a:cubicBezTo>
                    <a:pt x="16098" y="16026"/>
                    <a:pt x="15893" y="15879"/>
                    <a:pt x="15662" y="15872"/>
                  </a:cubicBezTo>
                  <a:cubicBezTo>
                    <a:pt x="11352" y="15752"/>
                    <a:pt x="7980" y="12250"/>
                    <a:pt x="7980" y="7941"/>
                  </a:cubicBezTo>
                  <a:cubicBezTo>
                    <a:pt x="7974" y="5207"/>
                    <a:pt x="9380" y="2662"/>
                    <a:pt x="11696" y="1211"/>
                  </a:cubicBezTo>
                  <a:cubicBezTo>
                    <a:pt x="12129" y="937"/>
                    <a:pt x="12006" y="274"/>
                    <a:pt x="11503" y="178"/>
                  </a:cubicBezTo>
                  <a:cubicBezTo>
                    <a:pt x="10881" y="58"/>
                    <a:pt x="10265" y="0"/>
                    <a:pt x="9660"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752" name="Google Shape;8752;p81"/>
          <p:cNvGrpSpPr/>
          <p:nvPr/>
        </p:nvGrpSpPr>
        <p:grpSpPr>
          <a:xfrm>
            <a:off x="7840293" y="3662158"/>
            <a:ext cx="452337" cy="358199"/>
            <a:chOff x="2085525" y="3263750"/>
            <a:chExt cx="481825" cy="381550"/>
          </a:xfrm>
        </p:grpSpPr>
        <p:sp>
          <p:nvSpPr>
            <p:cNvPr id="8753" name="Google Shape;8753;p81"/>
            <p:cNvSpPr/>
            <p:nvPr/>
          </p:nvSpPr>
          <p:spPr>
            <a:xfrm>
              <a:off x="2320325" y="3263750"/>
              <a:ext cx="227825" cy="141025"/>
            </a:xfrm>
            <a:custGeom>
              <a:avLst/>
              <a:gdLst/>
              <a:ahLst/>
              <a:cxnLst/>
              <a:rect l="l" t="t" r="r" b="b"/>
              <a:pathLst>
                <a:path w="9113" h="5641" extrusionOk="0">
                  <a:moveTo>
                    <a:pt x="4066" y="0"/>
                  </a:moveTo>
                  <a:cubicBezTo>
                    <a:pt x="2283" y="3"/>
                    <a:pt x="675" y="1081"/>
                    <a:pt x="0" y="2731"/>
                  </a:cubicBezTo>
                  <a:cubicBezTo>
                    <a:pt x="1527" y="2939"/>
                    <a:pt x="2912" y="3734"/>
                    <a:pt x="3861" y="4948"/>
                  </a:cubicBezTo>
                  <a:cubicBezTo>
                    <a:pt x="4331" y="4823"/>
                    <a:pt x="4810" y="4761"/>
                    <a:pt x="5287" y="4761"/>
                  </a:cubicBezTo>
                  <a:cubicBezTo>
                    <a:pt x="6338" y="4761"/>
                    <a:pt x="7378" y="5060"/>
                    <a:pt x="8281" y="5640"/>
                  </a:cubicBezTo>
                  <a:cubicBezTo>
                    <a:pt x="9112" y="2825"/>
                    <a:pt x="7002" y="0"/>
                    <a:pt x="4069"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54" name="Google Shape;8754;p81"/>
            <p:cNvSpPr/>
            <p:nvPr/>
          </p:nvSpPr>
          <p:spPr>
            <a:xfrm>
              <a:off x="2085525" y="3355200"/>
              <a:ext cx="481825" cy="290100"/>
            </a:xfrm>
            <a:custGeom>
              <a:avLst/>
              <a:gdLst/>
              <a:ahLst/>
              <a:cxnLst/>
              <a:rect l="l" t="t" r="r" b="b"/>
              <a:pathLst>
                <a:path w="19273" h="11604" extrusionOk="0">
                  <a:moveTo>
                    <a:pt x="8620" y="1"/>
                  </a:moveTo>
                  <a:cubicBezTo>
                    <a:pt x="8610" y="1"/>
                    <a:pt x="8599" y="1"/>
                    <a:pt x="8588" y="1"/>
                  </a:cubicBezTo>
                  <a:cubicBezTo>
                    <a:pt x="7468" y="4"/>
                    <a:pt x="6384" y="407"/>
                    <a:pt x="5535" y="1139"/>
                  </a:cubicBezTo>
                  <a:cubicBezTo>
                    <a:pt x="4818" y="1756"/>
                    <a:pt x="4288" y="2563"/>
                    <a:pt x="4005" y="3470"/>
                  </a:cubicBezTo>
                  <a:lnTo>
                    <a:pt x="3891" y="3470"/>
                  </a:lnTo>
                  <a:cubicBezTo>
                    <a:pt x="1747" y="3470"/>
                    <a:pt x="0" y="5295"/>
                    <a:pt x="0" y="7538"/>
                  </a:cubicBezTo>
                  <a:cubicBezTo>
                    <a:pt x="0" y="9781"/>
                    <a:pt x="1744" y="11603"/>
                    <a:pt x="3891" y="11603"/>
                  </a:cubicBezTo>
                  <a:lnTo>
                    <a:pt x="14798" y="11603"/>
                  </a:lnTo>
                  <a:cubicBezTo>
                    <a:pt x="17264" y="11603"/>
                    <a:pt x="19272" y="9504"/>
                    <a:pt x="19272" y="6924"/>
                  </a:cubicBezTo>
                  <a:cubicBezTo>
                    <a:pt x="19272" y="6044"/>
                    <a:pt x="19034" y="5180"/>
                    <a:pt x="18583" y="4427"/>
                  </a:cubicBezTo>
                  <a:cubicBezTo>
                    <a:pt x="18152" y="3705"/>
                    <a:pt x="17529" y="3118"/>
                    <a:pt x="16782" y="2726"/>
                  </a:cubicBezTo>
                  <a:cubicBezTo>
                    <a:pt x="16161" y="2403"/>
                    <a:pt x="15480" y="2241"/>
                    <a:pt x="14799" y="2241"/>
                  </a:cubicBezTo>
                  <a:cubicBezTo>
                    <a:pt x="14135" y="2241"/>
                    <a:pt x="13471" y="2394"/>
                    <a:pt x="12861" y="2702"/>
                  </a:cubicBezTo>
                  <a:cubicBezTo>
                    <a:pt x="12232" y="1443"/>
                    <a:pt x="11118" y="513"/>
                    <a:pt x="9784" y="157"/>
                  </a:cubicBezTo>
                  <a:cubicBezTo>
                    <a:pt x="9403" y="55"/>
                    <a:pt x="9013" y="1"/>
                    <a:pt x="8620"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sp>
        <p:nvSpPr>
          <p:cNvPr id="8755" name="Google Shape;8755;p81"/>
          <p:cNvSpPr/>
          <p:nvPr/>
        </p:nvSpPr>
        <p:spPr>
          <a:xfrm>
            <a:off x="8392540" y="3704921"/>
            <a:ext cx="452337" cy="272393"/>
          </a:xfrm>
          <a:custGeom>
            <a:avLst/>
            <a:gdLst/>
            <a:ahLst/>
            <a:cxnLst/>
            <a:rect l="l" t="t" r="r" b="b"/>
            <a:pathLst>
              <a:path w="19273" h="11606" extrusionOk="0">
                <a:moveTo>
                  <a:pt x="8589" y="0"/>
                </a:moveTo>
                <a:cubicBezTo>
                  <a:pt x="7469" y="3"/>
                  <a:pt x="6385" y="407"/>
                  <a:pt x="5536" y="1138"/>
                </a:cubicBezTo>
                <a:cubicBezTo>
                  <a:pt x="4819" y="1759"/>
                  <a:pt x="4289" y="2566"/>
                  <a:pt x="4006" y="3469"/>
                </a:cubicBezTo>
                <a:lnTo>
                  <a:pt x="3891" y="3469"/>
                </a:lnTo>
                <a:cubicBezTo>
                  <a:pt x="1747" y="3469"/>
                  <a:pt x="1" y="5294"/>
                  <a:pt x="1" y="7537"/>
                </a:cubicBezTo>
                <a:cubicBezTo>
                  <a:pt x="1" y="9781"/>
                  <a:pt x="1744" y="11605"/>
                  <a:pt x="3891" y="11605"/>
                </a:cubicBezTo>
                <a:lnTo>
                  <a:pt x="14798" y="11605"/>
                </a:lnTo>
                <a:cubicBezTo>
                  <a:pt x="17264" y="11605"/>
                  <a:pt x="19273" y="9507"/>
                  <a:pt x="19273" y="6923"/>
                </a:cubicBezTo>
                <a:cubicBezTo>
                  <a:pt x="19273" y="6044"/>
                  <a:pt x="19035" y="5182"/>
                  <a:pt x="18583" y="4430"/>
                </a:cubicBezTo>
                <a:cubicBezTo>
                  <a:pt x="18153" y="3707"/>
                  <a:pt x="17529" y="3117"/>
                  <a:pt x="16783" y="2728"/>
                </a:cubicBezTo>
                <a:cubicBezTo>
                  <a:pt x="16161" y="2404"/>
                  <a:pt x="15479" y="2243"/>
                  <a:pt x="14797" y="2243"/>
                </a:cubicBezTo>
                <a:cubicBezTo>
                  <a:pt x="14134" y="2243"/>
                  <a:pt x="13470" y="2395"/>
                  <a:pt x="12862" y="2701"/>
                </a:cubicBezTo>
                <a:cubicBezTo>
                  <a:pt x="12233" y="1442"/>
                  <a:pt x="11118" y="512"/>
                  <a:pt x="9784" y="157"/>
                </a:cubicBezTo>
                <a:cubicBezTo>
                  <a:pt x="9393" y="54"/>
                  <a:pt x="8992" y="0"/>
                  <a:pt x="8589"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nvGrpSpPr>
          <p:cNvPr id="8756" name="Google Shape;8756;p81"/>
          <p:cNvGrpSpPr/>
          <p:nvPr/>
        </p:nvGrpSpPr>
        <p:grpSpPr>
          <a:xfrm>
            <a:off x="8949310" y="3615078"/>
            <a:ext cx="453605" cy="452361"/>
            <a:chOff x="3270450" y="3213625"/>
            <a:chExt cx="483175" cy="481850"/>
          </a:xfrm>
        </p:grpSpPr>
        <p:sp>
          <p:nvSpPr>
            <p:cNvPr id="8757" name="Google Shape;8757;p81"/>
            <p:cNvSpPr/>
            <p:nvPr/>
          </p:nvSpPr>
          <p:spPr>
            <a:xfrm>
              <a:off x="3392550" y="3335025"/>
              <a:ext cx="239050" cy="239050"/>
            </a:xfrm>
            <a:custGeom>
              <a:avLst/>
              <a:gdLst/>
              <a:ahLst/>
              <a:cxnLst/>
              <a:rect l="l" t="t" r="r" b="b"/>
              <a:pathLst>
                <a:path w="9562" h="9562" extrusionOk="0">
                  <a:moveTo>
                    <a:pt x="4782" y="1"/>
                  </a:moveTo>
                  <a:cubicBezTo>
                    <a:pt x="2142" y="1"/>
                    <a:pt x="1" y="2139"/>
                    <a:pt x="1" y="4780"/>
                  </a:cubicBezTo>
                  <a:cubicBezTo>
                    <a:pt x="1" y="7421"/>
                    <a:pt x="2142" y="9562"/>
                    <a:pt x="4782" y="9562"/>
                  </a:cubicBezTo>
                  <a:cubicBezTo>
                    <a:pt x="7420" y="9562"/>
                    <a:pt x="9561" y="7421"/>
                    <a:pt x="9561" y="4780"/>
                  </a:cubicBezTo>
                  <a:cubicBezTo>
                    <a:pt x="9561" y="2139"/>
                    <a:pt x="7420" y="1"/>
                    <a:pt x="4782"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58" name="Google Shape;8758;p81"/>
            <p:cNvSpPr/>
            <p:nvPr/>
          </p:nvSpPr>
          <p:spPr>
            <a:xfrm>
              <a:off x="3270450" y="3213625"/>
              <a:ext cx="483175" cy="481850"/>
            </a:xfrm>
            <a:custGeom>
              <a:avLst/>
              <a:gdLst/>
              <a:ahLst/>
              <a:cxnLst/>
              <a:rect l="l" t="t" r="r" b="b"/>
              <a:pathLst>
                <a:path w="19327" h="19274" extrusionOk="0">
                  <a:moveTo>
                    <a:pt x="9666" y="3728"/>
                  </a:moveTo>
                  <a:cubicBezTo>
                    <a:pt x="12925" y="3728"/>
                    <a:pt x="15575" y="6378"/>
                    <a:pt x="15575" y="9636"/>
                  </a:cubicBezTo>
                  <a:cubicBezTo>
                    <a:pt x="15575" y="12894"/>
                    <a:pt x="12925" y="15547"/>
                    <a:pt x="9666" y="15547"/>
                  </a:cubicBezTo>
                  <a:cubicBezTo>
                    <a:pt x="6405" y="15547"/>
                    <a:pt x="3755" y="12894"/>
                    <a:pt x="3755" y="9636"/>
                  </a:cubicBezTo>
                  <a:cubicBezTo>
                    <a:pt x="3755" y="6378"/>
                    <a:pt x="6405" y="3728"/>
                    <a:pt x="9666" y="3728"/>
                  </a:cubicBezTo>
                  <a:close/>
                  <a:moveTo>
                    <a:pt x="9665" y="0"/>
                  </a:moveTo>
                  <a:cubicBezTo>
                    <a:pt x="9575" y="0"/>
                    <a:pt x="9484" y="22"/>
                    <a:pt x="9402" y="66"/>
                  </a:cubicBezTo>
                  <a:lnTo>
                    <a:pt x="7532" y="1054"/>
                  </a:lnTo>
                  <a:lnTo>
                    <a:pt x="5418" y="1054"/>
                  </a:lnTo>
                  <a:cubicBezTo>
                    <a:pt x="5231" y="1054"/>
                    <a:pt x="5056" y="1144"/>
                    <a:pt x="4954" y="1301"/>
                  </a:cubicBezTo>
                  <a:lnTo>
                    <a:pt x="3752" y="3053"/>
                  </a:lnTo>
                  <a:lnTo>
                    <a:pt x="1879" y="4041"/>
                  </a:lnTo>
                  <a:cubicBezTo>
                    <a:pt x="1717" y="4128"/>
                    <a:pt x="1605" y="4288"/>
                    <a:pt x="1584" y="4474"/>
                  </a:cubicBezTo>
                  <a:lnTo>
                    <a:pt x="1328" y="6588"/>
                  </a:lnTo>
                  <a:lnTo>
                    <a:pt x="127" y="8341"/>
                  </a:lnTo>
                  <a:cubicBezTo>
                    <a:pt x="24" y="8491"/>
                    <a:pt x="0" y="8687"/>
                    <a:pt x="67" y="8859"/>
                  </a:cubicBezTo>
                  <a:lnTo>
                    <a:pt x="816" y="10852"/>
                  </a:lnTo>
                  <a:lnTo>
                    <a:pt x="560" y="12966"/>
                  </a:lnTo>
                  <a:cubicBezTo>
                    <a:pt x="536" y="13150"/>
                    <a:pt x="606" y="13334"/>
                    <a:pt x="744" y="13457"/>
                  </a:cubicBezTo>
                  <a:lnTo>
                    <a:pt x="2325" y="14869"/>
                  </a:lnTo>
                  <a:lnTo>
                    <a:pt x="3075" y="16860"/>
                  </a:lnTo>
                  <a:cubicBezTo>
                    <a:pt x="3141" y="17034"/>
                    <a:pt x="3289" y="17164"/>
                    <a:pt x="3466" y="17209"/>
                  </a:cubicBezTo>
                  <a:lnTo>
                    <a:pt x="5520" y="17718"/>
                  </a:lnTo>
                  <a:lnTo>
                    <a:pt x="7101" y="19130"/>
                  </a:lnTo>
                  <a:cubicBezTo>
                    <a:pt x="7205" y="19223"/>
                    <a:pt x="7340" y="19273"/>
                    <a:pt x="7477" y="19273"/>
                  </a:cubicBezTo>
                  <a:cubicBezTo>
                    <a:pt x="7523" y="19273"/>
                    <a:pt x="7568" y="19268"/>
                    <a:pt x="7613" y="19257"/>
                  </a:cubicBezTo>
                  <a:lnTo>
                    <a:pt x="9666" y="18745"/>
                  </a:lnTo>
                  <a:lnTo>
                    <a:pt x="11717" y="19254"/>
                  </a:lnTo>
                  <a:cubicBezTo>
                    <a:pt x="11759" y="19266"/>
                    <a:pt x="11807" y="19272"/>
                    <a:pt x="11853" y="19272"/>
                  </a:cubicBezTo>
                  <a:cubicBezTo>
                    <a:pt x="11991" y="19272"/>
                    <a:pt x="12124" y="19221"/>
                    <a:pt x="12229" y="19127"/>
                  </a:cubicBezTo>
                  <a:lnTo>
                    <a:pt x="13810" y="17715"/>
                  </a:lnTo>
                  <a:lnTo>
                    <a:pt x="15861" y="17206"/>
                  </a:lnTo>
                  <a:cubicBezTo>
                    <a:pt x="16041" y="17161"/>
                    <a:pt x="16186" y="17031"/>
                    <a:pt x="16252" y="16857"/>
                  </a:cubicBezTo>
                  <a:lnTo>
                    <a:pt x="17002" y="14866"/>
                  </a:lnTo>
                  <a:lnTo>
                    <a:pt x="18583" y="13454"/>
                  </a:lnTo>
                  <a:cubicBezTo>
                    <a:pt x="18721" y="13331"/>
                    <a:pt x="18791" y="13147"/>
                    <a:pt x="18766" y="12963"/>
                  </a:cubicBezTo>
                  <a:lnTo>
                    <a:pt x="18514" y="10849"/>
                  </a:lnTo>
                  <a:lnTo>
                    <a:pt x="19263" y="8856"/>
                  </a:lnTo>
                  <a:cubicBezTo>
                    <a:pt x="19327" y="8684"/>
                    <a:pt x="19306" y="8491"/>
                    <a:pt x="19200" y="8338"/>
                  </a:cubicBezTo>
                  <a:lnTo>
                    <a:pt x="18002" y="6588"/>
                  </a:lnTo>
                  <a:lnTo>
                    <a:pt x="17746" y="4471"/>
                  </a:lnTo>
                  <a:cubicBezTo>
                    <a:pt x="17725" y="4288"/>
                    <a:pt x="17613" y="4128"/>
                    <a:pt x="17451" y="4041"/>
                  </a:cubicBezTo>
                  <a:lnTo>
                    <a:pt x="15578" y="3050"/>
                  </a:lnTo>
                  <a:lnTo>
                    <a:pt x="14379" y="1298"/>
                  </a:lnTo>
                  <a:cubicBezTo>
                    <a:pt x="14274" y="1144"/>
                    <a:pt x="14099" y="1054"/>
                    <a:pt x="13912" y="1054"/>
                  </a:cubicBezTo>
                  <a:lnTo>
                    <a:pt x="11798" y="1054"/>
                  </a:lnTo>
                  <a:lnTo>
                    <a:pt x="9928" y="66"/>
                  </a:lnTo>
                  <a:cubicBezTo>
                    <a:pt x="9846" y="22"/>
                    <a:pt x="9755" y="0"/>
                    <a:pt x="9665"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759" name="Google Shape;8759;p81"/>
          <p:cNvGrpSpPr/>
          <p:nvPr/>
        </p:nvGrpSpPr>
        <p:grpSpPr>
          <a:xfrm>
            <a:off x="9615001" y="3615090"/>
            <a:ext cx="225241" cy="452337"/>
            <a:chOff x="3984950" y="3213600"/>
            <a:chExt cx="239925" cy="481825"/>
          </a:xfrm>
        </p:grpSpPr>
        <p:sp>
          <p:nvSpPr>
            <p:cNvPr id="8760" name="Google Shape;8760;p81"/>
            <p:cNvSpPr/>
            <p:nvPr/>
          </p:nvSpPr>
          <p:spPr>
            <a:xfrm>
              <a:off x="3984950" y="3213600"/>
              <a:ext cx="239925" cy="481825"/>
            </a:xfrm>
            <a:custGeom>
              <a:avLst/>
              <a:gdLst/>
              <a:ahLst/>
              <a:cxnLst/>
              <a:rect l="l" t="t" r="r" b="b"/>
              <a:pathLst>
                <a:path w="9597" h="19273" extrusionOk="0">
                  <a:moveTo>
                    <a:pt x="4800" y="3355"/>
                  </a:moveTo>
                  <a:cubicBezTo>
                    <a:pt x="5110" y="3355"/>
                    <a:pt x="5363" y="3608"/>
                    <a:pt x="5363" y="3918"/>
                  </a:cubicBezTo>
                  <a:lnTo>
                    <a:pt x="5363" y="12121"/>
                  </a:lnTo>
                  <a:cubicBezTo>
                    <a:pt x="6556" y="12407"/>
                    <a:pt x="7345" y="13542"/>
                    <a:pt x="7203" y="14759"/>
                  </a:cubicBezTo>
                  <a:cubicBezTo>
                    <a:pt x="7059" y="15978"/>
                    <a:pt x="6026" y="16897"/>
                    <a:pt x="4800" y="16897"/>
                  </a:cubicBezTo>
                  <a:cubicBezTo>
                    <a:pt x="3571" y="16897"/>
                    <a:pt x="2539" y="15978"/>
                    <a:pt x="2394" y="14759"/>
                  </a:cubicBezTo>
                  <a:cubicBezTo>
                    <a:pt x="2253" y="13542"/>
                    <a:pt x="3042" y="12407"/>
                    <a:pt x="4234" y="12121"/>
                  </a:cubicBezTo>
                  <a:lnTo>
                    <a:pt x="4234" y="3918"/>
                  </a:lnTo>
                  <a:cubicBezTo>
                    <a:pt x="4234" y="3608"/>
                    <a:pt x="4487" y="3355"/>
                    <a:pt x="4800" y="3355"/>
                  </a:cubicBezTo>
                  <a:close/>
                  <a:moveTo>
                    <a:pt x="4800" y="1"/>
                  </a:moveTo>
                  <a:cubicBezTo>
                    <a:pt x="3219" y="1"/>
                    <a:pt x="1939" y="1281"/>
                    <a:pt x="1939" y="2861"/>
                  </a:cubicBezTo>
                  <a:lnTo>
                    <a:pt x="1939" y="10567"/>
                  </a:lnTo>
                  <a:cubicBezTo>
                    <a:pt x="723" y="11501"/>
                    <a:pt x="9" y="12943"/>
                    <a:pt x="0" y="14476"/>
                  </a:cubicBezTo>
                  <a:cubicBezTo>
                    <a:pt x="0" y="17123"/>
                    <a:pt x="2150" y="19273"/>
                    <a:pt x="4800" y="19273"/>
                  </a:cubicBezTo>
                  <a:cubicBezTo>
                    <a:pt x="7450" y="19273"/>
                    <a:pt x="9597" y="17123"/>
                    <a:pt x="9597" y="14476"/>
                  </a:cubicBezTo>
                  <a:cubicBezTo>
                    <a:pt x="9597" y="13651"/>
                    <a:pt x="9395" y="12844"/>
                    <a:pt x="9007" y="12118"/>
                  </a:cubicBezTo>
                  <a:cubicBezTo>
                    <a:pt x="8679" y="11510"/>
                    <a:pt x="8221" y="10980"/>
                    <a:pt x="7664" y="10567"/>
                  </a:cubicBezTo>
                  <a:lnTo>
                    <a:pt x="7661" y="2861"/>
                  </a:lnTo>
                  <a:cubicBezTo>
                    <a:pt x="7661" y="1281"/>
                    <a:pt x="6378" y="1"/>
                    <a:pt x="4800"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61" name="Google Shape;8761;p81"/>
            <p:cNvSpPr/>
            <p:nvPr/>
          </p:nvSpPr>
          <p:spPr>
            <a:xfrm>
              <a:off x="4072650" y="3543175"/>
              <a:ext cx="64525" cy="64625"/>
            </a:xfrm>
            <a:custGeom>
              <a:avLst/>
              <a:gdLst/>
              <a:ahLst/>
              <a:cxnLst/>
              <a:rect l="l" t="t" r="r" b="b"/>
              <a:pathLst>
                <a:path w="2581" h="2585" extrusionOk="0">
                  <a:moveTo>
                    <a:pt x="1292" y="1"/>
                  </a:moveTo>
                  <a:cubicBezTo>
                    <a:pt x="578" y="1"/>
                    <a:pt x="0" y="579"/>
                    <a:pt x="0" y="1293"/>
                  </a:cubicBezTo>
                  <a:cubicBezTo>
                    <a:pt x="0" y="2006"/>
                    <a:pt x="578" y="2585"/>
                    <a:pt x="1292" y="2585"/>
                  </a:cubicBezTo>
                  <a:cubicBezTo>
                    <a:pt x="2003" y="2585"/>
                    <a:pt x="2581" y="2006"/>
                    <a:pt x="2581" y="1293"/>
                  </a:cubicBezTo>
                  <a:cubicBezTo>
                    <a:pt x="2581" y="579"/>
                    <a:pt x="2003" y="1"/>
                    <a:pt x="1292"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sp>
        <p:nvSpPr>
          <p:cNvPr id="8762" name="Google Shape;8762;p81"/>
          <p:cNvSpPr/>
          <p:nvPr/>
        </p:nvSpPr>
        <p:spPr>
          <a:xfrm>
            <a:off x="10066104" y="3614953"/>
            <a:ext cx="452408" cy="452337"/>
          </a:xfrm>
          <a:custGeom>
            <a:avLst/>
            <a:gdLst/>
            <a:ahLst/>
            <a:cxnLst/>
            <a:rect l="l" t="t" r="r" b="b"/>
            <a:pathLst>
              <a:path w="19276" h="19273" extrusionOk="0">
                <a:moveTo>
                  <a:pt x="9640" y="5686"/>
                </a:moveTo>
                <a:cubicBezTo>
                  <a:pt x="11236" y="5686"/>
                  <a:pt x="12678" y="6647"/>
                  <a:pt x="13289" y="8125"/>
                </a:cubicBezTo>
                <a:cubicBezTo>
                  <a:pt x="13901" y="9601"/>
                  <a:pt x="13563" y="11302"/>
                  <a:pt x="12434" y="12431"/>
                </a:cubicBezTo>
                <a:cubicBezTo>
                  <a:pt x="11676" y="13187"/>
                  <a:pt x="10664" y="13590"/>
                  <a:pt x="9635" y="13590"/>
                </a:cubicBezTo>
                <a:cubicBezTo>
                  <a:pt x="9126" y="13590"/>
                  <a:pt x="8614" y="13491"/>
                  <a:pt x="8125" y="13289"/>
                </a:cubicBezTo>
                <a:cubicBezTo>
                  <a:pt x="6649" y="12675"/>
                  <a:pt x="5686" y="11236"/>
                  <a:pt x="5686" y="9637"/>
                </a:cubicBezTo>
                <a:cubicBezTo>
                  <a:pt x="5689" y="7454"/>
                  <a:pt x="7457" y="5686"/>
                  <a:pt x="9640" y="5686"/>
                </a:cubicBezTo>
                <a:close/>
                <a:moveTo>
                  <a:pt x="9640" y="1"/>
                </a:moveTo>
                <a:cubicBezTo>
                  <a:pt x="8297" y="1"/>
                  <a:pt x="7068" y="748"/>
                  <a:pt x="6451" y="1940"/>
                </a:cubicBezTo>
                <a:cubicBezTo>
                  <a:pt x="6093" y="1826"/>
                  <a:pt x="5726" y="1771"/>
                  <a:pt x="5363" y="1771"/>
                </a:cubicBezTo>
                <a:cubicBezTo>
                  <a:pt x="4425" y="1771"/>
                  <a:pt x="3509" y="2139"/>
                  <a:pt x="2825" y="2822"/>
                </a:cubicBezTo>
                <a:cubicBezTo>
                  <a:pt x="1877" y="3771"/>
                  <a:pt x="1536" y="5168"/>
                  <a:pt x="1940" y="6448"/>
                </a:cubicBezTo>
                <a:cubicBezTo>
                  <a:pt x="750" y="7065"/>
                  <a:pt x="1" y="8297"/>
                  <a:pt x="1" y="9637"/>
                </a:cubicBezTo>
                <a:cubicBezTo>
                  <a:pt x="1" y="10977"/>
                  <a:pt x="750" y="12208"/>
                  <a:pt x="1940" y="12826"/>
                </a:cubicBezTo>
                <a:cubicBezTo>
                  <a:pt x="1536" y="14105"/>
                  <a:pt x="1877" y="15503"/>
                  <a:pt x="2825" y="16451"/>
                </a:cubicBezTo>
                <a:cubicBezTo>
                  <a:pt x="3510" y="17136"/>
                  <a:pt x="4428" y="17504"/>
                  <a:pt x="5367" y="17504"/>
                </a:cubicBezTo>
                <a:cubicBezTo>
                  <a:pt x="5729" y="17504"/>
                  <a:pt x="6095" y="17449"/>
                  <a:pt x="6451" y="17337"/>
                </a:cubicBezTo>
                <a:cubicBezTo>
                  <a:pt x="7068" y="18526"/>
                  <a:pt x="8297" y="19273"/>
                  <a:pt x="9640" y="19273"/>
                </a:cubicBezTo>
                <a:cubicBezTo>
                  <a:pt x="10980" y="19273"/>
                  <a:pt x="12208" y="18526"/>
                  <a:pt x="12826" y="17337"/>
                </a:cubicBezTo>
                <a:cubicBezTo>
                  <a:pt x="13182" y="17449"/>
                  <a:pt x="13547" y="17504"/>
                  <a:pt x="13909" y="17504"/>
                </a:cubicBezTo>
                <a:cubicBezTo>
                  <a:pt x="14848" y="17504"/>
                  <a:pt x="15767" y="17136"/>
                  <a:pt x="16451" y="16451"/>
                </a:cubicBezTo>
                <a:cubicBezTo>
                  <a:pt x="17400" y="15503"/>
                  <a:pt x="17740" y="14105"/>
                  <a:pt x="17336" y="12826"/>
                </a:cubicBezTo>
                <a:cubicBezTo>
                  <a:pt x="18526" y="12208"/>
                  <a:pt x="19276" y="10977"/>
                  <a:pt x="19276" y="9637"/>
                </a:cubicBezTo>
                <a:cubicBezTo>
                  <a:pt x="19276" y="8297"/>
                  <a:pt x="18526" y="7065"/>
                  <a:pt x="17336" y="6448"/>
                </a:cubicBezTo>
                <a:cubicBezTo>
                  <a:pt x="17740" y="5168"/>
                  <a:pt x="17400" y="3771"/>
                  <a:pt x="16451" y="2822"/>
                </a:cubicBezTo>
                <a:cubicBezTo>
                  <a:pt x="15768" y="2139"/>
                  <a:pt x="14851" y="1771"/>
                  <a:pt x="13914" y="1771"/>
                </a:cubicBezTo>
                <a:cubicBezTo>
                  <a:pt x="13550" y="1771"/>
                  <a:pt x="13183" y="1826"/>
                  <a:pt x="12826" y="1940"/>
                </a:cubicBezTo>
                <a:cubicBezTo>
                  <a:pt x="12208" y="748"/>
                  <a:pt x="10980" y="1"/>
                  <a:pt x="9640"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63" name="Google Shape;8763;p81"/>
          <p:cNvSpPr/>
          <p:nvPr/>
        </p:nvSpPr>
        <p:spPr>
          <a:xfrm>
            <a:off x="10632678" y="3641426"/>
            <a:ext cx="452337" cy="399389"/>
          </a:xfrm>
          <a:custGeom>
            <a:avLst/>
            <a:gdLst/>
            <a:ahLst/>
            <a:cxnLst/>
            <a:rect l="l" t="t" r="r" b="b"/>
            <a:pathLst>
              <a:path w="19273" h="17017" extrusionOk="0">
                <a:moveTo>
                  <a:pt x="5119" y="1"/>
                </a:moveTo>
                <a:cubicBezTo>
                  <a:pt x="2198" y="1"/>
                  <a:pt x="0" y="2389"/>
                  <a:pt x="0" y="5554"/>
                </a:cubicBezTo>
                <a:cubicBezTo>
                  <a:pt x="0" y="8974"/>
                  <a:pt x="2744" y="11311"/>
                  <a:pt x="6902" y="14855"/>
                </a:cubicBezTo>
                <a:cubicBezTo>
                  <a:pt x="7607" y="15458"/>
                  <a:pt x="8408" y="16138"/>
                  <a:pt x="9239" y="16867"/>
                </a:cubicBezTo>
                <a:cubicBezTo>
                  <a:pt x="9352" y="16966"/>
                  <a:pt x="9493" y="17016"/>
                  <a:pt x="9635" y="17016"/>
                </a:cubicBezTo>
                <a:cubicBezTo>
                  <a:pt x="9776" y="17016"/>
                  <a:pt x="9918" y="16966"/>
                  <a:pt x="10031" y="16867"/>
                </a:cubicBezTo>
                <a:cubicBezTo>
                  <a:pt x="10862" y="16138"/>
                  <a:pt x="11663" y="15458"/>
                  <a:pt x="12370" y="14855"/>
                </a:cubicBezTo>
                <a:cubicBezTo>
                  <a:pt x="16526" y="11314"/>
                  <a:pt x="19272" y="8974"/>
                  <a:pt x="19272" y="5554"/>
                </a:cubicBezTo>
                <a:cubicBezTo>
                  <a:pt x="19272" y="2389"/>
                  <a:pt x="17071" y="1"/>
                  <a:pt x="14153" y="1"/>
                </a:cubicBezTo>
                <a:cubicBezTo>
                  <a:pt x="13105" y="1"/>
                  <a:pt x="12148" y="332"/>
                  <a:pt x="11301" y="986"/>
                </a:cubicBezTo>
                <a:cubicBezTo>
                  <a:pt x="10491" y="1612"/>
                  <a:pt x="9952" y="2410"/>
                  <a:pt x="9636" y="2991"/>
                </a:cubicBezTo>
                <a:cubicBezTo>
                  <a:pt x="9317" y="2410"/>
                  <a:pt x="8778" y="1612"/>
                  <a:pt x="7968" y="986"/>
                </a:cubicBezTo>
                <a:cubicBezTo>
                  <a:pt x="7122" y="332"/>
                  <a:pt x="6164" y="1"/>
                  <a:pt x="5119"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nvGrpSpPr>
          <p:cNvPr id="8764" name="Google Shape;8764;p81"/>
          <p:cNvGrpSpPr/>
          <p:nvPr/>
        </p:nvGrpSpPr>
        <p:grpSpPr>
          <a:xfrm>
            <a:off x="2499041" y="5308650"/>
            <a:ext cx="473624" cy="373173"/>
            <a:chOff x="5629975" y="3255775"/>
            <a:chExt cx="504500" cy="397500"/>
          </a:xfrm>
        </p:grpSpPr>
        <p:sp>
          <p:nvSpPr>
            <p:cNvPr id="8765" name="Google Shape;8765;p81"/>
            <p:cNvSpPr/>
            <p:nvPr/>
          </p:nvSpPr>
          <p:spPr>
            <a:xfrm>
              <a:off x="5756375" y="3255775"/>
              <a:ext cx="112950" cy="143425"/>
            </a:xfrm>
            <a:custGeom>
              <a:avLst/>
              <a:gdLst/>
              <a:ahLst/>
              <a:cxnLst/>
              <a:rect l="l" t="t" r="r" b="b"/>
              <a:pathLst>
                <a:path w="4518" h="5737" extrusionOk="0">
                  <a:moveTo>
                    <a:pt x="2259" y="0"/>
                  </a:moveTo>
                  <a:cubicBezTo>
                    <a:pt x="793" y="0"/>
                    <a:pt x="1" y="2469"/>
                    <a:pt x="1" y="3478"/>
                  </a:cubicBezTo>
                  <a:cubicBezTo>
                    <a:pt x="1" y="4725"/>
                    <a:pt x="1013" y="5733"/>
                    <a:pt x="2259" y="5736"/>
                  </a:cubicBezTo>
                  <a:cubicBezTo>
                    <a:pt x="3506" y="5733"/>
                    <a:pt x="4518" y="4725"/>
                    <a:pt x="4518" y="3478"/>
                  </a:cubicBezTo>
                  <a:cubicBezTo>
                    <a:pt x="4518" y="2469"/>
                    <a:pt x="3729" y="0"/>
                    <a:pt x="2259"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66" name="Google Shape;8766;p81"/>
            <p:cNvSpPr/>
            <p:nvPr/>
          </p:nvSpPr>
          <p:spPr>
            <a:xfrm>
              <a:off x="5629975" y="3374400"/>
              <a:ext cx="140575" cy="136175"/>
            </a:xfrm>
            <a:custGeom>
              <a:avLst/>
              <a:gdLst/>
              <a:ahLst/>
              <a:cxnLst/>
              <a:rect l="l" t="t" r="r" b="b"/>
              <a:pathLst>
                <a:path w="5623" h="5447" extrusionOk="0">
                  <a:moveTo>
                    <a:pt x="1951" y="0"/>
                  </a:moveTo>
                  <a:cubicBezTo>
                    <a:pt x="1711" y="0"/>
                    <a:pt x="1480" y="53"/>
                    <a:pt x="1269" y="175"/>
                  </a:cubicBezTo>
                  <a:cubicBezTo>
                    <a:pt x="1" y="907"/>
                    <a:pt x="582" y="3443"/>
                    <a:pt x="1088" y="4316"/>
                  </a:cubicBezTo>
                  <a:cubicBezTo>
                    <a:pt x="1506" y="5041"/>
                    <a:pt x="2265" y="5447"/>
                    <a:pt x="3045" y="5447"/>
                  </a:cubicBezTo>
                  <a:cubicBezTo>
                    <a:pt x="3428" y="5447"/>
                    <a:pt x="3816" y="5349"/>
                    <a:pt x="4172" y="5144"/>
                  </a:cubicBezTo>
                  <a:cubicBezTo>
                    <a:pt x="5253" y="4521"/>
                    <a:pt x="5623" y="3138"/>
                    <a:pt x="5000" y="2057"/>
                  </a:cubicBezTo>
                  <a:cubicBezTo>
                    <a:pt x="4578" y="1330"/>
                    <a:pt x="3149" y="0"/>
                    <a:pt x="1951"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67" name="Google Shape;8767;p81"/>
            <p:cNvSpPr/>
            <p:nvPr/>
          </p:nvSpPr>
          <p:spPr>
            <a:xfrm>
              <a:off x="5897525" y="3255775"/>
              <a:ext cx="112950" cy="143425"/>
            </a:xfrm>
            <a:custGeom>
              <a:avLst/>
              <a:gdLst/>
              <a:ahLst/>
              <a:cxnLst/>
              <a:rect l="l" t="t" r="r" b="b"/>
              <a:pathLst>
                <a:path w="4518" h="5737" extrusionOk="0">
                  <a:moveTo>
                    <a:pt x="2259" y="0"/>
                  </a:moveTo>
                  <a:cubicBezTo>
                    <a:pt x="793" y="0"/>
                    <a:pt x="1" y="2469"/>
                    <a:pt x="1" y="3478"/>
                  </a:cubicBezTo>
                  <a:cubicBezTo>
                    <a:pt x="1" y="4725"/>
                    <a:pt x="1013" y="5736"/>
                    <a:pt x="2259" y="5736"/>
                  </a:cubicBezTo>
                  <a:cubicBezTo>
                    <a:pt x="3506" y="5736"/>
                    <a:pt x="4518" y="4725"/>
                    <a:pt x="4518" y="3478"/>
                  </a:cubicBezTo>
                  <a:cubicBezTo>
                    <a:pt x="4518" y="2469"/>
                    <a:pt x="3729" y="0"/>
                    <a:pt x="2259"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68" name="Google Shape;8768;p81"/>
            <p:cNvSpPr/>
            <p:nvPr/>
          </p:nvSpPr>
          <p:spPr>
            <a:xfrm>
              <a:off x="5996075" y="3373900"/>
              <a:ext cx="138400" cy="136200"/>
            </a:xfrm>
            <a:custGeom>
              <a:avLst/>
              <a:gdLst/>
              <a:ahLst/>
              <a:cxnLst/>
              <a:rect l="l" t="t" r="r" b="b"/>
              <a:pathLst>
                <a:path w="5536" h="5448" extrusionOk="0">
                  <a:moveTo>
                    <a:pt x="3670" y="1"/>
                  </a:moveTo>
                  <a:cubicBezTo>
                    <a:pt x="2471" y="1"/>
                    <a:pt x="1045" y="1330"/>
                    <a:pt x="624" y="2059"/>
                  </a:cubicBezTo>
                  <a:cubicBezTo>
                    <a:pt x="1" y="3137"/>
                    <a:pt x="371" y="4523"/>
                    <a:pt x="1452" y="5146"/>
                  </a:cubicBezTo>
                  <a:cubicBezTo>
                    <a:pt x="1808" y="5351"/>
                    <a:pt x="2199" y="5448"/>
                    <a:pt x="2586" y="5448"/>
                  </a:cubicBezTo>
                  <a:cubicBezTo>
                    <a:pt x="3381" y="5448"/>
                    <a:pt x="4158" y="5039"/>
                    <a:pt x="4575" y="4318"/>
                  </a:cubicBezTo>
                  <a:cubicBezTo>
                    <a:pt x="5168" y="3288"/>
                    <a:pt x="5535" y="858"/>
                    <a:pt x="4355" y="177"/>
                  </a:cubicBezTo>
                  <a:cubicBezTo>
                    <a:pt x="4142" y="54"/>
                    <a:pt x="3911" y="1"/>
                    <a:pt x="3670"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69" name="Google Shape;8769;p81"/>
            <p:cNvSpPr/>
            <p:nvPr/>
          </p:nvSpPr>
          <p:spPr>
            <a:xfrm>
              <a:off x="5728150" y="3427400"/>
              <a:ext cx="310575" cy="225875"/>
            </a:xfrm>
            <a:custGeom>
              <a:avLst/>
              <a:gdLst/>
              <a:ahLst/>
              <a:cxnLst/>
              <a:rect l="l" t="t" r="r" b="b"/>
              <a:pathLst>
                <a:path w="12423" h="9035" extrusionOk="0">
                  <a:moveTo>
                    <a:pt x="6213" y="1"/>
                  </a:moveTo>
                  <a:cubicBezTo>
                    <a:pt x="5234" y="1"/>
                    <a:pt x="2259" y="1"/>
                    <a:pt x="2259" y="2822"/>
                  </a:cubicBezTo>
                  <a:lnTo>
                    <a:pt x="2259" y="3147"/>
                  </a:lnTo>
                  <a:cubicBezTo>
                    <a:pt x="2259" y="3376"/>
                    <a:pt x="2121" y="3584"/>
                    <a:pt x="1907" y="3671"/>
                  </a:cubicBezTo>
                  <a:cubicBezTo>
                    <a:pt x="750" y="4144"/>
                    <a:pt x="1" y="5141"/>
                    <a:pt x="1" y="6210"/>
                  </a:cubicBezTo>
                  <a:cubicBezTo>
                    <a:pt x="1" y="7767"/>
                    <a:pt x="1521" y="9034"/>
                    <a:pt x="3388" y="9034"/>
                  </a:cubicBezTo>
                  <a:cubicBezTo>
                    <a:pt x="3400" y="9035"/>
                    <a:pt x="3413" y="9035"/>
                    <a:pt x="3425" y="9035"/>
                  </a:cubicBezTo>
                  <a:cubicBezTo>
                    <a:pt x="3753" y="9035"/>
                    <a:pt x="4081" y="8995"/>
                    <a:pt x="4400" y="8917"/>
                  </a:cubicBezTo>
                  <a:cubicBezTo>
                    <a:pt x="4995" y="8766"/>
                    <a:pt x="5604" y="8691"/>
                    <a:pt x="6213" y="8691"/>
                  </a:cubicBezTo>
                  <a:cubicBezTo>
                    <a:pt x="6823" y="8691"/>
                    <a:pt x="7432" y="8766"/>
                    <a:pt x="8029" y="8917"/>
                  </a:cubicBezTo>
                  <a:cubicBezTo>
                    <a:pt x="8345" y="8995"/>
                    <a:pt x="8670" y="9035"/>
                    <a:pt x="8998" y="9035"/>
                  </a:cubicBezTo>
                  <a:cubicBezTo>
                    <a:pt x="9010" y="9035"/>
                    <a:pt x="9022" y="9035"/>
                    <a:pt x="9034" y="9034"/>
                  </a:cubicBezTo>
                  <a:cubicBezTo>
                    <a:pt x="10901" y="9034"/>
                    <a:pt x="12422" y="7767"/>
                    <a:pt x="12422" y="6210"/>
                  </a:cubicBezTo>
                  <a:cubicBezTo>
                    <a:pt x="12422" y="5138"/>
                    <a:pt x="11675" y="4141"/>
                    <a:pt x="10516" y="3671"/>
                  </a:cubicBezTo>
                  <a:cubicBezTo>
                    <a:pt x="10302" y="3584"/>
                    <a:pt x="10164" y="3376"/>
                    <a:pt x="10164" y="3147"/>
                  </a:cubicBezTo>
                  <a:lnTo>
                    <a:pt x="10164" y="2822"/>
                  </a:lnTo>
                  <a:cubicBezTo>
                    <a:pt x="10164" y="1"/>
                    <a:pt x="7191" y="1"/>
                    <a:pt x="6213"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770" name="Google Shape;8770;p81"/>
          <p:cNvGrpSpPr/>
          <p:nvPr/>
        </p:nvGrpSpPr>
        <p:grpSpPr>
          <a:xfrm>
            <a:off x="5007785" y="5308791"/>
            <a:ext cx="453675" cy="372892"/>
            <a:chOff x="6234950" y="3255925"/>
            <a:chExt cx="483250" cy="397200"/>
          </a:xfrm>
        </p:grpSpPr>
        <p:sp>
          <p:nvSpPr>
            <p:cNvPr id="8771" name="Google Shape;8771;p81"/>
            <p:cNvSpPr/>
            <p:nvPr/>
          </p:nvSpPr>
          <p:spPr>
            <a:xfrm>
              <a:off x="6444675" y="3255925"/>
              <a:ext cx="128300" cy="90200"/>
            </a:xfrm>
            <a:custGeom>
              <a:avLst/>
              <a:gdLst/>
              <a:ahLst/>
              <a:cxnLst/>
              <a:rect l="l" t="t" r="r" b="b"/>
              <a:pathLst>
                <a:path w="5132" h="3608" extrusionOk="0">
                  <a:moveTo>
                    <a:pt x="567" y="0"/>
                  </a:moveTo>
                  <a:cubicBezTo>
                    <a:pt x="254" y="0"/>
                    <a:pt x="1" y="253"/>
                    <a:pt x="1" y="563"/>
                  </a:cubicBezTo>
                  <a:cubicBezTo>
                    <a:pt x="7" y="1662"/>
                    <a:pt x="368" y="2731"/>
                    <a:pt x="1034" y="3608"/>
                  </a:cubicBezTo>
                  <a:cubicBezTo>
                    <a:pt x="2097" y="3138"/>
                    <a:pt x="3325" y="2864"/>
                    <a:pt x="5014" y="2864"/>
                  </a:cubicBezTo>
                  <a:cubicBezTo>
                    <a:pt x="5054" y="2864"/>
                    <a:pt x="5093" y="2873"/>
                    <a:pt x="5132" y="2873"/>
                  </a:cubicBezTo>
                  <a:cubicBezTo>
                    <a:pt x="4289" y="1117"/>
                    <a:pt x="2515" y="0"/>
                    <a:pt x="567"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72" name="Google Shape;8772;p81"/>
            <p:cNvSpPr/>
            <p:nvPr/>
          </p:nvSpPr>
          <p:spPr>
            <a:xfrm>
              <a:off x="6444750" y="3563200"/>
              <a:ext cx="128225" cy="89925"/>
            </a:xfrm>
            <a:custGeom>
              <a:avLst/>
              <a:gdLst/>
              <a:ahLst/>
              <a:cxnLst/>
              <a:rect l="l" t="t" r="r" b="b"/>
              <a:pathLst>
                <a:path w="5129" h="3597" extrusionOk="0">
                  <a:moveTo>
                    <a:pt x="1022" y="1"/>
                  </a:moveTo>
                  <a:cubicBezTo>
                    <a:pt x="362" y="874"/>
                    <a:pt x="4" y="1937"/>
                    <a:pt x="1" y="3033"/>
                  </a:cubicBezTo>
                  <a:cubicBezTo>
                    <a:pt x="1" y="3343"/>
                    <a:pt x="251" y="3596"/>
                    <a:pt x="564" y="3596"/>
                  </a:cubicBezTo>
                  <a:cubicBezTo>
                    <a:pt x="2512" y="3596"/>
                    <a:pt x="4286" y="2479"/>
                    <a:pt x="5129" y="724"/>
                  </a:cubicBezTo>
                  <a:cubicBezTo>
                    <a:pt x="5093" y="724"/>
                    <a:pt x="5051" y="736"/>
                    <a:pt x="5011" y="736"/>
                  </a:cubicBezTo>
                  <a:cubicBezTo>
                    <a:pt x="3319" y="736"/>
                    <a:pt x="2088" y="462"/>
                    <a:pt x="1022"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73" name="Google Shape;8773;p81"/>
            <p:cNvSpPr/>
            <p:nvPr/>
          </p:nvSpPr>
          <p:spPr>
            <a:xfrm>
              <a:off x="6375350" y="3355650"/>
              <a:ext cx="244750" cy="197650"/>
            </a:xfrm>
            <a:custGeom>
              <a:avLst/>
              <a:gdLst/>
              <a:ahLst/>
              <a:cxnLst/>
              <a:rect l="l" t="t" r="r" b="b"/>
              <a:pathLst>
                <a:path w="9790" h="7906" extrusionOk="0">
                  <a:moveTo>
                    <a:pt x="6045" y="2610"/>
                  </a:moveTo>
                  <a:cubicBezTo>
                    <a:pt x="6190" y="2610"/>
                    <a:pt x="6335" y="2666"/>
                    <a:pt x="6444" y="2777"/>
                  </a:cubicBezTo>
                  <a:cubicBezTo>
                    <a:pt x="6664" y="2997"/>
                    <a:pt x="6664" y="3356"/>
                    <a:pt x="6444" y="3575"/>
                  </a:cubicBezTo>
                  <a:cubicBezTo>
                    <a:pt x="6225" y="3795"/>
                    <a:pt x="6225" y="4153"/>
                    <a:pt x="6444" y="4373"/>
                  </a:cubicBezTo>
                  <a:cubicBezTo>
                    <a:pt x="6664" y="4593"/>
                    <a:pt x="6664" y="4951"/>
                    <a:pt x="6444" y="5171"/>
                  </a:cubicBezTo>
                  <a:cubicBezTo>
                    <a:pt x="6335" y="5281"/>
                    <a:pt x="6190" y="5336"/>
                    <a:pt x="6045" y="5336"/>
                  </a:cubicBezTo>
                  <a:cubicBezTo>
                    <a:pt x="5901" y="5336"/>
                    <a:pt x="5756" y="5281"/>
                    <a:pt x="5646" y="5171"/>
                  </a:cubicBezTo>
                  <a:cubicBezTo>
                    <a:pt x="4984" y="4509"/>
                    <a:pt x="4984" y="3440"/>
                    <a:pt x="5646" y="2777"/>
                  </a:cubicBezTo>
                  <a:cubicBezTo>
                    <a:pt x="5756" y="2666"/>
                    <a:pt x="5901" y="2610"/>
                    <a:pt x="6045" y="2610"/>
                  </a:cubicBezTo>
                  <a:close/>
                  <a:moveTo>
                    <a:pt x="7787" y="1"/>
                  </a:moveTo>
                  <a:cubicBezTo>
                    <a:pt x="4463" y="1"/>
                    <a:pt x="3204" y="1064"/>
                    <a:pt x="919" y="2997"/>
                  </a:cubicBezTo>
                  <a:lnTo>
                    <a:pt x="271" y="3542"/>
                  </a:lnTo>
                  <a:cubicBezTo>
                    <a:pt x="0" y="3765"/>
                    <a:pt x="0" y="4181"/>
                    <a:pt x="271" y="4406"/>
                  </a:cubicBezTo>
                  <a:lnTo>
                    <a:pt x="856" y="4897"/>
                  </a:lnTo>
                  <a:cubicBezTo>
                    <a:pt x="3147" y="6837"/>
                    <a:pt x="4412" y="7906"/>
                    <a:pt x="7787" y="7906"/>
                  </a:cubicBezTo>
                  <a:cubicBezTo>
                    <a:pt x="8450" y="7902"/>
                    <a:pt x="9106" y="7788"/>
                    <a:pt x="9730" y="7574"/>
                  </a:cubicBezTo>
                  <a:cubicBezTo>
                    <a:pt x="8357" y="6951"/>
                    <a:pt x="7456" y="5602"/>
                    <a:pt x="7411" y="4093"/>
                  </a:cubicBezTo>
                  <a:cubicBezTo>
                    <a:pt x="7366" y="2588"/>
                    <a:pt x="8179" y="1184"/>
                    <a:pt x="9513" y="480"/>
                  </a:cubicBezTo>
                  <a:cubicBezTo>
                    <a:pt x="9603" y="432"/>
                    <a:pt x="9697" y="398"/>
                    <a:pt x="9790" y="356"/>
                  </a:cubicBezTo>
                  <a:cubicBezTo>
                    <a:pt x="9149" y="124"/>
                    <a:pt x="8471" y="4"/>
                    <a:pt x="7787"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74" name="Google Shape;8774;p81"/>
            <p:cNvSpPr/>
            <p:nvPr/>
          </p:nvSpPr>
          <p:spPr>
            <a:xfrm>
              <a:off x="6587875" y="3385100"/>
              <a:ext cx="130325" cy="140500"/>
            </a:xfrm>
            <a:custGeom>
              <a:avLst/>
              <a:gdLst/>
              <a:ahLst/>
              <a:cxnLst/>
              <a:rect l="l" t="t" r="r" b="b"/>
              <a:pathLst>
                <a:path w="5213" h="5620" extrusionOk="0">
                  <a:moveTo>
                    <a:pt x="2343" y="1789"/>
                  </a:moveTo>
                  <a:cubicBezTo>
                    <a:pt x="2633" y="1789"/>
                    <a:pt x="2912" y="2015"/>
                    <a:pt x="2912" y="2355"/>
                  </a:cubicBezTo>
                  <a:cubicBezTo>
                    <a:pt x="2912" y="2665"/>
                    <a:pt x="2659" y="2918"/>
                    <a:pt x="2349" y="2918"/>
                  </a:cubicBezTo>
                  <a:cubicBezTo>
                    <a:pt x="1846" y="2918"/>
                    <a:pt x="1593" y="2310"/>
                    <a:pt x="1948" y="1955"/>
                  </a:cubicBezTo>
                  <a:cubicBezTo>
                    <a:pt x="2063" y="1840"/>
                    <a:pt x="2204" y="1789"/>
                    <a:pt x="2343" y="1789"/>
                  </a:cubicBezTo>
                  <a:close/>
                  <a:moveTo>
                    <a:pt x="2846" y="0"/>
                  </a:moveTo>
                  <a:cubicBezTo>
                    <a:pt x="2394" y="0"/>
                    <a:pt x="1947" y="85"/>
                    <a:pt x="1539" y="301"/>
                  </a:cubicBezTo>
                  <a:cubicBezTo>
                    <a:pt x="645" y="774"/>
                    <a:pt x="72" y="1687"/>
                    <a:pt x="36" y="2698"/>
                  </a:cubicBezTo>
                  <a:cubicBezTo>
                    <a:pt x="0" y="3707"/>
                    <a:pt x="506" y="4662"/>
                    <a:pt x="1367" y="5195"/>
                  </a:cubicBezTo>
                  <a:cubicBezTo>
                    <a:pt x="1792" y="5460"/>
                    <a:pt x="2280" y="5607"/>
                    <a:pt x="2782" y="5619"/>
                  </a:cubicBezTo>
                  <a:cubicBezTo>
                    <a:pt x="3752" y="4957"/>
                    <a:pt x="4550" y="4078"/>
                    <a:pt x="5119" y="3051"/>
                  </a:cubicBezTo>
                  <a:cubicBezTo>
                    <a:pt x="5213" y="2882"/>
                    <a:pt x="5213" y="2674"/>
                    <a:pt x="5119" y="2506"/>
                  </a:cubicBezTo>
                  <a:cubicBezTo>
                    <a:pt x="4568" y="1512"/>
                    <a:pt x="3797" y="654"/>
                    <a:pt x="2870" y="0"/>
                  </a:cubicBezTo>
                  <a:cubicBezTo>
                    <a:pt x="2862" y="0"/>
                    <a:pt x="2854" y="0"/>
                    <a:pt x="2846"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75" name="Google Shape;8775;p81"/>
            <p:cNvSpPr/>
            <p:nvPr/>
          </p:nvSpPr>
          <p:spPr>
            <a:xfrm>
              <a:off x="6234950" y="3469100"/>
              <a:ext cx="165050" cy="141200"/>
            </a:xfrm>
            <a:custGeom>
              <a:avLst/>
              <a:gdLst/>
              <a:ahLst/>
              <a:cxnLst/>
              <a:rect l="l" t="t" r="r" b="b"/>
              <a:pathLst>
                <a:path w="6602" h="5648" extrusionOk="0">
                  <a:moveTo>
                    <a:pt x="3990" y="1"/>
                  </a:moveTo>
                  <a:cubicBezTo>
                    <a:pt x="1807" y="1"/>
                    <a:pt x="0" y="1772"/>
                    <a:pt x="0" y="3955"/>
                  </a:cubicBezTo>
                  <a:lnTo>
                    <a:pt x="0" y="5084"/>
                  </a:lnTo>
                  <a:cubicBezTo>
                    <a:pt x="0" y="5394"/>
                    <a:pt x="253" y="5647"/>
                    <a:pt x="566" y="5647"/>
                  </a:cubicBezTo>
                  <a:lnTo>
                    <a:pt x="1696" y="5647"/>
                  </a:lnTo>
                  <a:cubicBezTo>
                    <a:pt x="4014" y="5647"/>
                    <a:pt x="5996" y="4075"/>
                    <a:pt x="6601" y="1943"/>
                  </a:cubicBezTo>
                  <a:cubicBezTo>
                    <a:pt x="6324" y="1717"/>
                    <a:pt x="6041" y="1476"/>
                    <a:pt x="5740" y="1223"/>
                  </a:cubicBezTo>
                  <a:lnTo>
                    <a:pt x="5481" y="1004"/>
                  </a:lnTo>
                  <a:lnTo>
                    <a:pt x="4391" y="2097"/>
                  </a:lnTo>
                  <a:cubicBezTo>
                    <a:pt x="4281" y="2203"/>
                    <a:pt x="4139" y="2255"/>
                    <a:pt x="3997" y="2255"/>
                  </a:cubicBezTo>
                  <a:cubicBezTo>
                    <a:pt x="3852" y="2255"/>
                    <a:pt x="3708" y="2200"/>
                    <a:pt x="3599" y="2091"/>
                  </a:cubicBezTo>
                  <a:cubicBezTo>
                    <a:pt x="3379" y="1871"/>
                    <a:pt x="3376" y="1519"/>
                    <a:pt x="3593" y="1299"/>
                  </a:cubicBezTo>
                  <a:lnTo>
                    <a:pt x="4611" y="278"/>
                  </a:lnTo>
                  <a:lnTo>
                    <a:pt x="4285"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76" name="Google Shape;8776;p81"/>
            <p:cNvSpPr/>
            <p:nvPr/>
          </p:nvSpPr>
          <p:spPr>
            <a:xfrm>
              <a:off x="6234950" y="3299725"/>
              <a:ext cx="165050" cy="141175"/>
            </a:xfrm>
            <a:custGeom>
              <a:avLst/>
              <a:gdLst/>
              <a:ahLst/>
              <a:cxnLst/>
              <a:rect l="l" t="t" r="r" b="b"/>
              <a:pathLst>
                <a:path w="6602" h="5647" extrusionOk="0">
                  <a:moveTo>
                    <a:pt x="566" y="1"/>
                  </a:moveTo>
                  <a:cubicBezTo>
                    <a:pt x="253" y="1"/>
                    <a:pt x="3" y="254"/>
                    <a:pt x="3" y="567"/>
                  </a:cubicBezTo>
                  <a:lnTo>
                    <a:pt x="3" y="1699"/>
                  </a:lnTo>
                  <a:cubicBezTo>
                    <a:pt x="0" y="3879"/>
                    <a:pt x="1807" y="5647"/>
                    <a:pt x="3990" y="5647"/>
                  </a:cubicBezTo>
                  <a:lnTo>
                    <a:pt x="4285" y="5647"/>
                  </a:lnTo>
                  <a:lnTo>
                    <a:pt x="4611" y="5373"/>
                  </a:lnTo>
                  <a:lnTo>
                    <a:pt x="3593" y="4352"/>
                  </a:lnTo>
                  <a:cubicBezTo>
                    <a:pt x="3379" y="4132"/>
                    <a:pt x="3382" y="3780"/>
                    <a:pt x="3599" y="3563"/>
                  </a:cubicBezTo>
                  <a:cubicBezTo>
                    <a:pt x="3710" y="3451"/>
                    <a:pt x="3856" y="3396"/>
                    <a:pt x="4001" y="3396"/>
                  </a:cubicBezTo>
                  <a:cubicBezTo>
                    <a:pt x="4142" y="3396"/>
                    <a:pt x="4282" y="3448"/>
                    <a:pt x="4391" y="3554"/>
                  </a:cubicBezTo>
                  <a:lnTo>
                    <a:pt x="5481" y="4644"/>
                  </a:lnTo>
                  <a:lnTo>
                    <a:pt x="5809" y="4370"/>
                  </a:lnTo>
                  <a:cubicBezTo>
                    <a:pt x="6083" y="4138"/>
                    <a:pt x="6345" y="3918"/>
                    <a:pt x="6601" y="3704"/>
                  </a:cubicBezTo>
                  <a:cubicBezTo>
                    <a:pt x="5996" y="1575"/>
                    <a:pt x="4017" y="1"/>
                    <a:pt x="1696"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777" name="Google Shape;8777;p81"/>
          <p:cNvGrpSpPr/>
          <p:nvPr/>
        </p:nvGrpSpPr>
        <p:grpSpPr>
          <a:xfrm>
            <a:off x="6734809" y="4167961"/>
            <a:ext cx="424056" cy="452337"/>
            <a:chOff x="914900" y="3806450"/>
            <a:chExt cx="451700" cy="481825"/>
          </a:xfrm>
        </p:grpSpPr>
        <p:sp>
          <p:nvSpPr>
            <p:cNvPr id="8778" name="Google Shape;8778;p81"/>
            <p:cNvSpPr/>
            <p:nvPr/>
          </p:nvSpPr>
          <p:spPr>
            <a:xfrm>
              <a:off x="914900" y="4174425"/>
              <a:ext cx="423400" cy="113850"/>
            </a:xfrm>
            <a:custGeom>
              <a:avLst/>
              <a:gdLst/>
              <a:ahLst/>
              <a:cxnLst/>
              <a:rect l="l" t="t" r="r" b="b"/>
              <a:pathLst>
                <a:path w="16936" h="4554" extrusionOk="0">
                  <a:moveTo>
                    <a:pt x="564" y="0"/>
                  </a:moveTo>
                  <a:cubicBezTo>
                    <a:pt x="250" y="0"/>
                    <a:pt x="0" y="250"/>
                    <a:pt x="0" y="563"/>
                  </a:cubicBezTo>
                  <a:cubicBezTo>
                    <a:pt x="0" y="877"/>
                    <a:pt x="250" y="1130"/>
                    <a:pt x="564" y="1130"/>
                  </a:cubicBezTo>
                  <a:lnTo>
                    <a:pt x="2259" y="1130"/>
                  </a:lnTo>
                  <a:lnTo>
                    <a:pt x="2259" y="2861"/>
                  </a:lnTo>
                  <a:cubicBezTo>
                    <a:pt x="2259" y="3795"/>
                    <a:pt x="3015" y="4553"/>
                    <a:pt x="3951" y="4553"/>
                  </a:cubicBezTo>
                  <a:cubicBezTo>
                    <a:pt x="4264" y="4553"/>
                    <a:pt x="4517" y="4300"/>
                    <a:pt x="4517" y="3990"/>
                  </a:cubicBezTo>
                  <a:lnTo>
                    <a:pt x="4517" y="1130"/>
                  </a:lnTo>
                  <a:lnTo>
                    <a:pt x="5646" y="1130"/>
                  </a:lnTo>
                  <a:lnTo>
                    <a:pt x="5646" y="1693"/>
                  </a:lnTo>
                  <a:cubicBezTo>
                    <a:pt x="5646" y="2629"/>
                    <a:pt x="6402" y="3424"/>
                    <a:pt x="7339" y="3424"/>
                  </a:cubicBezTo>
                  <a:cubicBezTo>
                    <a:pt x="7652" y="3424"/>
                    <a:pt x="7905" y="3171"/>
                    <a:pt x="7905" y="2861"/>
                  </a:cubicBezTo>
                  <a:lnTo>
                    <a:pt x="7905" y="1130"/>
                  </a:lnTo>
                  <a:lnTo>
                    <a:pt x="9034" y="1130"/>
                  </a:lnTo>
                  <a:lnTo>
                    <a:pt x="9034" y="3990"/>
                  </a:lnTo>
                  <a:cubicBezTo>
                    <a:pt x="9034" y="4300"/>
                    <a:pt x="9284" y="4553"/>
                    <a:pt x="9597" y="4553"/>
                  </a:cubicBezTo>
                  <a:cubicBezTo>
                    <a:pt x="9910" y="4553"/>
                    <a:pt x="10163" y="4300"/>
                    <a:pt x="10163" y="3990"/>
                  </a:cubicBezTo>
                  <a:lnTo>
                    <a:pt x="10163" y="1130"/>
                  </a:lnTo>
                  <a:lnTo>
                    <a:pt x="16373" y="1130"/>
                  </a:lnTo>
                  <a:cubicBezTo>
                    <a:pt x="16686" y="1130"/>
                    <a:pt x="16936" y="877"/>
                    <a:pt x="16936" y="563"/>
                  </a:cubicBezTo>
                  <a:cubicBezTo>
                    <a:pt x="16936" y="250"/>
                    <a:pt x="16686" y="0"/>
                    <a:pt x="16373"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79" name="Google Shape;8779;p81"/>
            <p:cNvSpPr/>
            <p:nvPr/>
          </p:nvSpPr>
          <p:spPr>
            <a:xfrm>
              <a:off x="971350" y="3806450"/>
              <a:ext cx="254100" cy="339775"/>
            </a:xfrm>
            <a:custGeom>
              <a:avLst/>
              <a:gdLst/>
              <a:ahLst/>
              <a:cxnLst/>
              <a:rect l="l" t="t" r="r" b="b"/>
              <a:pathLst>
                <a:path w="10164" h="13591" extrusionOk="0">
                  <a:moveTo>
                    <a:pt x="7563" y="2032"/>
                  </a:moveTo>
                  <a:cubicBezTo>
                    <a:pt x="7853" y="2032"/>
                    <a:pt x="8131" y="2256"/>
                    <a:pt x="8131" y="2596"/>
                  </a:cubicBezTo>
                  <a:cubicBezTo>
                    <a:pt x="8131" y="2937"/>
                    <a:pt x="7852" y="3163"/>
                    <a:pt x="7562" y="3163"/>
                  </a:cubicBezTo>
                  <a:cubicBezTo>
                    <a:pt x="7423" y="3163"/>
                    <a:pt x="7282" y="3111"/>
                    <a:pt x="7168" y="2997"/>
                  </a:cubicBezTo>
                  <a:cubicBezTo>
                    <a:pt x="6945" y="2777"/>
                    <a:pt x="6945" y="2418"/>
                    <a:pt x="7168" y="2199"/>
                  </a:cubicBezTo>
                  <a:cubicBezTo>
                    <a:pt x="7283" y="2083"/>
                    <a:pt x="7425" y="2032"/>
                    <a:pt x="7563" y="2032"/>
                  </a:cubicBezTo>
                  <a:close/>
                  <a:moveTo>
                    <a:pt x="7339" y="0"/>
                  </a:moveTo>
                  <a:cubicBezTo>
                    <a:pt x="5412" y="0"/>
                    <a:pt x="3759" y="1087"/>
                    <a:pt x="2901" y="2668"/>
                  </a:cubicBezTo>
                  <a:cubicBezTo>
                    <a:pt x="2852" y="2674"/>
                    <a:pt x="2804" y="2686"/>
                    <a:pt x="2762" y="2704"/>
                  </a:cubicBezTo>
                  <a:cubicBezTo>
                    <a:pt x="2602" y="2782"/>
                    <a:pt x="2431" y="2819"/>
                    <a:pt x="2260" y="2819"/>
                  </a:cubicBezTo>
                  <a:cubicBezTo>
                    <a:pt x="1967" y="2819"/>
                    <a:pt x="1678" y="2707"/>
                    <a:pt x="1458" y="2494"/>
                  </a:cubicBezTo>
                  <a:cubicBezTo>
                    <a:pt x="1247" y="2280"/>
                    <a:pt x="1127" y="1994"/>
                    <a:pt x="1130" y="1696"/>
                  </a:cubicBezTo>
                  <a:cubicBezTo>
                    <a:pt x="1130" y="1395"/>
                    <a:pt x="1247" y="1178"/>
                    <a:pt x="1458" y="964"/>
                  </a:cubicBezTo>
                  <a:cubicBezTo>
                    <a:pt x="1681" y="744"/>
                    <a:pt x="1681" y="386"/>
                    <a:pt x="1458" y="166"/>
                  </a:cubicBezTo>
                  <a:cubicBezTo>
                    <a:pt x="1348" y="56"/>
                    <a:pt x="1204" y="1"/>
                    <a:pt x="1059" y="1"/>
                  </a:cubicBezTo>
                  <a:cubicBezTo>
                    <a:pt x="915" y="1"/>
                    <a:pt x="770" y="56"/>
                    <a:pt x="660" y="166"/>
                  </a:cubicBezTo>
                  <a:cubicBezTo>
                    <a:pt x="236" y="594"/>
                    <a:pt x="1" y="1093"/>
                    <a:pt x="1" y="1696"/>
                  </a:cubicBezTo>
                  <a:cubicBezTo>
                    <a:pt x="1" y="2942"/>
                    <a:pt x="1010" y="3954"/>
                    <a:pt x="2259" y="3954"/>
                  </a:cubicBezTo>
                  <a:cubicBezTo>
                    <a:pt x="2307" y="3954"/>
                    <a:pt x="2353" y="3939"/>
                    <a:pt x="2401" y="3936"/>
                  </a:cubicBezTo>
                  <a:lnTo>
                    <a:pt x="2401" y="3936"/>
                  </a:lnTo>
                  <a:cubicBezTo>
                    <a:pt x="2319" y="4282"/>
                    <a:pt x="2274" y="4635"/>
                    <a:pt x="2265" y="4990"/>
                  </a:cubicBezTo>
                  <a:cubicBezTo>
                    <a:pt x="2976" y="4680"/>
                    <a:pt x="3741" y="4517"/>
                    <a:pt x="4518" y="4517"/>
                  </a:cubicBezTo>
                  <a:lnTo>
                    <a:pt x="5081" y="4517"/>
                  </a:lnTo>
                  <a:cubicBezTo>
                    <a:pt x="6017" y="4517"/>
                    <a:pt x="6773" y="5276"/>
                    <a:pt x="6776" y="6213"/>
                  </a:cubicBezTo>
                  <a:lnTo>
                    <a:pt x="6776" y="9073"/>
                  </a:lnTo>
                  <a:cubicBezTo>
                    <a:pt x="6776" y="10925"/>
                    <a:pt x="5864" y="12557"/>
                    <a:pt x="4482" y="13590"/>
                  </a:cubicBezTo>
                  <a:lnTo>
                    <a:pt x="6210" y="13590"/>
                  </a:lnTo>
                  <a:cubicBezTo>
                    <a:pt x="8393" y="13590"/>
                    <a:pt x="10164" y="11820"/>
                    <a:pt x="10164" y="9636"/>
                  </a:cubicBezTo>
                  <a:lnTo>
                    <a:pt x="10164"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80" name="Google Shape;8780;p81"/>
            <p:cNvSpPr/>
            <p:nvPr/>
          </p:nvSpPr>
          <p:spPr>
            <a:xfrm>
              <a:off x="971350" y="3947600"/>
              <a:ext cx="141175" cy="198625"/>
            </a:xfrm>
            <a:custGeom>
              <a:avLst/>
              <a:gdLst/>
              <a:ahLst/>
              <a:cxnLst/>
              <a:rect l="l" t="t" r="r" b="b"/>
              <a:pathLst>
                <a:path w="5647" h="7945" extrusionOk="0">
                  <a:moveTo>
                    <a:pt x="4518" y="0"/>
                  </a:moveTo>
                  <a:cubicBezTo>
                    <a:pt x="2021" y="0"/>
                    <a:pt x="1" y="2060"/>
                    <a:pt x="1" y="4556"/>
                  </a:cubicBezTo>
                  <a:lnTo>
                    <a:pt x="1" y="6815"/>
                  </a:lnTo>
                  <a:cubicBezTo>
                    <a:pt x="934" y="6812"/>
                    <a:pt x="1693" y="6056"/>
                    <a:pt x="1693" y="5120"/>
                  </a:cubicBezTo>
                  <a:cubicBezTo>
                    <a:pt x="1693" y="4806"/>
                    <a:pt x="1946" y="4556"/>
                    <a:pt x="2259" y="4556"/>
                  </a:cubicBezTo>
                  <a:cubicBezTo>
                    <a:pt x="2569" y="4556"/>
                    <a:pt x="2822" y="4806"/>
                    <a:pt x="2822" y="5120"/>
                  </a:cubicBezTo>
                  <a:cubicBezTo>
                    <a:pt x="2822" y="6547"/>
                    <a:pt x="1753" y="7718"/>
                    <a:pt x="377" y="7905"/>
                  </a:cubicBezTo>
                  <a:cubicBezTo>
                    <a:pt x="434" y="7929"/>
                    <a:pt x="501" y="7941"/>
                    <a:pt x="564" y="7944"/>
                  </a:cubicBezTo>
                  <a:lnTo>
                    <a:pt x="1130" y="7944"/>
                  </a:lnTo>
                  <a:cubicBezTo>
                    <a:pt x="3623" y="7944"/>
                    <a:pt x="5647" y="5921"/>
                    <a:pt x="5647" y="3427"/>
                  </a:cubicBezTo>
                  <a:lnTo>
                    <a:pt x="5647" y="567"/>
                  </a:lnTo>
                  <a:cubicBezTo>
                    <a:pt x="5647" y="253"/>
                    <a:pt x="5394" y="0"/>
                    <a:pt x="5081"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81" name="Google Shape;8781;p81"/>
            <p:cNvSpPr/>
            <p:nvPr/>
          </p:nvSpPr>
          <p:spPr>
            <a:xfrm>
              <a:off x="1253675" y="3806450"/>
              <a:ext cx="112925" cy="90350"/>
            </a:xfrm>
            <a:custGeom>
              <a:avLst/>
              <a:gdLst/>
              <a:ahLst/>
              <a:cxnLst/>
              <a:rect l="l" t="t" r="r" b="b"/>
              <a:pathLst>
                <a:path w="4517" h="3614" extrusionOk="0">
                  <a:moveTo>
                    <a:pt x="0" y="0"/>
                  </a:moveTo>
                  <a:lnTo>
                    <a:pt x="0" y="1696"/>
                  </a:lnTo>
                  <a:cubicBezTo>
                    <a:pt x="142" y="1685"/>
                    <a:pt x="428" y="1669"/>
                    <a:pt x="771" y="1669"/>
                  </a:cubicBezTo>
                  <a:cubicBezTo>
                    <a:pt x="1415" y="1669"/>
                    <a:pt x="2264" y="1726"/>
                    <a:pt x="2749" y="1988"/>
                  </a:cubicBezTo>
                  <a:cubicBezTo>
                    <a:pt x="3355" y="2313"/>
                    <a:pt x="4062" y="3078"/>
                    <a:pt x="4517" y="3614"/>
                  </a:cubicBezTo>
                  <a:lnTo>
                    <a:pt x="4517" y="2259"/>
                  </a:lnTo>
                  <a:cubicBezTo>
                    <a:pt x="4517" y="1012"/>
                    <a:pt x="3505" y="0"/>
                    <a:pt x="2258"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82" name="Google Shape;8782;p81"/>
            <p:cNvSpPr/>
            <p:nvPr/>
          </p:nvSpPr>
          <p:spPr>
            <a:xfrm>
              <a:off x="1253600" y="3876425"/>
              <a:ext cx="95025" cy="42975"/>
            </a:xfrm>
            <a:custGeom>
              <a:avLst/>
              <a:gdLst/>
              <a:ahLst/>
              <a:cxnLst/>
              <a:rect l="l" t="t" r="r" b="b"/>
              <a:pathLst>
                <a:path w="3801" h="1719" extrusionOk="0">
                  <a:moveTo>
                    <a:pt x="726" y="0"/>
                  </a:moveTo>
                  <a:cubicBezTo>
                    <a:pt x="478" y="0"/>
                    <a:pt x="239" y="9"/>
                    <a:pt x="42" y="23"/>
                  </a:cubicBezTo>
                  <a:lnTo>
                    <a:pt x="0" y="23"/>
                  </a:lnTo>
                  <a:lnTo>
                    <a:pt x="3" y="1718"/>
                  </a:lnTo>
                  <a:lnTo>
                    <a:pt x="3800" y="1718"/>
                  </a:lnTo>
                  <a:cubicBezTo>
                    <a:pt x="3379" y="1203"/>
                    <a:pt x="2692" y="438"/>
                    <a:pt x="2219" y="182"/>
                  </a:cubicBezTo>
                  <a:cubicBezTo>
                    <a:pt x="1969" y="49"/>
                    <a:pt x="1321" y="0"/>
                    <a:pt x="726"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783" name="Google Shape;8783;p81"/>
          <p:cNvGrpSpPr/>
          <p:nvPr/>
        </p:nvGrpSpPr>
        <p:grpSpPr>
          <a:xfrm>
            <a:off x="7293371" y="4167714"/>
            <a:ext cx="461796" cy="452831"/>
            <a:chOff x="1490050" y="3805975"/>
            <a:chExt cx="491900" cy="482350"/>
          </a:xfrm>
        </p:grpSpPr>
        <p:sp>
          <p:nvSpPr>
            <p:cNvPr id="8784" name="Google Shape;8784;p81"/>
            <p:cNvSpPr/>
            <p:nvPr/>
          </p:nvSpPr>
          <p:spPr>
            <a:xfrm>
              <a:off x="1541775" y="3877050"/>
              <a:ext cx="302500" cy="277225"/>
            </a:xfrm>
            <a:custGeom>
              <a:avLst/>
              <a:gdLst/>
              <a:ahLst/>
              <a:cxnLst/>
              <a:rect l="l" t="t" r="r" b="b"/>
              <a:pathLst>
                <a:path w="12100" h="11089" extrusionOk="0">
                  <a:moveTo>
                    <a:pt x="10512" y="1"/>
                  </a:moveTo>
                  <a:lnTo>
                    <a:pt x="0" y="10513"/>
                  </a:lnTo>
                  <a:cubicBezTo>
                    <a:pt x="207" y="10475"/>
                    <a:pt x="415" y="10456"/>
                    <a:pt x="622" y="10456"/>
                  </a:cubicBezTo>
                  <a:cubicBezTo>
                    <a:pt x="1327" y="10456"/>
                    <a:pt x="2020" y="10674"/>
                    <a:pt x="2602" y="11088"/>
                  </a:cubicBezTo>
                  <a:lnTo>
                    <a:pt x="12099" y="1588"/>
                  </a:lnTo>
                  <a:lnTo>
                    <a:pt x="10512"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85" name="Google Shape;8785;p81"/>
            <p:cNvSpPr/>
            <p:nvPr/>
          </p:nvSpPr>
          <p:spPr>
            <a:xfrm>
              <a:off x="1824450" y="3805975"/>
              <a:ext cx="157500" cy="150525"/>
            </a:xfrm>
            <a:custGeom>
              <a:avLst/>
              <a:gdLst/>
              <a:ahLst/>
              <a:cxnLst/>
              <a:rect l="l" t="t" r="r" b="b"/>
              <a:pathLst>
                <a:path w="6300" h="6021" extrusionOk="0">
                  <a:moveTo>
                    <a:pt x="3211" y="0"/>
                  </a:moveTo>
                  <a:cubicBezTo>
                    <a:pt x="2484" y="0"/>
                    <a:pt x="1758" y="281"/>
                    <a:pt x="1208" y="841"/>
                  </a:cubicBezTo>
                  <a:lnTo>
                    <a:pt x="0" y="2049"/>
                  </a:lnTo>
                  <a:lnTo>
                    <a:pt x="3972" y="6021"/>
                  </a:lnTo>
                  <a:lnTo>
                    <a:pt x="5180" y="4813"/>
                  </a:lnTo>
                  <a:cubicBezTo>
                    <a:pt x="6294" y="3717"/>
                    <a:pt x="6300" y="1925"/>
                    <a:pt x="5198" y="823"/>
                  </a:cubicBezTo>
                  <a:cubicBezTo>
                    <a:pt x="4649" y="274"/>
                    <a:pt x="3930" y="0"/>
                    <a:pt x="3211"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86" name="Google Shape;8786;p81"/>
            <p:cNvSpPr/>
            <p:nvPr/>
          </p:nvSpPr>
          <p:spPr>
            <a:xfrm>
              <a:off x="1626675" y="3936600"/>
              <a:ext cx="277225" cy="302600"/>
            </a:xfrm>
            <a:custGeom>
              <a:avLst/>
              <a:gdLst/>
              <a:ahLst/>
              <a:cxnLst/>
              <a:rect l="l" t="t" r="r" b="b"/>
              <a:pathLst>
                <a:path w="11089" h="12104" extrusionOk="0">
                  <a:moveTo>
                    <a:pt x="9501" y="1"/>
                  </a:moveTo>
                  <a:lnTo>
                    <a:pt x="1" y="9501"/>
                  </a:lnTo>
                  <a:cubicBezTo>
                    <a:pt x="537" y="10254"/>
                    <a:pt x="745" y="11194"/>
                    <a:pt x="576" y="12103"/>
                  </a:cubicBezTo>
                  <a:lnTo>
                    <a:pt x="11088" y="1591"/>
                  </a:lnTo>
                  <a:lnTo>
                    <a:pt x="9501"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87" name="Google Shape;8787;p81"/>
            <p:cNvSpPr/>
            <p:nvPr/>
          </p:nvSpPr>
          <p:spPr>
            <a:xfrm>
              <a:off x="1490050" y="4166500"/>
              <a:ext cx="129950" cy="121825"/>
            </a:xfrm>
            <a:custGeom>
              <a:avLst/>
              <a:gdLst/>
              <a:ahLst/>
              <a:cxnLst/>
              <a:rect l="l" t="t" r="r" b="b"/>
              <a:pathLst>
                <a:path w="5198" h="4873" extrusionOk="0">
                  <a:moveTo>
                    <a:pt x="2693" y="0"/>
                  </a:moveTo>
                  <a:cubicBezTo>
                    <a:pt x="2243" y="0"/>
                    <a:pt x="1790" y="133"/>
                    <a:pt x="1398" y="405"/>
                  </a:cubicBezTo>
                  <a:lnTo>
                    <a:pt x="1398" y="402"/>
                  </a:lnTo>
                  <a:lnTo>
                    <a:pt x="741" y="2446"/>
                  </a:lnTo>
                  <a:lnTo>
                    <a:pt x="139" y="4118"/>
                  </a:lnTo>
                  <a:cubicBezTo>
                    <a:pt x="0" y="4500"/>
                    <a:pt x="295" y="4872"/>
                    <a:pt x="664" y="4872"/>
                  </a:cubicBezTo>
                  <a:cubicBezTo>
                    <a:pt x="727" y="4872"/>
                    <a:pt x="793" y="4861"/>
                    <a:pt x="859" y="4837"/>
                  </a:cubicBezTo>
                  <a:lnTo>
                    <a:pt x="2530" y="4235"/>
                  </a:lnTo>
                  <a:lnTo>
                    <a:pt x="4574" y="3579"/>
                  </a:lnTo>
                  <a:cubicBezTo>
                    <a:pt x="5198" y="2672"/>
                    <a:pt x="5086" y="1450"/>
                    <a:pt x="4306" y="670"/>
                  </a:cubicBezTo>
                  <a:cubicBezTo>
                    <a:pt x="3866" y="228"/>
                    <a:pt x="3282" y="0"/>
                    <a:pt x="2693"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788" name="Google Shape;8788;p81"/>
          <p:cNvGrpSpPr/>
          <p:nvPr/>
        </p:nvGrpSpPr>
        <p:grpSpPr>
          <a:xfrm>
            <a:off x="7858529" y="4167961"/>
            <a:ext cx="415865" cy="452337"/>
            <a:chOff x="2104275" y="3806450"/>
            <a:chExt cx="442975" cy="481825"/>
          </a:xfrm>
        </p:grpSpPr>
        <p:sp>
          <p:nvSpPr>
            <p:cNvPr id="8789" name="Google Shape;8789;p81"/>
            <p:cNvSpPr/>
            <p:nvPr/>
          </p:nvSpPr>
          <p:spPr>
            <a:xfrm>
              <a:off x="2104275" y="3806450"/>
              <a:ext cx="442975" cy="481825"/>
            </a:xfrm>
            <a:custGeom>
              <a:avLst/>
              <a:gdLst/>
              <a:ahLst/>
              <a:cxnLst/>
              <a:rect l="l" t="t" r="r" b="b"/>
              <a:pathLst>
                <a:path w="17719" h="19273" extrusionOk="0">
                  <a:moveTo>
                    <a:pt x="8889" y="1130"/>
                  </a:moveTo>
                  <a:cubicBezTo>
                    <a:pt x="9660" y="1130"/>
                    <a:pt x="10482" y="2382"/>
                    <a:pt x="11039" y="4343"/>
                  </a:cubicBezTo>
                  <a:cubicBezTo>
                    <a:pt x="10308" y="4586"/>
                    <a:pt x="9594" y="4870"/>
                    <a:pt x="8895" y="5192"/>
                  </a:cubicBezTo>
                  <a:cubicBezTo>
                    <a:pt x="8194" y="4864"/>
                    <a:pt x="7474" y="4577"/>
                    <a:pt x="6742" y="4331"/>
                  </a:cubicBezTo>
                  <a:cubicBezTo>
                    <a:pt x="7302" y="2379"/>
                    <a:pt x="8121" y="1130"/>
                    <a:pt x="8889" y="1130"/>
                  </a:cubicBezTo>
                  <a:close/>
                  <a:moveTo>
                    <a:pt x="6471" y="5445"/>
                  </a:moveTo>
                  <a:cubicBezTo>
                    <a:pt x="6830" y="5565"/>
                    <a:pt x="7200" y="5704"/>
                    <a:pt x="7570" y="5854"/>
                  </a:cubicBezTo>
                  <a:cubicBezTo>
                    <a:pt x="6571" y="6393"/>
                    <a:pt x="6878" y="6243"/>
                    <a:pt x="6273" y="6616"/>
                  </a:cubicBezTo>
                  <a:cubicBezTo>
                    <a:pt x="6330" y="6210"/>
                    <a:pt x="6396" y="5815"/>
                    <a:pt x="6471" y="5445"/>
                  </a:cubicBezTo>
                  <a:close/>
                  <a:moveTo>
                    <a:pt x="11307" y="5445"/>
                  </a:moveTo>
                  <a:cubicBezTo>
                    <a:pt x="11386" y="5815"/>
                    <a:pt x="11449" y="6210"/>
                    <a:pt x="11506" y="6616"/>
                  </a:cubicBezTo>
                  <a:cubicBezTo>
                    <a:pt x="10895" y="6240"/>
                    <a:pt x="11220" y="6399"/>
                    <a:pt x="10208" y="5854"/>
                  </a:cubicBezTo>
                  <a:cubicBezTo>
                    <a:pt x="10582" y="5704"/>
                    <a:pt x="10949" y="5565"/>
                    <a:pt x="11307" y="5445"/>
                  </a:cubicBezTo>
                  <a:close/>
                  <a:moveTo>
                    <a:pt x="13999" y="4845"/>
                  </a:moveTo>
                  <a:cubicBezTo>
                    <a:pt x="14142" y="5686"/>
                    <a:pt x="14870" y="6249"/>
                    <a:pt x="15661" y="6249"/>
                  </a:cubicBezTo>
                  <a:cubicBezTo>
                    <a:pt x="15873" y="6249"/>
                    <a:pt x="16089" y="6209"/>
                    <a:pt x="16300" y="6122"/>
                  </a:cubicBezTo>
                  <a:lnTo>
                    <a:pt x="16300" y="6122"/>
                  </a:lnTo>
                  <a:cubicBezTo>
                    <a:pt x="16201" y="6676"/>
                    <a:pt x="15821" y="7384"/>
                    <a:pt x="15183" y="8158"/>
                  </a:cubicBezTo>
                  <a:cubicBezTo>
                    <a:pt x="14993" y="8390"/>
                    <a:pt x="14761" y="8625"/>
                    <a:pt x="14535" y="8856"/>
                  </a:cubicBezTo>
                  <a:cubicBezTo>
                    <a:pt x="13963" y="8345"/>
                    <a:pt x="13361" y="7866"/>
                    <a:pt x="12735" y="7423"/>
                  </a:cubicBezTo>
                  <a:cubicBezTo>
                    <a:pt x="12662" y="6652"/>
                    <a:pt x="12551" y="5884"/>
                    <a:pt x="12394" y="5125"/>
                  </a:cubicBezTo>
                  <a:cubicBezTo>
                    <a:pt x="12921" y="4990"/>
                    <a:pt x="13457" y="4897"/>
                    <a:pt x="13999" y="4845"/>
                  </a:cubicBezTo>
                  <a:close/>
                  <a:moveTo>
                    <a:pt x="3779" y="4845"/>
                  </a:moveTo>
                  <a:cubicBezTo>
                    <a:pt x="4321" y="4897"/>
                    <a:pt x="4857" y="4990"/>
                    <a:pt x="5384" y="5129"/>
                  </a:cubicBezTo>
                  <a:cubicBezTo>
                    <a:pt x="5231" y="5887"/>
                    <a:pt x="5116" y="6652"/>
                    <a:pt x="5047" y="7423"/>
                  </a:cubicBezTo>
                  <a:cubicBezTo>
                    <a:pt x="4421" y="7869"/>
                    <a:pt x="3818" y="8348"/>
                    <a:pt x="3246" y="8859"/>
                  </a:cubicBezTo>
                  <a:cubicBezTo>
                    <a:pt x="3020" y="8625"/>
                    <a:pt x="2789" y="8393"/>
                    <a:pt x="2599" y="8161"/>
                  </a:cubicBezTo>
                  <a:cubicBezTo>
                    <a:pt x="1963" y="7387"/>
                    <a:pt x="1584" y="6685"/>
                    <a:pt x="1485" y="6125"/>
                  </a:cubicBezTo>
                  <a:lnTo>
                    <a:pt x="1485" y="6125"/>
                  </a:lnTo>
                  <a:cubicBezTo>
                    <a:pt x="1683" y="6207"/>
                    <a:pt x="1897" y="6249"/>
                    <a:pt x="2114" y="6249"/>
                  </a:cubicBezTo>
                  <a:cubicBezTo>
                    <a:pt x="2936" y="6246"/>
                    <a:pt x="3638" y="5655"/>
                    <a:pt x="3779" y="4845"/>
                  </a:cubicBezTo>
                  <a:close/>
                  <a:moveTo>
                    <a:pt x="4951" y="8893"/>
                  </a:moveTo>
                  <a:lnTo>
                    <a:pt x="4951" y="8893"/>
                  </a:lnTo>
                  <a:cubicBezTo>
                    <a:pt x="4945" y="9143"/>
                    <a:pt x="4939" y="9389"/>
                    <a:pt x="4939" y="9636"/>
                  </a:cubicBezTo>
                  <a:cubicBezTo>
                    <a:pt x="4939" y="9882"/>
                    <a:pt x="4945" y="10128"/>
                    <a:pt x="4951" y="10377"/>
                  </a:cubicBezTo>
                  <a:lnTo>
                    <a:pt x="4951" y="10377"/>
                  </a:lnTo>
                  <a:cubicBezTo>
                    <a:pt x="4637" y="10133"/>
                    <a:pt x="4348" y="9886"/>
                    <a:pt x="4065" y="9636"/>
                  </a:cubicBezTo>
                  <a:cubicBezTo>
                    <a:pt x="4348" y="9386"/>
                    <a:pt x="4637" y="9139"/>
                    <a:pt x="4951" y="8893"/>
                  </a:cubicBezTo>
                  <a:close/>
                  <a:moveTo>
                    <a:pt x="12828" y="8896"/>
                  </a:moveTo>
                  <a:lnTo>
                    <a:pt x="12828" y="8896"/>
                  </a:lnTo>
                  <a:cubicBezTo>
                    <a:pt x="13144" y="9139"/>
                    <a:pt x="13430" y="9386"/>
                    <a:pt x="13713" y="9636"/>
                  </a:cubicBezTo>
                  <a:cubicBezTo>
                    <a:pt x="13433" y="9886"/>
                    <a:pt x="13144" y="10133"/>
                    <a:pt x="12828" y="10380"/>
                  </a:cubicBezTo>
                  <a:cubicBezTo>
                    <a:pt x="12837" y="10130"/>
                    <a:pt x="12843" y="9883"/>
                    <a:pt x="12843" y="9636"/>
                  </a:cubicBezTo>
                  <a:cubicBezTo>
                    <a:pt x="12843" y="9389"/>
                    <a:pt x="12837" y="9143"/>
                    <a:pt x="12828" y="8896"/>
                  </a:cubicBezTo>
                  <a:close/>
                  <a:moveTo>
                    <a:pt x="8889" y="6447"/>
                  </a:moveTo>
                  <a:cubicBezTo>
                    <a:pt x="9850" y="6908"/>
                    <a:pt x="10774" y="7441"/>
                    <a:pt x="11657" y="8040"/>
                  </a:cubicBezTo>
                  <a:cubicBezTo>
                    <a:pt x="11693" y="8555"/>
                    <a:pt x="11714" y="9088"/>
                    <a:pt x="11714" y="9636"/>
                  </a:cubicBezTo>
                  <a:cubicBezTo>
                    <a:pt x="11714" y="10187"/>
                    <a:pt x="11693" y="10717"/>
                    <a:pt x="11657" y="11232"/>
                  </a:cubicBezTo>
                  <a:cubicBezTo>
                    <a:pt x="10774" y="11832"/>
                    <a:pt x="9853" y="12365"/>
                    <a:pt x="8895" y="12828"/>
                  </a:cubicBezTo>
                  <a:cubicBezTo>
                    <a:pt x="7932" y="12368"/>
                    <a:pt x="7007" y="11832"/>
                    <a:pt x="6125" y="11232"/>
                  </a:cubicBezTo>
                  <a:cubicBezTo>
                    <a:pt x="6086" y="10717"/>
                    <a:pt x="6068" y="10187"/>
                    <a:pt x="6068" y="9636"/>
                  </a:cubicBezTo>
                  <a:cubicBezTo>
                    <a:pt x="6068" y="9088"/>
                    <a:pt x="6089" y="8555"/>
                    <a:pt x="6125" y="8040"/>
                  </a:cubicBezTo>
                  <a:cubicBezTo>
                    <a:pt x="7004" y="7441"/>
                    <a:pt x="7929" y="6908"/>
                    <a:pt x="8889" y="6447"/>
                  </a:cubicBezTo>
                  <a:close/>
                  <a:moveTo>
                    <a:pt x="6273" y="12657"/>
                  </a:moveTo>
                  <a:lnTo>
                    <a:pt x="6273" y="12657"/>
                  </a:lnTo>
                  <a:cubicBezTo>
                    <a:pt x="6878" y="13033"/>
                    <a:pt x="6571" y="12879"/>
                    <a:pt x="7570" y="13418"/>
                  </a:cubicBezTo>
                  <a:cubicBezTo>
                    <a:pt x="7194" y="13569"/>
                    <a:pt x="6827" y="13708"/>
                    <a:pt x="6471" y="13828"/>
                  </a:cubicBezTo>
                  <a:cubicBezTo>
                    <a:pt x="6393" y="13455"/>
                    <a:pt x="6330" y="13063"/>
                    <a:pt x="6273" y="12657"/>
                  </a:cubicBezTo>
                  <a:close/>
                  <a:moveTo>
                    <a:pt x="11506" y="12657"/>
                  </a:moveTo>
                  <a:cubicBezTo>
                    <a:pt x="11449" y="13063"/>
                    <a:pt x="11386" y="13458"/>
                    <a:pt x="11307" y="13828"/>
                  </a:cubicBezTo>
                  <a:cubicBezTo>
                    <a:pt x="10949" y="13711"/>
                    <a:pt x="10582" y="13569"/>
                    <a:pt x="10208" y="13418"/>
                  </a:cubicBezTo>
                  <a:cubicBezTo>
                    <a:pt x="11181" y="12898"/>
                    <a:pt x="10937" y="13009"/>
                    <a:pt x="11506" y="12657"/>
                  </a:cubicBezTo>
                  <a:close/>
                  <a:moveTo>
                    <a:pt x="14535" y="10416"/>
                  </a:moveTo>
                  <a:cubicBezTo>
                    <a:pt x="14761" y="10648"/>
                    <a:pt x="14993" y="10883"/>
                    <a:pt x="15183" y="11115"/>
                  </a:cubicBezTo>
                  <a:cubicBezTo>
                    <a:pt x="15818" y="11886"/>
                    <a:pt x="16198" y="12590"/>
                    <a:pt x="16294" y="13147"/>
                  </a:cubicBezTo>
                  <a:cubicBezTo>
                    <a:pt x="16095" y="13066"/>
                    <a:pt x="15881" y="13024"/>
                    <a:pt x="15665" y="13024"/>
                  </a:cubicBezTo>
                  <a:cubicBezTo>
                    <a:pt x="14843" y="13024"/>
                    <a:pt x="14141" y="13617"/>
                    <a:pt x="13999" y="14424"/>
                  </a:cubicBezTo>
                  <a:cubicBezTo>
                    <a:pt x="13457" y="14376"/>
                    <a:pt x="12921" y="14280"/>
                    <a:pt x="12394" y="14144"/>
                  </a:cubicBezTo>
                  <a:cubicBezTo>
                    <a:pt x="12551" y="13385"/>
                    <a:pt x="12662" y="12620"/>
                    <a:pt x="12735" y="11850"/>
                  </a:cubicBezTo>
                  <a:cubicBezTo>
                    <a:pt x="13361" y="11407"/>
                    <a:pt x="13963" y="10928"/>
                    <a:pt x="14535" y="10416"/>
                  </a:cubicBezTo>
                  <a:close/>
                  <a:moveTo>
                    <a:pt x="3243" y="10416"/>
                  </a:moveTo>
                  <a:cubicBezTo>
                    <a:pt x="3815" y="10928"/>
                    <a:pt x="4418" y="11407"/>
                    <a:pt x="5044" y="11850"/>
                  </a:cubicBezTo>
                  <a:cubicBezTo>
                    <a:pt x="5116" y="12620"/>
                    <a:pt x="5228" y="13385"/>
                    <a:pt x="5384" y="14144"/>
                  </a:cubicBezTo>
                  <a:cubicBezTo>
                    <a:pt x="4554" y="14353"/>
                    <a:pt x="3815" y="14456"/>
                    <a:pt x="3207" y="14456"/>
                  </a:cubicBezTo>
                  <a:cubicBezTo>
                    <a:pt x="2366" y="14456"/>
                    <a:pt x="1778" y="14258"/>
                    <a:pt x="1554" y="13870"/>
                  </a:cubicBezTo>
                  <a:cubicBezTo>
                    <a:pt x="1238" y="13322"/>
                    <a:pt x="1626" y="12292"/>
                    <a:pt x="2596" y="11115"/>
                  </a:cubicBezTo>
                  <a:cubicBezTo>
                    <a:pt x="2786" y="10883"/>
                    <a:pt x="3020" y="10648"/>
                    <a:pt x="3243" y="10416"/>
                  </a:cubicBezTo>
                  <a:close/>
                  <a:moveTo>
                    <a:pt x="8889" y="14081"/>
                  </a:moveTo>
                  <a:cubicBezTo>
                    <a:pt x="9588" y="14403"/>
                    <a:pt x="10308" y="14689"/>
                    <a:pt x="11039" y="14933"/>
                  </a:cubicBezTo>
                  <a:cubicBezTo>
                    <a:pt x="10482" y="16890"/>
                    <a:pt x="9660" y="18143"/>
                    <a:pt x="8889" y="18143"/>
                  </a:cubicBezTo>
                  <a:cubicBezTo>
                    <a:pt x="8118" y="18143"/>
                    <a:pt x="7296" y="16887"/>
                    <a:pt x="6739" y="14924"/>
                  </a:cubicBezTo>
                  <a:cubicBezTo>
                    <a:pt x="7471" y="14683"/>
                    <a:pt x="8188" y="14400"/>
                    <a:pt x="8889" y="14081"/>
                  </a:cubicBezTo>
                  <a:close/>
                  <a:moveTo>
                    <a:pt x="8889" y="0"/>
                  </a:moveTo>
                  <a:cubicBezTo>
                    <a:pt x="7396" y="0"/>
                    <a:pt x="6312" y="1708"/>
                    <a:pt x="5658" y="4014"/>
                  </a:cubicBezTo>
                  <a:cubicBezTo>
                    <a:pt x="4902" y="3825"/>
                    <a:pt x="4201" y="3719"/>
                    <a:pt x="3568" y="3698"/>
                  </a:cubicBezTo>
                  <a:cubicBezTo>
                    <a:pt x="3260" y="3171"/>
                    <a:pt x="2700" y="2861"/>
                    <a:pt x="2111" y="2861"/>
                  </a:cubicBezTo>
                  <a:cubicBezTo>
                    <a:pt x="1963" y="2861"/>
                    <a:pt x="1813" y="2881"/>
                    <a:pt x="1665" y="2921"/>
                  </a:cubicBezTo>
                  <a:cubicBezTo>
                    <a:pt x="928" y="3123"/>
                    <a:pt x="419" y="3792"/>
                    <a:pt x="422" y="4556"/>
                  </a:cubicBezTo>
                  <a:cubicBezTo>
                    <a:pt x="422" y="4716"/>
                    <a:pt x="449" y="4876"/>
                    <a:pt x="497" y="5026"/>
                  </a:cubicBezTo>
                  <a:cubicBezTo>
                    <a:pt x="63" y="6017"/>
                    <a:pt x="485" y="7372"/>
                    <a:pt x="1726" y="8878"/>
                  </a:cubicBezTo>
                  <a:cubicBezTo>
                    <a:pt x="1933" y="9130"/>
                    <a:pt x="2183" y="9383"/>
                    <a:pt x="2430" y="9636"/>
                  </a:cubicBezTo>
                  <a:cubicBezTo>
                    <a:pt x="2183" y="9892"/>
                    <a:pt x="1933" y="10145"/>
                    <a:pt x="1726" y="10398"/>
                  </a:cubicBezTo>
                  <a:cubicBezTo>
                    <a:pt x="407" y="12000"/>
                    <a:pt x="0" y="13434"/>
                    <a:pt x="578" y="14436"/>
                  </a:cubicBezTo>
                  <a:cubicBezTo>
                    <a:pt x="1045" y="15246"/>
                    <a:pt x="2003" y="15593"/>
                    <a:pt x="3225" y="15593"/>
                  </a:cubicBezTo>
                  <a:cubicBezTo>
                    <a:pt x="3954" y="15593"/>
                    <a:pt x="4782" y="15460"/>
                    <a:pt x="5652" y="15240"/>
                  </a:cubicBezTo>
                  <a:cubicBezTo>
                    <a:pt x="6306" y="17556"/>
                    <a:pt x="7396" y="19272"/>
                    <a:pt x="8889" y="19272"/>
                  </a:cubicBezTo>
                  <a:cubicBezTo>
                    <a:pt x="10383" y="19272"/>
                    <a:pt x="11473" y="17559"/>
                    <a:pt x="12126" y="15246"/>
                  </a:cubicBezTo>
                  <a:cubicBezTo>
                    <a:pt x="12810" y="15424"/>
                    <a:pt x="13509" y="15532"/>
                    <a:pt x="14210" y="15572"/>
                  </a:cubicBezTo>
                  <a:cubicBezTo>
                    <a:pt x="14519" y="16101"/>
                    <a:pt x="15083" y="16413"/>
                    <a:pt x="15674" y="16413"/>
                  </a:cubicBezTo>
                  <a:cubicBezTo>
                    <a:pt x="15820" y="16413"/>
                    <a:pt x="15968" y="16394"/>
                    <a:pt x="16113" y="16354"/>
                  </a:cubicBezTo>
                  <a:cubicBezTo>
                    <a:pt x="16851" y="16153"/>
                    <a:pt x="17363" y="15484"/>
                    <a:pt x="17360" y="14719"/>
                  </a:cubicBezTo>
                  <a:cubicBezTo>
                    <a:pt x="17357" y="14560"/>
                    <a:pt x="17333" y="14400"/>
                    <a:pt x="17285" y="14247"/>
                  </a:cubicBezTo>
                  <a:cubicBezTo>
                    <a:pt x="17718" y="13256"/>
                    <a:pt x="17297" y="11904"/>
                    <a:pt x="16056" y="10398"/>
                  </a:cubicBezTo>
                  <a:cubicBezTo>
                    <a:pt x="15848" y="10142"/>
                    <a:pt x="15595" y="9889"/>
                    <a:pt x="15351" y="9636"/>
                  </a:cubicBezTo>
                  <a:cubicBezTo>
                    <a:pt x="15595" y="9383"/>
                    <a:pt x="15848" y="9130"/>
                    <a:pt x="16056" y="8878"/>
                  </a:cubicBezTo>
                  <a:cubicBezTo>
                    <a:pt x="17261" y="7414"/>
                    <a:pt x="17694" y="6095"/>
                    <a:pt x="17279" y="5044"/>
                  </a:cubicBezTo>
                  <a:cubicBezTo>
                    <a:pt x="17330" y="4885"/>
                    <a:pt x="17357" y="4722"/>
                    <a:pt x="17360" y="4556"/>
                  </a:cubicBezTo>
                  <a:cubicBezTo>
                    <a:pt x="17363" y="3792"/>
                    <a:pt x="16851" y="3120"/>
                    <a:pt x="16113" y="2918"/>
                  </a:cubicBezTo>
                  <a:cubicBezTo>
                    <a:pt x="15967" y="2879"/>
                    <a:pt x="15819" y="2860"/>
                    <a:pt x="15673" y="2860"/>
                  </a:cubicBezTo>
                  <a:cubicBezTo>
                    <a:pt x="15080" y="2860"/>
                    <a:pt x="14517" y="3173"/>
                    <a:pt x="14210" y="3704"/>
                  </a:cubicBezTo>
                  <a:cubicBezTo>
                    <a:pt x="13506" y="3743"/>
                    <a:pt x="12810" y="3852"/>
                    <a:pt x="12126" y="4029"/>
                  </a:cubicBezTo>
                  <a:cubicBezTo>
                    <a:pt x="11473" y="1714"/>
                    <a:pt x="10383" y="0"/>
                    <a:pt x="8889"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90" name="Google Shape;8790;p81"/>
            <p:cNvSpPr/>
            <p:nvPr/>
          </p:nvSpPr>
          <p:spPr>
            <a:xfrm>
              <a:off x="2284200" y="4005050"/>
              <a:ext cx="84700" cy="84700"/>
            </a:xfrm>
            <a:custGeom>
              <a:avLst/>
              <a:gdLst/>
              <a:ahLst/>
              <a:cxnLst/>
              <a:rect l="l" t="t" r="r" b="b"/>
              <a:pathLst>
                <a:path w="3388" h="3388" extrusionOk="0">
                  <a:moveTo>
                    <a:pt x="1692" y="0"/>
                  </a:moveTo>
                  <a:cubicBezTo>
                    <a:pt x="756" y="0"/>
                    <a:pt x="0" y="756"/>
                    <a:pt x="0" y="1692"/>
                  </a:cubicBezTo>
                  <a:cubicBezTo>
                    <a:pt x="0" y="2629"/>
                    <a:pt x="756" y="3388"/>
                    <a:pt x="1692" y="3388"/>
                  </a:cubicBezTo>
                  <a:cubicBezTo>
                    <a:pt x="2629" y="3388"/>
                    <a:pt x="3388" y="2629"/>
                    <a:pt x="3388" y="1692"/>
                  </a:cubicBezTo>
                  <a:cubicBezTo>
                    <a:pt x="3388" y="756"/>
                    <a:pt x="2629" y="0"/>
                    <a:pt x="1692"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791" name="Google Shape;8791;p81"/>
          <p:cNvGrpSpPr/>
          <p:nvPr/>
        </p:nvGrpSpPr>
        <p:grpSpPr>
          <a:xfrm>
            <a:off x="8423218" y="4167961"/>
            <a:ext cx="391221" cy="452337"/>
            <a:chOff x="2710875" y="3806450"/>
            <a:chExt cx="416725" cy="481825"/>
          </a:xfrm>
        </p:grpSpPr>
        <p:sp>
          <p:nvSpPr>
            <p:cNvPr id="8792" name="Google Shape;8792;p81"/>
            <p:cNvSpPr/>
            <p:nvPr/>
          </p:nvSpPr>
          <p:spPr>
            <a:xfrm>
              <a:off x="2710875" y="4144450"/>
              <a:ext cx="416725" cy="143825"/>
            </a:xfrm>
            <a:custGeom>
              <a:avLst/>
              <a:gdLst/>
              <a:ahLst/>
              <a:cxnLst/>
              <a:rect l="l" t="t" r="r" b="b"/>
              <a:pathLst>
                <a:path w="16669" h="5753" extrusionOk="0">
                  <a:moveTo>
                    <a:pt x="2313" y="1"/>
                  </a:moveTo>
                  <a:lnTo>
                    <a:pt x="260" y="3590"/>
                  </a:lnTo>
                  <a:cubicBezTo>
                    <a:pt x="1" y="4039"/>
                    <a:pt x="1" y="4590"/>
                    <a:pt x="266" y="5036"/>
                  </a:cubicBezTo>
                  <a:cubicBezTo>
                    <a:pt x="517" y="5479"/>
                    <a:pt x="986" y="5752"/>
                    <a:pt x="1495" y="5752"/>
                  </a:cubicBezTo>
                  <a:cubicBezTo>
                    <a:pt x="1498" y="5752"/>
                    <a:pt x="1501" y="5752"/>
                    <a:pt x="1503" y="5752"/>
                  </a:cubicBezTo>
                  <a:lnTo>
                    <a:pt x="15165" y="5752"/>
                  </a:lnTo>
                  <a:cubicBezTo>
                    <a:pt x="15168" y="5752"/>
                    <a:pt x="15171" y="5752"/>
                    <a:pt x="15174" y="5752"/>
                  </a:cubicBezTo>
                  <a:cubicBezTo>
                    <a:pt x="15682" y="5752"/>
                    <a:pt x="16151" y="5479"/>
                    <a:pt x="16403" y="5036"/>
                  </a:cubicBezTo>
                  <a:cubicBezTo>
                    <a:pt x="16668" y="4590"/>
                    <a:pt x="16668" y="4039"/>
                    <a:pt x="16409" y="3590"/>
                  </a:cubicBezTo>
                  <a:lnTo>
                    <a:pt x="14358"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93" name="Google Shape;8793;p81"/>
            <p:cNvSpPr/>
            <p:nvPr/>
          </p:nvSpPr>
          <p:spPr>
            <a:xfrm>
              <a:off x="2784800" y="3806450"/>
              <a:ext cx="268850" cy="309800"/>
            </a:xfrm>
            <a:custGeom>
              <a:avLst/>
              <a:gdLst/>
              <a:ahLst/>
              <a:cxnLst/>
              <a:rect l="l" t="t" r="r" b="b"/>
              <a:pathLst>
                <a:path w="10754" h="12392" extrusionOk="0">
                  <a:moveTo>
                    <a:pt x="5379" y="8113"/>
                  </a:moveTo>
                  <a:cubicBezTo>
                    <a:pt x="5882" y="8113"/>
                    <a:pt x="6132" y="8721"/>
                    <a:pt x="5776" y="9076"/>
                  </a:cubicBezTo>
                  <a:cubicBezTo>
                    <a:pt x="5661" y="9192"/>
                    <a:pt x="5519" y="9244"/>
                    <a:pt x="5380" y="9244"/>
                  </a:cubicBezTo>
                  <a:cubicBezTo>
                    <a:pt x="5091" y="9244"/>
                    <a:pt x="4813" y="9019"/>
                    <a:pt x="4813" y="8679"/>
                  </a:cubicBezTo>
                  <a:cubicBezTo>
                    <a:pt x="4813" y="8366"/>
                    <a:pt x="5066" y="8113"/>
                    <a:pt x="5379" y="8113"/>
                  </a:cubicBezTo>
                  <a:close/>
                  <a:moveTo>
                    <a:pt x="4280" y="9989"/>
                  </a:moveTo>
                  <a:cubicBezTo>
                    <a:pt x="4783" y="9989"/>
                    <a:pt x="5036" y="10597"/>
                    <a:pt x="4680" y="10952"/>
                  </a:cubicBezTo>
                  <a:cubicBezTo>
                    <a:pt x="4566" y="11067"/>
                    <a:pt x="4425" y="11118"/>
                    <a:pt x="4286" y="11118"/>
                  </a:cubicBezTo>
                  <a:cubicBezTo>
                    <a:pt x="3996" y="11118"/>
                    <a:pt x="3717" y="10892"/>
                    <a:pt x="3717" y="10552"/>
                  </a:cubicBezTo>
                  <a:cubicBezTo>
                    <a:pt x="3717" y="10242"/>
                    <a:pt x="3970" y="9989"/>
                    <a:pt x="4280" y="9989"/>
                  </a:cubicBezTo>
                  <a:close/>
                  <a:moveTo>
                    <a:pt x="6475" y="9989"/>
                  </a:moveTo>
                  <a:cubicBezTo>
                    <a:pt x="6978" y="9989"/>
                    <a:pt x="7231" y="10597"/>
                    <a:pt x="6875" y="10952"/>
                  </a:cubicBezTo>
                  <a:cubicBezTo>
                    <a:pt x="6761" y="11067"/>
                    <a:pt x="6620" y="11118"/>
                    <a:pt x="6481" y="11118"/>
                  </a:cubicBezTo>
                  <a:cubicBezTo>
                    <a:pt x="6191" y="11118"/>
                    <a:pt x="5912" y="10892"/>
                    <a:pt x="5912" y="10552"/>
                  </a:cubicBezTo>
                  <a:cubicBezTo>
                    <a:pt x="5912" y="10242"/>
                    <a:pt x="6162" y="9989"/>
                    <a:pt x="6475" y="9989"/>
                  </a:cubicBezTo>
                  <a:close/>
                  <a:moveTo>
                    <a:pt x="1744" y="0"/>
                  </a:moveTo>
                  <a:cubicBezTo>
                    <a:pt x="1434" y="0"/>
                    <a:pt x="1181" y="253"/>
                    <a:pt x="1181" y="566"/>
                  </a:cubicBezTo>
                  <a:cubicBezTo>
                    <a:pt x="1181" y="877"/>
                    <a:pt x="1434" y="1130"/>
                    <a:pt x="1744" y="1130"/>
                  </a:cubicBezTo>
                  <a:lnTo>
                    <a:pt x="2259" y="1130"/>
                  </a:lnTo>
                  <a:lnTo>
                    <a:pt x="2259" y="8444"/>
                  </a:lnTo>
                  <a:lnTo>
                    <a:pt x="1" y="12392"/>
                  </a:lnTo>
                  <a:lnTo>
                    <a:pt x="10754" y="12392"/>
                  </a:lnTo>
                  <a:lnTo>
                    <a:pt x="8496" y="8444"/>
                  </a:lnTo>
                  <a:lnTo>
                    <a:pt x="8496" y="1130"/>
                  </a:lnTo>
                  <a:lnTo>
                    <a:pt x="9010" y="1130"/>
                  </a:lnTo>
                  <a:cubicBezTo>
                    <a:pt x="9321" y="1130"/>
                    <a:pt x="9574" y="877"/>
                    <a:pt x="9574" y="566"/>
                  </a:cubicBezTo>
                  <a:cubicBezTo>
                    <a:pt x="9574" y="253"/>
                    <a:pt x="9321" y="0"/>
                    <a:pt x="9010"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794" name="Google Shape;8794;p81"/>
          <p:cNvGrpSpPr/>
          <p:nvPr/>
        </p:nvGrpSpPr>
        <p:grpSpPr>
          <a:xfrm>
            <a:off x="8949944" y="4221883"/>
            <a:ext cx="452337" cy="344492"/>
            <a:chOff x="3271200" y="3863875"/>
            <a:chExt cx="481825" cy="366950"/>
          </a:xfrm>
        </p:grpSpPr>
        <p:sp>
          <p:nvSpPr>
            <p:cNvPr id="8795" name="Google Shape;8795;p81"/>
            <p:cNvSpPr/>
            <p:nvPr/>
          </p:nvSpPr>
          <p:spPr>
            <a:xfrm>
              <a:off x="3271200" y="3920350"/>
              <a:ext cx="283225" cy="310475"/>
            </a:xfrm>
            <a:custGeom>
              <a:avLst/>
              <a:gdLst/>
              <a:ahLst/>
              <a:cxnLst/>
              <a:rect l="l" t="t" r="r" b="b"/>
              <a:pathLst>
                <a:path w="11329" h="12419" extrusionOk="0">
                  <a:moveTo>
                    <a:pt x="1693" y="0"/>
                  </a:moveTo>
                  <a:cubicBezTo>
                    <a:pt x="756" y="0"/>
                    <a:pt x="0" y="756"/>
                    <a:pt x="0" y="1693"/>
                  </a:cubicBezTo>
                  <a:lnTo>
                    <a:pt x="0" y="8468"/>
                  </a:lnTo>
                  <a:cubicBezTo>
                    <a:pt x="0" y="9405"/>
                    <a:pt x="756" y="10160"/>
                    <a:pt x="1693" y="10163"/>
                  </a:cubicBezTo>
                  <a:lnTo>
                    <a:pt x="2861" y="10163"/>
                  </a:lnTo>
                  <a:cubicBezTo>
                    <a:pt x="2861" y="11410"/>
                    <a:pt x="3870" y="12419"/>
                    <a:pt x="5120" y="12419"/>
                  </a:cubicBezTo>
                  <a:cubicBezTo>
                    <a:pt x="6366" y="12419"/>
                    <a:pt x="7378" y="11410"/>
                    <a:pt x="7378" y="10163"/>
                  </a:cubicBezTo>
                  <a:lnTo>
                    <a:pt x="9070" y="10163"/>
                  </a:lnTo>
                  <a:lnTo>
                    <a:pt x="9070" y="6679"/>
                  </a:lnTo>
                  <a:cubicBezTo>
                    <a:pt x="9070" y="6356"/>
                    <a:pt x="9350" y="6116"/>
                    <a:pt x="9645" y="6116"/>
                  </a:cubicBezTo>
                  <a:cubicBezTo>
                    <a:pt x="9705" y="6116"/>
                    <a:pt x="9765" y="6126"/>
                    <a:pt x="9823" y="6146"/>
                  </a:cubicBezTo>
                  <a:cubicBezTo>
                    <a:pt x="9938" y="6187"/>
                    <a:pt x="10055" y="6206"/>
                    <a:pt x="10172" y="6206"/>
                  </a:cubicBezTo>
                  <a:cubicBezTo>
                    <a:pt x="10766" y="6206"/>
                    <a:pt x="11329" y="5708"/>
                    <a:pt x="11329" y="5080"/>
                  </a:cubicBezTo>
                  <a:cubicBezTo>
                    <a:pt x="11329" y="4453"/>
                    <a:pt x="10766" y="3954"/>
                    <a:pt x="10172" y="3954"/>
                  </a:cubicBezTo>
                  <a:cubicBezTo>
                    <a:pt x="10055" y="3954"/>
                    <a:pt x="9938" y="3974"/>
                    <a:pt x="9823" y="4014"/>
                  </a:cubicBezTo>
                  <a:cubicBezTo>
                    <a:pt x="9759" y="4037"/>
                    <a:pt x="9695" y="4048"/>
                    <a:pt x="9632" y="4048"/>
                  </a:cubicBezTo>
                  <a:cubicBezTo>
                    <a:pt x="9333" y="4048"/>
                    <a:pt x="9070" y="3805"/>
                    <a:pt x="9070" y="3484"/>
                  </a:cubicBezTo>
                  <a:lnTo>
                    <a:pt x="9070" y="0"/>
                  </a:lnTo>
                  <a:lnTo>
                    <a:pt x="6381" y="0"/>
                  </a:lnTo>
                  <a:cubicBezTo>
                    <a:pt x="5894" y="0"/>
                    <a:pt x="5635" y="576"/>
                    <a:pt x="5960" y="940"/>
                  </a:cubicBezTo>
                  <a:cubicBezTo>
                    <a:pt x="6610" y="1669"/>
                    <a:pt x="6095" y="2822"/>
                    <a:pt x="5120" y="2822"/>
                  </a:cubicBezTo>
                  <a:cubicBezTo>
                    <a:pt x="4141" y="2822"/>
                    <a:pt x="3626" y="1669"/>
                    <a:pt x="4276" y="940"/>
                  </a:cubicBezTo>
                  <a:cubicBezTo>
                    <a:pt x="4602" y="576"/>
                    <a:pt x="4343" y="0"/>
                    <a:pt x="3855"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96" name="Google Shape;8796;p81"/>
            <p:cNvSpPr/>
            <p:nvPr/>
          </p:nvSpPr>
          <p:spPr>
            <a:xfrm>
              <a:off x="3526175" y="3863875"/>
              <a:ext cx="226850" cy="310575"/>
            </a:xfrm>
            <a:custGeom>
              <a:avLst/>
              <a:gdLst/>
              <a:ahLst/>
              <a:cxnLst/>
              <a:rect l="l" t="t" r="r" b="b"/>
              <a:pathLst>
                <a:path w="9074" h="12423" extrusionOk="0">
                  <a:moveTo>
                    <a:pt x="3954" y="1"/>
                  </a:moveTo>
                  <a:cubicBezTo>
                    <a:pt x="2705" y="1"/>
                    <a:pt x="1696" y="1010"/>
                    <a:pt x="1696" y="2259"/>
                  </a:cubicBezTo>
                  <a:lnTo>
                    <a:pt x="1" y="2259"/>
                  </a:lnTo>
                  <a:lnTo>
                    <a:pt x="1" y="5081"/>
                  </a:lnTo>
                  <a:cubicBezTo>
                    <a:pt x="1247" y="5081"/>
                    <a:pt x="2259" y="6093"/>
                    <a:pt x="2259" y="7339"/>
                  </a:cubicBezTo>
                  <a:cubicBezTo>
                    <a:pt x="2259" y="8586"/>
                    <a:pt x="1247" y="9598"/>
                    <a:pt x="1" y="9598"/>
                  </a:cubicBezTo>
                  <a:lnTo>
                    <a:pt x="1" y="12422"/>
                  </a:lnTo>
                  <a:lnTo>
                    <a:pt x="7378" y="12422"/>
                  </a:lnTo>
                  <a:cubicBezTo>
                    <a:pt x="8315" y="12419"/>
                    <a:pt x="9070" y="11664"/>
                    <a:pt x="9073" y="10727"/>
                  </a:cubicBezTo>
                  <a:lnTo>
                    <a:pt x="9073" y="3952"/>
                  </a:lnTo>
                  <a:cubicBezTo>
                    <a:pt x="9070" y="3015"/>
                    <a:pt x="8315" y="2259"/>
                    <a:pt x="7378" y="2259"/>
                  </a:cubicBezTo>
                  <a:lnTo>
                    <a:pt x="6213" y="2259"/>
                  </a:lnTo>
                  <a:cubicBezTo>
                    <a:pt x="6213" y="1010"/>
                    <a:pt x="5201" y="1"/>
                    <a:pt x="3954"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797" name="Google Shape;8797;p81"/>
          <p:cNvGrpSpPr/>
          <p:nvPr/>
        </p:nvGrpSpPr>
        <p:grpSpPr>
          <a:xfrm>
            <a:off x="9530603" y="4168266"/>
            <a:ext cx="394037" cy="451727"/>
            <a:chOff x="3895050" y="3806775"/>
            <a:chExt cx="419725" cy="481175"/>
          </a:xfrm>
        </p:grpSpPr>
        <p:sp>
          <p:nvSpPr>
            <p:cNvPr id="8798" name="Google Shape;8798;p81"/>
            <p:cNvSpPr/>
            <p:nvPr/>
          </p:nvSpPr>
          <p:spPr>
            <a:xfrm>
              <a:off x="3895050" y="3942650"/>
              <a:ext cx="419725" cy="345300"/>
            </a:xfrm>
            <a:custGeom>
              <a:avLst/>
              <a:gdLst/>
              <a:ahLst/>
              <a:cxnLst/>
              <a:rect l="l" t="t" r="r" b="b"/>
              <a:pathLst>
                <a:path w="16789" h="13812" extrusionOk="0">
                  <a:moveTo>
                    <a:pt x="4448" y="1"/>
                  </a:moveTo>
                  <a:cubicBezTo>
                    <a:pt x="4233" y="1"/>
                    <a:pt x="4016" y="18"/>
                    <a:pt x="3801" y="54"/>
                  </a:cubicBezTo>
                  <a:cubicBezTo>
                    <a:pt x="1545" y="418"/>
                    <a:pt x="1" y="2604"/>
                    <a:pt x="356" y="4929"/>
                  </a:cubicBezTo>
                  <a:cubicBezTo>
                    <a:pt x="994" y="9100"/>
                    <a:pt x="2205" y="11942"/>
                    <a:pt x="3858" y="13147"/>
                  </a:cubicBezTo>
                  <a:cubicBezTo>
                    <a:pt x="4470" y="13592"/>
                    <a:pt x="5129" y="13811"/>
                    <a:pt x="5863" y="13811"/>
                  </a:cubicBezTo>
                  <a:cubicBezTo>
                    <a:pt x="6071" y="13811"/>
                    <a:pt x="6286" y="13793"/>
                    <a:pt x="6508" y="13758"/>
                  </a:cubicBezTo>
                  <a:cubicBezTo>
                    <a:pt x="7125" y="13659"/>
                    <a:pt x="7610" y="13406"/>
                    <a:pt x="7999" y="12987"/>
                  </a:cubicBezTo>
                  <a:lnTo>
                    <a:pt x="8396" y="12557"/>
                  </a:lnTo>
                  <a:lnTo>
                    <a:pt x="8791" y="12987"/>
                  </a:lnTo>
                  <a:cubicBezTo>
                    <a:pt x="9179" y="13406"/>
                    <a:pt x="9667" y="13659"/>
                    <a:pt x="10281" y="13758"/>
                  </a:cubicBezTo>
                  <a:cubicBezTo>
                    <a:pt x="10503" y="13793"/>
                    <a:pt x="10718" y="13811"/>
                    <a:pt x="10927" y="13811"/>
                  </a:cubicBezTo>
                  <a:cubicBezTo>
                    <a:pt x="11660" y="13811"/>
                    <a:pt x="12319" y="13592"/>
                    <a:pt x="12931" y="13147"/>
                  </a:cubicBezTo>
                  <a:cubicBezTo>
                    <a:pt x="14587" y="11942"/>
                    <a:pt x="15795" y="9100"/>
                    <a:pt x="16433" y="4929"/>
                  </a:cubicBezTo>
                  <a:cubicBezTo>
                    <a:pt x="16788" y="2604"/>
                    <a:pt x="15244" y="418"/>
                    <a:pt x="12988" y="54"/>
                  </a:cubicBezTo>
                  <a:cubicBezTo>
                    <a:pt x="12773" y="18"/>
                    <a:pt x="12556" y="1"/>
                    <a:pt x="12341" y="1"/>
                  </a:cubicBezTo>
                  <a:cubicBezTo>
                    <a:pt x="11461" y="1"/>
                    <a:pt x="10599" y="293"/>
                    <a:pt x="9893" y="840"/>
                  </a:cubicBezTo>
                  <a:cubicBezTo>
                    <a:pt x="9601" y="1063"/>
                    <a:pt x="9263" y="1216"/>
                    <a:pt x="8905" y="1292"/>
                  </a:cubicBezTo>
                  <a:cubicBezTo>
                    <a:pt x="8736" y="1326"/>
                    <a:pt x="8567" y="1343"/>
                    <a:pt x="8397" y="1343"/>
                  </a:cubicBezTo>
                  <a:cubicBezTo>
                    <a:pt x="8296" y="1343"/>
                    <a:pt x="8196" y="1337"/>
                    <a:pt x="8095" y="1325"/>
                  </a:cubicBezTo>
                  <a:cubicBezTo>
                    <a:pt x="7658" y="1273"/>
                    <a:pt x="7246" y="1105"/>
                    <a:pt x="6896" y="840"/>
                  </a:cubicBezTo>
                  <a:cubicBezTo>
                    <a:pt x="6190" y="293"/>
                    <a:pt x="5328" y="1"/>
                    <a:pt x="4448"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799" name="Google Shape;8799;p81"/>
            <p:cNvSpPr/>
            <p:nvPr/>
          </p:nvSpPr>
          <p:spPr>
            <a:xfrm>
              <a:off x="4016325" y="3806775"/>
              <a:ext cx="199225" cy="142475"/>
            </a:xfrm>
            <a:custGeom>
              <a:avLst/>
              <a:gdLst/>
              <a:ahLst/>
              <a:cxnLst/>
              <a:rect l="l" t="t" r="r" b="b"/>
              <a:pathLst>
                <a:path w="7969" h="5699" extrusionOk="0">
                  <a:moveTo>
                    <a:pt x="1350" y="0"/>
                  </a:moveTo>
                  <a:cubicBezTo>
                    <a:pt x="1132" y="0"/>
                    <a:pt x="925" y="129"/>
                    <a:pt x="832" y="343"/>
                  </a:cubicBezTo>
                  <a:cubicBezTo>
                    <a:pt x="799" y="424"/>
                    <a:pt x="1" y="2330"/>
                    <a:pt x="678" y="4101"/>
                  </a:cubicBezTo>
                  <a:cubicBezTo>
                    <a:pt x="736" y="4242"/>
                    <a:pt x="796" y="4381"/>
                    <a:pt x="868" y="4516"/>
                  </a:cubicBezTo>
                  <a:cubicBezTo>
                    <a:pt x="1534" y="4691"/>
                    <a:pt x="2157" y="4995"/>
                    <a:pt x="2702" y="5414"/>
                  </a:cubicBezTo>
                  <a:cubicBezTo>
                    <a:pt x="2950" y="5603"/>
                    <a:pt x="3247" y="5698"/>
                    <a:pt x="3544" y="5698"/>
                  </a:cubicBezTo>
                  <a:cubicBezTo>
                    <a:pt x="3840" y="5698"/>
                    <a:pt x="4137" y="5603"/>
                    <a:pt x="4385" y="5414"/>
                  </a:cubicBezTo>
                  <a:cubicBezTo>
                    <a:pt x="4442" y="5368"/>
                    <a:pt x="4503" y="5326"/>
                    <a:pt x="4563" y="5284"/>
                  </a:cubicBezTo>
                  <a:cubicBezTo>
                    <a:pt x="4870" y="4592"/>
                    <a:pt x="5355" y="3968"/>
                    <a:pt x="6020" y="3417"/>
                  </a:cubicBezTo>
                  <a:cubicBezTo>
                    <a:pt x="6478" y="3035"/>
                    <a:pt x="6987" y="2722"/>
                    <a:pt x="7532" y="2484"/>
                  </a:cubicBezTo>
                  <a:cubicBezTo>
                    <a:pt x="7824" y="2372"/>
                    <a:pt x="7969" y="2044"/>
                    <a:pt x="7854" y="1752"/>
                  </a:cubicBezTo>
                  <a:cubicBezTo>
                    <a:pt x="7768" y="1529"/>
                    <a:pt x="7554" y="1392"/>
                    <a:pt x="7327" y="1392"/>
                  </a:cubicBezTo>
                  <a:cubicBezTo>
                    <a:pt x="7260" y="1392"/>
                    <a:pt x="7192" y="1404"/>
                    <a:pt x="7125" y="1430"/>
                  </a:cubicBezTo>
                  <a:lnTo>
                    <a:pt x="7125" y="1433"/>
                  </a:lnTo>
                  <a:cubicBezTo>
                    <a:pt x="7089" y="1445"/>
                    <a:pt x="6243" y="1776"/>
                    <a:pt x="5334" y="2520"/>
                  </a:cubicBezTo>
                  <a:cubicBezTo>
                    <a:pt x="4997" y="2794"/>
                    <a:pt x="4689" y="3098"/>
                    <a:pt x="4412" y="3429"/>
                  </a:cubicBezTo>
                  <a:cubicBezTo>
                    <a:pt x="4367" y="3194"/>
                    <a:pt x="4301" y="2965"/>
                    <a:pt x="4217" y="2743"/>
                  </a:cubicBezTo>
                  <a:cubicBezTo>
                    <a:pt x="3536" y="972"/>
                    <a:pt x="1669" y="90"/>
                    <a:pt x="1588" y="54"/>
                  </a:cubicBezTo>
                  <a:cubicBezTo>
                    <a:pt x="1511" y="17"/>
                    <a:pt x="1430" y="0"/>
                    <a:pt x="1350"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800" name="Google Shape;8800;p81"/>
          <p:cNvGrpSpPr/>
          <p:nvPr/>
        </p:nvGrpSpPr>
        <p:grpSpPr>
          <a:xfrm>
            <a:off x="10068312" y="4167973"/>
            <a:ext cx="448395" cy="452313"/>
            <a:chOff x="4464775" y="3806475"/>
            <a:chExt cx="477625" cy="481800"/>
          </a:xfrm>
        </p:grpSpPr>
        <p:sp>
          <p:nvSpPr>
            <p:cNvPr id="8801" name="Google Shape;8801;p81"/>
            <p:cNvSpPr/>
            <p:nvPr/>
          </p:nvSpPr>
          <p:spPr>
            <a:xfrm>
              <a:off x="4726375" y="3806475"/>
              <a:ext cx="56500" cy="141125"/>
            </a:xfrm>
            <a:custGeom>
              <a:avLst/>
              <a:gdLst/>
              <a:ahLst/>
              <a:cxnLst/>
              <a:rect l="l" t="t" r="r" b="b"/>
              <a:pathLst>
                <a:path w="2260" h="5645" extrusionOk="0">
                  <a:moveTo>
                    <a:pt x="1133" y="1"/>
                  </a:moveTo>
                  <a:cubicBezTo>
                    <a:pt x="978" y="1"/>
                    <a:pt x="823" y="64"/>
                    <a:pt x="712" y="189"/>
                  </a:cubicBezTo>
                  <a:cubicBezTo>
                    <a:pt x="504" y="421"/>
                    <a:pt x="522" y="776"/>
                    <a:pt x="754" y="984"/>
                  </a:cubicBezTo>
                  <a:cubicBezTo>
                    <a:pt x="832" y="1056"/>
                    <a:pt x="1130" y="1385"/>
                    <a:pt x="1130" y="1695"/>
                  </a:cubicBezTo>
                  <a:cubicBezTo>
                    <a:pt x="1130" y="1990"/>
                    <a:pt x="850" y="2315"/>
                    <a:pt x="754" y="2402"/>
                  </a:cubicBezTo>
                  <a:cubicBezTo>
                    <a:pt x="678" y="2472"/>
                    <a:pt x="1" y="3101"/>
                    <a:pt x="1" y="3953"/>
                  </a:cubicBezTo>
                  <a:cubicBezTo>
                    <a:pt x="1" y="4802"/>
                    <a:pt x="675" y="5432"/>
                    <a:pt x="754" y="5501"/>
                  </a:cubicBezTo>
                  <a:cubicBezTo>
                    <a:pt x="861" y="5597"/>
                    <a:pt x="995" y="5644"/>
                    <a:pt x="1128" y="5644"/>
                  </a:cubicBezTo>
                  <a:cubicBezTo>
                    <a:pt x="1283" y="5644"/>
                    <a:pt x="1437" y="5580"/>
                    <a:pt x="1549" y="5456"/>
                  </a:cubicBezTo>
                  <a:cubicBezTo>
                    <a:pt x="1757" y="5224"/>
                    <a:pt x="1735" y="4869"/>
                    <a:pt x="1507" y="4661"/>
                  </a:cubicBezTo>
                  <a:cubicBezTo>
                    <a:pt x="1428" y="4588"/>
                    <a:pt x="1130" y="4260"/>
                    <a:pt x="1130" y="3950"/>
                  </a:cubicBezTo>
                  <a:cubicBezTo>
                    <a:pt x="1130" y="3655"/>
                    <a:pt x="1410" y="3330"/>
                    <a:pt x="1507" y="3242"/>
                  </a:cubicBezTo>
                  <a:cubicBezTo>
                    <a:pt x="1585" y="3173"/>
                    <a:pt x="2259" y="2544"/>
                    <a:pt x="2259" y="1692"/>
                  </a:cubicBezTo>
                  <a:cubicBezTo>
                    <a:pt x="2259" y="842"/>
                    <a:pt x="1585" y="213"/>
                    <a:pt x="1507" y="144"/>
                  </a:cubicBezTo>
                  <a:cubicBezTo>
                    <a:pt x="1399" y="48"/>
                    <a:pt x="1266" y="1"/>
                    <a:pt x="1133"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02" name="Google Shape;8802;p81"/>
            <p:cNvSpPr/>
            <p:nvPr/>
          </p:nvSpPr>
          <p:spPr>
            <a:xfrm>
              <a:off x="4641700" y="3806475"/>
              <a:ext cx="56475" cy="141125"/>
            </a:xfrm>
            <a:custGeom>
              <a:avLst/>
              <a:gdLst/>
              <a:ahLst/>
              <a:cxnLst/>
              <a:rect l="l" t="t" r="r" b="b"/>
              <a:pathLst>
                <a:path w="2259" h="5645" extrusionOk="0">
                  <a:moveTo>
                    <a:pt x="1132" y="1"/>
                  </a:moveTo>
                  <a:cubicBezTo>
                    <a:pt x="977" y="1"/>
                    <a:pt x="823" y="64"/>
                    <a:pt x="711" y="189"/>
                  </a:cubicBezTo>
                  <a:cubicBezTo>
                    <a:pt x="503" y="421"/>
                    <a:pt x="521" y="776"/>
                    <a:pt x="753" y="984"/>
                  </a:cubicBezTo>
                  <a:cubicBezTo>
                    <a:pt x="831" y="1056"/>
                    <a:pt x="1130" y="1385"/>
                    <a:pt x="1130" y="1695"/>
                  </a:cubicBezTo>
                  <a:cubicBezTo>
                    <a:pt x="1130" y="1990"/>
                    <a:pt x="849" y="2315"/>
                    <a:pt x="753" y="2402"/>
                  </a:cubicBezTo>
                  <a:cubicBezTo>
                    <a:pt x="678" y="2472"/>
                    <a:pt x="0" y="3101"/>
                    <a:pt x="0" y="3953"/>
                  </a:cubicBezTo>
                  <a:cubicBezTo>
                    <a:pt x="0" y="4802"/>
                    <a:pt x="675" y="5432"/>
                    <a:pt x="753" y="5501"/>
                  </a:cubicBezTo>
                  <a:cubicBezTo>
                    <a:pt x="860" y="5597"/>
                    <a:pt x="994" y="5644"/>
                    <a:pt x="1127" y="5644"/>
                  </a:cubicBezTo>
                  <a:cubicBezTo>
                    <a:pt x="1282" y="5644"/>
                    <a:pt x="1436" y="5580"/>
                    <a:pt x="1548" y="5456"/>
                  </a:cubicBezTo>
                  <a:cubicBezTo>
                    <a:pt x="1756" y="5224"/>
                    <a:pt x="1735" y="4869"/>
                    <a:pt x="1506" y="4661"/>
                  </a:cubicBezTo>
                  <a:cubicBezTo>
                    <a:pt x="1428" y="4588"/>
                    <a:pt x="1130" y="4260"/>
                    <a:pt x="1130" y="3950"/>
                  </a:cubicBezTo>
                  <a:cubicBezTo>
                    <a:pt x="1130" y="3655"/>
                    <a:pt x="1410" y="3330"/>
                    <a:pt x="1506" y="3242"/>
                  </a:cubicBezTo>
                  <a:cubicBezTo>
                    <a:pt x="1581" y="3173"/>
                    <a:pt x="2259" y="2544"/>
                    <a:pt x="2259" y="1692"/>
                  </a:cubicBezTo>
                  <a:cubicBezTo>
                    <a:pt x="2259" y="842"/>
                    <a:pt x="1581" y="213"/>
                    <a:pt x="1506" y="144"/>
                  </a:cubicBezTo>
                  <a:cubicBezTo>
                    <a:pt x="1399" y="48"/>
                    <a:pt x="1265" y="1"/>
                    <a:pt x="1132"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03" name="Google Shape;8803;p81"/>
            <p:cNvSpPr/>
            <p:nvPr/>
          </p:nvSpPr>
          <p:spPr>
            <a:xfrm>
              <a:off x="4557000" y="3806475"/>
              <a:ext cx="56500" cy="141125"/>
            </a:xfrm>
            <a:custGeom>
              <a:avLst/>
              <a:gdLst/>
              <a:ahLst/>
              <a:cxnLst/>
              <a:rect l="l" t="t" r="r" b="b"/>
              <a:pathLst>
                <a:path w="2260" h="5645" extrusionOk="0">
                  <a:moveTo>
                    <a:pt x="1132" y="1"/>
                  </a:moveTo>
                  <a:cubicBezTo>
                    <a:pt x="977" y="1"/>
                    <a:pt x="823" y="64"/>
                    <a:pt x="711" y="189"/>
                  </a:cubicBezTo>
                  <a:cubicBezTo>
                    <a:pt x="504" y="421"/>
                    <a:pt x="522" y="776"/>
                    <a:pt x="753" y="984"/>
                  </a:cubicBezTo>
                  <a:cubicBezTo>
                    <a:pt x="832" y="1056"/>
                    <a:pt x="1130" y="1385"/>
                    <a:pt x="1130" y="1695"/>
                  </a:cubicBezTo>
                  <a:cubicBezTo>
                    <a:pt x="1130" y="1990"/>
                    <a:pt x="850" y="2315"/>
                    <a:pt x="753" y="2402"/>
                  </a:cubicBezTo>
                  <a:cubicBezTo>
                    <a:pt x="678" y="2472"/>
                    <a:pt x="1" y="3101"/>
                    <a:pt x="1" y="3953"/>
                  </a:cubicBezTo>
                  <a:cubicBezTo>
                    <a:pt x="1" y="4802"/>
                    <a:pt x="675" y="5432"/>
                    <a:pt x="753" y="5501"/>
                  </a:cubicBezTo>
                  <a:cubicBezTo>
                    <a:pt x="861" y="5597"/>
                    <a:pt x="994" y="5644"/>
                    <a:pt x="1127" y="5644"/>
                  </a:cubicBezTo>
                  <a:cubicBezTo>
                    <a:pt x="1282" y="5644"/>
                    <a:pt x="1437" y="5580"/>
                    <a:pt x="1548" y="5456"/>
                  </a:cubicBezTo>
                  <a:cubicBezTo>
                    <a:pt x="1756" y="5224"/>
                    <a:pt x="1735" y="4869"/>
                    <a:pt x="1506" y="4661"/>
                  </a:cubicBezTo>
                  <a:cubicBezTo>
                    <a:pt x="1428" y="4588"/>
                    <a:pt x="1130" y="4260"/>
                    <a:pt x="1130" y="3950"/>
                  </a:cubicBezTo>
                  <a:cubicBezTo>
                    <a:pt x="1130" y="3655"/>
                    <a:pt x="1410" y="3330"/>
                    <a:pt x="1506" y="3242"/>
                  </a:cubicBezTo>
                  <a:cubicBezTo>
                    <a:pt x="1582" y="3173"/>
                    <a:pt x="2259" y="2544"/>
                    <a:pt x="2259" y="1692"/>
                  </a:cubicBezTo>
                  <a:cubicBezTo>
                    <a:pt x="2259" y="842"/>
                    <a:pt x="1582" y="213"/>
                    <a:pt x="1506" y="144"/>
                  </a:cubicBezTo>
                  <a:cubicBezTo>
                    <a:pt x="1399" y="48"/>
                    <a:pt x="1265" y="1"/>
                    <a:pt x="1132"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04" name="Google Shape;8804;p81"/>
            <p:cNvSpPr/>
            <p:nvPr/>
          </p:nvSpPr>
          <p:spPr>
            <a:xfrm>
              <a:off x="4464775" y="4230875"/>
              <a:ext cx="395250" cy="57400"/>
            </a:xfrm>
            <a:custGeom>
              <a:avLst/>
              <a:gdLst/>
              <a:ahLst/>
              <a:cxnLst/>
              <a:rect l="l" t="t" r="r" b="b"/>
              <a:pathLst>
                <a:path w="15810" h="2296" extrusionOk="0">
                  <a:moveTo>
                    <a:pt x="567" y="1"/>
                  </a:moveTo>
                  <a:cubicBezTo>
                    <a:pt x="254" y="1"/>
                    <a:pt x="1" y="251"/>
                    <a:pt x="1" y="564"/>
                  </a:cubicBezTo>
                  <a:cubicBezTo>
                    <a:pt x="1" y="877"/>
                    <a:pt x="254" y="1130"/>
                    <a:pt x="567" y="1130"/>
                  </a:cubicBezTo>
                  <a:lnTo>
                    <a:pt x="1910" y="1130"/>
                  </a:lnTo>
                  <a:lnTo>
                    <a:pt x="2006" y="1359"/>
                  </a:lnTo>
                  <a:cubicBezTo>
                    <a:pt x="2291" y="1932"/>
                    <a:pt x="2875" y="2295"/>
                    <a:pt x="3516" y="2295"/>
                  </a:cubicBezTo>
                  <a:cubicBezTo>
                    <a:pt x="3519" y="2295"/>
                    <a:pt x="3521" y="2295"/>
                    <a:pt x="3524" y="2295"/>
                  </a:cubicBezTo>
                  <a:lnTo>
                    <a:pt x="12290" y="2295"/>
                  </a:lnTo>
                  <a:cubicBezTo>
                    <a:pt x="12292" y="2295"/>
                    <a:pt x="12295" y="2295"/>
                    <a:pt x="12298" y="2295"/>
                  </a:cubicBezTo>
                  <a:cubicBezTo>
                    <a:pt x="12936" y="2295"/>
                    <a:pt x="13520" y="1932"/>
                    <a:pt x="13804" y="1359"/>
                  </a:cubicBezTo>
                  <a:lnTo>
                    <a:pt x="13901" y="1130"/>
                  </a:lnTo>
                  <a:lnTo>
                    <a:pt x="15247" y="1130"/>
                  </a:lnTo>
                  <a:cubicBezTo>
                    <a:pt x="15557" y="1130"/>
                    <a:pt x="15810" y="877"/>
                    <a:pt x="15810" y="564"/>
                  </a:cubicBezTo>
                  <a:cubicBezTo>
                    <a:pt x="15810" y="251"/>
                    <a:pt x="15557" y="1"/>
                    <a:pt x="15247"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05" name="Google Shape;8805;p81"/>
            <p:cNvSpPr/>
            <p:nvPr/>
          </p:nvSpPr>
          <p:spPr>
            <a:xfrm>
              <a:off x="4840675" y="4007300"/>
              <a:ext cx="101725" cy="166025"/>
            </a:xfrm>
            <a:custGeom>
              <a:avLst/>
              <a:gdLst/>
              <a:ahLst/>
              <a:cxnLst/>
              <a:rect l="l" t="t" r="r" b="b"/>
              <a:pathLst>
                <a:path w="4069" h="6641" extrusionOk="0">
                  <a:moveTo>
                    <a:pt x="1870" y="0"/>
                  </a:moveTo>
                  <a:cubicBezTo>
                    <a:pt x="1852" y="380"/>
                    <a:pt x="1837" y="759"/>
                    <a:pt x="1795" y="1130"/>
                  </a:cubicBezTo>
                  <a:cubicBezTo>
                    <a:pt x="1927" y="1181"/>
                    <a:pt x="2048" y="1256"/>
                    <a:pt x="2150" y="1355"/>
                  </a:cubicBezTo>
                  <a:cubicBezTo>
                    <a:pt x="2800" y="2006"/>
                    <a:pt x="2433" y="3469"/>
                    <a:pt x="1352" y="4550"/>
                  </a:cubicBezTo>
                  <a:cubicBezTo>
                    <a:pt x="1177" y="4722"/>
                    <a:pt x="991" y="4879"/>
                    <a:pt x="792" y="5017"/>
                  </a:cubicBezTo>
                  <a:cubicBezTo>
                    <a:pt x="566" y="5577"/>
                    <a:pt x="301" y="6119"/>
                    <a:pt x="0" y="6640"/>
                  </a:cubicBezTo>
                  <a:cubicBezTo>
                    <a:pt x="747" y="6429"/>
                    <a:pt x="1506" y="5993"/>
                    <a:pt x="2150" y="5348"/>
                  </a:cubicBezTo>
                  <a:cubicBezTo>
                    <a:pt x="3716" y="3782"/>
                    <a:pt x="4068" y="1678"/>
                    <a:pt x="2948" y="557"/>
                  </a:cubicBezTo>
                  <a:cubicBezTo>
                    <a:pt x="2656" y="268"/>
                    <a:pt x="2280" y="97"/>
                    <a:pt x="1870"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06" name="Google Shape;8806;p81"/>
            <p:cNvSpPr/>
            <p:nvPr/>
          </p:nvSpPr>
          <p:spPr>
            <a:xfrm>
              <a:off x="4464775" y="3976800"/>
              <a:ext cx="395250" cy="225875"/>
            </a:xfrm>
            <a:custGeom>
              <a:avLst/>
              <a:gdLst/>
              <a:ahLst/>
              <a:cxnLst/>
              <a:rect l="l" t="t" r="r" b="b"/>
              <a:pathLst>
                <a:path w="15810" h="9035" extrusionOk="0">
                  <a:moveTo>
                    <a:pt x="564" y="1"/>
                  </a:moveTo>
                  <a:cubicBezTo>
                    <a:pt x="254" y="1"/>
                    <a:pt x="1" y="251"/>
                    <a:pt x="1" y="564"/>
                  </a:cubicBezTo>
                  <a:cubicBezTo>
                    <a:pt x="1" y="3930"/>
                    <a:pt x="1157" y="7026"/>
                    <a:pt x="3075" y="9035"/>
                  </a:cubicBezTo>
                  <a:lnTo>
                    <a:pt x="12735" y="9035"/>
                  </a:lnTo>
                  <a:cubicBezTo>
                    <a:pt x="14654" y="7026"/>
                    <a:pt x="15810" y="3930"/>
                    <a:pt x="15810" y="564"/>
                  </a:cubicBezTo>
                  <a:cubicBezTo>
                    <a:pt x="15810" y="251"/>
                    <a:pt x="15557" y="1"/>
                    <a:pt x="15244"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807" name="Google Shape;8807;p81"/>
          <p:cNvGrpSpPr/>
          <p:nvPr/>
        </p:nvGrpSpPr>
        <p:grpSpPr>
          <a:xfrm>
            <a:off x="10632906" y="4167961"/>
            <a:ext cx="452337" cy="452337"/>
            <a:chOff x="5049725" y="3806450"/>
            <a:chExt cx="481825" cy="481825"/>
          </a:xfrm>
        </p:grpSpPr>
        <p:sp>
          <p:nvSpPr>
            <p:cNvPr id="8808" name="Google Shape;8808;p81"/>
            <p:cNvSpPr/>
            <p:nvPr/>
          </p:nvSpPr>
          <p:spPr>
            <a:xfrm>
              <a:off x="5361150" y="3976800"/>
              <a:ext cx="28250" cy="28275"/>
            </a:xfrm>
            <a:custGeom>
              <a:avLst/>
              <a:gdLst/>
              <a:ahLst/>
              <a:cxnLst/>
              <a:rect l="l" t="t" r="r" b="b"/>
              <a:pathLst>
                <a:path w="1130" h="1131" extrusionOk="0">
                  <a:moveTo>
                    <a:pt x="567" y="1"/>
                  </a:moveTo>
                  <a:cubicBezTo>
                    <a:pt x="254" y="1"/>
                    <a:pt x="1" y="251"/>
                    <a:pt x="1" y="564"/>
                  </a:cubicBezTo>
                  <a:cubicBezTo>
                    <a:pt x="1" y="877"/>
                    <a:pt x="254" y="1130"/>
                    <a:pt x="567" y="1130"/>
                  </a:cubicBezTo>
                  <a:cubicBezTo>
                    <a:pt x="877" y="1130"/>
                    <a:pt x="1130" y="877"/>
                    <a:pt x="1130" y="564"/>
                  </a:cubicBezTo>
                  <a:cubicBezTo>
                    <a:pt x="1130" y="251"/>
                    <a:pt x="877" y="1"/>
                    <a:pt x="567"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09" name="Google Shape;8809;p81"/>
            <p:cNvSpPr/>
            <p:nvPr/>
          </p:nvSpPr>
          <p:spPr>
            <a:xfrm>
              <a:off x="5191775" y="3976800"/>
              <a:ext cx="28250" cy="28275"/>
            </a:xfrm>
            <a:custGeom>
              <a:avLst/>
              <a:gdLst/>
              <a:ahLst/>
              <a:cxnLst/>
              <a:rect l="l" t="t" r="r" b="b"/>
              <a:pathLst>
                <a:path w="1130" h="1131" extrusionOk="0">
                  <a:moveTo>
                    <a:pt x="567" y="1"/>
                  </a:moveTo>
                  <a:cubicBezTo>
                    <a:pt x="253" y="1"/>
                    <a:pt x="0" y="251"/>
                    <a:pt x="0" y="564"/>
                  </a:cubicBezTo>
                  <a:cubicBezTo>
                    <a:pt x="0" y="877"/>
                    <a:pt x="253" y="1130"/>
                    <a:pt x="567" y="1130"/>
                  </a:cubicBezTo>
                  <a:cubicBezTo>
                    <a:pt x="877" y="1130"/>
                    <a:pt x="1130" y="877"/>
                    <a:pt x="1130" y="564"/>
                  </a:cubicBezTo>
                  <a:cubicBezTo>
                    <a:pt x="1130" y="251"/>
                    <a:pt x="877" y="1"/>
                    <a:pt x="567"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10" name="Google Shape;8810;p81"/>
            <p:cNvSpPr/>
            <p:nvPr/>
          </p:nvSpPr>
          <p:spPr>
            <a:xfrm>
              <a:off x="5049725" y="3806450"/>
              <a:ext cx="481825" cy="481825"/>
            </a:xfrm>
            <a:custGeom>
              <a:avLst/>
              <a:gdLst/>
              <a:ahLst/>
              <a:cxnLst/>
              <a:rect l="l" t="t" r="r" b="b"/>
              <a:pathLst>
                <a:path w="19273" h="19273" extrusionOk="0">
                  <a:moveTo>
                    <a:pt x="6249" y="5686"/>
                  </a:moveTo>
                  <a:cubicBezTo>
                    <a:pt x="6932" y="5686"/>
                    <a:pt x="7549" y="6098"/>
                    <a:pt x="7811" y="6730"/>
                  </a:cubicBezTo>
                  <a:cubicBezTo>
                    <a:pt x="8073" y="7363"/>
                    <a:pt x="7929" y="8092"/>
                    <a:pt x="7444" y="8576"/>
                  </a:cubicBezTo>
                  <a:cubicBezTo>
                    <a:pt x="7120" y="8901"/>
                    <a:pt x="6686" y="9073"/>
                    <a:pt x="6246" y="9073"/>
                  </a:cubicBezTo>
                  <a:cubicBezTo>
                    <a:pt x="6028" y="9073"/>
                    <a:pt x="5808" y="9031"/>
                    <a:pt x="5598" y="8944"/>
                  </a:cubicBezTo>
                  <a:cubicBezTo>
                    <a:pt x="4966" y="8682"/>
                    <a:pt x="4553" y="8064"/>
                    <a:pt x="4553" y="7378"/>
                  </a:cubicBezTo>
                  <a:cubicBezTo>
                    <a:pt x="4553" y="6441"/>
                    <a:pt x="5312" y="5686"/>
                    <a:pt x="6249" y="5686"/>
                  </a:cubicBezTo>
                  <a:close/>
                  <a:moveTo>
                    <a:pt x="13024" y="5683"/>
                  </a:moveTo>
                  <a:cubicBezTo>
                    <a:pt x="13242" y="5683"/>
                    <a:pt x="13462" y="5725"/>
                    <a:pt x="13671" y="5812"/>
                  </a:cubicBezTo>
                  <a:cubicBezTo>
                    <a:pt x="14304" y="6074"/>
                    <a:pt x="14716" y="6691"/>
                    <a:pt x="14716" y="7378"/>
                  </a:cubicBezTo>
                  <a:cubicBezTo>
                    <a:pt x="14716" y="8314"/>
                    <a:pt x="13957" y="9070"/>
                    <a:pt x="13024" y="9073"/>
                  </a:cubicBezTo>
                  <a:cubicBezTo>
                    <a:pt x="12337" y="9073"/>
                    <a:pt x="11720" y="8658"/>
                    <a:pt x="11458" y="8025"/>
                  </a:cubicBezTo>
                  <a:cubicBezTo>
                    <a:pt x="11196" y="7393"/>
                    <a:pt x="11341" y="6664"/>
                    <a:pt x="11825" y="6179"/>
                  </a:cubicBezTo>
                  <a:cubicBezTo>
                    <a:pt x="12150" y="5855"/>
                    <a:pt x="12583" y="5683"/>
                    <a:pt x="13024" y="5683"/>
                  </a:cubicBezTo>
                  <a:close/>
                  <a:moveTo>
                    <a:pt x="9636" y="10196"/>
                  </a:moveTo>
                  <a:cubicBezTo>
                    <a:pt x="11955" y="10196"/>
                    <a:pt x="13981" y="11765"/>
                    <a:pt x="14557" y="14012"/>
                  </a:cubicBezTo>
                  <a:cubicBezTo>
                    <a:pt x="14635" y="14316"/>
                    <a:pt x="14454" y="14623"/>
                    <a:pt x="14153" y="14701"/>
                  </a:cubicBezTo>
                  <a:cubicBezTo>
                    <a:pt x="14107" y="14713"/>
                    <a:pt x="14060" y="14718"/>
                    <a:pt x="14014" y="14718"/>
                  </a:cubicBezTo>
                  <a:cubicBezTo>
                    <a:pt x="13760" y="14718"/>
                    <a:pt x="13530" y="14550"/>
                    <a:pt x="13464" y="14295"/>
                  </a:cubicBezTo>
                  <a:cubicBezTo>
                    <a:pt x="13015" y="12548"/>
                    <a:pt x="11440" y="11326"/>
                    <a:pt x="9636" y="11326"/>
                  </a:cubicBezTo>
                  <a:cubicBezTo>
                    <a:pt x="7833" y="11326"/>
                    <a:pt x="6258" y="12548"/>
                    <a:pt x="5809" y="14295"/>
                  </a:cubicBezTo>
                  <a:cubicBezTo>
                    <a:pt x="5743" y="14550"/>
                    <a:pt x="5512" y="14718"/>
                    <a:pt x="5260" y="14718"/>
                  </a:cubicBezTo>
                  <a:cubicBezTo>
                    <a:pt x="5215" y="14718"/>
                    <a:pt x="5169" y="14713"/>
                    <a:pt x="5122" y="14701"/>
                  </a:cubicBezTo>
                  <a:cubicBezTo>
                    <a:pt x="4818" y="14623"/>
                    <a:pt x="4638" y="14316"/>
                    <a:pt x="4716" y="14012"/>
                  </a:cubicBezTo>
                  <a:cubicBezTo>
                    <a:pt x="5291" y="11765"/>
                    <a:pt x="7318" y="10196"/>
                    <a:pt x="9636" y="10196"/>
                  </a:cubicBezTo>
                  <a:close/>
                  <a:moveTo>
                    <a:pt x="9636" y="0"/>
                  </a:moveTo>
                  <a:cubicBezTo>
                    <a:pt x="4342" y="0"/>
                    <a:pt x="0" y="4343"/>
                    <a:pt x="0" y="9636"/>
                  </a:cubicBezTo>
                  <a:cubicBezTo>
                    <a:pt x="0" y="14930"/>
                    <a:pt x="4342" y="19272"/>
                    <a:pt x="9636" y="19272"/>
                  </a:cubicBezTo>
                  <a:cubicBezTo>
                    <a:pt x="14927" y="19272"/>
                    <a:pt x="19272" y="14930"/>
                    <a:pt x="19272" y="9636"/>
                  </a:cubicBezTo>
                  <a:cubicBezTo>
                    <a:pt x="19272" y="4343"/>
                    <a:pt x="14927" y="0"/>
                    <a:pt x="9636"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811" name="Google Shape;8811;p81"/>
          <p:cNvGrpSpPr/>
          <p:nvPr/>
        </p:nvGrpSpPr>
        <p:grpSpPr>
          <a:xfrm>
            <a:off x="1949312" y="5269065"/>
            <a:ext cx="452337" cy="452337"/>
            <a:chOff x="5651375" y="3806450"/>
            <a:chExt cx="481825" cy="481825"/>
          </a:xfrm>
        </p:grpSpPr>
        <p:sp>
          <p:nvSpPr>
            <p:cNvPr id="8812" name="Google Shape;8812;p81"/>
            <p:cNvSpPr/>
            <p:nvPr/>
          </p:nvSpPr>
          <p:spPr>
            <a:xfrm>
              <a:off x="5793425" y="3976800"/>
              <a:ext cx="28250" cy="28275"/>
            </a:xfrm>
            <a:custGeom>
              <a:avLst/>
              <a:gdLst/>
              <a:ahLst/>
              <a:cxnLst/>
              <a:rect l="l" t="t" r="r" b="b"/>
              <a:pathLst>
                <a:path w="1130" h="1131" extrusionOk="0">
                  <a:moveTo>
                    <a:pt x="567" y="1"/>
                  </a:moveTo>
                  <a:cubicBezTo>
                    <a:pt x="253" y="1"/>
                    <a:pt x="0" y="251"/>
                    <a:pt x="0" y="564"/>
                  </a:cubicBezTo>
                  <a:cubicBezTo>
                    <a:pt x="0" y="877"/>
                    <a:pt x="253" y="1130"/>
                    <a:pt x="567" y="1130"/>
                  </a:cubicBezTo>
                  <a:cubicBezTo>
                    <a:pt x="877" y="1130"/>
                    <a:pt x="1130" y="877"/>
                    <a:pt x="1130" y="564"/>
                  </a:cubicBezTo>
                  <a:cubicBezTo>
                    <a:pt x="1130" y="251"/>
                    <a:pt x="877" y="1"/>
                    <a:pt x="567"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13" name="Google Shape;8813;p81"/>
            <p:cNvSpPr/>
            <p:nvPr/>
          </p:nvSpPr>
          <p:spPr>
            <a:xfrm>
              <a:off x="5794475" y="4089725"/>
              <a:ext cx="195600" cy="84725"/>
            </a:xfrm>
            <a:custGeom>
              <a:avLst/>
              <a:gdLst/>
              <a:ahLst/>
              <a:cxnLst/>
              <a:rect l="l" t="t" r="r" b="b"/>
              <a:pathLst>
                <a:path w="7824" h="3389" extrusionOk="0">
                  <a:moveTo>
                    <a:pt x="1" y="1"/>
                  </a:moveTo>
                  <a:cubicBezTo>
                    <a:pt x="284" y="1943"/>
                    <a:pt x="1949" y="3385"/>
                    <a:pt x="3912" y="3388"/>
                  </a:cubicBezTo>
                  <a:cubicBezTo>
                    <a:pt x="5875" y="3385"/>
                    <a:pt x="7541" y="1943"/>
                    <a:pt x="7824"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14" name="Google Shape;8814;p81"/>
            <p:cNvSpPr/>
            <p:nvPr/>
          </p:nvSpPr>
          <p:spPr>
            <a:xfrm>
              <a:off x="5651375" y="3806450"/>
              <a:ext cx="481825" cy="481825"/>
            </a:xfrm>
            <a:custGeom>
              <a:avLst/>
              <a:gdLst/>
              <a:ahLst/>
              <a:cxnLst/>
              <a:rect l="l" t="t" r="r" b="b"/>
              <a:pathLst>
                <a:path w="19273" h="19273" extrusionOk="0">
                  <a:moveTo>
                    <a:pt x="6249" y="5686"/>
                  </a:moveTo>
                  <a:cubicBezTo>
                    <a:pt x="6932" y="5686"/>
                    <a:pt x="7549" y="6098"/>
                    <a:pt x="7811" y="6730"/>
                  </a:cubicBezTo>
                  <a:cubicBezTo>
                    <a:pt x="8073" y="7363"/>
                    <a:pt x="7929" y="8092"/>
                    <a:pt x="7444" y="8576"/>
                  </a:cubicBezTo>
                  <a:cubicBezTo>
                    <a:pt x="7122" y="8901"/>
                    <a:pt x="6689" y="9073"/>
                    <a:pt x="6248" y="9073"/>
                  </a:cubicBezTo>
                  <a:cubicBezTo>
                    <a:pt x="6029" y="9073"/>
                    <a:pt x="5808" y="9031"/>
                    <a:pt x="5598" y="8944"/>
                  </a:cubicBezTo>
                  <a:cubicBezTo>
                    <a:pt x="4966" y="8682"/>
                    <a:pt x="4553" y="8064"/>
                    <a:pt x="4553" y="7378"/>
                  </a:cubicBezTo>
                  <a:cubicBezTo>
                    <a:pt x="4556" y="6441"/>
                    <a:pt x="5312" y="5686"/>
                    <a:pt x="6249" y="5686"/>
                  </a:cubicBezTo>
                  <a:close/>
                  <a:moveTo>
                    <a:pt x="13024" y="5683"/>
                  </a:moveTo>
                  <a:cubicBezTo>
                    <a:pt x="13242" y="5683"/>
                    <a:pt x="13462" y="5725"/>
                    <a:pt x="13671" y="5812"/>
                  </a:cubicBezTo>
                  <a:cubicBezTo>
                    <a:pt x="14304" y="6074"/>
                    <a:pt x="14716" y="6691"/>
                    <a:pt x="14716" y="7378"/>
                  </a:cubicBezTo>
                  <a:cubicBezTo>
                    <a:pt x="14716" y="8314"/>
                    <a:pt x="13957" y="9073"/>
                    <a:pt x="13024" y="9073"/>
                  </a:cubicBezTo>
                  <a:cubicBezTo>
                    <a:pt x="12337" y="9073"/>
                    <a:pt x="11720" y="8658"/>
                    <a:pt x="11458" y="8025"/>
                  </a:cubicBezTo>
                  <a:cubicBezTo>
                    <a:pt x="11196" y="7393"/>
                    <a:pt x="11341" y="6664"/>
                    <a:pt x="11825" y="6179"/>
                  </a:cubicBezTo>
                  <a:cubicBezTo>
                    <a:pt x="12150" y="5855"/>
                    <a:pt x="12583" y="5683"/>
                    <a:pt x="13024" y="5683"/>
                  </a:cubicBezTo>
                  <a:close/>
                  <a:moveTo>
                    <a:pt x="14153" y="10202"/>
                  </a:moveTo>
                  <a:cubicBezTo>
                    <a:pt x="14463" y="10202"/>
                    <a:pt x="14716" y="10452"/>
                    <a:pt x="14716" y="10766"/>
                  </a:cubicBezTo>
                  <a:cubicBezTo>
                    <a:pt x="14716" y="13566"/>
                    <a:pt x="12437" y="15849"/>
                    <a:pt x="9636" y="15849"/>
                  </a:cubicBezTo>
                  <a:cubicBezTo>
                    <a:pt x="6833" y="15849"/>
                    <a:pt x="4553" y="13566"/>
                    <a:pt x="4553" y="10766"/>
                  </a:cubicBezTo>
                  <a:cubicBezTo>
                    <a:pt x="4553" y="10452"/>
                    <a:pt x="4806" y="10202"/>
                    <a:pt x="5119" y="10202"/>
                  </a:cubicBezTo>
                  <a:close/>
                  <a:moveTo>
                    <a:pt x="9636" y="0"/>
                  </a:moveTo>
                  <a:cubicBezTo>
                    <a:pt x="4342" y="0"/>
                    <a:pt x="0" y="4343"/>
                    <a:pt x="0" y="9636"/>
                  </a:cubicBezTo>
                  <a:cubicBezTo>
                    <a:pt x="0" y="14930"/>
                    <a:pt x="4342" y="19272"/>
                    <a:pt x="9636" y="19272"/>
                  </a:cubicBezTo>
                  <a:cubicBezTo>
                    <a:pt x="14927" y="19272"/>
                    <a:pt x="19272" y="14930"/>
                    <a:pt x="19272" y="9636"/>
                  </a:cubicBezTo>
                  <a:cubicBezTo>
                    <a:pt x="19272" y="4343"/>
                    <a:pt x="14930" y="0"/>
                    <a:pt x="9636"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15" name="Google Shape;8815;p81"/>
            <p:cNvSpPr/>
            <p:nvPr/>
          </p:nvSpPr>
          <p:spPr>
            <a:xfrm>
              <a:off x="5962800" y="3976800"/>
              <a:ext cx="28250" cy="28275"/>
            </a:xfrm>
            <a:custGeom>
              <a:avLst/>
              <a:gdLst/>
              <a:ahLst/>
              <a:cxnLst/>
              <a:rect l="l" t="t" r="r" b="b"/>
              <a:pathLst>
                <a:path w="1130" h="1131" extrusionOk="0">
                  <a:moveTo>
                    <a:pt x="567" y="1"/>
                  </a:moveTo>
                  <a:cubicBezTo>
                    <a:pt x="254" y="1"/>
                    <a:pt x="1" y="251"/>
                    <a:pt x="1" y="564"/>
                  </a:cubicBezTo>
                  <a:cubicBezTo>
                    <a:pt x="1" y="877"/>
                    <a:pt x="254" y="1130"/>
                    <a:pt x="567" y="1130"/>
                  </a:cubicBezTo>
                  <a:cubicBezTo>
                    <a:pt x="877" y="1130"/>
                    <a:pt x="1130" y="877"/>
                    <a:pt x="1130" y="564"/>
                  </a:cubicBezTo>
                  <a:cubicBezTo>
                    <a:pt x="1130" y="251"/>
                    <a:pt x="877" y="1"/>
                    <a:pt x="567"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816" name="Google Shape;8816;p81"/>
          <p:cNvGrpSpPr/>
          <p:nvPr/>
        </p:nvGrpSpPr>
        <p:grpSpPr>
          <a:xfrm>
            <a:off x="4480885" y="5271717"/>
            <a:ext cx="398004" cy="447033"/>
            <a:chOff x="6264300" y="3809300"/>
            <a:chExt cx="423950" cy="476175"/>
          </a:xfrm>
        </p:grpSpPr>
        <p:sp>
          <p:nvSpPr>
            <p:cNvPr id="8817" name="Google Shape;8817;p81"/>
            <p:cNvSpPr/>
            <p:nvPr/>
          </p:nvSpPr>
          <p:spPr>
            <a:xfrm>
              <a:off x="6346200" y="4002825"/>
              <a:ext cx="66950" cy="63225"/>
            </a:xfrm>
            <a:custGeom>
              <a:avLst/>
              <a:gdLst/>
              <a:ahLst/>
              <a:cxnLst/>
              <a:rect l="l" t="t" r="r" b="b"/>
              <a:pathLst>
                <a:path w="2678" h="2529" extrusionOk="0">
                  <a:moveTo>
                    <a:pt x="1365" y="1"/>
                  </a:moveTo>
                  <a:cubicBezTo>
                    <a:pt x="1058" y="1"/>
                    <a:pt x="751" y="118"/>
                    <a:pt x="516" y="351"/>
                  </a:cubicBezTo>
                  <a:cubicBezTo>
                    <a:pt x="272" y="598"/>
                    <a:pt x="88" y="992"/>
                    <a:pt x="46" y="1381"/>
                  </a:cubicBezTo>
                  <a:cubicBezTo>
                    <a:pt x="1" y="1757"/>
                    <a:pt x="88" y="2085"/>
                    <a:pt x="281" y="2281"/>
                  </a:cubicBezTo>
                  <a:cubicBezTo>
                    <a:pt x="454" y="2453"/>
                    <a:pt x="709" y="2528"/>
                    <a:pt x="985" y="2528"/>
                  </a:cubicBezTo>
                  <a:cubicBezTo>
                    <a:pt x="1425" y="2528"/>
                    <a:pt x="1917" y="2337"/>
                    <a:pt x="2211" y="2043"/>
                  </a:cubicBezTo>
                  <a:cubicBezTo>
                    <a:pt x="2678" y="1577"/>
                    <a:pt x="2678" y="818"/>
                    <a:pt x="2211" y="351"/>
                  </a:cubicBezTo>
                  <a:cubicBezTo>
                    <a:pt x="1978" y="118"/>
                    <a:pt x="1671" y="1"/>
                    <a:pt x="1365"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18" name="Google Shape;8818;p81"/>
            <p:cNvSpPr/>
            <p:nvPr/>
          </p:nvSpPr>
          <p:spPr>
            <a:xfrm>
              <a:off x="6539375" y="4002825"/>
              <a:ext cx="66950" cy="63200"/>
            </a:xfrm>
            <a:custGeom>
              <a:avLst/>
              <a:gdLst/>
              <a:ahLst/>
              <a:cxnLst/>
              <a:rect l="l" t="t" r="r" b="b"/>
              <a:pathLst>
                <a:path w="2678" h="2528" extrusionOk="0">
                  <a:moveTo>
                    <a:pt x="1314" y="1"/>
                  </a:moveTo>
                  <a:cubicBezTo>
                    <a:pt x="1007" y="1"/>
                    <a:pt x="701" y="118"/>
                    <a:pt x="468" y="351"/>
                  </a:cubicBezTo>
                  <a:cubicBezTo>
                    <a:pt x="1" y="818"/>
                    <a:pt x="1" y="1577"/>
                    <a:pt x="468" y="2043"/>
                  </a:cubicBezTo>
                  <a:cubicBezTo>
                    <a:pt x="761" y="2337"/>
                    <a:pt x="1252" y="2528"/>
                    <a:pt x="1691" y="2528"/>
                  </a:cubicBezTo>
                  <a:cubicBezTo>
                    <a:pt x="1968" y="2528"/>
                    <a:pt x="2224" y="2452"/>
                    <a:pt x="2398" y="2278"/>
                  </a:cubicBezTo>
                  <a:cubicBezTo>
                    <a:pt x="2591" y="2085"/>
                    <a:pt x="2678" y="1757"/>
                    <a:pt x="2633" y="1381"/>
                  </a:cubicBezTo>
                  <a:cubicBezTo>
                    <a:pt x="2588" y="992"/>
                    <a:pt x="2407" y="598"/>
                    <a:pt x="2160" y="351"/>
                  </a:cubicBezTo>
                  <a:cubicBezTo>
                    <a:pt x="1927" y="118"/>
                    <a:pt x="1620" y="1"/>
                    <a:pt x="1314"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19" name="Google Shape;8819;p81"/>
            <p:cNvSpPr/>
            <p:nvPr/>
          </p:nvSpPr>
          <p:spPr>
            <a:xfrm>
              <a:off x="6264300" y="3809300"/>
              <a:ext cx="423950" cy="476175"/>
            </a:xfrm>
            <a:custGeom>
              <a:avLst/>
              <a:gdLst/>
              <a:ahLst/>
              <a:cxnLst/>
              <a:rect l="l" t="t" r="r" b="b"/>
              <a:pathLst>
                <a:path w="16958" h="19047" extrusionOk="0">
                  <a:moveTo>
                    <a:pt x="4662" y="6571"/>
                  </a:moveTo>
                  <a:cubicBezTo>
                    <a:pt x="5263" y="6571"/>
                    <a:pt x="5864" y="6799"/>
                    <a:pt x="6324" y="7258"/>
                  </a:cubicBezTo>
                  <a:cubicBezTo>
                    <a:pt x="7249" y="8182"/>
                    <a:pt x="7240" y="9685"/>
                    <a:pt x="6303" y="10600"/>
                  </a:cubicBezTo>
                  <a:lnTo>
                    <a:pt x="6300" y="10600"/>
                  </a:lnTo>
                  <a:cubicBezTo>
                    <a:pt x="5791" y="11109"/>
                    <a:pt x="5014" y="11422"/>
                    <a:pt x="4268" y="11422"/>
                  </a:cubicBezTo>
                  <a:cubicBezTo>
                    <a:pt x="3705" y="11422"/>
                    <a:pt x="3154" y="11245"/>
                    <a:pt x="2744" y="10835"/>
                  </a:cubicBezTo>
                  <a:cubicBezTo>
                    <a:pt x="2301" y="10393"/>
                    <a:pt x="2094" y="9718"/>
                    <a:pt x="2181" y="8992"/>
                  </a:cubicBezTo>
                  <a:cubicBezTo>
                    <a:pt x="2256" y="8336"/>
                    <a:pt x="2548" y="7713"/>
                    <a:pt x="2982" y="7279"/>
                  </a:cubicBezTo>
                  <a:cubicBezTo>
                    <a:pt x="3442" y="6807"/>
                    <a:pt x="4052" y="6571"/>
                    <a:pt x="4662" y="6571"/>
                  </a:cubicBezTo>
                  <a:close/>
                  <a:moveTo>
                    <a:pt x="12317" y="6589"/>
                  </a:moveTo>
                  <a:cubicBezTo>
                    <a:pt x="12918" y="6589"/>
                    <a:pt x="13520" y="6818"/>
                    <a:pt x="13979" y="7276"/>
                  </a:cubicBezTo>
                  <a:cubicBezTo>
                    <a:pt x="14873" y="8173"/>
                    <a:pt x="15165" y="9884"/>
                    <a:pt x="14214" y="10835"/>
                  </a:cubicBezTo>
                  <a:cubicBezTo>
                    <a:pt x="13804" y="11245"/>
                    <a:pt x="13256" y="11422"/>
                    <a:pt x="12690" y="11422"/>
                  </a:cubicBezTo>
                  <a:cubicBezTo>
                    <a:pt x="11943" y="11422"/>
                    <a:pt x="11166" y="11109"/>
                    <a:pt x="10658" y="10600"/>
                  </a:cubicBezTo>
                  <a:cubicBezTo>
                    <a:pt x="9739" y="9682"/>
                    <a:pt x="9739" y="8194"/>
                    <a:pt x="10658" y="7276"/>
                  </a:cubicBezTo>
                  <a:cubicBezTo>
                    <a:pt x="11115" y="6818"/>
                    <a:pt x="11716" y="6589"/>
                    <a:pt x="12317" y="6589"/>
                  </a:cubicBezTo>
                  <a:close/>
                  <a:moveTo>
                    <a:pt x="8479" y="10841"/>
                  </a:moveTo>
                  <a:cubicBezTo>
                    <a:pt x="8669" y="10841"/>
                    <a:pt x="8858" y="10933"/>
                    <a:pt x="8971" y="11118"/>
                  </a:cubicBezTo>
                  <a:lnTo>
                    <a:pt x="10266" y="13238"/>
                  </a:lnTo>
                  <a:cubicBezTo>
                    <a:pt x="10435" y="13509"/>
                    <a:pt x="10347" y="13865"/>
                    <a:pt x="10076" y="14030"/>
                  </a:cubicBezTo>
                  <a:lnTo>
                    <a:pt x="10073" y="14030"/>
                  </a:lnTo>
                  <a:cubicBezTo>
                    <a:pt x="9980" y="14087"/>
                    <a:pt x="9877" y="14114"/>
                    <a:pt x="9775" y="14114"/>
                  </a:cubicBezTo>
                  <a:cubicBezTo>
                    <a:pt x="9582" y="14114"/>
                    <a:pt x="9393" y="14016"/>
                    <a:pt x="9284" y="13840"/>
                  </a:cubicBezTo>
                  <a:lnTo>
                    <a:pt x="8480" y="12522"/>
                  </a:lnTo>
                  <a:lnTo>
                    <a:pt x="7673" y="13840"/>
                  </a:lnTo>
                  <a:cubicBezTo>
                    <a:pt x="7565" y="14018"/>
                    <a:pt x="7376" y="14115"/>
                    <a:pt x="7182" y="14115"/>
                  </a:cubicBezTo>
                  <a:cubicBezTo>
                    <a:pt x="7079" y="14115"/>
                    <a:pt x="6975" y="14088"/>
                    <a:pt x="6881" y="14030"/>
                  </a:cubicBezTo>
                  <a:cubicBezTo>
                    <a:pt x="6610" y="13862"/>
                    <a:pt x="6526" y="13509"/>
                    <a:pt x="6692" y="13238"/>
                  </a:cubicBezTo>
                  <a:lnTo>
                    <a:pt x="7987" y="11118"/>
                  </a:lnTo>
                  <a:cubicBezTo>
                    <a:pt x="8100" y="10933"/>
                    <a:pt x="8289" y="10841"/>
                    <a:pt x="8479" y="10841"/>
                  </a:cubicBezTo>
                  <a:close/>
                  <a:moveTo>
                    <a:pt x="8474" y="1"/>
                  </a:moveTo>
                  <a:cubicBezTo>
                    <a:pt x="3801" y="1"/>
                    <a:pt x="1" y="3840"/>
                    <a:pt x="1" y="8553"/>
                  </a:cubicBezTo>
                  <a:lnTo>
                    <a:pt x="1" y="11856"/>
                  </a:lnTo>
                  <a:cubicBezTo>
                    <a:pt x="1" y="12883"/>
                    <a:pt x="449" y="13862"/>
                    <a:pt x="1229" y="14530"/>
                  </a:cubicBezTo>
                  <a:lnTo>
                    <a:pt x="2934" y="16000"/>
                  </a:lnTo>
                  <a:lnTo>
                    <a:pt x="2934" y="18472"/>
                  </a:lnTo>
                  <a:cubicBezTo>
                    <a:pt x="2934" y="18788"/>
                    <a:pt x="3193" y="19047"/>
                    <a:pt x="3512" y="19047"/>
                  </a:cubicBezTo>
                  <a:lnTo>
                    <a:pt x="5183" y="19047"/>
                  </a:lnTo>
                  <a:lnTo>
                    <a:pt x="5183" y="16536"/>
                  </a:lnTo>
                  <a:cubicBezTo>
                    <a:pt x="5192" y="16222"/>
                    <a:pt x="5448" y="15975"/>
                    <a:pt x="5761" y="15975"/>
                  </a:cubicBezTo>
                  <a:cubicBezTo>
                    <a:pt x="6071" y="15975"/>
                    <a:pt x="6327" y="16222"/>
                    <a:pt x="6336" y="16536"/>
                  </a:cubicBezTo>
                  <a:lnTo>
                    <a:pt x="6336" y="19047"/>
                  </a:lnTo>
                  <a:lnTo>
                    <a:pt x="7905" y="19047"/>
                  </a:lnTo>
                  <a:lnTo>
                    <a:pt x="7905" y="16536"/>
                  </a:lnTo>
                  <a:cubicBezTo>
                    <a:pt x="7905" y="16219"/>
                    <a:pt x="8161" y="15960"/>
                    <a:pt x="8480" y="15960"/>
                  </a:cubicBezTo>
                  <a:cubicBezTo>
                    <a:pt x="8797" y="15960"/>
                    <a:pt x="9056" y="16219"/>
                    <a:pt x="9056" y="16536"/>
                  </a:cubicBezTo>
                  <a:lnTo>
                    <a:pt x="9056" y="19047"/>
                  </a:lnTo>
                  <a:lnTo>
                    <a:pt x="10624" y="19047"/>
                  </a:lnTo>
                  <a:lnTo>
                    <a:pt x="10624" y="16536"/>
                  </a:lnTo>
                  <a:cubicBezTo>
                    <a:pt x="10630" y="16222"/>
                    <a:pt x="10886" y="15975"/>
                    <a:pt x="11200" y="15975"/>
                  </a:cubicBezTo>
                  <a:cubicBezTo>
                    <a:pt x="11513" y="15975"/>
                    <a:pt x="11766" y="16222"/>
                    <a:pt x="11775" y="16536"/>
                  </a:cubicBezTo>
                  <a:lnTo>
                    <a:pt x="11775" y="19047"/>
                  </a:lnTo>
                  <a:lnTo>
                    <a:pt x="13449" y="19047"/>
                  </a:lnTo>
                  <a:cubicBezTo>
                    <a:pt x="13765" y="19044"/>
                    <a:pt x="14024" y="18788"/>
                    <a:pt x="14024" y="18469"/>
                  </a:cubicBezTo>
                  <a:lnTo>
                    <a:pt x="14024" y="15997"/>
                  </a:lnTo>
                  <a:lnTo>
                    <a:pt x="15729" y="14530"/>
                  </a:lnTo>
                  <a:cubicBezTo>
                    <a:pt x="16508" y="13859"/>
                    <a:pt x="16957" y="12883"/>
                    <a:pt x="16957" y="11853"/>
                  </a:cubicBezTo>
                  <a:lnTo>
                    <a:pt x="16957" y="8462"/>
                  </a:lnTo>
                  <a:cubicBezTo>
                    <a:pt x="16948" y="3786"/>
                    <a:pt x="13154" y="1"/>
                    <a:pt x="8480"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820" name="Google Shape;8820;p81"/>
          <p:cNvGrpSpPr/>
          <p:nvPr/>
        </p:nvGrpSpPr>
        <p:grpSpPr>
          <a:xfrm>
            <a:off x="6719789" y="4718509"/>
            <a:ext cx="454097" cy="452361"/>
            <a:chOff x="898875" y="4399275"/>
            <a:chExt cx="483700" cy="481850"/>
          </a:xfrm>
        </p:grpSpPr>
        <p:sp>
          <p:nvSpPr>
            <p:cNvPr id="8821" name="Google Shape;8821;p81"/>
            <p:cNvSpPr/>
            <p:nvPr/>
          </p:nvSpPr>
          <p:spPr>
            <a:xfrm>
              <a:off x="992750" y="4642900"/>
              <a:ext cx="145300" cy="144100"/>
            </a:xfrm>
            <a:custGeom>
              <a:avLst/>
              <a:gdLst/>
              <a:ahLst/>
              <a:cxnLst/>
              <a:rect l="l" t="t" r="r" b="b"/>
              <a:pathLst>
                <a:path w="5812" h="5764" extrusionOk="0">
                  <a:moveTo>
                    <a:pt x="994" y="0"/>
                  </a:moveTo>
                  <a:lnTo>
                    <a:pt x="988" y="12"/>
                  </a:lnTo>
                  <a:cubicBezTo>
                    <a:pt x="988" y="9"/>
                    <a:pt x="991" y="6"/>
                    <a:pt x="991" y="3"/>
                  </a:cubicBezTo>
                  <a:lnTo>
                    <a:pt x="991" y="3"/>
                  </a:lnTo>
                  <a:lnTo>
                    <a:pt x="979" y="27"/>
                  </a:lnTo>
                  <a:lnTo>
                    <a:pt x="108" y="1759"/>
                  </a:lnTo>
                  <a:cubicBezTo>
                    <a:pt x="0" y="1976"/>
                    <a:pt x="42" y="2241"/>
                    <a:pt x="214" y="2415"/>
                  </a:cubicBezTo>
                  <a:lnTo>
                    <a:pt x="3397" y="5598"/>
                  </a:lnTo>
                  <a:cubicBezTo>
                    <a:pt x="3506" y="5707"/>
                    <a:pt x="3649" y="5763"/>
                    <a:pt x="3795" y="5763"/>
                  </a:cubicBezTo>
                  <a:cubicBezTo>
                    <a:pt x="3883" y="5763"/>
                    <a:pt x="3971" y="5743"/>
                    <a:pt x="4053" y="5701"/>
                  </a:cubicBezTo>
                  <a:lnTo>
                    <a:pt x="5797" y="4827"/>
                  </a:lnTo>
                  <a:lnTo>
                    <a:pt x="5800" y="4824"/>
                  </a:lnTo>
                  <a:lnTo>
                    <a:pt x="5812" y="4818"/>
                  </a:lnTo>
                  <a:lnTo>
                    <a:pt x="994"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22" name="Google Shape;8822;p81"/>
            <p:cNvSpPr/>
            <p:nvPr/>
          </p:nvSpPr>
          <p:spPr>
            <a:xfrm>
              <a:off x="1138025" y="4763350"/>
              <a:ext cx="25" cy="25"/>
            </a:xfrm>
            <a:custGeom>
              <a:avLst/>
              <a:gdLst/>
              <a:ahLst/>
              <a:cxnLst/>
              <a:rect l="l" t="t" r="r" b="b"/>
              <a:pathLst>
                <a:path w="1" h="1" extrusionOk="0">
                  <a:moveTo>
                    <a:pt x="1" y="0"/>
                  </a:move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23" name="Google Shape;8823;p81"/>
            <p:cNvSpPr/>
            <p:nvPr/>
          </p:nvSpPr>
          <p:spPr>
            <a:xfrm>
              <a:off x="1269550" y="4399275"/>
              <a:ext cx="113025" cy="112125"/>
            </a:xfrm>
            <a:custGeom>
              <a:avLst/>
              <a:gdLst/>
              <a:ahLst/>
              <a:cxnLst/>
              <a:rect l="l" t="t" r="r" b="b"/>
              <a:pathLst>
                <a:path w="4521" h="4485" extrusionOk="0">
                  <a:moveTo>
                    <a:pt x="3066" y="1"/>
                  </a:moveTo>
                  <a:cubicBezTo>
                    <a:pt x="1947" y="1"/>
                    <a:pt x="938" y="82"/>
                    <a:pt x="0" y="239"/>
                  </a:cubicBezTo>
                  <a:lnTo>
                    <a:pt x="9" y="895"/>
                  </a:lnTo>
                  <a:cubicBezTo>
                    <a:pt x="34" y="2862"/>
                    <a:pt x="1623" y="4452"/>
                    <a:pt x="3590" y="4476"/>
                  </a:cubicBezTo>
                  <a:lnTo>
                    <a:pt x="4243" y="4485"/>
                  </a:lnTo>
                  <a:cubicBezTo>
                    <a:pt x="4439" y="3313"/>
                    <a:pt x="4520" y="2028"/>
                    <a:pt x="4469" y="561"/>
                  </a:cubicBezTo>
                  <a:cubicBezTo>
                    <a:pt x="4457" y="266"/>
                    <a:pt x="4219" y="28"/>
                    <a:pt x="3924" y="16"/>
                  </a:cubicBezTo>
                  <a:cubicBezTo>
                    <a:pt x="3631" y="6"/>
                    <a:pt x="3345" y="1"/>
                    <a:pt x="3066"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24" name="Google Shape;8824;p81"/>
            <p:cNvSpPr/>
            <p:nvPr/>
          </p:nvSpPr>
          <p:spPr>
            <a:xfrm>
              <a:off x="1161975" y="4531175"/>
              <a:ext cx="91400" cy="84350"/>
            </a:xfrm>
            <a:custGeom>
              <a:avLst/>
              <a:gdLst/>
              <a:ahLst/>
              <a:cxnLst/>
              <a:rect l="l" t="t" r="r" b="b"/>
              <a:pathLst>
                <a:path w="3656" h="3374" extrusionOk="0">
                  <a:moveTo>
                    <a:pt x="1821" y="1"/>
                  </a:moveTo>
                  <a:cubicBezTo>
                    <a:pt x="1137" y="1"/>
                    <a:pt x="523" y="415"/>
                    <a:pt x="262" y="1046"/>
                  </a:cubicBezTo>
                  <a:cubicBezTo>
                    <a:pt x="0" y="1678"/>
                    <a:pt x="145" y="2410"/>
                    <a:pt x="633" y="2894"/>
                  </a:cubicBezTo>
                  <a:cubicBezTo>
                    <a:pt x="952" y="3214"/>
                    <a:pt x="1391" y="3373"/>
                    <a:pt x="1830" y="3373"/>
                  </a:cubicBezTo>
                  <a:cubicBezTo>
                    <a:pt x="2269" y="3373"/>
                    <a:pt x="2707" y="3214"/>
                    <a:pt x="3027" y="2894"/>
                  </a:cubicBezTo>
                  <a:cubicBezTo>
                    <a:pt x="3511" y="2410"/>
                    <a:pt x="3656" y="1681"/>
                    <a:pt x="3394" y="1046"/>
                  </a:cubicBezTo>
                  <a:cubicBezTo>
                    <a:pt x="3132" y="413"/>
                    <a:pt x="2515" y="1"/>
                    <a:pt x="1828" y="1"/>
                  </a:cubicBezTo>
                  <a:cubicBezTo>
                    <a:pt x="1826" y="1"/>
                    <a:pt x="1823" y="1"/>
                    <a:pt x="1821"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25" name="Google Shape;8825;p81"/>
            <p:cNvSpPr/>
            <p:nvPr/>
          </p:nvSpPr>
          <p:spPr>
            <a:xfrm>
              <a:off x="1031050" y="4411100"/>
              <a:ext cx="338650" cy="338725"/>
            </a:xfrm>
            <a:custGeom>
              <a:avLst/>
              <a:gdLst/>
              <a:ahLst/>
              <a:cxnLst/>
              <a:rect l="l" t="t" r="r" b="b"/>
              <a:pathLst>
                <a:path w="13546" h="13549" extrusionOk="0">
                  <a:moveTo>
                    <a:pt x="7066" y="3673"/>
                  </a:moveTo>
                  <a:cubicBezTo>
                    <a:pt x="7800" y="3673"/>
                    <a:pt x="8522" y="3960"/>
                    <a:pt x="9062" y="4500"/>
                  </a:cubicBezTo>
                  <a:cubicBezTo>
                    <a:pt x="10170" y="5602"/>
                    <a:pt x="10170" y="7393"/>
                    <a:pt x="9062" y="8492"/>
                  </a:cubicBezTo>
                  <a:cubicBezTo>
                    <a:pt x="8522" y="9032"/>
                    <a:pt x="7800" y="9319"/>
                    <a:pt x="7066" y="9319"/>
                  </a:cubicBezTo>
                  <a:cubicBezTo>
                    <a:pt x="6702" y="9319"/>
                    <a:pt x="6334" y="9248"/>
                    <a:pt x="5984" y="9104"/>
                  </a:cubicBezTo>
                  <a:cubicBezTo>
                    <a:pt x="4930" y="8667"/>
                    <a:pt x="4244" y="7637"/>
                    <a:pt x="4244" y="6496"/>
                  </a:cubicBezTo>
                  <a:cubicBezTo>
                    <a:pt x="4244" y="5355"/>
                    <a:pt x="4930" y="4325"/>
                    <a:pt x="5984" y="3888"/>
                  </a:cubicBezTo>
                  <a:cubicBezTo>
                    <a:pt x="6334" y="3744"/>
                    <a:pt x="6702" y="3673"/>
                    <a:pt x="7066" y="3673"/>
                  </a:cubicBezTo>
                  <a:close/>
                  <a:moveTo>
                    <a:pt x="3868" y="9124"/>
                  </a:moveTo>
                  <a:cubicBezTo>
                    <a:pt x="4006" y="9124"/>
                    <a:pt x="4147" y="9176"/>
                    <a:pt x="4262" y="9290"/>
                  </a:cubicBezTo>
                  <a:cubicBezTo>
                    <a:pt x="4481" y="9510"/>
                    <a:pt x="4481" y="9869"/>
                    <a:pt x="4262" y="10088"/>
                  </a:cubicBezTo>
                  <a:cubicBezTo>
                    <a:pt x="4147" y="10204"/>
                    <a:pt x="4005" y="10255"/>
                    <a:pt x="3866" y="10255"/>
                  </a:cubicBezTo>
                  <a:cubicBezTo>
                    <a:pt x="3576" y="10255"/>
                    <a:pt x="3298" y="10031"/>
                    <a:pt x="3298" y="9691"/>
                  </a:cubicBezTo>
                  <a:cubicBezTo>
                    <a:pt x="3298" y="9350"/>
                    <a:pt x="3577" y="9124"/>
                    <a:pt x="3868" y="9124"/>
                  </a:cubicBezTo>
                  <a:close/>
                  <a:moveTo>
                    <a:pt x="8414" y="1"/>
                  </a:moveTo>
                  <a:cubicBezTo>
                    <a:pt x="6466" y="507"/>
                    <a:pt x="4888" y="1425"/>
                    <a:pt x="3518" y="2846"/>
                  </a:cubicBezTo>
                  <a:cubicBezTo>
                    <a:pt x="2169" y="4244"/>
                    <a:pt x="1000" y="6282"/>
                    <a:pt x="1" y="8212"/>
                  </a:cubicBezTo>
                  <a:lnTo>
                    <a:pt x="5337" y="13548"/>
                  </a:lnTo>
                  <a:cubicBezTo>
                    <a:pt x="7267" y="12549"/>
                    <a:pt x="9309" y="11380"/>
                    <a:pt x="10706" y="10031"/>
                  </a:cubicBezTo>
                  <a:cubicBezTo>
                    <a:pt x="12124" y="8664"/>
                    <a:pt x="13039" y="7086"/>
                    <a:pt x="13545" y="5138"/>
                  </a:cubicBezTo>
                  <a:lnTo>
                    <a:pt x="13112" y="5129"/>
                  </a:lnTo>
                  <a:cubicBezTo>
                    <a:pt x="10534" y="5099"/>
                    <a:pt x="8453" y="3015"/>
                    <a:pt x="8420" y="440"/>
                  </a:cubicBezTo>
                  <a:lnTo>
                    <a:pt x="8414"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26" name="Google Shape;8826;p81"/>
            <p:cNvSpPr/>
            <p:nvPr/>
          </p:nvSpPr>
          <p:spPr>
            <a:xfrm>
              <a:off x="1130500" y="4740450"/>
              <a:ext cx="108950" cy="111250"/>
            </a:xfrm>
            <a:custGeom>
              <a:avLst/>
              <a:gdLst/>
              <a:ahLst/>
              <a:cxnLst/>
              <a:rect l="l" t="t" r="r" b="b"/>
              <a:pathLst>
                <a:path w="4358" h="4450" extrusionOk="0">
                  <a:moveTo>
                    <a:pt x="4358" y="1"/>
                  </a:moveTo>
                  <a:lnTo>
                    <a:pt x="4358" y="1"/>
                  </a:lnTo>
                  <a:cubicBezTo>
                    <a:pt x="2906" y="877"/>
                    <a:pt x="1437" y="1609"/>
                    <a:pt x="1" y="2332"/>
                  </a:cubicBezTo>
                  <a:cubicBezTo>
                    <a:pt x="58" y="3090"/>
                    <a:pt x="112" y="3789"/>
                    <a:pt x="118" y="3882"/>
                  </a:cubicBezTo>
                  <a:cubicBezTo>
                    <a:pt x="118" y="4211"/>
                    <a:pt x="387" y="4450"/>
                    <a:pt x="683" y="4450"/>
                  </a:cubicBezTo>
                  <a:cubicBezTo>
                    <a:pt x="767" y="4450"/>
                    <a:pt x="854" y="4430"/>
                    <a:pt x="937" y="4388"/>
                  </a:cubicBezTo>
                  <a:cubicBezTo>
                    <a:pt x="1039" y="4295"/>
                    <a:pt x="3858" y="3208"/>
                    <a:pt x="4358"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27" name="Google Shape;8827;p81"/>
            <p:cNvSpPr/>
            <p:nvPr/>
          </p:nvSpPr>
          <p:spPr>
            <a:xfrm>
              <a:off x="927325" y="4539825"/>
              <a:ext cx="114150" cy="109800"/>
            </a:xfrm>
            <a:custGeom>
              <a:avLst/>
              <a:gdLst/>
              <a:ahLst/>
              <a:cxnLst/>
              <a:rect l="l" t="t" r="r" b="b"/>
              <a:pathLst>
                <a:path w="4566" h="4392" extrusionOk="0">
                  <a:moveTo>
                    <a:pt x="4565" y="1"/>
                  </a:moveTo>
                  <a:lnTo>
                    <a:pt x="4565" y="1"/>
                  </a:lnTo>
                  <a:cubicBezTo>
                    <a:pt x="1268" y="459"/>
                    <a:pt x="184" y="3334"/>
                    <a:pt x="91" y="3437"/>
                  </a:cubicBezTo>
                  <a:cubicBezTo>
                    <a:pt x="0" y="3611"/>
                    <a:pt x="9" y="3822"/>
                    <a:pt x="112" y="3988"/>
                  </a:cubicBezTo>
                  <a:cubicBezTo>
                    <a:pt x="295" y="4286"/>
                    <a:pt x="606" y="4232"/>
                    <a:pt x="723" y="4256"/>
                  </a:cubicBezTo>
                  <a:lnTo>
                    <a:pt x="2214" y="4391"/>
                  </a:lnTo>
                  <a:cubicBezTo>
                    <a:pt x="2945" y="2928"/>
                    <a:pt x="3680" y="1458"/>
                    <a:pt x="4565"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28" name="Google Shape;8828;p81"/>
            <p:cNvSpPr/>
            <p:nvPr/>
          </p:nvSpPr>
          <p:spPr>
            <a:xfrm>
              <a:off x="898875" y="4711550"/>
              <a:ext cx="170825" cy="169575"/>
            </a:xfrm>
            <a:custGeom>
              <a:avLst/>
              <a:gdLst/>
              <a:ahLst/>
              <a:cxnLst/>
              <a:rect l="l" t="t" r="r" b="b"/>
              <a:pathLst>
                <a:path w="6833" h="6783" extrusionOk="0">
                  <a:moveTo>
                    <a:pt x="2846" y="1"/>
                  </a:moveTo>
                  <a:cubicBezTo>
                    <a:pt x="1747" y="1052"/>
                    <a:pt x="503" y="4602"/>
                    <a:pt x="63" y="6050"/>
                  </a:cubicBezTo>
                  <a:cubicBezTo>
                    <a:pt x="0" y="6252"/>
                    <a:pt x="54" y="6469"/>
                    <a:pt x="202" y="6616"/>
                  </a:cubicBezTo>
                  <a:cubicBezTo>
                    <a:pt x="309" y="6724"/>
                    <a:pt x="454" y="6782"/>
                    <a:pt x="602" y="6782"/>
                  </a:cubicBezTo>
                  <a:cubicBezTo>
                    <a:pt x="656" y="6782"/>
                    <a:pt x="711" y="6774"/>
                    <a:pt x="765" y="6758"/>
                  </a:cubicBezTo>
                  <a:cubicBezTo>
                    <a:pt x="2225" y="6318"/>
                    <a:pt x="5782" y="5084"/>
                    <a:pt x="6833" y="3981"/>
                  </a:cubicBezTo>
                  <a:cubicBezTo>
                    <a:pt x="6655" y="3900"/>
                    <a:pt x="6492" y="3789"/>
                    <a:pt x="6354" y="3650"/>
                  </a:cubicBezTo>
                  <a:lnTo>
                    <a:pt x="5167" y="2464"/>
                  </a:lnTo>
                  <a:lnTo>
                    <a:pt x="4767" y="2861"/>
                  </a:lnTo>
                  <a:cubicBezTo>
                    <a:pt x="4658" y="2967"/>
                    <a:pt x="4517" y="3020"/>
                    <a:pt x="4375" y="3020"/>
                  </a:cubicBezTo>
                  <a:cubicBezTo>
                    <a:pt x="4231" y="3020"/>
                    <a:pt x="4086" y="2965"/>
                    <a:pt x="3975" y="2855"/>
                  </a:cubicBezTo>
                  <a:cubicBezTo>
                    <a:pt x="3758" y="2638"/>
                    <a:pt x="3755" y="2286"/>
                    <a:pt x="3969" y="2063"/>
                  </a:cubicBezTo>
                  <a:lnTo>
                    <a:pt x="4369" y="1663"/>
                  </a:lnTo>
                  <a:lnTo>
                    <a:pt x="3171" y="464"/>
                  </a:lnTo>
                  <a:cubicBezTo>
                    <a:pt x="3035" y="329"/>
                    <a:pt x="2927" y="172"/>
                    <a:pt x="2846"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829" name="Google Shape;8829;p81"/>
          <p:cNvGrpSpPr/>
          <p:nvPr/>
        </p:nvGrpSpPr>
        <p:grpSpPr>
          <a:xfrm>
            <a:off x="7298101" y="4738845"/>
            <a:ext cx="452337" cy="411687"/>
            <a:chOff x="1492675" y="4420975"/>
            <a:chExt cx="481825" cy="438525"/>
          </a:xfrm>
        </p:grpSpPr>
        <p:sp>
          <p:nvSpPr>
            <p:cNvPr id="8830" name="Google Shape;8830;p81"/>
            <p:cNvSpPr/>
            <p:nvPr/>
          </p:nvSpPr>
          <p:spPr>
            <a:xfrm>
              <a:off x="1841375" y="4649825"/>
              <a:ext cx="43325" cy="43300"/>
            </a:xfrm>
            <a:custGeom>
              <a:avLst/>
              <a:gdLst/>
              <a:ahLst/>
              <a:cxnLst/>
              <a:rect l="l" t="t" r="r" b="b"/>
              <a:pathLst>
                <a:path w="1733" h="1732" extrusionOk="0">
                  <a:moveTo>
                    <a:pt x="868" y="0"/>
                  </a:moveTo>
                  <a:cubicBezTo>
                    <a:pt x="389" y="0"/>
                    <a:pt x="1" y="386"/>
                    <a:pt x="1" y="865"/>
                  </a:cubicBezTo>
                  <a:cubicBezTo>
                    <a:pt x="1" y="1343"/>
                    <a:pt x="389" y="1732"/>
                    <a:pt x="868" y="1732"/>
                  </a:cubicBezTo>
                  <a:cubicBezTo>
                    <a:pt x="1347" y="1732"/>
                    <a:pt x="1732" y="1343"/>
                    <a:pt x="1732" y="865"/>
                  </a:cubicBezTo>
                  <a:cubicBezTo>
                    <a:pt x="1732" y="386"/>
                    <a:pt x="1347" y="0"/>
                    <a:pt x="868"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31" name="Google Shape;8831;p81"/>
            <p:cNvSpPr/>
            <p:nvPr/>
          </p:nvSpPr>
          <p:spPr>
            <a:xfrm>
              <a:off x="1582425" y="4649825"/>
              <a:ext cx="43300" cy="43300"/>
            </a:xfrm>
            <a:custGeom>
              <a:avLst/>
              <a:gdLst/>
              <a:ahLst/>
              <a:cxnLst/>
              <a:rect l="l" t="t" r="r" b="b"/>
              <a:pathLst>
                <a:path w="1732" h="1732" extrusionOk="0">
                  <a:moveTo>
                    <a:pt x="864" y="0"/>
                  </a:moveTo>
                  <a:cubicBezTo>
                    <a:pt x="386" y="0"/>
                    <a:pt x="0" y="386"/>
                    <a:pt x="0" y="865"/>
                  </a:cubicBezTo>
                  <a:cubicBezTo>
                    <a:pt x="0" y="1343"/>
                    <a:pt x="386" y="1732"/>
                    <a:pt x="864" y="1732"/>
                  </a:cubicBezTo>
                  <a:cubicBezTo>
                    <a:pt x="1343" y="1732"/>
                    <a:pt x="1732" y="1343"/>
                    <a:pt x="1732" y="865"/>
                  </a:cubicBezTo>
                  <a:cubicBezTo>
                    <a:pt x="1732" y="386"/>
                    <a:pt x="1343" y="0"/>
                    <a:pt x="864"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32" name="Google Shape;8832;p81"/>
            <p:cNvSpPr/>
            <p:nvPr/>
          </p:nvSpPr>
          <p:spPr>
            <a:xfrm>
              <a:off x="1492675" y="4420975"/>
              <a:ext cx="481825" cy="356475"/>
            </a:xfrm>
            <a:custGeom>
              <a:avLst/>
              <a:gdLst/>
              <a:ahLst/>
              <a:cxnLst/>
              <a:rect l="l" t="t" r="r" b="b"/>
              <a:pathLst>
                <a:path w="19273" h="14259" extrusionOk="0">
                  <a:moveTo>
                    <a:pt x="12783" y="1126"/>
                  </a:moveTo>
                  <a:cubicBezTo>
                    <a:pt x="14322" y="1126"/>
                    <a:pt x="15629" y="2382"/>
                    <a:pt x="15822" y="4047"/>
                  </a:cubicBezTo>
                  <a:cubicBezTo>
                    <a:pt x="15825" y="4065"/>
                    <a:pt x="15828" y="4083"/>
                    <a:pt x="15831" y="4099"/>
                  </a:cubicBezTo>
                  <a:lnTo>
                    <a:pt x="16198" y="5854"/>
                  </a:lnTo>
                  <a:lnTo>
                    <a:pt x="9381" y="5854"/>
                  </a:lnTo>
                  <a:lnTo>
                    <a:pt x="11672" y="4099"/>
                  </a:lnTo>
                  <a:cubicBezTo>
                    <a:pt x="11925" y="3909"/>
                    <a:pt x="11973" y="3550"/>
                    <a:pt x="11784" y="3301"/>
                  </a:cubicBezTo>
                  <a:cubicBezTo>
                    <a:pt x="11672" y="3157"/>
                    <a:pt x="11504" y="3082"/>
                    <a:pt x="11334" y="3082"/>
                  </a:cubicBezTo>
                  <a:cubicBezTo>
                    <a:pt x="11212" y="3082"/>
                    <a:pt x="11089" y="3121"/>
                    <a:pt x="10986" y="3201"/>
                  </a:cubicBezTo>
                  <a:lnTo>
                    <a:pt x="7598" y="5800"/>
                  </a:lnTo>
                  <a:cubicBezTo>
                    <a:pt x="7577" y="5818"/>
                    <a:pt x="7556" y="5836"/>
                    <a:pt x="7535" y="5854"/>
                  </a:cubicBezTo>
                  <a:lnTo>
                    <a:pt x="3072" y="5854"/>
                  </a:lnTo>
                  <a:lnTo>
                    <a:pt x="3440" y="4099"/>
                  </a:lnTo>
                  <a:cubicBezTo>
                    <a:pt x="3446" y="4083"/>
                    <a:pt x="3446" y="4065"/>
                    <a:pt x="3449" y="4047"/>
                  </a:cubicBezTo>
                  <a:cubicBezTo>
                    <a:pt x="3641" y="2382"/>
                    <a:pt x="4948" y="1126"/>
                    <a:pt x="6490" y="1126"/>
                  </a:cubicBezTo>
                  <a:close/>
                  <a:moveTo>
                    <a:pt x="11404" y="9606"/>
                  </a:moveTo>
                  <a:cubicBezTo>
                    <a:pt x="11718" y="9606"/>
                    <a:pt x="11967" y="9856"/>
                    <a:pt x="11967" y="10169"/>
                  </a:cubicBezTo>
                  <a:cubicBezTo>
                    <a:pt x="11967" y="10482"/>
                    <a:pt x="11718" y="10735"/>
                    <a:pt x="11404" y="10735"/>
                  </a:cubicBezTo>
                  <a:lnTo>
                    <a:pt x="7755" y="10735"/>
                  </a:lnTo>
                  <a:cubicBezTo>
                    <a:pt x="7442" y="10735"/>
                    <a:pt x="7189" y="10482"/>
                    <a:pt x="7189" y="10169"/>
                  </a:cubicBezTo>
                  <a:cubicBezTo>
                    <a:pt x="7189" y="9856"/>
                    <a:pt x="7442" y="9606"/>
                    <a:pt x="7755" y="9606"/>
                  </a:cubicBezTo>
                  <a:close/>
                  <a:moveTo>
                    <a:pt x="4457" y="8025"/>
                  </a:moveTo>
                  <a:cubicBezTo>
                    <a:pt x="5264" y="8025"/>
                    <a:pt x="5990" y="8510"/>
                    <a:pt x="6300" y="9254"/>
                  </a:cubicBezTo>
                  <a:cubicBezTo>
                    <a:pt x="6607" y="10001"/>
                    <a:pt x="6439" y="10859"/>
                    <a:pt x="5867" y="11428"/>
                  </a:cubicBezTo>
                  <a:cubicBezTo>
                    <a:pt x="5486" y="11811"/>
                    <a:pt x="4976" y="12014"/>
                    <a:pt x="4456" y="12014"/>
                  </a:cubicBezTo>
                  <a:cubicBezTo>
                    <a:pt x="4199" y="12014"/>
                    <a:pt x="3940" y="11964"/>
                    <a:pt x="3693" y="11862"/>
                  </a:cubicBezTo>
                  <a:cubicBezTo>
                    <a:pt x="2949" y="11554"/>
                    <a:pt x="2461" y="10826"/>
                    <a:pt x="2461" y="10019"/>
                  </a:cubicBezTo>
                  <a:cubicBezTo>
                    <a:pt x="2464" y="8920"/>
                    <a:pt x="3355" y="8025"/>
                    <a:pt x="4454" y="8025"/>
                  </a:cubicBezTo>
                  <a:close/>
                  <a:moveTo>
                    <a:pt x="14816" y="8025"/>
                  </a:moveTo>
                  <a:cubicBezTo>
                    <a:pt x="15915" y="8025"/>
                    <a:pt x="16810" y="8917"/>
                    <a:pt x="16810" y="10019"/>
                  </a:cubicBezTo>
                  <a:cubicBezTo>
                    <a:pt x="16810" y="10826"/>
                    <a:pt x="16325" y="11554"/>
                    <a:pt x="15578" y="11862"/>
                  </a:cubicBezTo>
                  <a:cubicBezTo>
                    <a:pt x="15332" y="11964"/>
                    <a:pt x="15073" y="12014"/>
                    <a:pt x="14816" y="12014"/>
                  </a:cubicBezTo>
                  <a:cubicBezTo>
                    <a:pt x="14297" y="12014"/>
                    <a:pt x="13786" y="11811"/>
                    <a:pt x="13404" y="11428"/>
                  </a:cubicBezTo>
                  <a:cubicBezTo>
                    <a:pt x="12835" y="10859"/>
                    <a:pt x="12663" y="10001"/>
                    <a:pt x="12973" y="9254"/>
                  </a:cubicBezTo>
                  <a:cubicBezTo>
                    <a:pt x="13280" y="8510"/>
                    <a:pt x="14009" y="8025"/>
                    <a:pt x="14816" y="8025"/>
                  </a:cubicBezTo>
                  <a:close/>
                  <a:moveTo>
                    <a:pt x="6490" y="0"/>
                  </a:moveTo>
                  <a:cubicBezTo>
                    <a:pt x="4385" y="0"/>
                    <a:pt x="2599" y="1671"/>
                    <a:pt x="2331" y="3894"/>
                  </a:cubicBezTo>
                  <a:lnTo>
                    <a:pt x="1907" y="5917"/>
                  </a:lnTo>
                  <a:cubicBezTo>
                    <a:pt x="799" y="6143"/>
                    <a:pt x="1" y="7119"/>
                    <a:pt x="1" y="8251"/>
                  </a:cubicBezTo>
                  <a:lnTo>
                    <a:pt x="1" y="11877"/>
                  </a:lnTo>
                  <a:cubicBezTo>
                    <a:pt x="1" y="13192"/>
                    <a:pt x="1064" y="14255"/>
                    <a:pt x="2380" y="14258"/>
                  </a:cubicBezTo>
                  <a:lnTo>
                    <a:pt x="16894" y="14258"/>
                  </a:lnTo>
                  <a:cubicBezTo>
                    <a:pt x="18207" y="14255"/>
                    <a:pt x="19270" y="13192"/>
                    <a:pt x="19273" y="11880"/>
                  </a:cubicBezTo>
                  <a:lnTo>
                    <a:pt x="19273" y="8251"/>
                  </a:lnTo>
                  <a:cubicBezTo>
                    <a:pt x="19270" y="7119"/>
                    <a:pt x="18472" y="6143"/>
                    <a:pt x="17364" y="5917"/>
                  </a:cubicBezTo>
                  <a:lnTo>
                    <a:pt x="16939" y="3894"/>
                  </a:lnTo>
                  <a:cubicBezTo>
                    <a:pt x="16671" y="1671"/>
                    <a:pt x="14885" y="0"/>
                    <a:pt x="12783"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33" name="Google Shape;8833;p81"/>
            <p:cNvSpPr/>
            <p:nvPr/>
          </p:nvSpPr>
          <p:spPr>
            <a:xfrm>
              <a:off x="1546875" y="4805650"/>
              <a:ext cx="118975" cy="53850"/>
            </a:xfrm>
            <a:custGeom>
              <a:avLst/>
              <a:gdLst/>
              <a:ahLst/>
              <a:cxnLst/>
              <a:rect l="l" t="t" r="r" b="b"/>
              <a:pathLst>
                <a:path w="4759" h="2154" extrusionOk="0">
                  <a:moveTo>
                    <a:pt x="1" y="1"/>
                  </a:moveTo>
                  <a:lnTo>
                    <a:pt x="1" y="458"/>
                  </a:lnTo>
                  <a:cubicBezTo>
                    <a:pt x="1" y="1395"/>
                    <a:pt x="757" y="2151"/>
                    <a:pt x="1693" y="2154"/>
                  </a:cubicBezTo>
                  <a:lnTo>
                    <a:pt x="3063" y="2154"/>
                  </a:lnTo>
                  <a:cubicBezTo>
                    <a:pt x="4000" y="2151"/>
                    <a:pt x="4756" y="1395"/>
                    <a:pt x="4759" y="458"/>
                  </a:cubicBezTo>
                  <a:lnTo>
                    <a:pt x="4759"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34" name="Google Shape;8834;p81"/>
            <p:cNvSpPr/>
            <p:nvPr/>
          </p:nvSpPr>
          <p:spPr>
            <a:xfrm>
              <a:off x="1801325" y="4805650"/>
              <a:ext cx="118975" cy="53850"/>
            </a:xfrm>
            <a:custGeom>
              <a:avLst/>
              <a:gdLst/>
              <a:ahLst/>
              <a:cxnLst/>
              <a:rect l="l" t="t" r="r" b="b"/>
              <a:pathLst>
                <a:path w="4759" h="2154" extrusionOk="0">
                  <a:moveTo>
                    <a:pt x="1" y="1"/>
                  </a:moveTo>
                  <a:lnTo>
                    <a:pt x="1" y="458"/>
                  </a:lnTo>
                  <a:cubicBezTo>
                    <a:pt x="1" y="1395"/>
                    <a:pt x="757" y="2151"/>
                    <a:pt x="1693" y="2154"/>
                  </a:cubicBezTo>
                  <a:lnTo>
                    <a:pt x="3063" y="2154"/>
                  </a:lnTo>
                  <a:cubicBezTo>
                    <a:pt x="4000" y="2151"/>
                    <a:pt x="4756" y="1395"/>
                    <a:pt x="4759" y="458"/>
                  </a:cubicBezTo>
                  <a:lnTo>
                    <a:pt x="4759"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835" name="Google Shape;8835;p81"/>
          <p:cNvGrpSpPr/>
          <p:nvPr/>
        </p:nvGrpSpPr>
        <p:grpSpPr>
          <a:xfrm>
            <a:off x="7838075" y="4719412"/>
            <a:ext cx="456773" cy="450553"/>
            <a:chOff x="2084100" y="4400250"/>
            <a:chExt cx="486550" cy="479925"/>
          </a:xfrm>
        </p:grpSpPr>
        <p:sp>
          <p:nvSpPr>
            <p:cNvPr id="8836" name="Google Shape;8836;p81"/>
            <p:cNvSpPr/>
            <p:nvPr/>
          </p:nvSpPr>
          <p:spPr>
            <a:xfrm>
              <a:off x="2084100" y="4652250"/>
              <a:ext cx="105325" cy="90050"/>
            </a:xfrm>
            <a:custGeom>
              <a:avLst/>
              <a:gdLst/>
              <a:ahLst/>
              <a:cxnLst/>
              <a:rect l="l" t="t" r="r" b="b"/>
              <a:pathLst>
                <a:path w="4213" h="3602" extrusionOk="0">
                  <a:moveTo>
                    <a:pt x="2260" y="1"/>
                  </a:moveTo>
                  <a:cubicBezTo>
                    <a:pt x="2109" y="1"/>
                    <a:pt x="1966" y="60"/>
                    <a:pt x="1858" y="168"/>
                  </a:cubicBezTo>
                  <a:lnTo>
                    <a:pt x="259" y="1764"/>
                  </a:lnTo>
                  <a:cubicBezTo>
                    <a:pt x="0" y="2023"/>
                    <a:pt x="54" y="2457"/>
                    <a:pt x="367" y="2647"/>
                  </a:cubicBezTo>
                  <a:lnTo>
                    <a:pt x="1957" y="3601"/>
                  </a:lnTo>
                  <a:cubicBezTo>
                    <a:pt x="2078" y="3228"/>
                    <a:pt x="2274" y="2885"/>
                    <a:pt x="2533" y="2592"/>
                  </a:cubicBezTo>
                  <a:lnTo>
                    <a:pt x="4213" y="274"/>
                  </a:lnTo>
                  <a:lnTo>
                    <a:pt x="2337" y="6"/>
                  </a:lnTo>
                  <a:cubicBezTo>
                    <a:pt x="2311" y="2"/>
                    <a:pt x="2285" y="1"/>
                    <a:pt x="2260"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37" name="Google Shape;8837;p81"/>
            <p:cNvSpPr/>
            <p:nvPr/>
          </p:nvSpPr>
          <p:spPr>
            <a:xfrm>
              <a:off x="2372575" y="4644175"/>
              <a:ext cx="175875" cy="226275"/>
            </a:xfrm>
            <a:custGeom>
              <a:avLst/>
              <a:gdLst/>
              <a:ahLst/>
              <a:cxnLst/>
              <a:rect l="l" t="t" r="r" b="b"/>
              <a:pathLst>
                <a:path w="7035" h="9051" extrusionOk="0">
                  <a:moveTo>
                    <a:pt x="4469" y="1"/>
                  </a:moveTo>
                  <a:cubicBezTo>
                    <a:pt x="3981" y="467"/>
                    <a:pt x="3466" y="901"/>
                    <a:pt x="2927" y="1304"/>
                  </a:cubicBezTo>
                  <a:lnTo>
                    <a:pt x="0" y="3436"/>
                  </a:lnTo>
                  <a:lnTo>
                    <a:pt x="3406" y="8787"/>
                  </a:lnTo>
                  <a:cubicBezTo>
                    <a:pt x="3514" y="8960"/>
                    <a:pt x="3697" y="9050"/>
                    <a:pt x="3882" y="9050"/>
                  </a:cubicBezTo>
                  <a:cubicBezTo>
                    <a:pt x="4025" y="9050"/>
                    <a:pt x="4170" y="8996"/>
                    <a:pt x="4282" y="8884"/>
                  </a:cubicBezTo>
                  <a:cubicBezTo>
                    <a:pt x="5818" y="7348"/>
                    <a:pt x="5990" y="7173"/>
                    <a:pt x="6821" y="6345"/>
                  </a:cubicBezTo>
                  <a:cubicBezTo>
                    <a:pt x="7034" y="6125"/>
                    <a:pt x="7031" y="5773"/>
                    <a:pt x="6812" y="5553"/>
                  </a:cubicBezTo>
                  <a:cubicBezTo>
                    <a:pt x="6702" y="5444"/>
                    <a:pt x="6558" y="5389"/>
                    <a:pt x="6413" y="5389"/>
                  </a:cubicBezTo>
                  <a:cubicBezTo>
                    <a:pt x="6272" y="5389"/>
                    <a:pt x="6130" y="5441"/>
                    <a:pt x="6020" y="5547"/>
                  </a:cubicBezTo>
                  <a:lnTo>
                    <a:pt x="5800" y="5767"/>
                  </a:lnTo>
                  <a:lnTo>
                    <a:pt x="5201" y="3174"/>
                  </a:lnTo>
                  <a:lnTo>
                    <a:pt x="5920" y="2455"/>
                  </a:lnTo>
                  <a:cubicBezTo>
                    <a:pt x="6134" y="2232"/>
                    <a:pt x="6131" y="1880"/>
                    <a:pt x="5914" y="1663"/>
                  </a:cubicBezTo>
                  <a:cubicBezTo>
                    <a:pt x="5804" y="1551"/>
                    <a:pt x="5660" y="1496"/>
                    <a:pt x="5515" y="1496"/>
                  </a:cubicBezTo>
                  <a:cubicBezTo>
                    <a:pt x="5374" y="1496"/>
                    <a:pt x="5232" y="1548"/>
                    <a:pt x="5122" y="1654"/>
                  </a:cubicBezTo>
                  <a:lnTo>
                    <a:pt x="4903" y="1877"/>
                  </a:lnTo>
                  <a:lnTo>
                    <a:pt x="4469"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38" name="Google Shape;8838;p81"/>
            <p:cNvSpPr/>
            <p:nvPr/>
          </p:nvSpPr>
          <p:spPr>
            <a:xfrm>
              <a:off x="2093950" y="4419400"/>
              <a:ext cx="228500" cy="174750"/>
            </a:xfrm>
            <a:custGeom>
              <a:avLst/>
              <a:gdLst/>
              <a:ahLst/>
              <a:cxnLst/>
              <a:rect l="l" t="t" r="r" b="b"/>
              <a:pathLst>
                <a:path w="9140" h="6990" extrusionOk="0">
                  <a:moveTo>
                    <a:pt x="3194" y="1"/>
                  </a:moveTo>
                  <a:cubicBezTo>
                    <a:pt x="3049" y="1"/>
                    <a:pt x="2905" y="56"/>
                    <a:pt x="2795" y="166"/>
                  </a:cubicBezTo>
                  <a:lnTo>
                    <a:pt x="257" y="2704"/>
                  </a:lnTo>
                  <a:cubicBezTo>
                    <a:pt x="1" y="2960"/>
                    <a:pt x="46" y="3385"/>
                    <a:pt x="350" y="3580"/>
                  </a:cubicBezTo>
                  <a:lnTo>
                    <a:pt x="5707" y="6989"/>
                  </a:lnTo>
                  <a:lnTo>
                    <a:pt x="7824" y="4071"/>
                  </a:lnTo>
                  <a:cubicBezTo>
                    <a:pt x="8230" y="3526"/>
                    <a:pt x="8670" y="3008"/>
                    <a:pt x="9140" y="2517"/>
                  </a:cubicBezTo>
                  <a:lnTo>
                    <a:pt x="7264" y="2084"/>
                  </a:lnTo>
                  <a:lnTo>
                    <a:pt x="7484" y="1864"/>
                  </a:lnTo>
                  <a:cubicBezTo>
                    <a:pt x="7697" y="1641"/>
                    <a:pt x="7694" y="1289"/>
                    <a:pt x="7478" y="1072"/>
                  </a:cubicBezTo>
                  <a:cubicBezTo>
                    <a:pt x="7368" y="961"/>
                    <a:pt x="7223" y="905"/>
                    <a:pt x="7078" y="905"/>
                  </a:cubicBezTo>
                  <a:cubicBezTo>
                    <a:pt x="6937" y="905"/>
                    <a:pt x="6795" y="958"/>
                    <a:pt x="6686" y="1063"/>
                  </a:cubicBezTo>
                  <a:lnTo>
                    <a:pt x="5966" y="1786"/>
                  </a:lnTo>
                  <a:lnTo>
                    <a:pt x="3370" y="1186"/>
                  </a:lnTo>
                  <a:lnTo>
                    <a:pt x="3593" y="964"/>
                  </a:lnTo>
                  <a:cubicBezTo>
                    <a:pt x="3813" y="744"/>
                    <a:pt x="3813" y="385"/>
                    <a:pt x="3593" y="166"/>
                  </a:cubicBezTo>
                  <a:cubicBezTo>
                    <a:pt x="3483" y="56"/>
                    <a:pt x="3339" y="1"/>
                    <a:pt x="3194"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39" name="Google Shape;8839;p81"/>
            <p:cNvSpPr/>
            <p:nvPr/>
          </p:nvSpPr>
          <p:spPr>
            <a:xfrm>
              <a:off x="2224425" y="4777500"/>
              <a:ext cx="90425" cy="102675"/>
            </a:xfrm>
            <a:custGeom>
              <a:avLst/>
              <a:gdLst/>
              <a:ahLst/>
              <a:cxnLst/>
              <a:rect l="l" t="t" r="r" b="b"/>
              <a:pathLst>
                <a:path w="3617" h="4107" extrusionOk="0">
                  <a:moveTo>
                    <a:pt x="3324" y="0"/>
                  </a:moveTo>
                  <a:lnTo>
                    <a:pt x="846" y="1804"/>
                  </a:lnTo>
                  <a:cubicBezTo>
                    <a:pt x="638" y="1994"/>
                    <a:pt x="340" y="2144"/>
                    <a:pt x="0" y="2250"/>
                  </a:cubicBezTo>
                  <a:lnTo>
                    <a:pt x="949" y="3831"/>
                  </a:lnTo>
                  <a:cubicBezTo>
                    <a:pt x="1057" y="4011"/>
                    <a:pt x="1245" y="4106"/>
                    <a:pt x="1435" y="4106"/>
                  </a:cubicBezTo>
                  <a:cubicBezTo>
                    <a:pt x="1578" y="4106"/>
                    <a:pt x="1723" y="4052"/>
                    <a:pt x="1834" y="3939"/>
                  </a:cubicBezTo>
                  <a:lnTo>
                    <a:pt x="3430" y="2343"/>
                  </a:lnTo>
                  <a:cubicBezTo>
                    <a:pt x="3556" y="2217"/>
                    <a:pt x="3617" y="2039"/>
                    <a:pt x="3589" y="1864"/>
                  </a:cubicBezTo>
                  <a:lnTo>
                    <a:pt x="3324"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40" name="Google Shape;8840;p81"/>
            <p:cNvSpPr/>
            <p:nvPr/>
          </p:nvSpPr>
          <p:spPr>
            <a:xfrm>
              <a:off x="2454100" y="4400250"/>
              <a:ext cx="116550" cy="107300"/>
            </a:xfrm>
            <a:custGeom>
              <a:avLst/>
              <a:gdLst/>
              <a:ahLst/>
              <a:cxnLst/>
              <a:rect l="l" t="t" r="r" b="b"/>
              <a:pathLst>
                <a:path w="4662" h="4292" extrusionOk="0">
                  <a:moveTo>
                    <a:pt x="2188" y="0"/>
                  </a:moveTo>
                  <a:cubicBezTo>
                    <a:pt x="1911" y="0"/>
                    <a:pt x="1630" y="51"/>
                    <a:pt x="1361" y="155"/>
                  </a:cubicBezTo>
                  <a:cubicBezTo>
                    <a:pt x="1015" y="287"/>
                    <a:pt x="675" y="432"/>
                    <a:pt x="341" y="588"/>
                  </a:cubicBezTo>
                  <a:cubicBezTo>
                    <a:pt x="0" y="1600"/>
                    <a:pt x="265" y="2717"/>
                    <a:pt x="1021" y="3470"/>
                  </a:cubicBezTo>
                  <a:cubicBezTo>
                    <a:pt x="1558" y="4004"/>
                    <a:pt x="2275" y="4291"/>
                    <a:pt x="3007" y="4291"/>
                  </a:cubicBezTo>
                  <a:cubicBezTo>
                    <a:pt x="3307" y="4291"/>
                    <a:pt x="3609" y="4243"/>
                    <a:pt x="3903" y="4145"/>
                  </a:cubicBezTo>
                  <a:cubicBezTo>
                    <a:pt x="4060" y="3813"/>
                    <a:pt x="4204" y="3473"/>
                    <a:pt x="4337" y="3130"/>
                  </a:cubicBezTo>
                  <a:cubicBezTo>
                    <a:pt x="4662" y="2281"/>
                    <a:pt x="4457" y="1320"/>
                    <a:pt x="3816" y="676"/>
                  </a:cubicBezTo>
                  <a:cubicBezTo>
                    <a:pt x="3375" y="235"/>
                    <a:pt x="2787" y="0"/>
                    <a:pt x="2188"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41" name="Google Shape;8841;p81"/>
            <p:cNvSpPr/>
            <p:nvPr/>
          </p:nvSpPr>
          <p:spPr>
            <a:xfrm>
              <a:off x="2152975" y="4431500"/>
              <a:ext cx="381925" cy="377725"/>
            </a:xfrm>
            <a:custGeom>
              <a:avLst/>
              <a:gdLst/>
              <a:ahLst/>
              <a:cxnLst/>
              <a:rect l="l" t="t" r="r" b="b"/>
              <a:pathLst>
                <a:path w="15277" h="15109" extrusionOk="0">
                  <a:moveTo>
                    <a:pt x="11062" y="3658"/>
                  </a:moveTo>
                  <a:cubicBezTo>
                    <a:pt x="11207" y="3658"/>
                    <a:pt x="11353" y="3714"/>
                    <a:pt x="11464" y="3825"/>
                  </a:cubicBezTo>
                  <a:cubicBezTo>
                    <a:pt x="11681" y="4042"/>
                    <a:pt x="11684" y="4394"/>
                    <a:pt x="11470" y="4617"/>
                  </a:cubicBezTo>
                  <a:lnTo>
                    <a:pt x="9076" y="7011"/>
                  </a:lnTo>
                  <a:cubicBezTo>
                    <a:pt x="8965" y="7122"/>
                    <a:pt x="8820" y="7178"/>
                    <a:pt x="8675" y="7178"/>
                  </a:cubicBezTo>
                  <a:cubicBezTo>
                    <a:pt x="8530" y="7178"/>
                    <a:pt x="8385" y="7122"/>
                    <a:pt x="8275" y="7011"/>
                  </a:cubicBezTo>
                  <a:cubicBezTo>
                    <a:pt x="8055" y="6791"/>
                    <a:pt x="8055" y="6433"/>
                    <a:pt x="8275" y="6213"/>
                  </a:cubicBezTo>
                  <a:lnTo>
                    <a:pt x="10672" y="3816"/>
                  </a:lnTo>
                  <a:cubicBezTo>
                    <a:pt x="10781" y="3711"/>
                    <a:pt x="10921" y="3658"/>
                    <a:pt x="11062" y="3658"/>
                  </a:cubicBezTo>
                  <a:close/>
                  <a:moveTo>
                    <a:pt x="11136" y="1"/>
                  </a:moveTo>
                  <a:lnTo>
                    <a:pt x="11136" y="1"/>
                  </a:lnTo>
                  <a:cubicBezTo>
                    <a:pt x="9278" y="1079"/>
                    <a:pt x="7658" y="2524"/>
                    <a:pt x="6378" y="4253"/>
                  </a:cubicBezTo>
                  <a:lnTo>
                    <a:pt x="624" y="12169"/>
                  </a:lnTo>
                  <a:cubicBezTo>
                    <a:pt x="0" y="12877"/>
                    <a:pt x="15" y="13979"/>
                    <a:pt x="660" y="14623"/>
                  </a:cubicBezTo>
                  <a:cubicBezTo>
                    <a:pt x="992" y="14957"/>
                    <a:pt x="1464" y="15108"/>
                    <a:pt x="1921" y="15108"/>
                  </a:cubicBezTo>
                  <a:cubicBezTo>
                    <a:pt x="2351" y="15108"/>
                    <a:pt x="2767" y="14974"/>
                    <a:pt x="3039" y="14732"/>
                  </a:cubicBezTo>
                  <a:lnTo>
                    <a:pt x="11037" y="8905"/>
                  </a:lnTo>
                  <a:cubicBezTo>
                    <a:pt x="12759" y="7628"/>
                    <a:pt x="14201" y="6014"/>
                    <a:pt x="15276" y="4162"/>
                  </a:cubicBezTo>
                  <a:lnTo>
                    <a:pt x="15276" y="4162"/>
                  </a:lnTo>
                  <a:cubicBezTo>
                    <a:pt x="15201" y="4166"/>
                    <a:pt x="15126" y="4168"/>
                    <a:pt x="15052" y="4168"/>
                  </a:cubicBezTo>
                  <a:cubicBezTo>
                    <a:pt x="13942" y="4168"/>
                    <a:pt x="12979" y="3729"/>
                    <a:pt x="12265" y="3018"/>
                  </a:cubicBezTo>
                  <a:cubicBezTo>
                    <a:pt x="11446" y="2199"/>
                    <a:pt x="11076" y="1091"/>
                    <a:pt x="11136"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842" name="Google Shape;8842;p81"/>
          <p:cNvGrpSpPr/>
          <p:nvPr/>
        </p:nvGrpSpPr>
        <p:grpSpPr>
          <a:xfrm>
            <a:off x="8420049" y="4718543"/>
            <a:ext cx="397559" cy="452291"/>
            <a:chOff x="2707950" y="4399325"/>
            <a:chExt cx="423475" cy="481775"/>
          </a:xfrm>
        </p:grpSpPr>
        <p:sp>
          <p:nvSpPr>
            <p:cNvPr id="8843" name="Google Shape;8843;p81"/>
            <p:cNvSpPr/>
            <p:nvPr/>
          </p:nvSpPr>
          <p:spPr>
            <a:xfrm>
              <a:off x="2905550" y="4515000"/>
              <a:ext cx="28275" cy="366100"/>
            </a:xfrm>
            <a:custGeom>
              <a:avLst/>
              <a:gdLst/>
              <a:ahLst/>
              <a:cxnLst/>
              <a:rect l="l" t="t" r="r" b="b"/>
              <a:pathLst>
                <a:path w="1131" h="14644" extrusionOk="0">
                  <a:moveTo>
                    <a:pt x="1" y="0"/>
                  </a:moveTo>
                  <a:lnTo>
                    <a:pt x="1" y="14644"/>
                  </a:lnTo>
                  <a:lnTo>
                    <a:pt x="1130" y="14644"/>
                  </a:lnTo>
                  <a:lnTo>
                    <a:pt x="1130"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44" name="Google Shape;8844;p81"/>
            <p:cNvSpPr/>
            <p:nvPr/>
          </p:nvSpPr>
          <p:spPr>
            <a:xfrm>
              <a:off x="2962025" y="4710725"/>
              <a:ext cx="141175" cy="29225"/>
            </a:xfrm>
            <a:custGeom>
              <a:avLst/>
              <a:gdLst/>
              <a:ahLst/>
              <a:cxnLst/>
              <a:rect l="l" t="t" r="r" b="b"/>
              <a:pathLst>
                <a:path w="5647" h="1169" extrusionOk="0">
                  <a:moveTo>
                    <a:pt x="0" y="0"/>
                  </a:moveTo>
                  <a:lnTo>
                    <a:pt x="0" y="1169"/>
                  </a:lnTo>
                  <a:lnTo>
                    <a:pt x="5646" y="1169"/>
                  </a:lnTo>
                  <a:lnTo>
                    <a:pt x="5646"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45" name="Google Shape;8845;p81"/>
            <p:cNvSpPr/>
            <p:nvPr/>
          </p:nvSpPr>
          <p:spPr>
            <a:xfrm>
              <a:off x="2962025" y="4768175"/>
              <a:ext cx="141175" cy="112925"/>
            </a:xfrm>
            <a:custGeom>
              <a:avLst/>
              <a:gdLst/>
              <a:ahLst/>
              <a:cxnLst/>
              <a:rect l="l" t="t" r="r" b="b"/>
              <a:pathLst>
                <a:path w="5647" h="4517" extrusionOk="0">
                  <a:moveTo>
                    <a:pt x="0" y="0"/>
                  </a:moveTo>
                  <a:lnTo>
                    <a:pt x="0" y="4517"/>
                  </a:lnTo>
                  <a:lnTo>
                    <a:pt x="3951" y="4517"/>
                  </a:lnTo>
                  <a:cubicBezTo>
                    <a:pt x="4888" y="4517"/>
                    <a:pt x="5646" y="3758"/>
                    <a:pt x="5646" y="2825"/>
                  </a:cubicBezTo>
                  <a:lnTo>
                    <a:pt x="5646"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46" name="Google Shape;8846;p81"/>
            <p:cNvSpPr/>
            <p:nvPr/>
          </p:nvSpPr>
          <p:spPr>
            <a:xfrm>
              <a:off x="2736175" y="4710725"/>
              <a:ext cx="141175" cy="29225"/>
            </a:xfrm>
            <a:custGeom>
              <a:avLst/>
              <a:gdLst/>
              <a:ahLst/>
              <a:cxnLst/>
              <a:rect l="l" t="t" r="r" b="b"/>
              <a:pathLst>
                <a:path w="5647" h="1169" extrusionOk="0">
                  <a:moveTo>
                    <a:pt x="1" y="0"/>
                  </a:moveTo>
                  <a:lnTo>
                    <a:pt x="1" y="1169"/>
                  </a:lnTo>
                  <a:lnTo>
                    <a:pt x="5647" y="1169"/>
                  </a:lnTo>
                  <a:lnTo>
                    <a:pt x="5647"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47" name="Google Shape;8847;p81"/>
            <p:cNvSpPr/>
            <p:nvPr/>
          </p:nvSpPr>
          <p:spPr>
            <a:xfrm>
              <a:off x="2736175" y="4768175"/>
              <a:ext cx="141175" cy="112925"/>
            </a:xfrm>
            <a:custGeom>
              <a:avLst/>
              <a:gdLst/>
              <a:ahLst/>
              <a:cxnLst/>
              <a:rect l="l" t="t" r="r" b="b"/>
              <a:pathLst>
                <a:path w="5647" h="4517" extrusionOk="0">
                  <a:moveTo>
                    <a:pt x="1" y="0"/>
                  </a:moveTo>
                  <a:lnTo>
                    <a:pt x="1" y="2825"/>
                  </a:lnTo>
                  <a:cubicBezTo>
                    <a:pt x="1" y="3758"/>
                    <a:pt x="759" y="4517"/>
                    <a:pt x="1693" y="4517"/>
                  </a:cubicBezTo>
                  <a:lnTo>
                    <a:pt x="5647" y="4517"/>
                  </a:lnTo>
                  <a:lnTo>
                    <a:pt x="5647"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48" name="Google Shape;8848;p81"/>
            <p:cNvSpPr/>
            <p:nvPr/>
          </p:nvSpPr>
          <p:spPr>
            <a:xfrm>
              <a:off x="2707950" y="4515075"/>
              <a:ext cx="169400" cy="82825"/>
            </a:xfrm>
            <a:custGeom>
              <a:avLst/>
              <a:gdLst/>
              <a:ahLst/>
              <a:cxnLst/>
              <a:rect l="l" t="t" r="r" b="b"/>
              <a:pathLst>
                <a:path w="6776" h="3313" extrusionOk="0">
                  <a:moveTo>
                    <a:pt x="1693" y="0"/>
                  </a:moveTo>
                  <a:cubicBezTo>
                    <a:pt x="759" y="0"/>
                    <a:pt x="0" y="756"/>
                    <a:pt x="0" y="1693"/>
                  </a:cubicBezTo>
                  <a:lnTo>
                    <a:pt x="0" y="2747"/>
                  </a:lnTo>
                  <a:cubicBezTo>
                    <a:pt x="0" y="3060"/>
                    <a:pt x="253" y="3313"/>
                    <a:pt x="563" y="3313"/>
                  </a:cubicBezTo>
                  <a:lnTo>
                    <a:pt x="6776" y="3313"/>
                  </a:lnTo>
                  <a:lnTo>
                    <a:pt x="6776"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49" name="Google Shape;8849;p81"/>
            <p:cNvSpPr/>
            <p:nvPr/>
          </p:nvSpPr>
          <p:spPr>
            <a:xfrm>
              <a:off x="2736175" y="4626025"/>
              <a:ext cx="141175" cy="56500"/>
            </a:xfrm>
            <a:custGeom>
              <a:avLst/>
              <a:gdLst/>
              <a:ahLst/>
              <a:cxnLst/>
              <a:rect l="l" t="t" r="r" b="b"/>
              <a:pathLst>
                <a:path w="5647" h="2260" extrusionOk="0">
                  <a:moveTo>
                    <a:pt x="1" y="1"/>
                  </a:moveTo>
                  <a:lnTo>
                    <a:pt x="1" y="2259"/>
                  </a:lnTo>
                  <a:lnTo>
                    <a:pt x="5647" y="2259"/>
                  </a:lnTo>
                  <a:lnTo>
                    <a:pt x="5647"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50" name="Google Shape;8850;p81"/>
            <p:cNvSpPr/>
            <p:nvPr/>
          </p:nvSpPr>
          <p:spPr>
            <a:xfrm>
              <a:off x="2850525" y="4430375"/>
              <a:ext cx="138325" cy="56500"/>
            </a:xfrm>
            <a:custGeom>
              <a:avLst/>
              <a:gdLst/>
              <a:ahLst/>
              <a:cxnLst/>
              <a:rect l="l" t="t" r="r" b="b"/>
              <a:pathLst>
                <a:path w="5533" h="2260" extrusionOk="0">
                  <a:moveTo>
                    <a:pt x="2765" y="1"/>
                  </a:moveTo>
                  <a:cubicBezTo>
                    <a:pt x="1500" y="1"/>
                    <a:pt x="275" y="916"/>
                    <a:pt x="1" y="2259"/>
                  </a:cubicBezTo>
                  <a:lnTo>
                    <a:pt x="5532" y="2259"/>
                  </a:lnTo>
                  <a:cubicBezTo>
                    <a:pt x="5258" y="910"/>
                    <a:pt x="4030" y="1"/>
                    <a:pt x="2765"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51" name="Google Shape;8851;p81"/>
            <p:cNvSpPr/>
            <p:nvPr/>
          </p:nvSpPr>
          <p:spPr>
            <a:xfrm>
              <a:off x="2974300" y="4399350"/>
              <a:ext cx="129650" cy="87525"/>
            </a:xfrm>
            <a:custGeom>
              <a:avLst/>
              <a:gdLst/>
              <a:ahLst/>
              <a:cxnLst/>
              <a:rect l="l" t="t" r="r" b="b"/>
              <a:pathLst>
                <a:path w="5186" h="3501" extrusionOk="0">
                  <a:moveTo>
                    <a:pt x="2058" y="0"/>
                  </a:moveTo>
                  <a:cubicBezTo>
                    <a:pt x="1374" y="0"/>
                    <a:pt x="670" y="239"/>
                    <a:pt x="0" y="775"/>
                  </a:cubicBezTo>
                  <a:cubicBezTo>
                    <a:pt x="931" y="1398"/>
                    <a:pt x="1554" y="2389"/>
                    <a:pt x="1714" y="3500"/>
                  </a:cubicBezTo>
                  <a:lnTo>
                    <a:pt x="4397" y="3500"/>
                  </a:lnTo>
                  <a:cubicBezTo>
                    <a:pt x="4842" y="3497"/>
                    <a:pt x="5185" y="3109"/>
                    <a:pt x="5131" y="2666"/>
                  </a:cubicBezTo>
                  <a:cubicBezTo>
                    <a:pt x="5128" y="2639"/>
                    <a:pt x="5125" y="2609"/>
                    <a:pt x="5119" y="2579"/>
                  </a:cubicBezTo>
                  <a:cubicBezTo>
                    <a:pt x="4936" y="1482"/>
                    <a:pt x="4207" y="609"/>
                    <a:pt x="3171" y="212"/>
                  </a:cubicBezTo>
                  <a:cubicBezTo>
                    <a:pt x="2813" y="74"/>
                    <a:pt x="2438" y="0"/>
                    <a:pt x="2058"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52" name="Google Shape;8852;p81"/>
            <p:cNvSpPr/>
            <p:nvPr/>
          </p:nvSpPr>
          <p:spPr>
            <a:xfrm>
              <a:off x="2735425" y="4399325"/>
              <a:ext cx="129650" cy="87475"/>
            </a:xfrm>
            <a:custGeom>
              <a:avLst/>
              <a:gdLst/>
              <a:ahLst/>
              <a:cxnLst/>
              <a:rect l="l" t="t" r="r" b="b"/>
              <a:pathLst>
                <a:path w="5186" h="3499" extrusionOk="0">
                  <a:moveTo>
                    <a:pt x="3150" y="0"/>
                  </a:moveTo>
                  <a:cubicBezTo>
                    <a:pt x="2765" y="0"/>
                    <a:pt x="2385" y="77"/>
                    <a:pt x="2015" y="219"/>
                  </a:cubicBezTo>
                  <a:cubicBezTo>
                    <a:pt x="979" y="616"/>
                    <a:pt x="250" y="1483"/>
                    <a:pt x="67" y="2580"/>
                  </a:cubicBezTo>
                  <a:cubicBezTo>
                    <a:pt x="64" y="2610"/>
                    <a:pt x="58" y="2637"/>
                    <a:pt x="55" y="2667"/>
                  </a:cubicBezTo>
                  <a:cubicBezTo>
                    <a:pt x="0" y="3110"/>
                    <a:pt x="344" y="3498"/>
                    <a:pt x="789" y="3498"/>
                  </a:cubicBezTo>
                  <a:lnTo>
                    <a:pt x="3475" y="3498"/>
                  </a:lnTo>
                  <a:cubicBezTo>
                    <a:pt x="3632" y="2390"/>
                    <a:pt x="4255" y="1399"/>
                    <a:pt x="5186" y="776"/>
                  </a:cubicBezTo>
                  <a:cubicBezTo>
                    <a:pt x="4510" y="236"/>
                    <a:pt x="3823" y="0"/>
                    <a:pt x="3150"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53" name="Google Shape;8853;p81"/>
            <p:cNvSpPr/>
            <p:nvPr/>
          </p:nvSpPr>
          <p:spPr>
            <a:xfrm>
              <a:off x="2962025" y="4515075"/>
              <a:ext cx="169400" cy="82825"/>
            </a:xfrm>
            <a:custGeom>
              <a:avLst/>
              <a:gdLst/>
              <a:ahLst/>
              <a:cxnLst/>
              <a:rect l="l" t="t" r="r" b="b"/>
              <a:pathLst>
                <a:path w="6776" h="3313" extrusionOk="0">
                  <a:moveTo>
                    <a:pt x="0" y="0"/>
                  </a:moveTo>
                  <a:lnTo>
                    <a:pt x="0" y="3313"/>
                  </a:lnTo>
                  <a:lnTo>
                    <a:pt x="6209" y="3313"/>
                  </a:lnTo>
                  <a:cubicBezTo>
                    <a:pt x="6523" y="3313"/>
                    <a:pt x="6776" y="3060"/>
                    <a:pt x="6776" y="2747"/>
                  </a:cubicBezTo>
                  <a:lnTo>
                    <a:pt x="6776" y="1693"/>
                  </a:lnTo>
                  <a:cubicBezTo>
                    <a:pt x="6776" y="756"/>
                    <a:pt x="6017" y="0"/>
                    <a:pt x="5080"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54" name="Google Shape;8854;p81"/>
            <p:cNvSpPr/>
            <p:nvPr/>
          </p:nvSpPr>
          <p:spPr>
            <a:xfrm>
              <a:off x="2962025" y="4626025"/>
              <a:ext cx="141175" cy="56500"/>
            </a:xfrm>
            <a:custGeom>
              <a:avLst/>
              <a:gdLst/>
              <a:ahLst/>
              <a:cxnLst/>
              <a:rect l="l" t="t" r="r" b="b"/>
              <a:pathLst>
                <a:path w="5647" h="2260" extrusionOk="0">
                  <a:moveTo>
                    <a:pt x="0" y="1"/>
                  </a:moveTo>
                  <a:lnTo>
                    <a:pt x="0" y="2259"/>
                  </a:lnTo>
                  <a:lnTo>
                    <a:pt x="5646" y="2259"/>
                  </a:lnTo>
                  <a:lnTo>
                    <a:pt x="5646"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855" name="Google Shape;8855;p81"/>
          <p:cNvGrpSpPr/>
          <p:nvPr/>
        </p:nvGrpSpPr>
        <p:grpSpPr>
          <a:xfrm>
            <a:off x="8992741" y="4718509"/>
            <a:ext cx="366743" cy="452361"/>
            <a:chOff x="3330525" y="4399275"/>
            <a:chExt cx="390650" cy="481850"/>
          </a:xfrm>
        </p:grpSpPr>
        <p:sp>
          <p:nvSpPr>
            <p:cNvPr id="8856" name="Google Shape;8856;p81"/>
            <p:cNvSpPr/>
            <p:nvPr/>
          </p:nvSpPr>
          <p:spPr>
            <a:xfrm>
              <a:off x="3543950" y="4648550"/>
              <a:ext cx="78450" cy="95775"/>
            </a:xfrm>
            <a:custGeom>
              <a:avLst/>
              <a:gdLst/>
              <a:ahLst/>
              <a:cxnLst/>
              <a:rect l="l" t="t" r="r" b="b"/>
              <a:pathLst>
                <a:path w="3138" h="3831" extrusionOk="0">
                  <a:moveTo>
                    <a:pt x="2677" y="0"/>
                  </a:moveTo>
                  <a:cubicBezTo>
                    <a:pt x="2298" y="356"/>
                    <a:pt x="1861" y="648"/>
                    <a:pt x="1388" y="858"/>
                  </a:cubicBezTo>
                  <a:lnTo>
                    <a:pt x="0" y="2948"/>
                  </a:lnTo>
                  <a:lnTo>
                    <a:pt x="880" y="3831"/>
                  </a:lnTo>
                  <a:lnTo>
                    <a:pt x="3138" y="443"/>
                  </a:lnTo>
                  <a:lnTo>
                    <a:pt x="2677"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57" name="Google Shape;8857;p81"/>
            <p:cNvSpPr/>
            <p:nvPr/>
          </p:nvSpPr>
          <p:spPr>
            <a:xfrm>
              <a:off x="3427250" y="4456050"/>
              <a:ext cx="197650" cy="197175"/>
            </a:xfrm>
            <a:custGeom>
              <a:avLst/>
              <a:gdLst/>
              <a:ahLst/>
              <a:cxnLst/>
              <a:rect l="l" t="t" r="r" b="b"/>
              <a:pathLst>
                <a:path w="7906" h="7887" extrusionOk="0">
                  <a:moveTo>
                    <a:pt x="7520" y="0"/>
                  </a:moveTo>
                  <a:cubicBezTo>
                    <a:pt x="6863" y="1374"/>
                    <a:pt x="5475" y="2247"/>
                    <a:pt x="3952" y="2247"/>
                  </a:cubicBezTo>
                  <a:lnTo>
                    <a:pt x="1" y="2247"/>
                  </a:lnTo>
                  <a:lnTo>
                    <a:pt x="1" y="3942"/>
                  </a:lnTo>
                  <a:cubicBezTo>
                    <a:pt x="1" y="5698"/>
                    <a:pt x="1154" y="7137"/>
                    <a:pt x="2587" y="7643"/>
                  </a:cubicBezTo>
                  <a:lnTo>
                    <a:pt x="2597" y="7643"/>
                  </a:lnTo>
                  <a:cubicBezTo>
                    <a:pt x="3006" y="7806"/>
                    <a:pt x="3480" y="7887"/>
                    <a:pt x="3953" y="7887"/>
                  </a:cubicBezTo>
                  <a:cubicBezTo>
                    <a:pt x="4426" y="7887"/>
                    <a:pt x="4899" y="7806"/>
                    <a:pt x="5307" y="7643"/>
                  </a:cubicBezTo>
                  <a:lnTo>
                    <a:pt x="5319" y="7643"/>
                  </a:lnTo>
                  <a:cubicBezTo>
                    <a:pt x="6451" y="7306"/>
                    <a:pt x="7905" y="5848"/>
                    <a:pt x="7905" y="3942"/>
                  </a:cubicBezTo>
                  <a:lnTo>
                    <a:pt x="7905" y="1684"/>
                  </a:lnTo>
                  <a:cubicBezTo>
                    <a:pt x="7905" y="1100"/>
                    <a:pt x="7776" y="524"/>
                    <a:pt x="7520"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58" name="Google Shape;8858;p81"/>
            <p:cNvSpPr/>
            <p:nvPr/>
          </p:nvSpPr>
          <p:spPr>
            <a:xfrm>
              <a:off x="3428150" y="4399275"/>
              <a:ext cx="166925" cy="84725"/>
            </a:xfrm>
            <a:custGeom>
              <a:avLst/>
              <a:gdLst/>
              <a:ahLst/>
              <a:cxnLst/>
              <a:rect l="l" t="t" r="r" b="b"/>
              <a:pathLst>
                <a:path w="6677" h="3389" extrusionOk="0">
                  <a:moveTo>
                    <a:pt x="3921" y="1"/>
                  </a:moveTo>
                  <a:cubicBezTo>
                    <a:pt x="3917" y="1"/>
                    <a:pt x="3913" y="1"/>
                    <a:pt x="3910" y="1"/>
                  </a:cubicBezTo>
                  <a:cubicBezTo>
                    <a:pt x="1946" y="4"/>
                    <a:pt x="284" y="1446"/>
                    <a:pt x="1" y="3389"/>
                  </a:cubicBezTo>
                  <a:lnTo>
                    <a:pt x="3910" y="3389"/>
                  </a:lnTo>
                  <a:cubicBezTo>
                    <a:pt x="5247" y="3389"/>
                    <a:pt x="6403" y="2452"/>
                    <a:pt x="6677" y="1142"/>
                  </a:cubicBezTo>
                  <a:cubicBezTo>
                    <a:pt x="5945" y="410"/>
                    <a:pt x="4953" y="1"/>
                    <a:pt x="3921"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59" name="Google Shape;8859;p81"/>
            <p:cNvSpPr/>
            <p:nvPr/>
          </p:nvSpPr>
          <p:spPr>
            <a:xfrm>
              <a:off x="3330525" y="4674000"/>
              <a:ext cx="181225" cy="207125"/>
            </a:xfrm>
            <a:custGeom>
              <a:avLst/>
              <a:gdLst/>
              <a:ahLst/>
              <a:cxnLst/>
              <a:rect l="l" t="t" r="r" b="b"/>
              <a:pathLst>
                <a:path w="7249" h="8285" extrusionOk="0">
                  <a:moveTo>
                    <a:pt x="2972" y="0"/>
                  </a:moveTo>
                  <a:lnTo>
                    <a:pt x="1455" y="440"/>
                  </a:lnTo>
                  <a:cubicBezTo>
                    <a:pt x="542" y="744"/>
                    <a:pt x="0" y="1716"/>
                    <a:pt x="235" y="2620"/>
                  </a:cubicBezTo>
                  <a:lnTo>
                    <a:pt x="1229" y="7832"/>
                  </a:lnTo>
                  <a:cubicBezTo>
                    <a:pt x="1289" y="8091"/>
                    <a:pt x="1518" y="8278"/>
                    <a:pt x="1783" y="8284"/>
                  </a:cubicBezTo>
                  <a:cubicBezTo>
                    <a:pt x="1787" y="8284"/>
                    <a:pt x="1792" y="8285"/>
                    <a:pt x="1796" y="8285"/>
                  </a:cubicBezTo>
                  <a:cubicBezTo>
                    <a:pt x="1816" y="8285"/>
                    <a:pt x="1835" y="8279"/>
                    <a:pt x="1852" y="8272"/>
                  </a:cubicBezTo>
                  <a:cubicBezTo>
                    <a:pt x="1861" y="8284"/>
                    <a:pt x="1861" y="8284"/>
                    <a:pt x="1873" y="8284"/>
                  </a:cubicBezTo>
                  <a:lnTo>
                    <a:pt x="7248" y="8284"/>
                  </a:lnTo>
                  <a:lnTo>
                    <a:pt x="7248" y="3364"/>
                  </a:lnTo>
                  <a:lnTo>
                    <a:pt x="6514" y="4086"/>
                  </a:lnTo>
                  <a:cubicBezTo>
                    <a:pt x="6410" y="4202"/>
                    <a:pt x="6270" y="4259"/>
                    <a:pt x="6126" y="4259"/>
                  </a:cubicBezTo>
                  <a:cubicBezTo>
                    <a:pt x="5952" y="4259"/>
                    <a:pt x="5772" y="4175"/>
                    <a:pt x="5646" y="4008"/>
                  </a:cubicBezTo>
                  <a:lnTo>
                    <a:pt x="2972"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60" name="Google Shape;8860;p81"/>
            <p:cNvSpPr/>
            <p:nvPr/>
          </p:nvSpPr>
          <p:spPr>
            <a:xfrm>
              <a:off x="3540175" y="4674000"/>
              <a:ext cx="181000" cy="207100"/>
            </a:xfrm>
            <a:custGeom>
              <a:avLst/>
              <a:gdLst/>
              <a:ahLst/>
              <a:cxnLst/>
              <a:rect l="l" t="t" r="r" b="b"/>
              <a:pathLst>
                <a:path w="7240" h="8284" extrusionOk="0">
                  <a:moveTo>
                    <a:pt x="3951" y="4821"/>
                  </a:moveTo>
                  <a:cubicBezTo>
                    <a:pt x="4701" y="4821"/>
                    <a:pt x="4701" y="5950"/>
                    <a:pt x="3951" y="5950"/>
                  </a:cubicBezTo>
                  <a:lnTo>
                    <a:pt x="2822" y="5950"/>
                  </a:lnTo>
                  <a:cubicBezTo>
                    <a:pt x="2075" y="5950"/>
                    <a:pt x="2075" y="4821"/>
                    <a:pt x="2822" y="4821"/>
                  </a:cubicBezTo>
                  <a:close/>
                  <a:moveTo>
                    <a:pt x="4280" y="0"/>
                  </a:moveTo>
                  <a:lnTo>
                    <a:pt x="1603" y="4008"/>
                  </a:lnTo>
                  <a:cubicBezTo>
                    <a:pt x="1476" y="4178"/>
                    <a:pt x="1297" y="4257"/>
                    <a:pt x="1126" y="4257"/>
                  </a:cubicBezTo>
                  <a:cubicBezTo>
                    <a:pt x="977" y="4257"/>
                    <a:pt x="834" y="4197"/>
                    <a:pt x="735" y="4086"/>
                  </a:cubicBezTo>
                  <a:lnTo>
                    <a:pt x="1" y="3364"/>
                  </a:lnTo>
                  <a:lnTo>
                    <a:pt x="1" y="8284"/>
                  </a:lnTo>
                  <a:lnTo>
                    <a:pt x="5454" y="8284"/>
                  </a:lnTo>
                  <a:cubicBezTo>
                    <a:pt x="5722" y="8284"/>
                    <a:pt x="5954" y="8094"/>
                    <a:pt x="6008" y="7832"/>
                  </a:cubicBezTo>
                  <a:lnTo>
                    <a:pt x="7002" y="2653"/>
                  </a:lnTo>
                  <a:cubicBezTo>
                    <a:pt x="7240" y="1716"/>
                    <a:pt x="6707" y="744"/>
                    <a:pt x="5770" y="428"/>
                  </a:cubicBezTo>
                  <a:lnTo>
                    <a:pt x="4280"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61" name="Google Shape;8861;p81"/>
            <p:cNvSpPr/>
            <p:nvPr/>
          </p:nvSpPr>
          <p:spPr>
            <a:xfrm>
              <a:off x="3429975" y="4648850"/>
              <a:ext cx="78225" cy="95400"/>
            </a:xfrm>
            <a:custGeom>
              <a:avLst/>
              <a:gdLst/>
              <a:ahLst/>
              <a:cxnLst/>
              <a:rect l="l" t="t" r="r" b="b"/>
              <a:pathLst>
                <a:path w="3129" h="3816" extrusionOk="0">
                  <a:moveTo>
                    <a:pt x="452" y="0"/>
                  </a:moveTo>
                  <a:lnTo>
                    <a:pt x="0" y="440"/>
                  </a:lnTo>
                  <a:lnTo>
                    <a:pt x="2247" y="3816"/>
                  </a:lnTo>
                  <a:lnTo>
                    <a:pt x="3129" y="2936"/>
                  </a:lnTo>
                  <a:lnTo>
                    <a:pt x="1741" y="846"/>
                  </a:lnTo>
                  <a:cubicBezTo>
                    <a:pt x="1268" y="636"/>
                    <a:pt x="834" y="350"/>
                    <a:pt x="452"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62" name="Google Shape;8862;p81"/>
            <p:cNvSpPr/>
            <p:nvPr/>
          </p:nvSpPr>
          <p:spPr>
            <a:xfrm>
              <a:off x="3514200" y="4681000"/>
              <a:ext cx="23150" cy="17550"/>
            </a:xfrm>
            <a:custGeom>
              <a:avLst/>
              <a:gdLst/>
              <a:ahLst/>
              <a:cxnLst/>
              <a:rect l="l" t="t" r="r" b="b"/>
              <a:pathLst>
                <a:path w="926" h="702" extrusionOk="0">
                  <a:moveTo>
                    <a:pt x="1" y="0"/>
                  </a:moveTo>
                  <a:lnTo>
                    <a:pt x="465" y="702"/>
                  </a:lnTo>
                  <a:lnTo>
                    <a:pt x="925" y="0"/>
                  </a:lnTo>
                  <a:lnTo>
                    <a:pt x="916" y="0"/>
                  </a:lnTo>
                  <a:cubicBezTo>
                    <a:pt x="769" y="12"/>
                    <a:pt x="609" y="24"/>
                    <a:pt x="465" y="24"/>
                  </a:cubicBezTo>
                  <a:cubicBezTo>
                    <a:pt x="317" y="24"/>
                    <a:pt x="157" y="12"/>
                    <a:pt x="13"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863" name="Google Shape;8863;p81"/>
          <p:cNvGrpSpPr/>
          <p:nvPr/>
        </p:nvGrpSpPr>
        <p:grpSpPr>
          <a:xfrm>
            <a:off x="9558779" y="4718521"/>
            <a:ext cx="337687" cy="452337"/>
            <a:chOff x="3938800" y="4399275"/>
            <a:chExt cx="359700" cy="481825"/>
          </a:xfrm>
        </p:grpSpPr>
        <p:sp>
          <p:nvSpPr>
            <p:cNvPr id="8864" name="Google Shape;8864;p81"/>
            <p:cNvSpPr/>
            <p:nvPr/>
          </p:nvSpPr>
          <p:spPr>
            <a:xfrm>
              <a:off x="4022650" y="4427525"/>
              <a:ext cx="166625" cy="84700"/>
            </a:xfrm>
            <a:custGeom>
              <a:avLst/>
              <a:gdLst/>
              <a:ahLst/>
              <a:cxnLst/>
              <a:rect l="l" t="t" r="r" b="b"/>
              <a:pathLst>
                <a:path w="6665" h="3388" extrusionOk="0">
                  <a:moveTo>
                    <a:pt x="3909" y="0"/>
                  </a:moveTo>
                  <a:cubicBezTo>
                    <a:pt x="1946" y="3"/>
                    <a:pt x="284" y="1446"/>
                    <a:pt x="1" y="3388"/>
                  </a:cubicBezTo>
                  <a:lnTo>
                    <a:pt x="3909" y="3388"/>
                  </a:lnTo>
                  <a:cubicBezTo>
                    <a:pt x="4807" y="3385"/>
                    <a:pt x="5647" y="2957"/>
                    <a:pt x="6180" y="2235"/>
                  </a:cubicBezTo>
                  <a:cubicBezTo>
                    <a:pt x="6421" y="1909"/>
                    <a:pt x="6589" y="1530"/>
                    <a:pt x="6665" y="1129"/>
                  </a:cubicBezTo>
                  <a:cubicBezTo>
                    <a:pt x="6135" y="602"/>
                    <a:pt x="5463" y="241"/>
                    <a:pt x="4734" y="91"/>
                  </a:cubicBezTo>
                  <a:cubicBezTo>
                    <a:pt x="4463" y="30"/>
                    <a:pt x="4186" y="0"/>
                    <a:pt x="3909"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65" name="Google Shape;8865;p81"/>
            <p:cNvSpPr/>
            <p:nvPr/>
          </p:nvSpPr>
          <p:spPr>
            <a:xfrm>
              <a:off x="4021450" y="4484275"/>
              <a:ext cx="197650" cy="199225"/>
            </a:xfrm>
            <a:custGeom>
              <a:avLst/>
              <a:gdLst/>
              <a:ahLst/>
              <a:cxnLst/>
              <a:rect l="l" t="t" r="r" b="b"/>
              <a:pathLst>
                <a:path w="7906" h="7969" extrusionOk="0">
                  <a:moveTo>
                    <a:pt x="7526" y="1"/>
                  </a:moveTo>
                  <a:cubicBezTo>
                    <a:pt x="7420" y="223"/>
                    <a:pt x="7291" y="434"/>
                    <a:pt x="7140" y="633"/>
                  </a:cubicBezTo>
                  <a:cubicBezTo>
                    <a:pt x="6396" y="1648"/>
                    <a:pt x="5216" y="2247"/>
                    <a:pt x="3957" y="2247"/>
                  </a:cubicBezTo>
                  <a:lnTo>
                    <a:pt x="4" y="2247"/>
                  </a:lnTo>
                  <a:lnTo>
                    <a:pt x="4" y="4018"/>
                  </a:lnTo>
                  <a:cubicBezTo>
                    <a:pt x="1" y="4635"/>
                    <a:pt x="148" y="5243"/>
                    <a:pt x="434" y="5788"/>
                  </a:cubicBezTo>
                  <a:lnTo>
                    <a:pt x="434" y="5800"/>
                  </a:lnTo>
                  <a:cubicBezTo>
                    <a:pt x="615" y="6159"/>
                    <a:pt x="850" y="6487"/>
                    <a:pt x="1133" y="6773"/>
                  </a:cubicBezTo>
                  <a:lnTo>
                    <a:pt x="1202" y="6839"/>
                  </a:lnTo>
                  <a:cubicBezTo>
                    <a:pt x="1967" y="7592"/>
                    <a:pt x="2962" y="7968"/>
                    <a:pt x="3958" y="7968"/>
                  </a:cubicBezTo>
                  <a:cubicBezTo>
                    <a:pt x="4959" y="7968"/>
                    <a:pt x="5959" y="7588"/>
                    <a:pt x="6725" y="6827"/>
                  </a:cubicBezTo>
                  <a:lnTo>
                    <a:pt x="6758" y="6794"/>
                  </a:lnTo>
                  <a:cubicBezTo>
                    <a:pt x="6972" y="6583"/>
                    <a:pt x="7158" y="6342"/>
                    <a:pt x="7312" y="6083"/>
                  </a:cubicBezTo>
                  <a:lnTo>
                    <a:pt x="7321" y="6083"/>
                  </a:lnTo>
                  <a:cubicBezTo>
                    <a:pt x="7703" y="5463"/>
                    <a:pt x="7905" y="4746"/>
                    <a:pt x="7902" y="4018"/>
                  </a:cubicBezTo>
                  <a:lnTo>
                    <a:pt x="7902" y="1684"/>
                  </a:lnTo>
                  <a:cubicBezTo>
                    <a:pt x="7902" y="1407"/>
                    <a:pt x="7875" y="1130"/>
                    <a:pt x="7818" y="859"/>
                  </a:cubicBezTo>
                  <a:cubicBezTo>
                    <a:pt x="7764" y="561"/>
                    <a:pt x="7664" y="272"/>
                    <a:pt x="7526"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66" name="Google Shape;8866;p81"/>
            <p:cNvSpPr/>
            <p:nvPr/>
          </p:nvSpPr>
          <p:spPr>
            <a:xfrm>
              <a:off x="4054050" y="4692500"/>
              <a:ext cx="132975" cy="47450"/>
            </a:xfrm>
            <a:custGeom>
              <a:avLst/>
              <a:gdLst/>
              <a:ahLst/>
              <a:cxnLst/>
              <a:rect l="l" t="t" r="r" b="b"/>
              <a:pathLst>
                <a:path w="5319" h="1898" extrusionOk="0">
                  <a:moveTo>
                    <a:pt x="5318" y="1"/>
                  </a:moveTo>
                  <a:lnTo>
                    <a:pt x="5318" y="1"/>
                  </a:lnTo>
                  <a:cubicBezTo>
                    <a:pt x="4550" y="498"/>
                    <a:pt x="3635" y="769"/>
                    <a:pt x="2653" y="769"/>
                  </a:cubicBezTo>
                  <a:cubicBezTo>
                    <a:pt x="2648" y="769"/>
                    <a:pt x="2643" y="769"/>
                    <a:pt x="2637" y="769"/>
                  </a:cubicBezTo>
                  <a:cubicBezTo>
                    <a:pt x="1703" y="769"/>
                    <a:pt x="791" y="507"/>
                    <a:pt x="0" y="13"/>
                  </a:cubicBezTo>
                  <a:lnTo>
                    <a:pt x="0" y="13"/>
                  </a:lnTo>
                  <a:cubicBezTo>
                    <a:pt x="82" y="272"/>
                    <a:pt x="202" y="516"/>
                    <a:pt x="362" y="736"/>
                  </a:cubicBezTo>
                  <a:cubicBezTo>
                    <a:pt x="898" y="1464"/>
                    <a:pt x="1747" y="1895"/>
                    <a:pt x="2653" y="1898"/>
                  </a:cubicBezTo>
                  <a:cubicBezTo>
                    <a:pt x="2660" y="1898"/>
                    <a:pt x="2667" y="1898"/>
                    <a:pt x="2674" y="1898"/>
                  </a:cubicBezTo>
                  <a:cubicBezTo>
                    <a:pt x="3870" y="1898"/>
                    <a:pt x="4935" y="1135"/>
                    <a:pt x="5318"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67" name="Google Shape;8867;p81"/>
            <p:cNvSpPr/>
            <p:nvPr/>
          </p:nvSpPr>
          <p:spPr>
            <a:xfrm>
              <a:off x="4163275" y="4399275"/>
              <a:ext cx="84275" cy="84200"/>
            </a:xfrm>
            <a:custGeom>
              <a:avLst/>
              <a:gdLst/>
              <a:ahLst/>
              <a:cxnLst/>
              <a:rect l="l" t="t" r="r" b="b"/>
              <a:pathLst>
                <a:path w="3371" h="3368" extrusionOk="0">
                  <a:moveTo>
                    <a:pt x="1090" y="1"/>
                  </a:moveTo>
                  <a:cubicBezTo>
                    <a:pt x="707" y="1"/>
                    <a:pt x="330" y="106"/>
                    <a:pt x="1" y="305"/>
                  </a:cubicBezTo>
                  <a:cubicBezTo>
                    <a:pt x="338" y="420"/>
                    <a:pt x="660" y="573"/>
                    <a:pt x="961" y="769"/>
                  </a:cubicBezTo>
                  <a:lnTo>
                    <a:pt x="961" y="781"/>
                  </a:lnTo>
                  <a:cubicBezTo>
                    <a:pt x="1443" y="1070"/>
                    <a:pt x="1874" y="1446"/>
                    <a:pt x="2226" y="1886"/>
                  </a:cubicBezTo>
                  <a:cubicBezTo>
                    <a:pt x="2587" y="2329"/>
                    <a:pt x="2871" y="2829"/>
                    <a:pt x="3060" y="3368"/>
                  </a:cubicBezTo>
                  <a:cubicBezTo>
                    <a:pt x="3262" y="3033"/>
                    <a:pt x="3370" y="2651"/>
                    <a:pt x="3364" y="2259"/>
                  </a:cubicBezTo>
                  <a:cubicBezTo>
                    <a:pt x="3361" y="1236"/>
                    <a:pt x="2672" y="341"/>
                    <a:pt x="1684" y="79"/>
                  </a:cubicBezTo>
                  <a:cubicBezTo>
                    <a:pt x="1615" y="58"/>
                    <a:pt x="1543" y="46"/>
                    <a:pt x="1467" y="46"/>
                  </a:cubicBezTo>
                  <a:cubicBezTo>
                    <a:pt x="1344" y="34"/>
                    <a:pt x="1232" y="1"/>
                    <a:pt x="1106" y="1"/>
                  </a:cubicBezTo>
                  <a:cubicBezTo>
                    <a:pt x="1101" y="1"/>
                    <a:pt x="1095" y="1"/>
                    <a:pt x="1090"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68" name="Google Shape;8868;p81"/>
            <p:cNvSpPr/>
            <p:nvPr/>
          </p:nvSpPr>
          <p:spPr>
            <a:xfrm>
              <a:off x="3938800" y="4692800"/>
              <a:ext cx="359700" cy="188300"/>
            </a:xfrm>
            <a:custGeom>
              <a:avLst/>
              <a:gdLst/>
              <a:ahLst/>
              <a:cxnLst/>
              <a:rect l="l" t="t" r="r" b="b"/>
              <a:pathLst>
                <a:path w="14388" h="7532" extrusionOk="0">
                  <a:moveTo>
                    <a:pt x="11160" y="4144"/>
                  </a:moveTo>
                  <a:cubicBezTo>
                    <a:pt x="11470" y="4144"/>
                    <a:pt x="11723" y="4397"/>
                    <a:pt x="11723" y="4710"/>
                  </a:cubicBezTo>
                  <a:cubicBezTo>
                    <a:pt x="11723" y="5021"/>
                    <a:pt x="11470" y="5274"/>
                    <a:pt x="11160" y="5274"/>
                  </a:cubicBezTo>
                  <a:lnTo>
                    <a:pt x="10031" y="5274"/>
                  </a:lnTo>
                  <a:cubicBezTo>
                    <a:pt x="9718" y="5274"/>
                    <a:pt x="9465" y="5021"/>
                    <a:pt x="9465" y="4710"/>
                  </a:cubicBezTo>
                  <a:cubicBezTo>
                    <a:pt x="9465" y="4397"/>
                    <a:pt x="9718" y="4144"/>
                    <a:pt x="10031" y="4144"/>
                  </a:cubicBezTo>
                  <a:close/>
                  <a:moveTo>
                    <a:pt x="3379" y="1"/>
                  </a:moveTo>
                  <a:lnTo>
                    <a:pt x="2385" y="248"/>
                  </a:lnTo>
                  <a:cubicBezTo>
                    <a:pt x="922" y="615"/>
                    <a:pt x="0" y="2067"/>
                    <a:pt x="295" y="3545"/>
                  </a:cubicBezTo>
                  <a:lnTo>
                    <a:pt x="1006" y="7080"/>
                  </a:lnTo>
                  <a:cubicBezTo>
                    <a:pt x="1060" y="7342"/>
                    <a:pt x="1292" y="7532"/>
                    <a:pt x="1560" y="7532"/>
                  </a:cubicBezTo>
                  <a:lnTo>
                    <a:pt x="12831" y="7532"/>
                  </a:lnTo>
                  <a:cubicBezTo>
                    <a:pt x="12833" y="7532"/>
                    <a:pt x="12835" y="7532"/>
                    <a:pt x="12837" y="7532"/>
                  </a:cubicBezTo>
                  <a:cubicBezTo>
                    <a:pt x="13103" y="7532"/>
                    <a:pt x="13331" y="7343"/>
                    <a:pt x="13382" y="7080"/>
                  </a:cubicBezTo>
                  <a:lnTo>
                    <a:pt x="14096" y="3545"/>
                  </a:lnTo>
                  <a:cubicBezTo>
                    <a:pt x="14388" y="2070"/>
                    <a:pt x="13476" y="621"/>
                    <a:pt x="12018" y="248"/>
                  </a:cubicBezTo>
                  <a:lnTo>
                    <a:pt x="11046" y="13"/>
                  </a:lnTo>
                  <a:cubicBezTo>
                    <a:pt x="10678" y="1506"/>
                    <a:pt x="9474" y="2648"/>
                    <a:pt x="7965" y="2943"/>
                  </a:cubicBezTo>
                  <a:cubicBezTo>
                    <a:pt x="7714" y="2991"/>
                    <a:pt x="7463" y="3015"/>
                    <a:pt x="7214" y="3015"/>
                  </a:cubicBezTo>
                  <a:cubicBezTo>
                    <a:pt x="5960" y="3015"/>
                    <a:pt x="4762" y="2417"/>
                    <a:pt x="4011" y="1377"/>
                  </a:cubicBezTo>
                  <a:cubicBezTo>
                    <a:pt x="3707" y="967"/>
                    <a:pt x="3493" y="498"/>
                    <a:pt x="3379"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869" name="Google Shape;8869;p81"/>
          <p:cNvGrpSpPr/>
          <p:nvPr/>
        </p:nvGrpSpPr>
        <p:grpSpPr>
          <a:xfrm>
            <a:off x="10186483" y="4718521"/>
            <a:ext cx="212052" cy="452337"/>
            <a:chOff x="4584850" y="4399275"/>
            <a:chExt cx="225875" cy="481825"/>
          </a:xfrm>
        </p:grpSpPr>
        <p:sp>
          <p:nvSpPr>
            <p:cNvPr id="8870" name="Google Shape;8870;p81"/>
            <p:cNvSpPr/>
            <p:nvPr/>
          </p:nvSpPr>
          <p:spPr>
            <a:xfrm>
              <a:off x="4655400" y="4399275"/>
              <a:ext cx="84700" cy="84725"/>
            </a:xfrm>
            <a:custGeom>
              <a:avLst/>
              <a:gdLst/>
              <a:ahLst/>
              <a:cxnLst/>
              <a:rect l="l" t="t" r="r" b="b"/>
              <a:pathLst>
                <a:path w="3388" h="3389" extrusionOk="0">
                  <a:moveTo>
                    <a:pt x="1696" y="1"/>
                  </a:moveTo>
                  <a:cubicBezTo>
                    <a:pt x="759" y="1"/>
                    <a:pt x="0" y="760"/>
                    <a:pt x="0" y="1696"/>
                  </a:cubicBezTo>
                  <a:cubicBezTo>
                    <a:pt x="0" y="2630"/>
                    <a:pt x="759" y="3389"/>
                    <a:pt x="1696" y="3389"/>
                  </a:cubicBezTo>
                  <a:cubicBezTo>
                    <a:pt x="2629" y="3389"/>
                    <a:pt x="3388" y="2630"/>
                    <a:pt x="3388" y="1696"/>
                  </a:cubicBezTo>
                  <a:cubicBezTo>
                    <a:pt x="3388" y="760"/>
                    <a:pt x="2629" y="1"/>
                    <a:pt x="1696"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71" name="Google Shape;8871;p81"/>
            <p:cNvSpPr/>
            <p:nvPr/>
          </p:nvSpPr>
          <p:spPr>
            <a:xfrm>
              <a:off x="4584850" y="4512200"/>
              <a:ext cx="225875" cy="368900"/>
            </a:xfrm>
            <a:custGeom>
              <a:avLst/>
              <a:gdLst/>
              <a:ahLst/>
              <a:cxnLst/>
              <a:rect l="l" t="t" r="r" b="b"/>
              <a:pathLst>
                <a:path w="9035" h="14756" extrusionOk="0">
                  <a:moveTo>
                    <a:pt x="2259" y="1"/>
                  </a:moveTo>
                  <a:cubicBezTo>
                    <a:pt x="1013" y="1"/>
                    <a:pt x="1" y="1052"/>
                    <a:pt x="1" y="2298"/>
                  </a:cubicBezTo>
                  <a:lnTo>
                    <a:pt x="1" y="5686"/>
                  </a:lnTo>
                  <a:cubicBezTo>
                    <a:pt x="1" y="6280"/>
                    <a:pt x="414" y="6792"/>
                    <a:pt x="1106" y="6792"/>
                  </a:cubicBezTo>
                  <a:cubicBezTo>
                    <a:pt x="1284" y="6792"/>
                    <a:pt x="1480" y="6758"/>
                    <a:pt x="1693" y="6683"/>
                  </a:cubicBezTo>
                  <a:lnTo>
                    <a:pt x="1693" y="13627"/>
                  </a:lnTo>
                  <a:cubicBezTo>
                    <a:pt x="1693" y="14250"/>
                    <a:pt x="2199" y="14756"/>
                    <a:pt x="2822" y="14756"/>
                  </a:cubicBezTo>
                  <a:cubicBezTo>
                    <a:pt x="3446" y="14756"/>
                    <a:pt x="3952" y="14250"/>
                    <a:pt x="3952" y="13627"/>
                  </a:cubicBezTo>
                  <a:lnTo>
                    <a:pt x="3952" y="9637"/>
                  </a:lnTo>
                  <a:cubicBezTo>
                    <a:pt x="3952" y="9324"/>
                    <a:pt x="4204" y="9074"/>
                    <a:pt x="4518" y="9074"/>
                  </a:cubicBezTo>
                  <a:cubicBezTo>
                    <a:pt x="4828" y="9074"/>
                    <a:pt x="5081" y="9324"/>
                    <a:pt x="5081" y="9637"/>
                  </a:cubicBezTo>
                  <a:lnTo>
                    <a:pt x="5081" y="13627"/>
                  </a:lnTo>
                  <a:cubicBezTo>
                    <a:pt x="5081" y="14250"/>
                    <a:pt x="5587" y="14756"/>
                    <a:pt x="6210" y="14756"/>
                  </a:cubicBezTo>
                  <a:cubicBezTo>
                    <a:pt x="6833" y="14756"/>
                    <a:pt x="7339" y="14250"/>
                    <a:pt x="7339" y="13627"/>
                  </a:cubicBezTo>
                  <a:lnTo>
                    <a:pt x="7339" y="6683"/>
                  </a:lnTo>
                  <a:cubicBezTo>
                    <a:pt x="7552" y="6758"/>
                    <a:pt x="7749" y="6792"/>
                    <a:pt x="7927" y="6792"/>
                  </a:cubicBezTo>
                  <a:cubicBezTo>
                    <a:pt x="8619" y="6792"/>
                    <a:pt x="9035" y="6280"/>
                    <a:pt x="9035" y="5686"/>
                  </a:cubicBezTo>
                  <a:lnTo>
                    <a:pt x="9035" y="2298"/>
                  </a:lnTo>
                  <a:cubicBezTo>
                    <a:pt x="9035" y="1052"/>
                    <a:pt x="8020" y="1"/>
                    <a:pt x="6776"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sp>
        <p:nvSpPr>
          <p:cNvPr id="8872" name="Google Shape;8872;p81"/>
          <p:cNvSpPr/>
          <p:nvPr/>
        </p:nvSpPr>
        <p:spPr>
          <a:xfrm>
            <a:off x="10610665" y="4718427"/>
            <a:ext cx="496367" cy="452149"/>
          </a:xfrm>
          <a:custGeom>
            <a:avLst/>
            <a:gdLst/>
            <a:ahLst/>
            <a:cxnLst/>
            <a:rect l="l" t="t" r="r" b="b"/>
            <a:pathLst>
              <a:path w="21149" h="19265" extrusionOk="0">
                <a:moveTo>
                  <a:pt x="10580" y="3417"/>
                </a:moveTo>
                <a:cubicBezTo>
                  <a:pt x="12186" y="3417"/>
                  <a:pt x="13773" y="4040"/>
                  <a:pt x="14967" y="5236"/>
                </a:cubicBezTo>
                <a:cubicBezTo>
                  <a:pt x="16933" y="7199"/>
                  <a:pt x="17352" y="10231"/>
                  <a:pt x="15997" y="12655"/>
                </a:cubicBezTo>
                <a:lnTo>
                  <a:pt x="7550" y="4209"/>
                </a:lnTo>
                <a:cubicBezTo>
                  <a:pt x="8500" y="3676"/>
                  <a:pt x="9544" y="3417"/>
                  <a:pt x="10580" y="3417"/>
                </a:cubicBezTo>
                <a:close/>
                <a:moveTo>
                  <a:pt x="5156" y="6603"/>
                </a:moveTo>
                <a:lnTo>
                  <a:pt x="13600" y="15049"/>
                </a:lnTo>
                <a:cubicBezTo>
                  <a:pt x="12650" y="15584"/>
                  <a:pt x="11607" y="15844"/>
                  <a:pt x="10570" y="15844"/>
                </a:cubicBezTo>
                <a:cubicBezTo>
                  <a:pt x="8964" y="15844"/>
                  <a:pt x="7375" y="15218"/>
                  <a:pt x="6183" y="14019"/>
                </a:cubicBezTo>
                <a:cubicBezTo>
                  <a:pt x="4210" y="12059"/>
                  <a:pt x="3789" y="9024"/>
                  <a:pt x="5156" y="6603"/>
                </a:cubicBezTo>
                <a:close/>
                <a:moveTo>
                  <a:pt x="10574" y="0"/>
                </a:moveTo>
                <a:cubicBezTo>
                  <a:pt x="8127" y="0"/>
                  <a:pt x="5681" y="948"/>
                  <a:pt x="3789" y="2842"/>
                </a:cubicBezTo>
                <a:cubicBezTo>
                  <a:pt x="1" y="6630"/>
                  <a:pt x="1" y="12628"/>
                  <a:pt x="3789" y="16413"/>
                </a:cubicBezTo>
                <a:cubicBezTo>
                  <a:pt x="5662" y="18289"/>
                  <a:pt x="8113" y="19265"/>
                  <a:pt x="10576" y="19265"/>
                </a:cubicBezTo>
                <a:cubicBezTo>
                  <a:pt x="13036" y="19265"/>
                  <a:pt x="15488" y="18289"/>
                  <a:pt x="17361" y="16413"/>
                </a:cubicBezTo>
                <a:cubicBezTo>
                  <a:pt x="21149" y="12625"/>
                  <a:pt x="21149" y="6630"/>
                  <a:pt x="17361" y="2842"/>
                </a:cubicBezTo>
                <a:cubicBezTo>
                  <a:pt x="15467" y="948"/>
                  <a:pt x="13020" y="0"/>
                  <a:pt x="10574"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nvGrpSpPr>
          <p:cNvPr id="8873" name="Google Shape;8873;p81"/>
          <p:cNvGrpSpPr/>
          <p:nvPr/>
        </p:nvGrpSpPr>
        <p:grpSpPr>
          <a:xfrm>
            <a:off x="1399574" y="5269061"/>
            <a:ext cx="452337" cy="452337"/>
            <a:chOff x="5642550" y="4399275"/>
            <a:chExt cx="481825" cy="481825"/>
          </a:xfrm>
        </p:grpSpPr>
        <p:sp>
          <p:nvSpPr>
            <p:cNvPr id="8874" name="Google Shape;8874;p81"/>
            <p:cNvSpPr/>
            <p:nvPr/>
          </p:nvSpPr>
          <p:spPr>
            <a:xfrm>
              <a:off x="5642550" y="4399275"/>
              <a:ext cx="481825" cy="481825"/>
            </a:xfrm>
            <a:custGeom>
              <a:avLst/>
              <a:gdLst/>
              <a:ahLst/>
              <a:cxnLst/>
              <a:rect l="l" t="t" r="r" b="b"/>
              <a:pathLst>
                <a:path w="19273" h="19273" extrusionOk="0">
                  <a:moveTo>
                    <a:pt x="15283" y="7945"/>
                  </a:moveTo>
                  <a:cubicBezTo>
                    <a:pt x="15593" y="7945"/>
                    <a:pt x="15846" y="8195"/>
                    <a:pt x="15846" y="8508"/>
                  </a:cubicBezTo>
                  <a:lnTo>
                    <a:pt x="15846" y="10766"/>
                  </a:lnTo>
                  <a:cubicBezTo>
                    <a:pt x="15846" y="11079"/>
                    <a:pt x="15593" y="11332"/>
                    <a:pt x="15283" y="11332"/>
                  </a:cubicBezTo>
                  <a:lnTo>
                    <a:pt x="3991" y="11332"/>
                  </a:lnTo>
                  <a:cubicBezTo>
                    <a:pt x="3678" y="11332"/>
                    <a:pt x="3425" y="11079"/>
                    <a:pt x="3425" y="10766"/>
                  </a:cubicBezTo>
                  <a:lnTo>
                    <a:pt x="3425" y="8508"/>
                  </a:lnTo>
                  <a:cubicBezTo>
                    <a:pt x="3425" y="8195"/>
                    <a:pt x="3678" y="7945"/>
                    <a:pt x="3991" y="7945"/>
                  </a:cubicBezTo>
                  <a:close/>
                  <a:moveTo>
                    <a:pt x="9637" y="1"/>
                  </a:moveTo>
                  <a:cubicBezTo>
                    <a:pt x="4331" y="1"/>
                    <a:pt x="1" y="4331"/>
                    <a:pt x="1" y="9637"/>
                  </a:cubicBezTo>
                  <a:cubicBezTo>
                    <a:pt x="1" y="14946"/>
                    <a:pt x="4328" y="19273"/>
                    <a:pt x="9637" y="19273"/>
                  </a:cubicBezTo>
                  <a:cubicBezTo>
                    <a:pt x="14943" y="19273"/>
                    <a:pt x="19273" y="14946"/>
                    <a:pt x="19273" y="9637"/>
                  </a:cubicBezTo>
                  <a:cubicBezTo>
                    <a:pt x="19273" y="4331"/>
                    <a:pt x="14943" y="1"/>
                    <a:pt x="9637"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75" name="Google Shape;8875;p81"/>
            <p:cNvSpPr/>
            <p:nvPr/>
          </p:nvSpPr>
          <p:spPr>
            <a:xfrm>
              <a:off x="5756375" y="4626100"/>
              <a:ext cx="254100" cy="28275"/>
            </a:xfrm>
            <a:custGeom>
              <a:avLst/>
              <a:gdLst/>
              <a:ahLst/>
              <a:cxnLst/>
              <a:rect l="l" t="t" r="r" b="b"/>
              <a:pathLst>
                <a:path w="10164" h="1131" extrusionOk="0">
                  <a:moveTo>
                    <a:pt x="1" y="1"/>
                  </a:moveTo>
                  <a:lnTo>
                    <a:pt x="1" y="1130"/>
                  </a:lnTo>
                  <a:lnTo>
                    <a:pt x="10164" y="1130"/>
                  </a:lnTo>
                  <a:lnTo>
                    <a:pt x="10164"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876" name="Google Shape;8876;p81"/>
          <p:cNvGrpSpPr/>
          <p:nvPr/>
        </p:nvGrpSpPr>
        <p:grpSpPr>
          <a:xfrm>
            <a:off x="3813087" y="5284938"/>
            <a:ext cx="484421" cy="420583"/>
            <a:chOff x="6218300" y="4416175"/>
            <a:chExt cx="516000" cy="448000"/>
          </a:xfrm>
        </p:grpSpPr>
        <p:sp>
          <p:nvSpPr>
            <p:cNvPr id="8877" name="Google Shape;8877;p81"/>
            <p:cNvSpPr/>
            <p:nvPr/>
          </p:nvSpPr>
          <p:spPr>
            <a:xfrm>
              <a:off x="6462150" y="4525375"/>
              <a:ext cx="28250" cy="141250"/>
            </a:xfrm>
            <a:custGeom>
              <a:avLst/>
              <a:gdLst/>
              <a:ahLst/>
              <a:cxnLst/>
              <a:rect l="l" t="t" r="r" b="b"/>
              <a:pathLst>
                <a:path w="1130" h="5650" extrusionOk="0">
                  <a:moveTo>
                    <a:pt x="566" y="1"/>
                  </a:moveTo>
                  <a:cubicBezTo>
                    <a:pt x="253" y="1"/>
                    <a:pt x="0" y="254"/>
                    <a:pt x="0" y="567"/>
                  </a:cubicBezTo>
                  <a:lnTo>
                    <a:pt x="0" y="5087"/>
                  </a:lnTo>
                  <a:cubicBezTo>
                    <a:pt x="0" y="5397"/>
                    <a:pt x="253" y="5650"/>
                    <a:pt x="566" y="5650"/>
                  </a:cubicBezTo>
                  <a:cubicBezTo>
                    <a:pt x="877" y="5650"/>
                    <a:pt x="1130" y="5397"/>
                    <a:pt x="1130" y="5087"/>
                  </a:cubicBezTo>
                  <a:lnTo>
                    <a:pt x="1130" y="567"/>
                  </a:lnTo>
                  <a:cubicBezTo>
                    <a:pt x="1130" y="254"/>
                    <a:pt x="877" y="1"/>
                    <a:pt x="566"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78" name="Google Shape;8878;p81"/>
            <p:cNvSpPr/>
            <p:nvPr/>
          </p:nvSpPr>
          <p:spPr>
            <a:xfrm>
              <a:off x="6218300" y="4416175"/>
              <a:ext cx="516000" cy="448000"/>
            </a:xfrm>
            <a:custGeom>
              <a:avLst/>
              <a:gdLst/>
              <a:ahLst/>
              <a:cxnLst/>
              <a:rect l="l" t="t" r="r" b="b"/>
              <a:pathLst>
                <a:path w="20640" h="17920" extrusionOk="0">
                  <a:moveTo>
                    <a:pt x="10320" y="3240"/>
                  </a:moveTo>
                  <a:cubicBezTo>
                    <a:pt x="11254" y="3240"/>
                    <a:pt x="12013" y="3998"/>
                    <a:pt x="12013" y="4935"/>
                  </a:cubicBezTo>
                  <a:lnTo>
                    <a:pt x="12013" y="9452"/>
                  </a:lnTo>
                  <a:cubicBezTo>
                    <a:pt x="12013" y="10385"/>
                    <a:pt x="11254" y="11144"/>
                    <a:pt x="10320" y="11144"/>
                  </a:cubicBezTo>
                  <a:cubicBezTo>
                    <a:pt x="9384" y="11144"/>
                    <a:pt x="8625" y="10385"/>
                    <a:pt x="8625" y="9452"/>
                  </a:cubicBezTo>
                  <a:lnTo>
                    <a:pt x="8625" y="4935"/>
                  </a:lnTo>
                  <a:cubicBezTo>
                    <a:pt x="8625" y="3998"/>
                    <a:pt x="9384" y="3240"/>
                    <a:pt x="10320" y="3240"/>
                  </a:cubicBezTo>
                  <a:close/>
                  <a:moveTo>
                    <a:pt x="10320" y="12274"/>
                  </a:moveTo>
                  <a:cubicBezTo>
                    <a:pt x="10538" y="12274"/>
                    <a:pt x="10758" y="12316"/>
                    <a:pt x="10968" y="12403"/>
                  </a:cubicBezTo>
                  <a:cubicBezTo>
                    <a:pt x="11600" y="12665"/>
                    <a:pt x="12013" y="13282"/>
                    <a:pt x="12013" y="13969"/>
                  </a:cubicBezTo>
                  <a:cubicBezTo>
                    <a:pt x="12013" y="14902"/>
                    <a:pt x="11254" y="15661"/>
                    <a:pt x="10320" y="15661"/>
                  </a:cubicBezTo>
                  <a:cubicBezTo>
                    <a:pt x="9634" y="15661"/>
                    <a:pt x="9017" y="15248"/>
                    <a:pt x="8755" y="14616"/>
                  </a:cubicBezTo>
                  <a:cubicBezTo>
                    <a:pt x="8493" y="13984"/>
                    <a:pt x="8637" y="13255"/>
                    <a:pt x="9122" y="12770"/>
                  </a:cubicBezTo>
                  <a:cubicBezTo>
                    <a:pt x="9446" y="12446"/>
                    <a:pt x="9880" y="12274"/>
                    <a:pt x="10320" y="12274"/>
                  </a:cubicBezTo>
                  <a:close/>
                  <a:moveTo>
                    <a:pt x="10319" y="1"/>
                  </a:moveTo>
                  <a:cubicBezTo>
                    <a:pt x="9352" y="1"/>
                    <a:pt x="8386" y="487"/>
                    <a:pt x="7848" y="1460"/>
                  </a:cubicBezTo>
                  <a:lnTo>
                    <a:pt x="1040" y="13731"/>
                  </a:lnTo>
                  <a:cubicBezTo>
                    <a:pt x="1" y="15613"/>
                    <a:pt x="1359" y="17919"/>
                    <a:pt x="3509" y="17919"/>
                  </a:cubicBezTo>
                  <a:lnTo>
                    <a:pt x="17129" y="17919"/>
                  </a:lnTo>
                  <a:cubicBezTo>
                    <a:pt x="19279" y="17919"/>
                    <a:pt x="20640" y="15616"/>
                    <a:pt x="19598" y="13731"/>
                  </a:cubicBezTo>
                  <a:lnTo>
                    <a:pt x="12790" y="1460"/>
                  </a:lnTo>
                  <a:cubicBezTo>
                    <a:pt x="12252" y="487"/>
                    <a:pt x="11286" y="1"/>
                    <a:pt x="10319"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79" name="Google Shape;8879;p81"/>
            <p:cNvSpPr/>
            <p:nvPr/>
          </p:nvSpPr>
          <p:spPr>
            <a:xfrm>
              <a:off x="6462150" y="4751225"/>
              <a:ext cx="28250" cy="28250"/>
            </a:xfrm>
            <a:custGeom>
              <a:avLst/>
              <a:gdLst/>
              <a:ahLst/>
              <a:cxnLst/>
              <a:rect l="l" t="t" r="r" b="b"/>
              <a:pathLst>
                <a:path w="1130" h="1130" extrusionOk="0">
                  <a:moveTo>
                    <a:pt x="566" y="1"/>
                  </a:moveTo>
                  <a:cubicBezTo>
                    <a:pt x="253" y="1"/>
                    <a:pt x="0" y="253"/>
                    <a:pt x="0" y="567"/>
                  </a:cubicBezTo>
                  <a:cubicBezTo>
                    <a:pt x="0" y="877"/>
                    <a:pt x="253" y="1130"/>
                    <a:pt x="566" y="1130"/>
                  </a:cubicBezTo>
                  <a:cubicBezTo>
                    <a:pt x="877" y="1130"/>
                    <a:pt x="1130" y="877"/>
                    <a:pt x="1130" y="567"/>
                  </a:cubicBezTo>
                  <a:cubicBezTo>
                    <a:pt x="1130" y="253"/>
                    <a:pt x="877" y="1"/>
                    <a:pt x="566"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880" name="Google Shape;8880;p81"/>
          <p:cNvGrpSpPr/>
          <p:nvPr/>
        </p:nvGrpSpPr>
        <p:grpSpPr>
          <a:xfrm>
            <a:off x="7891840" y="5269057"/>
            <a:ext cx="452337" cy="452337"/>
            <a:chOff x="899850" y="4992125"/>
            <a:chExt cx="481825" cy="481825"/>
          </a:xfrm>
        </p:grpSpPr>
        <p:sp>
          <p:nvSpPr>
            <p:cNvPr id="8881" name="Google Shape;8881;p81"/>
            <p:cNvSpPr/>
            <p:nvPr/>
          </p:nvSpPr>
          <p:spPr>
            <a:xfrm>
              <a:off x="1126600" y="5360100"/>
              <a:ext cx="28250" cy="28250"/>
            </a:xfrm>
            <a:custGeom>
              <a:avLst/>
              <a:gdLst/>
              <a:ahLst/>
              <a:cxnLst/>
              <a:rect l="l" t="t" r="r" b="b"/>
              <a:pathLst>
                <a:path w="1130" h="1130" extrusionOk="0">
                  <a:moveTo>
                    <a:pt x="566" y="1"/>
                  </a:moveTo>
                  <a:cubicBezTo>
                    <a:pt x="253" y="1"/>
                    <a:pt x="0" y="250"/>
                    <a:pt x="0" y="564"/>
                  </a:cubicBezTo>
                  <a:cubicBezTo>
                    <a:pt x="0" y="877"/>
                    <a:pt x="253" y="1130"/>
                    <a:pt x="566" y="1130"/>
                  </a:cubicBezTo>
                  <a:cubicBezTo>
                    <a:pt x="876" y="1130"/>
                    <a:pt x="1129" y="877"/>
                    <a:pt x="1129" y="564"/>
                  </a:cubicBezTo>
                  <a:cubicBezTo>
                    <a:pt x="1129" y="250"/>
                    <a:pt x="876" y="1"/>
                    <a:pt x="566"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82" name="Google Shape;8882;p81"/>
            <p:cNvSpPr/>
            <p:nvPr/>
          </p:nvSpPr>
          <p:spPr>
            <a:xfrm>
              <a:off x="1056050" y="5079900"/>
              <a:ext cx="169400" cy="194950"/>
            </a:xfrm>
            <a:custGeom>
              <a:avLst/>
              <a:gdLst/>
              <a:ahLst/>
              <a:cxnLst/>
              <a:rect l="l" t="t" r="r" b="b"/>
              <a:pathLst>
                <a:path w="6776" h="7798" extrusionOk="0">
                  <a:moveTo>
                    <a:pt x="3417" y="1"/>
                  </a:moveTo>
                  <a:cubicBezTo>
                    <a:pt x="1713" y="1"/>
                    <a:pt x="0" y="1115"/>
                    <a:pt x="0" y="3304"/>
                  </a:cubicBezTo>
                  <a:cubicBezTo>
                    <a:pt x="0" y="3614"/>
                    <a:pt x="250" y="3867"/>
                    <a:pt x="564" y="3867"/>
                  </a:cubicBezTo>
                  <a:cubicBezTo>
                    <a:pt x="877" y="3867"/>
                    <a:pt x="1130" y="3614"/>
                    <a:pt x="1130" y="3304"/>
                  </a:cubicBezTo>
                  <a:cubicBezTo>
                    <a:pt x="1130" y="2069"/>
                    <a:pt x="2111" y="1061"/>
                    <a:pt x="3388" y="1061"/>
                  </a:cubicBezTo>
                  <a:cubicBezTo>
                    <a:pt x="4665" y="1061"/>
                    <a:pt x="5647" y="2066"/>
                    <a:pt x="5647" y="3304"/>
                  </a:cubicBezTo>
                  <a:cubicBezTo>
                    <a:pt x="5647" y="4147"/>
                    <a:pt x="5174" y="4921"/>
                    <a:pt x="4424" y="5310"/>
                  </a:cubicBezTo>
                  <a:cubicBezTo>
                    <a:pt x="3617" y="5728"/>
                    <a:pt x="3108" y="6336"/>
                    <a:pt x="2912" y="7116"/>
                  </a:cubicBezTo>
                  <a:cubicBezTo>
                    <a:pt x="2870" y="7285"/>
                    <a:pt x="2906" y="7466"/>
                    <a:pt x="3015" y="7601"/>
                  </a:cubicBezTo>
                  <a:cubicBezTo>
                    <a:pt x="3118" y="7736"/>
                    <a:pt x="3277" y="7798"/>
                    <a:pt x="3439" y="7798"/>
                  </a:cubicBezTo>
                  <a:cubicBezTo>
                    <a:pt x="3686" y="7798"/>
                    <a:pt x="3938" y="7652"/>
                    <a:pt x="4005" y="7399"/>
                  </a:cubicBezTo>
                  <a:cubicBezTo>
                    <a:pt x="4129" y="6936"/>
                    <a:pt x="4445" y="6568"/>
                    <a:pt x="4945" y="6312"/>
                  </a:cubicBezTo>
                  <a:cubicBezTo>
                    <a:pt x="6071" y="5728"/>
                    <a:pt x="6776" y="4569"/>
                    <a:pt x="6776" y="3304"/>
                  </a:cubicBezTo>
                  <a:cubicBezTo>
                    <a:pt x="6776" y="1090"/>
                    <a:pt x="5101" y="1"/>
                    <a:pt x="3417"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83" name="Google Shape;8883;p81"/>
            <p:cNvSpPr/>
            <p:nvPr/>
          </p:nvSpPr>
          <p:spPr>
            <a:xfrm>
              <a:off x="899850" y="4992125"/>
              <a:ext cx="481825" cy="481825"/>
            </a:xfrm>
            <a:custGeom>
              <a:avLst/>
              <a:gdLst/>
              <a:ahLst/>
              <a:cxnLst/>
              <a:rect l="l" t="t" r="r" b="b"/>
              <a:pathLst>
                <a:path w="19273" h="19273" extrusionOk="0">
                  <a:moveTo>
                    <a:pt x="9636" y="2334"/>
                  </a:moveTo>
                  <a:cubicBezTo>
                    <a:pt x="12223" y="2334"/>
                    <a:pt x="14153" y="4367"/>
                    <a:pt x="14153" y="6815"/>
                  </a:cubicBezTo>
                  <a:cubicBezTo>
                    <a:pt x="14153" y="8501"/>
                    <a:pt x="13214" y="10049"/>
                    <a:pt x="11714" y="10826"/>
                  </a:cubicBezTo>
                  <a:cubicBezTo>
                    <a:pt x="11401" y="10986"/>
                    <a:pt x="11362" y="11142"/>
                    <a:pt x="11344" y="11202"/>
                  </a:cubicBezTo>
                  <a:cubicBezTo>
                    <a:pt x="11141" y="11958"/>
                    <a:pt x="10458" y="12455"/>
                    <a:pt x="9710" y="12455"/>
                  </a:cubicBezTo>
                  <a:cubicBezTo>
                    <a:pt x="9569" y="12455"/>
                    <a:pt x="9426" y="12438"/>
                    <a:pt x="9284" y="12401"/>
                  </a:cubicBezTo>
                  <a:cubicBezTo>
                    <a:pt x="8383" y="12169"/>
                    <a:pt x="7841" y="11254"/>
                    <a:pt x="8064" y="10353"/>
                  </a:cubicBezTo>
                  <a:cubicBezTo>
                    <a:pt x="8338" y="9260"/>
                    <a:pt x="9061" y="8384"/>
                    <a:pt x="10154" y="7818"/>
                  </a:cubicBezTo>
                  <a:cubicBezTo>
                    <a:pt x="10832" y="7465"/>
                    <a:pt x="10973" y="6556"/>
                    <a:pt x="10434" y="6017"/>
                  </a:cubicBezTo>
                  <a:cubicBezTo>
                    <a:pt x="10219" y="5801"/>
                    <a:pt x="9934" y="5700"/>
                    <a:pt x="9650" y="5700"/>
                  </a:cubicBezTo>
                  <a:cubicBezTo>
                    <a:pt x="9078" y="5700"/>
                    <a:pt x="8507" y="6109"/>
                    <a:pt x="8507" y="6815"/>
                  </a:cubicBezTo>
                  <a:cubicBezTo>
                    <a:pt x="8507" y="7749"/>
                    <a:pt x="7748" y="8507"/>
                    <a:pt x="6812" y="8507"/>
                  </a:cubicBezTo>
                  <a:cubicBezTo>
                    <a:pt x="5875" y="8507"/>
                    <a:pt x="5119" y="7749"/>
                    <a:pt x="5119" y="6815"/>
                  </a:cubicBezTo>
                  <a:cubicBezTo>
                    <a:pt x="5119" y="4388"/>
                    <a:pt x="7028" y="2334"/>
                    <a:pt x="9636" y="2334"/>
                  </a:cubicBezTo>
                  <a:close/>
                  <a:moveTo>
                    <a:pt x="9636" y="13588"/>
                  </a:moveTo>
                  <a:cubicBezTo>
                    <a:pt x="9854" y="13588"/>
                    <a:pt x="10074" y="13630"/>
                    <a:pt x="10284" y="13717"/>
                  </a:cubicBezTo>
                  <a:cubicBezTo>
                    <a:pt x="10916" y="13979"/>
                    <a:pt x="11328" y="14596"/>
                    <a:pt x="11328" y="15283"/>
                  </a:cubicBezTo>
                  <a:cubicBezTo>
                    <a:pt x="11328" y="16219"/>
                    <a:pt x="10570" y="16975"/>
                    <a:pt x="9636" y="16978"/>
                  </a:cubicBezTo>
                  <a:cubicBezTo>
                    <a:pt x="8950" y="16978"/>
                    <a:pt x="8332" y="16562"/>
                    <a:pt x="8070" y="15930"/>
                  </a:cubicBezTo>
                  <a:cubicBezTo>
                    <a:pt x="7808" y="15298"/>
                    <a:pt x="7953" y="14569"/>
                    <a:pt x="8438" y="14084"/>
                  </a:cubicBezTo>
                  <a:cubicBezTo>
                    <a:pt x="8762" y="13760"/>
                    <a:pt x="9195" y="13588"/>
                    <a:pt x="9636" y="13588"/>
                  </a:cubicBezTo>
                  <a:close/>
                  <a:moveTo>
                    <a:pt x="9636" y="1"/>
                  </a:moveTo>
                  <a:cubicBezTo>
                    <a:pt x="4330" y="1"/>
                    <a:pt x="0" y="4331"/>
                    <a:pt x="0" y="9637"/>
                  </a:cubicBezTo>
                  <a:cubicBezTo>
                    <a:pt x="0" y="14945"/>
                    <a:pt x="4330" y="19273"/>
                    <a:pt x="9636" y="19273"/>
                  </a:cubicBezTo>
                  <a:cubicBezTo>
                    <a:pt x="14939" y="19273"/>
                    <a:pt x="19272" y="14945"/>
                    <a:pt x="19272" y="9637"/>
                  </a:cubicBezTo>
                  <a:cubicBezTo>
                    <a:pt x="19272" y="4331"/>
                    <a:pt x="14942" y="1"/>
                    <a:pt x="9636"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884" name="Google Shape;8884;p81"/>
          <p:cNvGrpSpPr/>
          <p:nvPr/>
        </p:nvGrpSpPr>
        <p:grpSpPr>
          <a:xfrm>
            <a:off x="7282278" y="5269057"/>
            <a:ext cx="452337" cy="452337"/>
            <a:chOff x="1492675" y="4992125"/>
            <a:chExt cx="481825" cy="481825"/>
          </a:xfrm>
        </p:grpSpPr>
        <p:sp>
          <p:nvSpPr>
            <p:cNvPr id="8885" name="Google Shape;8885;p81"/>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86" name="Google Shape;8886;p81"/>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887" name="Google Shape;8887;p81"/>
          <p:cNvGrpSpPr/>
          <p:nvPr/>
        </p:nvGrpSpPr>
        <p:grpSpPr>
          <a:xfrm>
            <a:off x="6672617" y="5269057"/>
            <a:ext cx="452337" cy="452337"/>
            <a:chOff x="2085525" y="4992125"/>
            <a:chExt cx="481825" cy="481825"/>
          </a:xfrm>
        </p:grpSpPr>
        <p:sp>
          <p:nvSpPr>
            <p:cNvPr id="8888" name="Google Shape;8888;p81"/>
            <p:cNvSpPr/>
            <p:nvPr/>
          </p:nvSpPr>
          <p:spPr>
            <a:xfrm>
              <a:off x="2244150" y="5152125"/>
              <a:ext cx="164500" cy="161825"/>
            </a:xfrm>
            <a:custGeom>
              <a:avLst/>
              <a:gdLst/>
              <a:ahLst/>
              <a:cxnLst/>
              <a:rect l="l" t="t" r="r" b="b"/>
              <a:pathLst>
                <a:path w="6580" h="6473" extrusionOk="0">
                  <a:moveTo>
                    <a:pt x="618" y="1"/>
                  </a:moveTo>
                  <a:cubicBezTo>
                    <a:pt x="474" y="1"/>
                    <a:pt x="329" y="56"/>
                    <a:pt x="220" y="165"/>
                  </a:cubicBezTo>
                  <a:cubicBezTo>
                    <a:pt x="3" y="385"/>
                    <a:pt x="0" y="737"/>
                    <a:pt x="214" y="957"/>
                  </a:cubicBezTo>
                  <a:lnTo>
                    <a:pt x="2093" y="2836"/>
                  </a:lnTo>
                  <a:cubicBezTo>
                    <a:pt x="2313" y="3059"/>
                    <a:pt x="2313" y="3414"/>
                    <a:pt x="2093" y="3637"/>
                  </a:cubicBezTo>
                  <a:lnTo>
                    <a:pt x="214" y="5516"/>
                  </a:lnTo>
                  <a:cubicBezTo>
                    <a:pt x="0" y="5736"/>
                    <a:pt x="3" y="6088"/>
                    <a:pt x="220" y="6308"/>
                  </a:cubicBezTo>
                  <a:cubicBezTo>
                    <a:pt x="329" y="6418"/>
                    <a:pt x="474" y="6473"/>
                    <a:pt x="618" y="6473"/>
                  </a:cubicBezTo>
                  <a:cubicBezTo>
                    <a:pt x="760" y="6473"/>
                    <a:pt x="902" y="6420"/>
                    <a:pt x="1012" y="6314"/>
                  </a:cubicBezTo>
                  <a:lnTo>
                    <a:pt x="1018" y="6308"/>
                  </a:lnTo>
                  <a:lnTo>
                    <a:pt x="2897" y="4495"/>
                  </a:lnTo>
                  <a:cubicBezTo>
                    <a:pt x="3007" y="4390"/>
                    <a:pt x="3148" y="4337"/>
                    <a:pt x="3290" y="4337"/>
                  </a:cubicBezTo>
                  <a:cubicBezTo>
                    <a:pt x="3431" y="4337"/>
                    <a:pt x="3573" y="4390"/>
                    <a:pt x="3683" y="4495"/>
                  </a:cubicBezTo>
                  <a:lnTo>
                    <a:pt x="5562" y="6308"/>
                  </a:lnTo>
                  <a:lnTo>
                    <a:pt x="5568" y="6314"/>
                  </a:lnTo>
                  <a:cubicBezTo>
                    <a:pt x="5678" y="6420"/>
                    <a:pt x="5820" y="6473"/>
                    <a:pt x="5962" y="6473"/>
                  </a:cubicBezTo>
                  <a:cubicBezTo>
                    <a:pt x="6106" y="6473"/>
                    <a:pt x="6250" y="6418"/>
                    <a:pt x="6360" y="6308"/>
                  </a:cubicBezTo>
                  <a:cubicBezTo>
                    <a:pt x="6577" y="6088"/>
                    <a:pt x="6580" y="5736"/>
                    <a:pt x="6366" y="5516"/>
                  </a:cubicBezTo>
                  <a:lnTo>
                    <a:pt x="4487" y="3637"/>
                  </a:lnTo>
                  <a:cubicBezTo>
                    <a:pt x="4267" y="3414"/>
                    <a:pt x="4267" y="3059"/>
                    <a:pt x="4487" y="2836"/>
                  </a:cubicBezTo>
                  <a:lnTo>
                    <a:pt x="6366" y="957"/>
                  </a:lnTo>
                  <a:cubicBezTo>
                    <a:pt x="6580" y="737"/>
                    <a:pt x="6577" y="385"/>
                    <a:pt x="6360" y="165"/>
                  </a:cubicBezTo>
                  <a:cubicBezTo>
                    <a:pt x="6250" y="56"/>
                    <a:pt x="6106" y="1"/>
                    <a:pt x="5962" y="1"/>
                  </a:cubicBezTo>
                  <a:cubicBezTo>
                    <a:pt x="5820" y="1"/>
                    <a:pt x="5678" y="53"/>
                    <a:pt x="5568" y="159"/>
                  </a:cubicBezTo>
                  <a:lnTo>
                    <a:pt x="5562" y="165"/>
                  </a:lnTo>
                  <a:lnTo>
                    <a:pt x="3683" y="1978"/>
                  </a:lnTo>
                  <a:cubicBezTo>
                    <a:pt x="3573" y="2083"/>
                    <a:pt x="3431" y="2136"/>
                    <a:pt x="3290" y="2136"/>
                  </a:cubicBezTo>
                  <a:cubicBezTo>
                    <a:pt x="3148" y="2136"/>
                    <a:pt x="3007" y="2083"/>
                    <a:pt x="2897" y="1978"/>
                  </a:cubicBezTo>
                  <a:lnTo>
                    <a:pt x="1018" y="165"/>
                  </a:lnTo>
                  <a:lnTo>
                    <a:pt x="1012" y="159"/>
                  </a:lnTo>
                  <a:cubicBezTo>
                    <a:pt x="902" y="53"/>
                    <a:pt x="760" y="1"/>
                    <a:pt x="618"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89" name="Google Shape;8889;p81"/>
            <p:cNvSpPr/>
            <p:nvPr/>
          </p:nvSpPr>
          <p:spPr>
            <a:xfrm>
              <a:off x="2085525" y="4992125"/>
              <a:ext cx="481825" cy="481825"/>
            </a:xfrm>
            <a:custGeom>
              <a:avLst/>
              <a:gdLst/>
              <a:ahLst/>
              <a:cxnLst/>
              <a:rect l="l" t="t" r="r" b="b"/>
              <a:pathLst>
                <a:path w="19273" h="19273" extrusionOk="0">
                  <a:moveTo>
                    <a:pt x="12313" y="5263"/>
                  </a:moveTo>
                  <a:cubicBezTo>
                    <a:pt x="12748" y="5263"/>
                    <a:pt x="13183" y="5429"/>
                    <a:pt x="13515" y="5761"/>
                  </a:cubicBezTo>
                  <a:cubicBezTo>
                    <a:pt x="14174" y="6424"/>
                    <a:pt x="14171" y="7496"/>
                    <a:pt x="13509" y="8155"/>
                  </a:cubicBezTo>
                  <a:lnTo>
                    <a:pt x="12030" y="9637"/>
                  </a:lnTo>
                  <a:lnTo>
                    <a:pt x="13512" y="11118"/>
                  </a:lnTo>
                  <a:cubicBezTo>
                    <a:pt x="14174" y="11778"/>
                    <a:pt x="14177" y="12850"/>
                    <a:pt x="13515" y="13512"/>
                  </a:cubicBezTo>
                  <a:cubicBezTo>
                    <a:pt x="13184" y="13844"/>
                    <a:pt x="12749" y="14011"/>
                    <a:pt x="12315" y="14011"/>
                  </a:cubicBezTo>
                  <a:cubicBezTo>
                    <a:pt x="11883" y="14011"/>
                    <a:pt x="11451" y="13847"/>
                    <a:pt x="11121" y="13518"/>
                  </a:cubicBezTo>
                  <a:lnTo>
                    <a:pt x="9636" y="12088"/>
                  </a:lnTo>
                  <a:lnTo>
                    <a:pt x="8152" y="13518"/>
                  </a:lnTo>
                  <a:cubicBezTo>
                    <a:pt x="7822" y="13847"/>
                    <a:pt x="7390" y="14011"/>
                    <a:pt x="6958" y="14011"/>
                  </a:cubicBezTo>
                  <a:cubicBezTo>
                    <a:pt x="6523" y="14011"/>
                    <a:pt x="6087" y="13844"/>
                    <a:pt x="5755" y="13512"/>
                  </a:cubicBezTo>
                  <a:cubicBezTo>
                    <a:pt x="5095" y="12850"/>
                    <a:pt x="5098" y="11778"/>
                    <a:pt x="5761" y="11118"/>
                  </a:cubicBezTo>
                  <a:lnTo>
                    <a:pt x="7239" y="9637"/>
                  </a:lnTo>
                  <a:lnTo>
                    <a:pt x="5758" y="8155"/>
                  </a:lnTo>
                  <a:cubicBezTo>
                    <a:pt x="5095" y="7496"/>
                    <a:pt x="5092" y="6424"/>
                    <a:pt x="5755" y="5761"/>
                  </a:cubicBezTo>
                  <a:cubicBezTo>
                    <a:pt x="6085" y="5429"/>
                    <a:pt x="6519" y="5263"/>
                    <a:pt x="6954" y="5263"/>
                  </a:cubicBezTo>
                  <a:cubicBezTo>
                    <a:pt x="7386" y="5263"/>
                    <a:pt x="7818" y="5428"/>
                    <a:pt x="8149" y="5758"/>
                  </a:cubicBezTo>
                  <a:lnTo>
                    <a:pt x="9633" y="7188"/>
                  </a:lnTo>
                  <a:lnTo>
                    <a:pt x="11118" y="5758"/>
                  </a:lnTo>
                  <a:cubicBezTo>
                    <a:pt x="11448" y="5428"/>
                    <a:pt x="11881" y="5263"/>
                    <a:pt x="12313" y="5263"/>
                  </a:cubicBezTo>
                  <a:close/>
                  <a:moveTo>
                    <a:pt x="9636" y="1"/>
                  </a:moveTo>
                  <a:cubicBezTo>
                    <a:pt x="7095" y="1"/>
                    <a:pt x="4686" y="1012"/>
                    <a:pt x="2849" y="2849"/>
                  </a:cubicBezTo>
                  <a:cubicBezTo>
                    <a:pt x="1012" y="4686"/>
                    <a:pt x="0" y="7098"/>
                    <a:pt x="0" y="9637"/>
                  </a:cubicBezTo>
                  <a:cubicBezTo>
                    <a:pt x="0" y="12175"/>
                    <a:pt x="1012" y="14587"/>
                    <a:pt x="2849" y="16424"/>
                  </a:cubicBezTo>
                  <a:cubicBezTo>
                    <a:pt x="4686" y="18261"/>
                    <a:pt x="7095" y="19273"/>
                    <a:pt x="9636" y="19273"/>
                  </a:cubicBezTo>
                  <a:cubicBezTo>
                    <a:pt x="12175" y="19273"/>
                    <a:pt x="14584" y="18261"/>
                    <a:pt x="16421" y="16424"/>
                  </a:cubicBezTo>
                  <a:cubicBezTo>
                    <a:pt x="18261" y="14587"/>
                    <a:pt x="19272" y="12175"/>
                    <a:pt x="19272" y="9637"/>
                  </a:cubicBezTo>
                  <a:cubicBezTo>
                    <a:pt x="19272" y="7098"/>
                    <a:pt x="18261" y="4686"/>
                    <a:pt x="16421" y="2849"/>
                  </a:cubicBezTo>
                  <a:cubicBezTo>
                    <a:pt x="14584" y="1012"/>
                    <a:pt x="12175" y="1"/>
                    <a:pt x="9636"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890" name="Google Shape;8890;p81"/>
          <p:cNvGrpSpPr/>
          <p:nvPr/>
        </p:nvGrpSpPr>
        <p:grpSpPr>
          <a:xfrm>
            <a:off x="9110962" y="5269057"/>
            <a:ext cx="452337" cy="452337"/>
            <a:chOff x="2678350" y="4992125"/>
            <a:chExt cx="481825" cy="481825"/>
          </a:xfrm>
        </p:grpSpPr>
        <p:sp>
          <p:nvSpPr>
            <p:cNvPr id="8891" name="Google Shape;8891;p81"/>
            <p:cNvSpPr/>
            <p:nvPr/>
          </p:nvSpPr>
          <p:spPr>
            <a:xfrm>
              <a:off x="2975725" y="5079150"/>
              <a:ext cx="56475" cy="309125"/>
            </a:xfrm>
            <a:custGeom>
              <a:avLst/>
              <a:gdLst/>
              <a:ahLst/>
              <a:cxnLst/>
              <a:rect l="l" t="t" r="r" b="b"/>
              <a:pathLst>
                <a:path w="2259" h="12365" extrusionOk="0">
                  <a:moveTo>
                    <a:pt x="2259" y="1"/>
                  </a:moveTo>
                  <a:cubicBezTo>
                    <a:pt x="943" y="272"/>
                    <a:pt x="0" y="1428"/>
                    <a:pt x="0" y="2768"/>
                  </a:cubicBezTo>
                  <a:lnTo>
                    <a:pt x="0" y="6722"/>
                  </a:lnTo>
                  <a:lnTo>
                    <a:pt x="563" y="6722"/>
                  </a:lnTo>
                  <a:cubicBezTo>
                    <a:pt x="877" y="6722"/>
                    <a:pt x="1130" y="6972"/>
                    <a:pt x="1130" y="7285"/>
                  </a:cubicBezTo>
                  <a:lnTo>
                    <a:pt x="1130" y="11802"/>
                  </a:lnTo>
                  <a:cubicBezTo>
                    <a:pt x="1130" y="12115"/>
                    <a:pt x="1379" y="12365"/>
                    <a:pt x="1693" y="12365"/>
                  </a:cubicBezTo>
                  <a:cubicBezTo>
                    <a:pt x="2006" y="12365"/>
                    <a:pt x="2259" y="12115"/>
                    <a:pt x="2259" y="11802"/>
                  </a:cubicBezTo>
                  <a:lnTo>
                    <a:pt x="2259"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92" name="Google Shape;8892;p81"/>
            <p:cNvSpPr/>
            <p:nvPr/>
          </p:nvSpPr>
          <p:spPr>
            <a:xfrm>
              <a:off x="2806350" y="5162500"/>
              <a:ext cx="84700" cy="225775"/>
            </a:xfrm>
            <a:custGeom>
              <a:avLst/>
              <a:gdLst/>
              <a:ahLst/>
              <a:cxnLst/>
              <a:rect l="l" t="t" r="r" b="b"/>
              <a:pathLst>
                <a:path w="3388" h="9031" extrusionOk="0">
                  <a:moveTo>
                    <a:pt x="0" y="0"/>
                  </a:moveTo>
                  <a:lnTo>
                    <a:pt x="0" y="563"/>
                  </a:lnTo>
                  <a:cubicBezTo>
                    <a:pt x="0" y="876"/>
                    <a:pt x="250" y="1129"/>
                    <a:pt x="563" y="1129"/>
                  </a:cubicBezTo>
                  <a:cubicBezTo>
                    <a:pt x="876" y="1129"/>
                    <a:pt x="1129" y="1379"/>
                    <a:pt x="1129" y="1692"/>
                  </a:cubicBezTo>
                  <a:lnTo>
                    <a:pt x="1129" y="8468"/>
                  </a:lnTo>
                  <a:cubicBezTo>
                    <a:pt x="1129" y="8781"/>
                    <a:pt x="1379" y="9031"/>
                    <a:pt x="1692" y="9031"/>
                  </a:cubicBezTo>
                  <a:cubicBezTo>
                    <a:pt x="2006" y="9031"/>
                    <a:pt x="2258" y="8781"/>
                    <a:pt x="2258" y="8468"/>
                  </a:cubicBezTo>
                  <a:lnTo>
                    <a:pt x="2258" y="1692"/>
                  </a:lnTo>
                  <a:cubicBezTo>
                    <a:pt x="2258" y="1379"/>
                    <a:pt x="2508" y="1129"/>
                    <a:pt x="2822" y="1129"/>
                  </a:cubicBezTo>
                  <a:cubicBezTo>
                    <a:pt x="3135" y="1129"/>
                    <a:pt x="3388" y="876"/>
                    <a:pt x="3388" y="563"/>
                  </a:cubicBezTo>
                  <a:lnTo>
                    <a:pt x="3388"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93" name="Google Shape;8893;p81"/>
            <p:cNvSpPr/>
            <p:nvPr/>
          </p:nvSpPr>
          <p:spPr>
            <a:xfrm>
              <a:off x="2678350" y="4992125"/>
              <a:ext cx="481825" cy="481825"/>
            </a:xfrm>
            <a:custGeom>
              <a:avLst/>
              <a:gdLst/>
              <a:ahLst/>
              <a:cxnLst/>
              <a:rect l="l" t="t" r="r" b="b"/>
              <a:pathLst>
                <a:path w="19273" h="19273" extrusionOk="0">
                  <a:moveTo>
                    <a:pt x="9071" y="2298"/>
                  </a:moveTo>
                  <a:cubicBezTo>
                    <a:pt x="9384" y="2298"/>
                    <a:pt x="9637" y="2548"/>
                    <a:pt x="9637" y="2861"/>
                  </a:cubicBezTo>
                  <a:lnTo>
                    <a:pt x="9637" y="6249"/>
                  </a:lnTo>
                  <a:lnTo>
                    <a:pt x="9637" y="7378"/>
                  </a:lnTo>
                  <a:cubicBezTo>
                    <a:pt x="9634" y="8095"/>
                    <a:pt x="9182" y="8736"/>
                    <a:pt x="8508" y="8977"/>
                  </a:cubicBezTo>
                  <a:lnTo>
                    <a:pt x="8508" y="15283"/>
                  </a:lnTo>
                  <a:cubicBezTo>
                    <a:pt x="8508" y="16219"/>
                    <a:pt x="7749" y="16975"/>
                    <a:pt x="6812" y="16975"/>
                  </a:cubicBezTo>
                  <a:cubicBezTo>
                    <a:pt x="5876" y="16975"/>
                    <a:pt x="5120" y="16219"/>
                    <a:pt x="5120" y="15283"/>
                  </a:cubicBezTo>
                  <a:lnTo>
                    <a:pt x="5120" y="8977"/>
                  </a:lnTo>
                  <a:cubicBezTo>
                    <a:pt x="4443" y="8736"/>
                    <a:pt x="3991" y="8095"/>
                    <a:pt x="3991" y="7378"/>
                  </a:cubicBezTo>
                  <a:lnTo>
                    <a:pt x="3991" y="2861"/>
                  </a:lnTo>
                  <a:cubicBezTo>
                    <a:pt x="3991" y="2548"/>
                    <a:pt x="4241" y="2298"/>
                    <a:pt x="4554" y="2298"/>
                  </a:cubicBezTo>
                  <a:cubicBezTo>
                    <a:pt x="4867" y="2298"/>
                    <a:pt x="5120" y="2548"/>
                    <a:pt x="5120" y="2861"/>
                  </a:cubicBezTo>
                  <a:lnTo>
                    <a:pt x="5120" y="5686"/>
                  </a:lnTo>
                  <a:lnTo>
                    <a:pt x="6249" y="5686"/>
                  </a:lnTo>
                  <a:lnTo>
                    <a:pt x="6249" y="2861"/>
                  </a:lnTo>
                  <a:cubicBezTo>
                    <a:pt x="6249" y="2548"/>
                    <a:pt x="6499" y="2298"/>
                    <a:pt x="6812" y="2298"/>
                  </a:cubicBezTo>
                  <a:cubicBezTo>
                    <a:pt x="7126" y="2298"/>
                    <a:pt x="7378" y="2548"/>
                    <a:pt x="7378" y="2861"/>
                  </a:cubicBezTo>
                  <a:lnTo>
                    <a:pt x="7378" y="5686"/>
                  </a:lnTo>
                  <a:lnTo>
                    <a:pt x="8508" y="5686"/>
                  </a:lnTo>
                  <a:lnTo>
                    <a:pt x="8508" y="2861"/>
                  </a:lnTo>
                  <a:cubicBezTo>
                    <a:pt x="8508" y="2548"/>
                    <a:pt x="8758" y="2298"/>
                    <a:pt x="9071" y="2298"/>
                  </a:cubicBezTo>
                  <a:close/>
                  <a:moveTo>
                    <a:pt x="14717" y="2298"/>
                  </a:moveTo>
                  <a:cubicBezTo>
                    <a:pt x="15030" y="2298"/>
                    <a:pt x="15283" y="2548"/>
                    <a:pt x="15283" y="2861"/>
                  </a:cubicBezTo>
                  <a:lnTo>
                    <a:pt x="15283" y="15283"/>
                  </a:lnTo>
                  <a:cubicBezTo>
                    <a:pt x="15283" y="16219"/>
                    <a:pt x="14524" y="16975"/>
                    <a:pt x="13588" y="16975"/>
                  </a:cubicBezTo>
                  <a:cubicBezTo>
                    <a:pt x="12651" y="16975"/>
                    <a:pt x="11895" y="16219"/>
                    <a:pt x="11895" y="15283"/>
                  </a:cubicBezTo>
                  <a:lnTo>
                    <a:pt x="11895" y="11332"/>
                  </a:lnTo>
                  <a:lnTo>
                    <a:pt x="11329" y="11332"/>
                  </a:lnTo>
                  <a:cubicBezTo>
                    <a:pt x="11016" y="11332"/>
                    <a:pt x="10766" y="11079"/>
                    <a:pt x="10766" y="10766"/>
                  </a:cubicBezTo>
                  <a:lnTo>
                    <a:pt x="10766" y="6249"/>
                  </a:lnTo>
                  <a:cubicBezTo>
                    <a:pt x="10766" y="4066"/>
                    <a:pt x="12534" y="2298"/>
                    <a:pt x="14717" y="2298"/>
                  </a:cubicBezTo>
                  <a:close/>
                  <a:moveTo>
                    <a:pt x="1693" y="1"/>
                  </a:moveTo>
                  <a:cubicBezTo>
                    <a:pt x="757" y="1"/>
                    <a:pt x="1" y="759"/>
                    <a:pt x="1" y="1696"/>
                  </a:cubicBezTo>
                  <a:lnTo>
                    <a:pt x="1" y="17580"/>
                  </a:lnTo>
                  <a:cubicBezTo>
                    <a:pt x="1" y="18514"/>
                    <a:pt x="757" y="19273"/>
                    <a:pt x="1693" y="19273"/>
                  </a:cubicBezTo>
                  <a:lnTo>
                    <a:pt x="17578" y="19273"/>
                  </a:lnTo>
                  <a:cubicBezTo>
                    <a:pt x="18514" y="19273"/>
                    <a:pt x="19270" y="18514"/>
                    <a:pt x="19273" y="17580"/>
                  </a:cubicBezTo>
                  <a:lnTo>
                    <a:pt x="19273" y="1696"/>
                  </a:lnTo>
                  <a:cubicBezTo>
                    <a:pt x="19270" y="759"/>
                    <a:pt x="18514" y="1"/>
                    <a:pt x="17578"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894" name="Google Shape;8894;p81"/>
          <p:cNvGrpSpPr/>
          <p:nvPr/>
        </p:nvGrpSpPr>
        <p:grpSpPr>
          <a:xfrm>
            <a:off x="6171756" y="5269057"/>
            <a:ext cx="452337" cy="452337"/>
            <a:chOff x="3271200" y="4992125"/>
            <a:chExt cx="481825" cy="481825"/>
          </a:xfrm>
        </p:grpSpPr>
        <p:sp>
          <p:nvSpPr>
            <p:cNvPr id="8895" name="Google Shape;8895;p81"/>
            <p:cNvSpPr/>
            <p:nvPr/>
          </p:nvSpPr>
          <p:spPr>
            <a:xfrm>
              <a:off x="3497950" y="5106025"/>
              <a:ext cx="28250" cy="28250"/>
            </a:xfrm>
            <a:custGeom>
              <a:avLst/>
              <a:gdLst/>
              <a:ahLst/>
              <a:cxnLst/>
              <a:rect l="l" t="t" r="r" b="b"/>
              <a:pathLst>
                <a:path w="1130" h="1130" extrusionOk="0">
                  <a:moveTo>
                    <a:pt x="566" y="1"/>
                  </a:moveTo>
                  <a:cubicBezTo>
                    <a:pt x="253" y="1"/>
                    <a:pt x="0" y="251"/>
                    <a:pt x="0" y="564"/>
                  </a:cubicBezTo>
                  <a:cubicBezTo>
                    <a:pt x="0" y="877"/>
                    <a:pt x="253" y="1130"/>
                    <a:pt x="566" y="1130"/>
                  </a:cubicBezTo>
                  <a:cubicBezTo>
                    <a:pt x="877" y="1130"/>
                    <a:pt x="1130" y="877"/>
                    <a:pt x="1130" y="564"/>
                  </a:cubicBezTo>
                  <a:cubicBezTo>
                    <a:pt x="1130" y="251"/>
                    <a:pt x="877" y="1"/>
                    <a:pt x="566"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96" name="Google Shape;8896;p81"/>
            <p:cNvSpPr/>
            <p:nvPr/>
          </p:nvSpPr>
          <p:spPr>
            <a:xfrm>
              <a:off x="3497950" y="5218950"/>
              <a:ext cx="28250" cy="141175"/>
            </a:xfrm>
            <a:custGeom>
              <a:avLst/>
              <a:gdLst/>
              <a:ahLst/>
              <a:cxnLst/>
              <a:rect l="l" t="t" r="r" b="b"/>
              <a:pathLst>
                <a:path w="1130" h="5647" extrusionOk="0">
                  <a:moveTo>
                    <a:pt x="0" y="0"/>
                  </a:moveTo>
                  <a:lnTo>
                    <a:pt x="0" y="5647"/>
                  </a:lnTo>
                  <a:lnTo>
                    <a:pt x="1130" y="5647"/>
                  </a:lnTo>
                  <a:lnTo>
                    <a:pt x="1130" y="0"/>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897" name="Google Shape;8897;p81"/>
            <p:cNvSpPr/>
            <p:nvPr/>
          </p:nvSpPr>
          <p:spPr>
            <a:xfrm>
              <a:off x="3271200" y="4992125"/>
              <a:ext cx="481825" cy="481825"/>
            </a:xfrm>
            <a:custGeom>
              <a:avLst/>
              <a:gdLst/>
              <a:ahLst/>
              <a:cxnLst/>
              <a:rect l="l" t="t" r="r" b="b"/>
              <a:pathLst>
                <a:path w="19273" h="19273" extrusionOk="0">
                  <a:moveTo>
                    <a:pt x="9636" y="3427"/>
                  </a:moveTo>
                  <a:cubicBezTo>
                    <a:pt x="10320" y="3427"/>
                    <a:pt x="10937" y="3840"/>
                    <a:pt x="11199" y="4472"/>
                  </a:cubicBezTo>
                  <a:cubicBezTo>
                    <a:pt x="11461" y="5105"/>
                    <a:pt x="11317" y="5833"/>
                    <a:pt x="10832" y="6318"/>
                  </a:cubicBezTo>
                  <a:cubicBezTo>
                    <a:pt x="10508" y="6642"/>
                    <a:pt x="10074" y="6814"/>
                    <a:pt x="9634" y="6814"/>
                  </a:cubicBezTo>
                  <a:cubicBezTo>
                    <a:pt x="9415" y="6814"/>
                    <a:pt x="9195" y="6772"/>
                    <a:pt x="8986" y="6686"/>
                  </a:cubicBezTo>
                  <a:cubicBezTo>
                    <a:pt x="8354" y="6424"/>
                    <a:pt x="7941" y="5806"/>
                    <a:pt x="7941" y="5120"/>
                  </a:cubicBezTo>
                  <a:cubicBezTo>
                    <a:pt x="7941" y="4183"/>
                    <a:pt x="8700" y="3427"/>
                    <a:pt x="9636" y="3427"/>
                  </a:cubicBezTo>
                  <a:close/>
                  <a:moveTo>
                    <a:pt x="10766" y="7944"/>
                  </a:moveTo>
                  <a:cubicBezTo>
                    <a:pt x="11076" y="7944"/>
                    <a:pt x="11329" y="8194"/>
                    <a:pt x="11329" y="8507"/>
                  </a:cubicBezTo>
                  <a:lnTo>
                    <a:pt x="11329" y="14720"/>
                  </a:lnTo>
                  <a:lnTo>
                    <a:pt x="11895" y="14720"/>
                  </a:lnTo>
                  <a:cubicBezTo>
                    <a:pt x="12205" y="14720"/>
                    <a:pt x="12458" y="14969"/>
                    <a:pt x="12458" y="15283"/>
                  </a:cubicBezTo>
                  <a:cubicBezTo>
                    <a:pt x="12458" y="15596"/>
                    <a:pt x="12205" y="15849"/>
                    <a:pt x="11895" y="15849"/>
                  </a:cubicBezTo>
                  <a:lnTo>
                    <a:pt x="7378" y="15849"/>
                  </a:lnTo>
                  <a:cubicBezTo>
                    <a:pt x="7065" y="15849"/>
                    <a:pt x="6812" y="15596"/>
                    <a:pt x="6812" y="15283"/>
                  </a:cubicBezTo>
                  <a:cubicBezTo>
                    <a:pt x="6812" y="14969"/>
                    <a:pt x="7065" y="14720"/>
                    <a:pt x="7378" y="14720"/>
                  </a:cubicBezTo>
                  <a:lnTo>
                    <a:pt x="7941" y="14720"/>
                  </a:lnTo>
                  <a:lnTo>
                    <a:pt x="7941" y="9073"/>
                  </a:lnTo>
                  <a:lnTo>
                    <a:pt x="7378" y="9073"/>
                  </a:lnTo>
                  <a:cubicBezTo>
                    <a:pt x="7065" y="9073"/>
                    <a:pt x="6812" y="8821"/>
                    <a:pt x="6812" y="8507"/>
                  </a:cubicBezTo>
                  <a:cubicBezTo>
                    <a:pt x="6812" y="8194"/>
                    <a:pt x="7065" y="7944"/>
                    <a:pt x="7378" y="7944"/>
                  </a:cubicBezTo>
                  <a:close/>
                  <a:moveTo>
                    <a:pt x="1693" y="1"/>
                  </a:moveTo>
                  <a:cubicBezTo>
                    <a:pt x="756" y="1"/>
                    <a:pt x="0" y="759"/>
                    <a:pt x="0" y="1696"/>
                  </a:cubicBezTo>
                  <a:lnTo>
                    <a:pt x="0" y="17580"/>
                  </a:lnTo>
                  <a:cubicBezTo>
                    <a:pt x="0" y="18514"/>
                    <a:pt x="756" y="19273"/>
                    <a:pt x="1693" y="19273"/>
                  </a:cubicBezTo>
                  <a:lnTo>
                    <a:pt x="17577" y="19273"/>
                  </a:lnTo>
                  <a:cubicBezTo>
                    <a:pt x="18514" y="19273"/>
                    <a:pt x="19269" y="18514"/>
                    <a:pt x="19272" y="17580"/>
                  </a:cubicBezTo>
                  <a:lnTo>
                    <a:pt x="19272" y="1696"/>
                  </a:lnTo>
                  <a:cubicBezTo>
                    <a:pt x="19269" y="759"/>
                    <a:pt x="18514" y="1"/>
                    <a:pt x="17577"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898" name="Google Shape;8898;p81"/>
          <p:cNvGrpSpPr/>
          <p:nvPr/>
        </p:nvGrpSpPr>
        <p:grpSpPr>
          <a:xfrm>
            <a:off x="9720351" y="5270430"/>
            <a:ext cx="452548" cy="449591"/>
            <a:chOff x="3863900" y="4993625"/>
            <a:chExt cx="482050" cy="478900"/>
          </a:xfrm>
        </p:grpSpPr>
        <p:sp>
          <p:nvSpPr>
            <p:cNvPr id="8899" name="Google Shape;8899;p81"/>
            <p:cNvSpPr/>
            <p:nvPr/>
          </p:nvSpPr>
          <p:spPr>
            <a:xfrm>
              <a:off x="3877525" y="5058825"/>
              <a:ext cx="315450" cy="164750"/>
            </a:xfrm>
            <a:custGeom>
              <a:avLst/>
              <a:gdLst/>
              <a:ahLst/>
              <a:cxnLst/>
              <a:rect l="l" t="t" r="r" b="b"/>
              <a:pathLst>
                <a:path w="12618" h="6590" extrusionOk="0">
                  <a:moveTo>
                    <a:pt x="3647" y="1"/>
                  </a:moveTo>
                  <a:lnTo>
                    <a:pt x="169" y="1846"/>
                  </a:lnTo>
                  <a:cubicBezTo>
                    <a:pt x="109" y="1877"/>
                    <a:pt x="51" y="1913"/>
                    <a:pt x="0" y="1952"/>
                  </a:cubicBezTo>
                  <a:lnTo>
                    <a:pt x="8892" y="6589"/>
                  </a:lnTo>
                  <a:lnTo>
                    <a:pt x="12617" y="4746"/>
                  </a:lnTo>
                  <a:lnTo>
                    <a:pt x="3647"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900" name="Google Shape;8900;p81"/>
            <p:cNvSpPr/>
            <p:nvPr/>
          </p:nvSpPr>
          <p:spPr>
            <a:xfrm>
              <a:off x="4113750" y="5133350"/>
              <a:ext cx="232200" cy="339175"/>
            </a:xfrm>
            <a:custGeom>
              <a:avLst/>
              <a:gdLst/>
              <a:ahLst/>
              <a:cxnLst/>
              <a:rect l="l" t="t" r="r" b="b"/>
              <a:pathLst>
                <a:path w="9288" h="13567" extrusionOk="0">
                  <a:moveTo>
                    <a:pt x="9284" y="1"/>
                  </a:moveTo>
                  <a:lnTo>
                    <a:pt x="4836" y="2202"/>
                  </a:lnTo>
                  <a:lnTo>
                    <a:pt x="4836" y="4680"/>
                  </a:lnTo>
                  <a:cubicBezTo>
                    <a:pt x="4836" y="4993"/>
                    <a:pt x="4584" y="5246"/>
                    <a:pt x="4270" y="5246"/>
                  </a:cubicBezTo>
                  <a:cubicBezTo>
                    <a:pt x="3957" y="5246"/>
                    <a:pt x="3707" y="4993"/>
                    <a:pt x="3707" y="4680"/>
                  </a:cubicBezTo>
                  <a:lnTo>
                    <a:pt x="3707" y="2762"/>
                  </a:lnTo>
                  <a:lnTo>
                    <a:pt x="0" y="4593"/>
                  </a:lnTo>
                  <a:lnTo>
                    <a:pt x="0" y="13566"/>
                  </a:lnTo>
                  <a:cubicBezTo>
                    <a:pt x="12" y="13560"/>
                    <a:pt x="24" y="13557"/>
                    <a:pt x="37" y="13551"/>
                  </a:cubicBezTo>
                  <a:lnTo>
                    <a:pt x="8552" y="9236"/>
                  </a:lnTo>
                  <a:cubicBezTo>
                    <a:pt x="9004" y="9010"/>
                    <a:pt x="9287" y="8550"/>
                    <a:pt x="9287" y="8047"/>
                  </a:cubicBezTo>
                  <a:lnTo>
                    <a:pt x="9287" y="52"/>
                  </a:lnTo>
                  <a:cubicBezTo>
                    <a:pt x="9287" y="34"/>
                    <a:pt x="9287" y="19"/>
                    <a:pt x="9284"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901" name="Google Shape;8901;p81"/>
            <p:cNvSpPr/>
            <p:nvPr/>
          </p:nvSpPr>
          <p:spPr>
            <a:xfrm>
              <a:off x="3998800" y="4993625"/>
              <a:ext cx="334125" cy="168500"/>
            </a:xfrm>
            <a:custGeom>
              <a:avLst/>
              <a:gdLst/>
              <a:ahLst/>
              <a:cxnLst/>
              <a:rect l="l" t="t" r="r" b="b"/>
              <a:pathLst>
                <a:path w="13365" h="6740" extrusionOk="0">
                  <a:moveTo>
                    <a:pt x="4045" y="1"/>
                  </a:moveTo>
                  <a:cubicBezTo>
                    <a:pt x="3833" y="1"/>
                    <a:pt x="3623" y="51"/>
                    <a:pt x="3430" y="151"/>
                  </a:cubicBezTo>
                  <a:lnTo>
                    <a:pt x="0" y="1970"/>
                  </a:lnTo>
                  <a:lnTo>
                    <a:pt x="9013" y="6740"/>
                  </a:lnTo>
                  <a:lnTo>
                    <a:pt x="13364" y="4587"/>
                  </a:lnTo>
                  <a:cubicBezTo>
                    <a:pt x="13298" y="4536"/>
                    <a:pt x="13226" y="4491"/>
                    <a:pt x="13150" y="4454"/>
                  </a:cubicBezTo>
                  <a:lnTo>
                    <a:pt x="4638" y="139"/>
                  </a:lnTo>
                  <a:lnTo>
                    <a:pt x="4635" y="139"/>
                  </a:lnTo>
                  <a:cubicBezTo>
                    <a:pt x="4448" y="47"/>
                    <a:pt x="4246" y="1"/>
                    <a:pt x="4045"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902" name="Google Shape;8902;p81"/>
            <p:cNvSpPr/>
            <p:nvPr/>
          </p:nvSpPr>
          <p:spPr>
            <a:xfrm>
              <a:off x="3863900" y="5132450"/>
              <a:ext cx="221650" cy="339925"/>
            </a:xfrm>
            <a:custGeom>
              <a:avLst/>
              <a:gdLst/>
              <a:ahLst/>
              <a:cxnLst/>
              <a:rect l="l" t="t" r="r" b="b"/>
              <a:pathLst>
                <a:path w="8866" h="13597" extrusionOk="0">
                  <a:moveTo>
                    <a:pt x="6" y="1"/>
                  </a:moveTo>
                  <a:cubicBezTo>
                    <a:pt x="3" y="25"/>
                    <a:pt x="0" y="52"/>
                    <a:pt x="0" y="76"/>
                  </a:cubicBezTo>
                  <a:lnTo>
                    <a:pt x="0" y="8095"/>
                  </a:lnTo>
                  <a:cubicBezTo>
                    <a:pt x="0" y="8589"/>
                    <a:pt x="274" y="9043"/>
                    <a:pt x="714" y="9269"/>
                  </a:cubicBezTo>
                  <a:lnTo>
                    <a:pt x="8820" y="13572"/>
                  </a:lnTo>
                  <a:lnTo>
                    <a:pt x="8826" y="13575"/>
                  </a:lnTo>
                  <a:lnTo>
                    <a:pt x="8865" y="13596"/>
                  </a:lnTo>
                  <a:lnTo>
                    <a:pt x="8865" y="4620"/>
                  </a:lnTo>
                  <a:lnTo>
                    <a:pt x="6"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903" name="Google Shape;8903;p81"/>
          <p:cNvGrpSpPr/>
          <p:nvPr/>
        </p:nvGrpSpPr>
        <p:grpSpPr>
          <a:xfrm>
            <a:off x="10329917" y="5270430"/>
            <a:ext cx="452548" cy="449591"/>
            <a:chOff x="4456725" y="4993625"/>
            <a:chExt cx="482050" cy="478900"/>
          </a:xfrm>
        </p:grpSpPr>
        <p:sp>
          <p:nvSpPr>
            <p:cNvPr id="8904" name="Google Shape;8904;p81"/>
            <p:cNvSpPr/>
            <p:nvPr/>
          </p:nvSpPr>
          <p:spPr>
            <a:xfrm>
              <a:off x="4470350" y="5058825"/>
              <a:ext cx="315450" cy="164750"/>
            </a:xfrm>
            <a:custGeom>
              <a:avLst/>
              <a:gdLst/>
              <a:ahLst/>
              <a:cxnLst/>
              <a:rect l="l" t="t" r="r" b="b"/>
              <a:pathLst>
                <a:path w="12618" h="6590" extrusionOk="0">
                  <a:moveTo>
                    <a:pt x="3647" y="1"/>
                  </a:moveTo>
                  <a:lnTo>
                    <a:pt x="169" y="1846"/>
                  </a:lnTo>
                  <a:cubicBezTo>
                    <a:pt x="109" y="1877"/>
                    <a:pt x="52" y="1913"/>
                    <a:pt x="1" y="1952"/>
                  </a:cubicBezTo>
                  <a:lnTo>
                    <a:pt x="8893" y="6589"/>
                  </a:lnTo>
                  <a:lnTo>
                    <a:pt x="12618" y="4746"/>
                  </a:lnTo>
                  <a:lnTo>
                    <a:pt x="3647"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905" name="Google Shape;8905;p81"/>
            <p:cNvSpPr/>
            <p:nvPr/>
          </p:nvSpPr>
          <p:spPr>
            <a:xfrm>
              <a:off x="4706575" y="5133350"/>
              <a:ext cx="232200" cy="339175"/>
            </a:xfrm>
            <a:custGeom>
              <a:avLst/>
              <a:gdLst/>
              <a:ahLst/>
              <a:cxnLst/>
              <a:rect l="l" t="t" r="r" b="b"/>
              <a:pathLst>
                <a:path w="9288" h="13567" extrusionOk="0">
                  <a:moveTo>
                    <a:pt x="9285" y="1"/>
                  </a:moveTo>
                  <a:lnTo>
                    <a:pt x="4837" y="2202"/>
                  </a:lnTo>
                  <a:lnTo>
                    <a:pt x="4837" y="4680"/>
                  </a:lnTo>
                  <a:cubicBezTo>
                    <a:pt x="4837" y="4993"/>
                    <a:pt x="4584" y="5246"/>
                    <a:pt x="4271" y="5246"/>
                  </a:cubicBezTo>
                  <a:cubicBezTo>
                    <a:pt x="3958" y="5246"/>
                    <a:pt x="3708" y="4993"/>
                    <a:pt x="3708" y="4680"/>
                  </a:cubicBezTo>
                  <a:lnTo>
                    <a:pt x="3708" y="2762"/>
                  </a:lnTo>
                  <a:lnTo>
                    <a:pt x="1" y="4593"/>
                  </a:lnTo>
                  <a:lnTo>
                    <a:pt x="1" y="13566"/>
                  </a:lnTo>
                  <a:cubicBezTo>
                    <a:pt x="13" y="13560"/>
                    <a:pt x="25" y="13557"/>
                    <a:pt x="37" y="13551"/>
                  </a:cubicBezTo>
                  <a:lnTo>
                    <a:pt x="8553" y="9236"/>
                  </a:lnTo>
                  <a:cubicBezTo>
                    <a:pt x="9005" y="9010"/>
                    <a:pt x="9288" y="8550"/>
                    <a:pt x="9288" y="8047"/>
                  </a:cubicBezTo>
                  <a:lnTo>
                    <a:pt x="9288" y="52"/>
                  </a:lnTo>
                  <a:cubicBezTo>
                    <a:pt x="9288" y="34"/>
                    <a:pt x="9288" y="19"/>
                    <a:pt x="9285"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906" name="Google Shape;8906;p81"/>
            <p:cNvSpPr/>
            <p:nvPr/>
          </p:nvSpPr>
          <p:spPr>
            <a:xfrm>
              <a:off x="4591625" y="4993625"/>
              <a:ext cx="334125" cy="168500"/>
            </a:xfrm>
            <a:custGeom>
              <a:avLst/>
              <a:gdLst/>
              <a:ahLst/>
              <a:cxnLst/>
              <a:rect l="l" t="t" r="r" b="b"/>
              <a:pathLst>
                <a:path w="13365" h="6740" extrusionOk="0">
                  <a:moveTo>
                    <a:pt x="4045" y="1"/>
                  </a:moveTo>
                  <a:cubicBezTo>
                    <a:pt x="3834" y="1"/>
                    <a:pt x="3623" y="51"/>
                    <a:pt x="3431" y="151"/>
                  </a:cubicBezTo>
                  <a:lnTo>
                    <a:pt x="1" y="1970"/>
                  </a:lnTo>
                  <a:lnTo>
                    <a:pt x="9013" y="6740"/>
                  </a:lnTo>
                  <a:lnTo>
                    <a:pt x="13365" y="4587"/>
                  </a:lnTo>
                  <a:cubicBezTo>
                    <a:pt x="13298" y="4536"/>
                    <a:pt x="13226" y="4491"/>
                    <a:pt x="13151" y="4454"/>
                  </a:cubicBezTo>
                  <a:lnTo>
                    <a:pt x="4638" y="139"/>
                  </a:lnTo>
                  <a:lnTo>
                    <a:pt x="4635" y="139"/>
                  </a:lnTo>
                  <a:cubicBezTo>
                    <a:pt x="4448" y="47"/>
                    <a:pt x="4247" y="1"/>
                    <a:pt x="4045"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907" name="Google Shape;8907;p81"/>
            <p:cNvSpPr/>
            <p:nvPr/>
          </p:nvSpPr>
          <p:spPr>
            <a:xfrm>
              <a:off x="4456725" y="5132450"/>
              <a:ext cx="221650" cy="339925"/>
            </a:xfrm>
            <a:custGeom>
              <a:avLst/>
              <a:gdLst/>
              <a:ahLst/>
              <a:cxnLst/>
              <a:rect l="l" t="t" r="r" b="b"/>
              <a:pathLst>
                <a:path w="8866" h="13597" extrusionOk="0">
                  <a:moveTo>
                    <a:pt x="3277" y="4449"/>
                  </a:moveTo>
                  <a:cubicBezTo>
                    <a:pt x="3465" y="4449"/>
                    <a:pt x="3649" y="4542"/>
                    <a:pt x="3756" y="4713"/>
                  </a:cubicBezTo>
                  <a:lnTo>
                    <a:pt x="4632" y="6104"/>
                  </a:lnTo>
                  <a:lnTo>
                    <a:pt x="5559" y="5719"/>
                  </a:lnTo>
                  <a:cubicBezTo>
                    <a:pt x="5634" y="5686"/>
                    <a:pt x="5712" y="5670"/>
                    <a:pt x="5788" y="5670"/>
                  </a:cubicBezTo>
                  <a:cubicBezTo>
                    <a:pt x="6008" y="5670"/>
                    <a:pt x="6217" y="5800"/>
                    <a:pt x="6306" y="6017"/>
                  </a:cubicBezTo>
                  <a:cubicBezTo>
                    <a:pt x="6430" y="6309"/>
                    <a:pt x="6288" y="6643"/>
                    <a:pt x="5993" y="6761"/>
                  </a:cubicBezTo>
                  <a:lnTo>
                    <a:pt x="5243" y="7074"/>
                  </a:lnTo>
                  <a:lnTo>
                    <a:pt x="6032" y="8324"/>
                  </a:lnTo>
                  <a:cubicBezTo>
                    <a:pt x="6198" y="8586"/>
                    <a:pt x="6116" y="8935"/>
                    <a:pt x="5855" y="9101"/>
                  </a:cubicBezTo>
                  <a:cubicBezTo>
                    <a:pt x="5761" y="9160"/>
                    <a:pt x="5656" y="9189"/>
                    <a:pt x="5553" y="9189"/>
                  </a:cubicBezTo>
                  <a:cubicBezTo>
                    <a:pt x="5365" y="9189"/>
                    <a:pt x="5181" y="9095"/>
                    <a:pt x="5075" y="8926"/>
                  </a:cubicBezTo>
                  <a:lnTo>
                    <a:pt x="4186" y="7514"/>
                  </a:lnTo>
                  <a:lnTo>
                    <a:pt x="3310" y="7881"/>
                  </a:lnTo>
                  <a:cubicBezTo>
                    <a:pt x="3241" y="7908"/>
                    <a:pt x="3168" y="7923"/>
                    <a:pt x="3093" y="7923"/>
                  </a:cubicBezTo>
                  <a:cubicBezTo>
                    <a:pt x="2825" y="7923"/>
                    <a:pt x="2593" y="7733"/>
                    <a:pt x="2539" y="7471"/>
                  </a:cubicBezTo>
                  <a:cubicBezTo>
                    <a:pt x="2488" y="7206"/>
                    <a:pt x="2626" y="6941"/>
                    <a:pt x="2876" y="6839"/>
                  </a:cubicBezTo>
                  <a:lnTo>
                    <a:pt x="3575" y="6547"/>
                  </a:lnTo>
                  <a:lnTo>
                    <a:pt x="2801" y="5315"/>
                  </a:lnTo>
                  <a:cubicBezTo>
                    <a:pt x="2632" y="5050"/>
                    <a:pt x="2714" y="4701"/>
                    <a:pt x="2976" y="4535"/>
                  </a:cubicBezTo>
                  <a:cubicBezTo>
                    <a:pt x="3070" y="4477"/>
                    <a:pt x="3174" y="4449"/>
                    <a:pt x="3277" y="4449"/>
                  </a:cubicBezTo>
                  <a:close/>
                  <a:moveTo>
                    <a:pt x="7" y="1"/>
                  </a:moveTo>
                  <a:cubicBezTo>
                    <a:pt x="4" y="25"/>
                    <a:pt x="1" y="52"/>
                    <a:pt x="1" y="76"/>
                  </a:cubicBezTo>
                  <a:lnTo>
                    <a:pt x="1" y="8095"/>
                  </a:lnTo>
                  <a:cubicBezTo>
                    <a:pt x="1" y="8589"/>
                    <a:pt x="275" y="9043"/>
                    <a:pt x="714" y="9269"/>
                  </a:cubicBezTo>
                  <a:lnTo>
                    <a:pt x="8821" y="13572"/>
                  </a:lnTo>
                  <a:lnTo>
                    <a:pt x="8827" y="13575"/>
                  </a:lnTo>
                  <a:lnTo>
                    <a:pt x="8866" y="13596"/>
                  </a:lnTo>
                  <a:lnTo>
                    <a:pt x="8866" y="4620"/>
                  </a:lnTo>
                  <a:lnTo>
                    <a:pt x="7"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grpSp>
        <p:nvGrpSpPr>
          <p:cNvPr id="8908" name="Google Shape;8908;p81"/>
          <p:cNvGrpSpPr/>
          <p:nvPr/>
        </p:nvGrpSpPr>
        <p:grpSpPr>
          <a:xfrm>
            <a:off x="8501374" y="5270418"/>
            <a:ext cx="452548" cy="449615"/>
            <a:chOff x="5049575" y="4993600"/>
            <a:chExt cx="482050" cy="478925"/>
          </a:xfrm>
        </p:grpSpPr>
        <p:sp>
          <p:nvSpPr>
            <p:cNvPr id="8909" name="Google Shape;8909;p81"/>
            <p:cNvSpPr/>
            <p:nvPr/>
          </p:nvSpPr>
          <p:spPr>
            <a:xfrm>
              <a:off x="5063200" y="5058825"/>
              <a:ext cx="315450" cy="164750"/>
            </a:xfrm>
            <a:custGeom>
              <a:avLst/>
              <a:gdLst/>
              <a:ahLst/>
              <a:cxnLst/>
              <a:rect l="l" t="t" r="r" b="b"/>
              <a:pathLst>
                <a:path w="12618" h="6590" extrusionOk="0">
                  <a:moveTo>
                    <a:pt x="3647" y="1"/>
                  </a:moveTo>
                  <a:lnTo>
                    <a:pt x="169" y="1846"/>
                  </a:lnTo>
                  <a:cubicBezTo>
                    <a:pt x="109" y="1877"/>
                    <a:pt x="51" y="1913"/>
                    <a:pt x="0" y="1952"/>
                  </a:cubicBezTo>
                  <a:lnTo>
                    <a:pt x="8892" y="6589"/>
                  </a:lnTo>
                  <a:lnTo>
                    <a:pt x="12617" y="4746"/>
                  </a:lnTo>
                  <a:lnTo>
                    <a:pt x="3647"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910" name="Google Shape;8910;p81"/>
            <p:cNvSpPr/>
            <p:nvPr/>
          </p:nvSpPr>
          <p:spPr>
            <a:xfrm>
              <a:off x="5299425" y="5133350"/>
              <a:ext cx="232200" cy="339175"/>
            </a:xfrm>
            <a:custGeom>
              <a:avLst/>
              <a:gdLst/>
              <a:ahLst/>
              <a:cxnLst/>
              <a:rect l="l" t="t" r="r" b="b"/>
              <a:pathLst>
                <a:path w="9288" h="13567" extrusionOk="0">
                  <a:moveTo>
                    <a:pt x="9284" y="1"/>
                  </a:moveTo>
                  <a:lnTo>
                    <a:pt x="4837" y="2202"/>
                  </a:lnTo>
                  <a:lnTo>
                    <a:pt x="4837" y="4680"/>
                  </a:lnTo>
                  <a:cubicBezTo>
                    <a:pt x="4837" y="4993"/>
                    <a:pt x="4584" y="5246"/>
                    <a:pt x="4271" y="5246"/>
                  </a:cubicBezTo>
                  <a:cubicBezTo>
                    <a:pt x="3957" y="5246"/>
                    <a:pt x="3707" y="4993"/>
                    <a:pt x="3707" y="4680"/>
                  </a:cubicBezTo>
                  <a:lnTo>
                    <a:pt x="3707" y="2762"/>
                  </a:lnTo>
                  <a:lnTo>
                    <a:pt x="1" y="4593"/>
                  </a:lnTo>
                  <a:lnTo>
                    <a:pt x="1" y="13566"/>
                  </a:lnTo>
                  <a:cubicBezTo>
                    <a:pt x="13" y="13560"/>
                    <a:pt x="25" y="13557"/>
                    <a:pt x="37" y="13551"/>
                  </a:cubicBezTo>
                  <a:lnTo>
                    <a:pt x="8553" y="9236"/>
                  </a:lnTo>
                  <a:cubicBezTo>
                    <a:pt x="9004" y="9010"/>
                    <a:pt x="9287" y="8550"/>
                    <a:pt x="9287" y="8047"/>
                  </a:cubicBezTo>
                  <a:lnTo>
                    <a:pt x="9287" y="52"/>
                  </a:lnTo>
                  <a:cubicBezTo>
                    <a:pt x="9287" y="34"/>
                    <a:pt x="9287" y="19"/>
                    <a:pt x="9284"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911" name="Google Shape;8911;p81"/>
            <p:cNvSpPr/>
            <p:nvPr/>
          </p:nvSpPr>
          <p:spPr>
            <a:xfrm>
              <a:off x="5184475" y="4993600"/>
              <a:ext cx="334125" cy="168525"/>
            </a:xfrm>
            <a:custGeom>
              <a:avLst/>
              <a:gdLst/>
              <a:ahLst/>
              <a:cxnLst/>
              <a:rect l="l" t="t" r="r" b="b"/>
              <a:pathLst>
                <a:path w="13365" h="6741" extrusionOk="0">
                  <a:moveTo>
                    <a:pt x="4040" y="0"/>
                  </a:moveTo>
                  <a:cubicBezTo>
                    <a:pt x="3830" y="0"/>
                    <a:pt x="3621" y="50"/>
                    <a:pt x="3430" y="149"/>
                  </a:cubicBezTo>
                  <a:lnTo>
                    <a:pt x="0" y="1971"/>
                  </a:lnTo>
                  <a:lnTo>
                    <a:pt x="9013" y="6741"/>
                  </a:lnTo>
                  <a:lnTo>
                    <a:pt x="13364" y="4588"/>
                  </a:lnTo>
                  <a:cubicBezTo>
                    <a:pt x="13298" y="4537"/>
                    <a:pt x="13226" y="4492"/>
                    <a:pt x="13151" y="4455"/>
                  </a:cubicBezTo>
                  <a:lnTo>
                    <a:pt x="4638" y="140"/>
                  </a:lnTo>
                  <a:lnTo>
                    <a:pt x="4635" y="140"/>
                  </a:lnTo>
                  <a:cubicBezTo>
                    <a:pt x="4446" y="47"/>
                    <a:pt x="4243" y="0"/>
                    <a:pt x="4040"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sp>
          <p:nvSpPr>
            <p:cNvPr id="8912" name="Google Shape;8912;p81"/>
            <p:cNvSpPr/>
            <p:nvPr/>
          </p:nvSpPr>
          <p:spPr>
            <a:xfrm>
              <a:off x="5049575" y="5132450"/>
              <a:ext cx="221650" cy="339925"/>
            </a:xfrm>
            <a:custGeom>
              <a:avLst/>
              <a:gdLst/>
              <a:ahLst/>
              <a:cxnLst/>
              <a:rect l="l" t="t" r="r" b="b"/>
              <a:pathLst>
                <a:path w="8866" h="13597" extrusionOk="0">
                  <a:moveTo>
                    <a:pt x="5803" y="5648"/>
                  </a:moveTo>
                  <a:cubicBezTo>
                    <a:pt x="5997" y="5648"/>
                    <a:pt x="6186" y="5748"/>
                    <a:pt x="6291" y="5927"/>
                  </a:cubicBezTo>
                  <a:cubicBezTo>
                    <a:pt x="6450" y="6195"/>
                    <a:pt x="6360" y="6541"/>
                    <a:pt x="6092" y="6701"/>
                  </a:cubicBezTo>
                  <a:lnTo>
                    <a:pt x="3843" y="8016"/>
                  </a:lnTo>
                  <a:lnTo>
                    <a:pt x="3834" y="8023"/>
                  </a:lnTo>
                  <a:lnTo>
                    <a:pt x="3831" y="8026"/>
                  </a:lnTo>
                  <a:lnTo>
                    <a:pt x="3818" y="8029"/>
                  </a:lnTo>
                  <a:cubicBezTo>
                    <a:pt x="3812" y="8032"/>
                    <a:pt x="3806" y="8035"/>
                    <a:pt x="3800" y="8038"/>
                  </a:cubicBezTo>
                  <a:lnTo>
                    <a:pt x="3785" y="8047"/>
                  </a:lnTo>
                  <a:lnTo>
                    <a:pt x="3767" y="8053"/>
                  </a:lnTo>
                  <a:lnTo>
                    <a:pt x="3752" y="8059"/>
                  </a:lnTo>
                  <a:lnTo>
                    <a:pt x="3734" y="8065"/>
                  </a:lnTo>
                  <a:lnTo>
                    <a:pt x="3716" y="8071"/>
                  </a:lnTo>
                  <a:lnTo>
                    <a:pt x="3698" y="8077"/>
                  </a:lnTo>
                  <a:cubicBezTo>
                    <a:pt x="3692" y="8077"/>
                    <a:pt x="3686" y="8080"/>
                    <a:pt x="3680" y="8080"/>
                  </a:cubicBezTo>
                  <a:cubicBezTo>
                    <a:pt x="3671" y="8083"/>
                    <a:pt x="3668" y="8083"/>
                    <a:pt x="3665" y="8083"/>
                  </a:cubicBezTo>
                  <a:lnTo>
                    <a:pt x="3641" y="8089"/>
                  </a:lnTo>
                  <a:lnTo>
                    <a:pt x="3629" y="8089"/>
                  </a:lnTo>
                  <a:cubicBezTo>
                    <a:pt x="3620" y="8089"/>
                    <a:pt x="3611" y="8092"/>
                    <a:pt x="3602" y="8092"/>
                  </a:cubicBezTo>
                  <a:lnTo>
                    <a:pt x="3484" y="8092"/>
                  </a:lnTo>
                  <a:lnTo>
                    <a:pt x="3466" y="8089"/>
                  </a:lnTo>
                  <a:cubicBezTo>
                    <a:pt x="3460" y="8089"/>
                    <a:pt x="3454" y="8086"/>
                    <a:pt x="3448" y="8086"/>
                  </a:cubicBezTo>
                  <a:cubicBezTo>
                    <a:pt x="3442" y="8083"/>
                    <a:pt x="3436" y="8083"/>
                    <a:pt x="3433" y="8080"/>
                  </a:cubicBezTo>
                  <a:lnTo>
                    <a:pt x="3412" y="8077"/>
                  </a:lnTo>
                  <a:cubicBezTo>
                    <a:pt x="3406" y="8077"/>
                    <a:pt x="3403" y="8074"/>
                    <a:pt x="3397" y="8071"/>
                  </a:cubicBezTo>
                  <a:lnTo>
                    <a:pt x="3376" y="8065"/>
                  </a:lnTo>
                  <a:lnTo>
                    <a:pt x="3361" y="8062"/>
                  </a:lnTo>
                  <a:lnTo>
                    <a:pt x="3343" y="8053"/>
                  </a:lnTo>
                  <a:lnTo>
                    <a:pt x="3328" y="8047"/>
                  </a:lnTo>
                  <a:lnTo>
                    <a:pt x="3310" y="8038"/>
                  </a:lnTo>
                  <a:lnTo>
                    <a:pt x="3295" y="8032"/>
                  </a:lnTo>
                  <a:cubicBezTo>
                    <a:pt x="3289" y="8029"/>
                    <a:pt x="3282" y="8026"/>
                    <a:pt x="3276" y="8019"/>
                  </a:cubicBezTo>
                  <a:lnTo>
                    <a:pt x="3261" y="8013"/>
                  </a:lnTo>
                  <a:lnTo>
                    <a:pt x="3246" y="8001"/>
                  </a:lnTo>
                  <a:cubicBezTo>
                    <a:pt x="3240" y="7998"/>
                    <a:pt x="3237" y="7995"/>
                    <a:pt x="3231" y="7992"/>
                  </a:cubicBezTo>
                  <a:lnTo>
                    <a:pt x="3216" y="7980"/>
                  </a:lnTo>
                  <a:cubicBezTo>
                    <a:pt x="3210" y="7977"/>
                    <a:pt x="3207" y="7974"/>
                    <a:pt x="3201" y="7968"/>
                  </a:cubicBezTo>
                  <a:cubicBezTo>
                    <a:pt x="3198" y="7965"/>
                    <a:pt x="3192" y="7962"/>
                    <a:pt x="3186" y="7956"/>
                  </a:cubicBezTo>
                  <a:lnTo>
                    <a:pt x="3174" y="7944"/>
                  </a:lnTo>
                  <a:lnTo>
                    <a:pt x="3159" y="7932"/>
                  </a:lnTo>
                  <a:lnTo>
                    <a:pt x="3147" y="7917"/>
                  </a:lnTo>
                  <a:cubicBezTo>
                    <a:pt x="3141" y="7914"/>
                    <a:pt x="3138" y="7908"/>
                    <a:pt x="3135" y="7905"/>
                  </a:cubicBezTo>
                  <a:lnTo>
                    <a:pt x="3120" y="7890"/>
                  </a:lnTo>
                  <a:lnTo>
                    <a:pt x="3111" y="7875"/>
                  </a:lnTo>
                  <a:cubicBezTo>
                    <a:pt x="3105" y="7869"/>
                    <a:pt x="3102" y="7863"/>
                    <a:pt x="3096" y="7857"/>
                  </a:cubicBezTo>
                  <a:lnTo>
                    <a:pt x="3087" y="7845"/>
                  </a:lnTo>
                  <a:lnTo>
                    <a:pt x="3075" y="7827"/>
                  </a:lnTo>
                  <a:lnTo>
                    <a:pt x="3069" y="7815"/>
                  </a:lnTo>
                  <a:lnTo>
                    <a:pt x="3069" y="7812"/>
                  </a:lnTo>
                  <a:lnTo>
                    <a:pt x="3063" y="7803"/>
                  </a:lnTo>
                  <a:lnTo>
                    <a:pt x="2415" y="6631"/>
                  </a:lnTo>
                  <a:cubicBezTo>
                    <a:pt x="2265" y="6357"/>
                    <a:pt x="2367" y="6014"/>
                    <a:pt x="2641" y="5863"/>
                  </a:cubicBezTo>
                  <a:lnTo>
                    <a:pt x="2635" y="5863"/>
                  </a:lnTo>
                  <a:cubicBezTo>
                    <a:pt x="2722" y="5816"/>
                    <a:pt x="2815" y="5793"/>
                    <a:pt x="2908" y="5793"/>
                  </a:cubicBezTo>
                  <a:cubicBezTo>
                    <a:pt x="3107" y="5793"/>
                    <a:pt x="3300" y="5899"/>
                    <a:pt x="3403" y="6086"/>
                  </a:cubicBezTo>
                  <a:lnTo>
                    <a:pt x="3770" y="6752"/>
                  </a:lnTo>
                  <a:lnTo>
                    <a:pt x="5520" y="5725"/>
                  </a:lnTo>
                  <a:cubicBezTo>
                    <a:pt x="5609" y="5673"/>
                    <a:pt x="5707" y="5648"/>
                    <a:pt x="5803" y="5648"/>
                  </a:cubicBezTo>
                  <a:close/>
                  <a:moveTo>
                    <a:pt x="6" y="1"/>
                  </a:moveTo>
                  <a:cubicBezTo>
                    <a:pt x="3" y="25"/>
                    <a:pt x="0" y="52"/>
                    <a:pt x="0" y="76"/>
                  </a:cubicBezTo>
                  <a:lnTo>
                    <a:pt x="0" y="8095"/>
                  </a:lnTo>
                  <a:cubicBezTo>
                    <a:pt x="0" y="8589"/>
                    <a:pt x="274" y="9043"/>
                    <a:pt x="714" y="9269"/>
                  </a:cubicBezTo>
                  <a:lnTo>
                    <a:pt x="8820" y="13572"/>
                  </a:lnTo>
                  <a:lnTo>
                    <a:pt x="8826" y="13575"/>
                  </a:lnTo>
                  <a:lnTo>
                    <a:pt x="8865" y="13596"/>
                  </a:lnTo>
                  <a:lnTo>
                    <a:pt x="8865" y="4620"/>
                  </a:lnTo>
                  <a:lnTo>
                    <a:pt x="6" y="1"/>
                  </a:ln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latin typeface="Georgia" panose="02040502050405020303" pitchFamily="18" charset="0"/>
              </a:endParaRPr>
            </a:p>
          </p:txBody>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Shape 8916"/>
        <p:cNvGrpSpPr/>
        <p:nvPr/>
      </p:nvGrpSpPr>
      <p:grpSpPr>
        <a:xfrm>
          <a:off x="0" y="0"/>
          <a:ext cx="0" cy="0"/>
          <a:chOff x="0" y="0"/>
          <a:chExt cx="0" cy="0"/>
        </a:xfrm>
      </p:grpSpPr>
      <p:sp>
        <p:nvSpPr>
          <p:cNvPr id="8917" name="Google Shape;8917;p82"/>
          <p:cNvSpPr txBox="1">
            <a:spLocks noGrp="1"/>
          </p:cNvSpPr>
          <p:nvPr>
            <p:ph type="title" idx="4294967295"/>
          </p:nvPr>
        </p:nvSpPr>
        <p:spPr>
          <a:xfrm>
            <a:off x="1132900" y="1263900"/>
            <a:ext cx="4642800" cy="643200"/>
          </a:xfrm>
          <a:prstGeom prst="rect">
            <a:avLst/>
          </a:prstGeom>
        </p:spPr>
        <p:txBody>
          <a:bodyPr spcFirstLastPara="1" vert="horz" wrap="square" lIns="121900" tIns="121900" rIns="121900" bIns="121900" rtlCol="0" anchor="t" anchorCtr="0">
            <a:noAutofit/>
          </a:bodyPr>
          <a:lstStyle/>
          <a:p>
            <a:pPr algn="ctr">
              <a:spcBef>
                <a:spcPts val="0"/>
              </a:spcBef>
              <a:buClr>
                <a:srgbClr val="000000"/>
              </a:buClr>
              <a:buSzPts val="1100"/>
            </a:pPr>
            <a:r>
              <a:rPr lang="en">
                <a:latin typeface="Georgia" panose="02040502050405020303" pitchFamily="18" charset="0"/>
                <a:ea typeface="Arial"/>
                <a:cs typeface="Arial"/>
                <a:sym typeface="Arial"/>
              </a:rPr>
              <a:t>Educational I</a:t>
            </a:r>
            <a:r>
              <a:rPr lang="en">
                <a:solidFill>
                  <a:srgbClr val="FFFFFF"/>
                </a:solidFill>
                <a:latin typeface="Georgia" panose="02040502050405020303" pitchFamily="18" charset="0"/>
                <a:ea typeface="Arial"/>
                <a:cs typeface="Arial"/>
                <a:sym typeface="Arial"/>
              </a:rPr>
              <a:t>cons</a:t>
            </a:r>
            <a:endParaRPr>
              <a:solidFill>
                <a:srgbClr val="FFFFFF"/>
              </a:solidFill>
              <a:latin typeface="Georgia" panose="02040502050405020303" pitchFamily="18" charset="0"/>
              <a:ea typeface="Arial"/>
              <a:cs typeface="Arial"/>
              <a:sym typeface="Arial"/>
            </a:endParaRPr>
          </a:p>
        </p:txBody>
      </p:sp>
      <p:sp>
        <p:nvSpPr>
          <p:cNvPr id="8918" name="Google Shape;8918;p82"/>
          <p:cNvSpPr txBox="1">
            <a:spLocks noGrp="1"/>
          </p:cNvSpPr>
          <p:nvPr>
            <p:ph type="title" idx="4294967295"/>
          </p:nvPr>
        </p:nvSpPr>
        <p:spPr>
          <a:xfrm>
            <a:off x="6477867" y="1263900"/>
            <a:ext cx="4642800" cy="643200"/>
          </a:xfrm>
          <a:prstGeom prst="rect">
            <a:avLst/>
          </a:prstGeom>
        </p:spPr>
        <p:txBody>
          <a:bodyPr spcFirstLastPara="1" vert="horz" wrap="square" lIns="121900" tIns="121900" rIns="121900" bIns="121900" rtlCol="0" anchor="t" anchorCtr="0">
            <a:noAutofit/>
          </a:bodyPr>
          <a:lstStyle/>
          <a:p>
            <a:pPr algn="ctr">
              <a:spcBef>
                <a:spcPts val="0"/>
              </a:spcBef>
              <a:buClr>
                <a:srgbClr val="000000"/>
              </a:buClr>
              <a:buSzPts val="1100"/>
            </a:pPr>
            <a:r>
              <a:rPr lang="en">
                <a:latin typeface="Georgia" panose="02040502050405020303" pitchFamily="18" charset="0"/>
                <a:ea typeface="Arial"/>
                <a:cs typeface="Arial"/>
                <a:sym typeface="Arial"/>
              </a:rPr>
              <a:t>Medical Icons</a:t>
            </a:r>
            <a:endParaRPr>
              <a:solidFill>
                <a:srgbClr val="FFFFFF"/>
              </a:solidFill>
              <a:latin typeface="Georgia" panose="02040502050405020303" pitchFamily="18" charset="0"/>
              <a:ea typeface="Arial"/>
              <a:cs typeface="Arial"/>
              <a:sym typeface="Arial"/>
            </a:endParaRPr>
          </a:p>
        </p:txBody>
      </p:sp>
      <p:grpSp>
        <p:nvGrpSpPr>
          <p:cNvPr id="8919" name="Google Shape;8919;p82"/>
          <p:cNvGrpSpPr/>
          <p:nvPr/>
        </p:nvGrpSpPr>
        <p:grpSpPr>
          <a:xfrm>
            <a:off x="1168482" y="2044673"/>
            <a:ext cx="429465" cy="494039"/>
            <a:chOff x="-42971725" y="3217825"/>
            <a:chExt cx="275675" cy="317125"/>
          </a:xfrm>
        </p:grpSpPr>
        <p:sp>
          <p:nvSpPr>
            <p:cNvPr id="8920" name="Google Shape;8920;p82"/>
            <p:cNvSpPr/>
            <p:nvPr/>
          </p:nvSpPr>
          <p:spPr>
            <a:xfrm>
              <a:off x="-42951250" y="3279250"/>
              <a:ext cx="233950" cy="152050"/>
            </a:xfrm>
            <a:custGeom>
              <a:avLst/>
              <a:gdLst/>
              <a:ahLst/>
              <a:cxnLst/>
              <a:rect l="l" t="t" r="r" b="b"/>
              <a:pathLst>
                <a:path w="9358" h="6082" extrusionOk="0">
                  <a:moveTo>
                    <a:pt x="379" y="1"/>
                  </a:moveTo>
                  <a:cubicBezTo>
                    <a:pt x="158" y="1"/>
                    <a:pt x="1" y="221"/>
                    <a:pt x="1" y="410"/>
                  </a:cubicBezTo>
                  <a:lnTo>
                    <a:pt x="1" y="6081"/>
                  </a:lnTo>
                  <a:lnTo>
                    <a:pt x="9357" y="6081"/>
                  </a:lnTo>
                  <a:lnTo>
                    <a:pt x="9357" y="410"/>
                  </a:lnTo>
                  <a:cubicBezTo>
                    <a:pt x="9357" y="158"/>
                    <a:pt x="9168" y="1"/>
                    <a:pt x="897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21" name="Google Shape;8921;p82"/>
            <p:cNvSpPr/>
            <p:nvPr/>
          </p:nvSpPr>
          <p:spPr>
            <a:xfrm>
              <a:off x="-42971725" y="3451750"/>
              <a:ext cx="275675" cy="83200"/>
            </a:xfrm>
            <a:custGeom>
              <a:avLst/>
              <a:gdLst/>
              <a:ahLst/>
              <a:cxnLst/>
              <a:rect l="l" t="t" r="r" b="b"/>
              <a:pathLst>
                <a:path w="11027" h="3328" extrusionOk="0">
                  <a:moveTo>
                    <a:pt x="63" y="0"/>
                  </a:moveTo>
                  <a:cubicBezTo>
                    <a:pt x="32" y="126"/>
                    <a:pt x="0" y="284"/>
                    <a:pt x="0" y="410"/>
                  </a:cubicBezTo>
                  <a:cubicBezTo>
                    <a:pt x="0" y="1103"/>
                    <a:pt x="536" y="1670"/>
                    <a:pt x="1198" y="1670"/>
                  </a:cubicBezTo>
                  <a:lnTo>
                    <a:pt x="3151" y="1670"/>
                  </a:lnTo>
                  <a:lnTo>
                    <a:pt x="2615" y="2710"/>
                  </a:lnTo>
                  <a:cubicBezTo>
                    <a:pt x="2521" y="2930"/>
                    <a:pt x="2615" y="3182"/>
                    <a:pt x="2836" y="3277"/>
                  </a:cubicBezTo>
                  <a:cubicBezTo>
                    <a:pt x="2889" y="3312"/>
                    <a:pt x="2949" y="3328"/>
                    <a:pt x="3009" y="3328"/>
                  </a:cubicBezTo>
                  <a:cubicBezTo>
                    <a:pt x="3166" y="3328"/>
                    <a:pt x="3326" y="3224"/>
                    <a:pt x="3371" y="3088"/>
                  </a:cubicBezTo>
                  <a:lnTo>
                    <a:pt x="4096" y="1639"/>
                  </a:lnTo>
                  <a:lnTo>
                    <a:pt x="5073" y="1639"/>
                  </a:lnTo>
                  <a:lnTo>
                    <a:pt x="5073" y="2867"/>
                  </a:lnTo>
                  <a:cubicBezTo>
                    <a:pt x="5073" y="3119"/>
                    <a:pt x="5262" y="3308"/>
                    <a:pt x="5514" y="3308"/>
                  </a:cubicBezTo>
                  <a:cubicBezTo>
                    <a:pt x="5734" y="3308"/>
                    <a:pt x="5892" y="3119"/>
                    <a:pt x="5892" y="2867"/>
                  </a:cubicBezTo>
                  <a:lnTo>
                    <a:pt x="5892" y="1639"/>
                  </a:lnTo>
                  <a:lnTo>
                    <a:pt x="6868" y="1639"/>
                  </a:lnTo>
                  <a:lnTo>
                    <a:pt x="7593" y="3088"/>
                  </a:lnTo>
                  <a:cubicBezTo>
                    <a:pt x="7688" y="3230"/>
                    <a:pt x="7835" y="3301"/>
                    <a:pt x="7983" y="3301"/>
                  </a:cubicBezTo>
                  <a:cubicBezTo>
                    <a:pt x="8032" y="3301"/>
                    <a:pt x="8081" y="3293"/>
                    <a:pt x="8129" y="3277"/>
                  </a:cubicBezTo>
                  <a:cubicBezTo>
                    <a:pt x="8349" y="3151"/>
                    <a:pt x="8412" y="2930"/>
                    <a:pt x="8349" y="2710"/>
                  </a:cubicBezTo>
                  <a:lnTo>
                    <a:pt x="7814" y="1670"/>
                  </a:lnTo>
                  <a:lnTo>
                    <a:pt x="9767" y="1670"/>
                  </a:lnTo>
                  <a:cubicBezTo>
                    <a:pt x="10429" y="1670"/>
                    <a:pt x="11027" y="1103"/>
                    <a:pt x="11027" y="410"/>
                  </a:cubicBezTo>
                  <a:cubicBezTo>
                    <a:pt x="11027" y="252"/>
                    <a:pt x="10964" y="126"/>
                    <a:pt x="1093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22" name="Google Shape;8922;p82"/>
            <p:cNvSpPr/>
            <p:nvPr/>
          </p:nvSpPr>
          <p:spPr>
            <a:xfrm>
              <a:off x="-42866975" y="3217825"/>
              <a:ext cx="63025" cy="40975"/>
            </a:xfrm>
            <a:custGeom>
              <a:avLst/>
              <a:gdLst/>
              <a:ahLst/>
              <a:cxnLst/>
              <a:rect l="l" t="t" r="r" b="b"/>
              <a:pathLst>
                <a:path w="2521" h="1639" extrusionOk="0">
                  <a:moveTo>
                    <a:pt x="442" y="0"/>
                  </a:moveTo>
                  <a:cubicBezTo>
                    <a:pt x="221" y="0"/>
                    <a:pt x="1" y="189"/>
                    <a:pt x="1" y="410"/>
                  </a:cubicBezTo>
                  <a:lnTo>
                    <a:pt x="1" y="1639"/>
                  </a:lnTo>
                  <a:lnTo>
                    <a:pt x="2489" y="1639"/>
                  </a:lnTo>
                  <a:lnTo>
                    <a:pt x="2489" y="410"/>
                  </a:lnTo>
                  <a:lnTo>
                    <a:pt x="2521" y="410"/>
                  </a:lnTo>
                  <a:cubicBezTo>
                    <a:pt x="2521" y="189"/>
                    <a:pt x="2332" y="0"/>
                    <a:pt x="211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8923" name="Google Shape;8923;p82"/>
          <p:cNvGrpSpPr/>
          <p:nvPr/>
        </p:nvGrpSpPr>
        <p:grpSpPr>
          <a:xfrm>
            <a:off x="1131035" y="2669547"/>
            <a:ext cx="504360" cy="450068"/>
            <a:chOff x="-42996150" y="3612600"/>
            <a:chExt cx="323750" cy="288900"/>
          </a:xfrm>
        </p:grpSpPr>
        <p:sp>
          <p:nvSpPr>
            <p:cNvPr id="8924" name="Google Shape;8924;p82"/>
            <p:cNvSpPr/>
            <p:nvPr/>
          </p:nvSpPr>
          <p:spPr>
            <a:xfrm>
              <a:off x="-42914225" y="3612600"/>
              <a:ext cx="241825" cy="239275"/>
            </a:xfrm>
            <a:custGeom>
              <a:avLst/>
              <a:gdLst/>
              <a:ahLst/>
              <a:cxnLst/>
              <a:rect l="l" t="t" r="r" b="b"/>
              <a:pathLst>
                <a:path w="9673" h="9571" extrusionOk="0">
                  <a:moveTo>
                    <a:pt x="5963" y="1"/>
                  </a:moveTo>
                  <a:cubicBezTo>
                    <a:pt x="5661" y="1"/>
                    <a:pt x="5365" y="127"/>
                    <a:pt x="5136" y="371"/>
                  </a:cubicBezTo>
                  <a:lnTo>
                    <a:pt x="0" y="5507"/>
                  </a:lnTo>
                  <a:lnTo>
                    <a:pt x="4064" y="9571"/>
                  </a:lnTo>
                  <a:lnTo>
                    <a:pt x="9200" y="4436"/>
                  </a:lnTo>
                  <a:cubicBezTo>
                    <a:pt x="9672" y="3963"/>
                    <a:pt x="9672" y="3207"/>
                    <a:pt x="9200" y="2734"/>
                  </a:cubicBezTo>
                  <a:lnTo>
                    <a:pt x="6868" y="434"/>
                  </a:lnTo>
                  <a:cubicBezTo>
                    <a:pt x="6609" y="143"/>
                    <a:pt x="6283" y="1"/>
                    <a:pt x="596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25" name="Google Shape;8925;p82"/>
            <p:cNvSpPr/>
            <p:nvPr/>
          </p:nvSpPr>
          <p:spPr>
            <a:xfrm>
              <a:off x="-42946525" y="3762850"/>
              <a:ext cx="118950" cy="118950"/>
            </a:xfrm>
            <a:custGeom>
              <a:avLst/>
              <a:gdLst/>
              <a:ahLst/>
              <a:cxnLst/>
              <a:rect l="l" t="t" r="r" b="b"/>
              <a:pathLst>
                <a:path w="4758" h="4758" extrusionOk="0">
                  <a:moveTo>
                    <a:pt x="725" y="1"/>
                  </a:moveTo>
                  <a:lnTo>
                    <a:pt x="473" y="284"/>
                  </a:lnTo>
                  <a:cubicBezTo>
                    <a:pt x="253" y="505"/>
                    <a:pt x="95" y="820"/>
                    <a:pt x="95" y="1198"/>
                  </a:cubicBezTo>
                  <a:cubicBezTo>
                    <a:pt x="95" y="1450"/>
                    <a:pt x="190" y="1765"/>
                    <a:pt x="442" y="1986"/>
                  </a:cubicBezTo>
                  <a:cubicBezTo>
                    <a:pt x="631" y="2112"/>
                    <a:pt x="599" y="2458"/>
                    <a:pt x="442" y="2616"/>
                  </a:cubicBezTo>
                  <a:lnTo>
                    <a:pt x="1" y="3025"/>
                  </a:lnTo>
                  <a:lnTo>
                    <a:pt x="1733" y="4758"/>
                  </a:lnTo>
                  <a:lnTo>
                    <a:pt x="2174" y="4348"/>
                  </a:lnTo>
                  <a:cubicBezTo>
                    <a:pt x="2253" y="4270"/>
                    <a:pt x="2363" y="4230"/>
                    <a:pt x="2478" y="4230"/>
                  </a:cubicBezTo>
                  <a:cubicBezTo>
                    <a:pt x="2592" y="4230"/>
                    <a:pt x="2710" y="4270"/>
                    <a:pt x="2804" y="4348"/>
                  </a:cubicBezTo>
                  <a:cubicBezTo>
                    <a:pt x="3025" y="4569"/>
                    <a:pt x="3340" y="4695"/>
                    <a:pt x="3655" y="4695"/>
                  </a:cubicBezTo>
                  <a:cubicBezTo>
                    <a:pt x="3970" y="4695"/>
                    <a:pt x="4254" y="4569"/>
                    <a:pt x="4506" y="4348"/>
                  </a:cubicBezTo>
                  <a:lnTo>
                    <a:pt x="4758" y="4065"/>
                  </a:lnTo>
                  <a:lnTo>
                    <a:pt x="725"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26" name="Google Shape;8926;p82"/>
            <p:cNvSpPr/>
            <p:nvPr/>
          </p:nvSpPr>
          <p:spPr>
            <a:xfrm>
              <a:off x="-42996150" y="3855800"/>
              <a:ext cx="78000" cy="45700"/>
            </a:xfrm>
            <a:custGeom>
              <a:avLst/>
              <a:gdLst/>
              <a:ahLst/>
              <a:cxnLst/>
              <a:rect l="l" t="t" r="r" b="b"/>
              <a:pathLst>
                <a:path w="3120" h="1828" extrusionOk="0">
                  <a:moveTo>
                    <a:pt x="1450" y="0"/>
                  </a:moveTo>
                  <a:lnTo>
                    <a:pt x="253" y="1166"/>
                  </a:lnTo>
                  <a:cubicBezTo>
                    <a:pt x="1" y="1355"/>
                    <a:pt x="190" y="1828"/>
                    <a:pt x="536" y="1828"/>
                  </a:cubicBezTo>
                  <a:lnTo>
                    <a:pt x="2773" y="1828"/>
                  </a:lnTo>
                  <a:cubicBezTo>
                    <a:pt x="2931" y="1828"/>
                    <a:pt x="3025" y="1765"/>
                    <a:pt x="3120" y="1670"/>
                  </a:cubicBezTo>
                  <a:lnTo>
                    <a:pt x="145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8927" name="Google Shape;8927;p82"/>
          <p:cNvGrpSpPr/>
          <p:nvPr/>
        </p:nvGrpSpPr>
        <p:grpSpPr>
          <a:xfrm>
            <a:off x="1134715" y="3215374"/>
            <a:ext cx="496999" cy="494545"/>
            <a:chOff x="-42994575" y="3950300"/>
            <a:chExt cx="319025" cy="317450"/>
          </a:xfrm>
        </p:grpSpPr>
        <p:sp>
          <p:nvSpPr>
            <p:cNvPr id="8928" name="Google Shape;8928;p82"/>
            <p:cNvSpPr/>
            <p:nvPr/>
          </p:nvSpPr>
          <p:spPr>
            <a:xfrm>
              <a:off x="-42930775" y="4225200"/>
              <a:ext cx="191425" cy="42550"/>
            </a:xfrm>
            <a:custGeom>
              <a:avLst/>
              <a:gdLst/>
              <a:ahLst/>
              <a:cxnLst/>
              <a:rect l="l" t="t" r="r" b="b"/>
              <a:pathLst>
                <a:path w="7657" h="1702" extrusionOk="0">
                  <a:moveTo>
                    <a:pt x="442" y="0"/>
                  </a:moveTo>
                  <a:cubicBezTo>
                    <a:pt x="190" y="0"/>
                    <a:pt x="1" y="221"/>
                    <a:pt x="1" y="441"/>
                  </a:cubicBezTo>
                  <a:lnTo>
                    <a:pt x="1" y="1292"/>
                  </a:lnTo>
                  <a:cubicBezTo>
                    <a:pt x="1" y="1512"/>
                    <a:pt x="190" y="1701"/>
                    <a:pt x="442" y="1701"/>
                  </a:cubicBezTo>
                  <a:lnTo>
                    <a:pt x="7215" y="1701"/>
                  </a:lnTo>
                  <a:cubicBezTo>
                    <a:pt x="7499" y="1701"/>
                    <a:pt x="7656" y="1512"/>
                    <a:pt x="7656" y="1292"/>
                  </a:cubicBezTo>
                  <a:lnTo>
                    <a:pt x="7656" y="441"/>
                  </a:lnTo>
                  <a:cubicBezTo>
                    <a:pt x="7656" y="221"/>
                    <a:pt x="7436" y="0"/>
                    <a:pt x="721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29" name="Google Shape;8929;p82"/>
            <p:cNvSpPr/>
            <p:nvPr/>
          </p:nvSpPr>
          <p:spPr>
            <a:xfrm>
              <a:off x="-42908725" y="4163750"/>
              <a:ext cx="148900" cy="42550"/>
            </a:xfrm>
            <a:custGeom>
              <a:avLst/>
              <a:gdLst/>
              <a:ahLst/>
              <a:cxnLst/>
              <a:rect l="l" t="t" r="r" b="b"/>
              <a:pathLst>
                <a:path w="5956" h="1702" extrusionOk="0">
                  <a:moveTo>
                    <a:pt x="442" y="1"/>
                  </a:moveTo>
                  <a:cubicBezTo>
                    <a:pt x="190" y="1"/>
                    <a:pt x="1" y="190"/>
                    <a:pt x="1" y="410"/>
                  </a:cubicBezTo>
                  <a:lnTo>
                    <a:pt x="1" y="1261"/>
                  </a:lnTo>
                  <a:cubicBezTo>
                    <a:pt x="1" y="1481"/>
                    <a:pt x="190" y="1702"/>
                    <a:pt x="442" y="1702"/>
                  </a:cubicBezTo>
                  <a:lnTo>
                    <a:pt x="5514" y="1702"/>
                  </a:lnTo>
                  <a:cubicBezTo>
                    <a:pt x="5735" y="1702"/>
                    <a:pt x="5955" y="1481"/>
                    <a:pt x="5955" y="1261"/>
                  </a:cubicBezTo>
                  <a:lnTo>
                    <a:pt x="5955" y="410"/>
                  </a:lnTo>
                  <a:cubicBezTo>
                    <a:pt x="5955" y="190"/>
                    <a:pt x="5735" y="1"/>
                    <a:pt x="551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30" name="Google Shape;8930;p82"/>
            <p:cNvSpPr/>
            <p:nvPr/>
          </p:nvSpPr>
          <p:spPr>
            <a:xfrm>
              <a:off x="-42994575" y="3950300"/>
              <a:ext cx="319025" cy="211125"/>
            </a:xfrm>
            <a:custGeom>
              <a:avLst/>
              <a:gdLst/>
              <a:ahLst/>
              <a:cxnLst/>
              <a:rect l="l" t="t" r="r" b="b"/>
              <a:pathLst>
                <a:path w="12761" h="8445" extrusionOk="0">
                  <a:moveTo>
                    <a:pt x="6428" y="852"/>
                  </a:moveTo>
                  <a:cubicBezTo>
                    <a:pt x="6648" y="852"/>
                    <a:pt x="6806" y="1009"/>
                    <a:pt x="6869" y="1261"/>
                  </a:cubicBezTo>
                  <a:lnTo>
                    <a:pt x="6869" y="1324"/>
                  </a:lnTo>
                  <a:cubicBezTo>
                    <a:pt x="6806" y="1513"/>
                    <a:pt x="6648" y="1702"/>
                    <a:pt x="6428" y="1702"/>
                  </a:cubicBezTo>
                  <a:cubicBezTo>
                    <a:pt x="6176" y="1702"/>
                    <a:pt x="6018" y="1576"/>
                    <a:pt x="5987" y="1324"/>
                  </a:cubicBezTo>
                  <a:lnTo>
                    <a:pt x="5987" y="1261"/>
                  </a:lnTo>
                  <a:cubicBezTo>
                    <a:pt x="6018" y="1041"/>
                    <a:pt x="6176" y="852"/>
                    <a:pt x="6428" y="852"/>
                  </a:cubicBezTo>
                  <a:close/>
                  <a:moveTo>
                    <a:pt x="2112" y="2742"/>
                  </a:moveTo>
                  <a:lnTo>
                    <a:pt x="3340" y="6396"/>
                  </a:lnTo>
                  <a:lnTo>
                    <a:pt x="914" y="6396"/>
                  </a:lnTo>
                  <a:lnTo>
                    <a:pt x="2112" y="2742"/>
                  </a:lnTo>
                  <a:close/>
                  <a:moveTo>
                    <a:pt x="10681" y="2742"/>
                  </a:moveTo>
                  <a:lnTo>
                    <a:pt x="11878" y="6396"/>
                  </a:lnTo>
                  <a:lnTo>
                    <a:pt x="9452" y="6396"/>
                  </a:lnTo>
                  <a:lnTo>
                    <a:pt x="10681" y="2742"/>
                  </a:lnTo>
                  <a:close/>
                  <a:moveTo>
                    <a:pt x="6333" y="1"/>
                  </a:moveTo>
                  <a:cubicBezTo>
                    <a:pt x="5798" y="1"/>
                    <a:pt x="5325" y="347"/>
                    <a:pt x="5168" y="852"/>
                  </a:cubicBezTo>
                  <a:lnTo>
                    <a:pt x="1292" y="852"/>
                  </a:lnTo>
                  <a:cubicBezTo>
                    <a:pt x="1103" y="852"/>
                    <a:pt x="914" y="1009"/>
                    <a:pt x="883" y="1198"/>
                  </a:cubicBezTo>
                  <a:cubicBezTo>
                    <a:pt x="820" y="1482"/>
                    <a:pt x="1040" y="1702"/>
                    <a:pt x="1292" y="1702"/>
                  </a:cubicBezTo>
                  <a:lnTo>
                    <a:pt x="1576" y="1702"/>
                  </a:lnTo>
                  <a:cubicBezTo>
                    <a:pt x="1" y="6491"/>
                    <a:pt x="32" y="6333"/>
                    <a:pt x="32" y="6459"/>
                  </a:cubicBezTo>
                  <a:cubicBezTo>
                    <a:pt x="64" y="7562"/>
                    <a:pt x="1009" y="8444"/>
                    <a:pt x="2112" y="8444"/>
                  </a:cubicBezTo>
                  <a:cubicBezTo>
                    <a:pt x="3277" y="8444"/>
                    <a:pt x="4159" y="7562"/>
                    <a:pt x="4159" y="6459"/>
                  </a:cubicBezTo>
                  <a:cubicBezTo>
                    <a:pt x="4159" y="6333"/>
                    <a:pt x="4222" y="6491"/>
                    <a:pt x="2647" y="1702"/>
                  </a:cubicBezTo>
                  <a:lnTo>
                    <a:pt x="5105" y="1702"/>
                  </a:lnTo>
                  <a:lnTo>
                    <a:pt x="5105" y="7342"/>
                  </a:lnTo>
                  <a:cubicBezTo>
                    <a:pt x="5105" y="7594"/>
                    <a:pt x="5325" y="7783"/>
                    <a:pt x="5546" y="7783"/>
                  </a:cubicBezTo>
                  <a:lnTo>
                    <a:pt x="7247" y="7783"/>
                  </a:lnTo>
                  <a:cubicBezTo>
                    <a:pt x="7499" y="7783"/>
                    <a:pt x="7688" y="7594"/>
                    <a:pt x="7688" y="7342"/>
                  </a:cubicBezTo>
                  <a:lnTo>
                    <a:pt x="7688" y="1702"/>
                  </a:lnTo>
                  <a:lnTo>
                    <a:pt x="10177" y="1702"/>
                  </a:lnTo>
                  <a:cubicBezTo>
                    <a:pt x="8602" y="6491"/>
                    <a:pt x="8633" y="6333"/>
                    <a:pt x="8633" y="6459"/>
                  </a:cubicBezTo>
                  <a:cubicBezTo>
                    <a:pt x="8665" y="7562"/>
                    <a:pt x="9578" y="8444"/>
                    <a:pt x="10681" y="8444"/>
                  </a:cubicBezTo>
                  <a:cubicBezTo>
                    <a:pt x="11815" y="8444"/>
                    <a:pt x="12729" y="7562"/>
                    <a:pt x="12729" y="6459"/>
                  </a:cubicBezTo>
                  <a:cubicBezTo>
                    <a:pt x="12729" y="6333"/>
                    <a:pt x="12760" y="6491"/>
                    <a:pt x="11185" y="1702"/>
                  </a:cubicBezTo>
                  <a:lnTo>
                    <a:pt x="11437" y="1702"/>
                  </a:lnTo>
                  <a:cubicBezTo>
                    <a:pt x="11626" y="1702"/>
                    <a:pt x="11815" y="1576"/>
                    <a:pt x="11847" y="1356"/>
                  </a:cubicBezTo>
                  <a:cubicBezTo>
                    <a:pt x="11910" y="1104"/>
                    <a:pt x="11689" y="852"/>
                    <a:pt x="11437" y="852"/>
                  </a:cubicBezTo>
                  <a:lnTo>
                    <a:pt x="7530" y="852"/>
                  </a:lnTo>
                  <a:cubicBezTo>
                    <a:pt x="7373" y="347"/>
                    <a:pt x="6900" y="1"/>
                    <a:pt x="633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8931" name="Google Shape;8931;p82"/>
          <p:cNvGrpSpPr/>
          <p:nvPr/>
        </p:nvGrpSpPr>
        <p:grpSpPr>
          <a:xfrm>
            <a:off x="4005909" y="2077817"/>
            <a:ext cx="495713" cy="494505"/>
            <a:chOff x="-41111350" y="3239100"/>
            <a:chExt cx="318200" cy="317425"/>
          </a:xfrm>
        </p:grpSpPr>
        <p:sp>
          <p:nvSpPr>
            <p:cNvPr id="8932" name="Google Shape;8932;p82"/>
            <p:cNvSpPr/>
            <p:nvPr/>
          </p:nvSpPr>
          <p:spPr>
            <a:xfrm>
              <a:off x="-41111350" y="3239100"/>
              <a:ext cx="145725" cy="144925"/>
            </a:xfrm>
            <a:custGeom>
              <a:avLst/>
              <a:gdLst/>
              <a:ahLst/>
              <a:cxnLst/>
              <a:rect l="l" t="t" r="r" b="b"/>
              <a:pathLst>
                <a:path w="5829" h="5797" extrusionOk="0">
                  <a:moveTo>
                    <a:pt x="2930" y="1670"/>
                  </a:moveTo>
                  <a:cubicBezTo>
                    <a:pt x="3119" y="1670"/>
                    <a:pt x="3308" y="1859"/>
                    <a:pt x="3308" y="2048"/>
                  </a:cubicBezTo>
                  <a:lnTo>
                    <a:pt x="3308" y="2489"/>
                  </a:lnTo>
                  <a:lnTo>
                    <a:pt x="3749" y="2489"/>
                  </a:lnTo>
                  <a:cubicBezTo>
                    <a:pt x="4001" y="2489"/>
                    <a:pt x="4159" y="2678"/>
                    <a:pt x="4159" y="2930"/>
                  </a:cubicBezTo>
                  <a:cubicBezTo>
                    <a:pt x="4159" y="3151"/>
                    <a:pt x="3938" y="3340"/>
                    <a:pt x="3749" y="3340"/>
                  </a:cubicBezTo>
                  <a:lnTo>
                    <a:pt x="3308" y="3340"/>
                  </a:lnTo>
                  <a:lnTo>
                    <a:pt x="3308" y="3781"/>
                  </a:lnTo>
                  <a:cubicBezTo>
                    <a:pt x="3308" y="4001"/>
                    <a:pt x="3119" y="4159"/>
                    <a:pt x="2930" y="4159"/>
                  </a:cubicBezTo>
                  <a:cubicBezTo>
                    <a:pt x="2710" y="4159"/>
                    <a:pt x="2520" y="3970"/>
                    <a:pt x="2520" y="3781"/>
                  </a:cubicBezTo>
                  <a:lnTo>
                    <a:pt x="2520" y="3340"/>
                  </a:lnTo>
                  <a:lnTo>
                    <a:pt x="2079" y="3340"/>
                  </a:lnTo>
                  <a:cubicBezTo>
                    <a:pt x="1859" y="3340"/>
                    <a:pt x="1701" y="3151"/>
                    <a:pt x="1701" y="2930"/>
                  </a:cubicBezTo>
                  <a:cubicBezTo>
                    <a:pt x="1701" y="2678"/>
                    <a:pt x="1859" y="2489"/>
                    <a:pt x="2079" y="2489"/>
                  </a:cubicBezTo>
                  <a:lnTo>
                    <a:pt x="2520" y="2489"/>
                  </a:lnTo>
                  <a:lnTo>
                    <a:pt x="2520" y="2048"/>
                  </a:lnTo>
                  <a:cubicBezTo>
                    <a:pt x="2520" y="1827"/>
                    <a:pt x="2710" y="1670"/>
                    <a:pt x="2930" y="1670"/>
                  </a:cubicBezTo>
                  <a:close/>
                  <a:moveTo>
                    <a:pt x="441" y="0"/>
                  </a:moveTo>
                  <a:cubicBezTo>
                    <a:pt x="189" y="0"/>
                    <a:pt x="0" y="189"/>
                    <a:pt x="0" y="441"/>
                  </a:cubicBezTo>
                  <a:lnTo>
                    <a:pt x="0" y="5387"/>
                  </a:lnTo>
                  <a:cubicBezTo>
                    <a:pt x="32" y="5639"/>
                    <a:pt x="221" y="5797"/>
                    <a:pt x="441" y="5797"/>
                  </a:cubicBezTo>
                  <a:lnTo>
                    <a:pt x="5387" y="5797"/>
                  </a:lnTo>
                  <a:cubicBezTo>
                    <a:pt x="5639" y="5797"/>
                    <a:pt x="5829" y="5608"/>
                    <a:pt x="5829" y="5387"/>
                  </a:cubicBezTo>
                  <a:lnTo>
                    <a:pt x="5829" y="441"/>
                  </a:lnTo>
                  <a:cubicBezTo>
                    <a:pt x="5829" y="189"/>
                    <a:pt x="5639" y="0"/>
                    <a:pt x="538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33" name="Google Shape;8933;p82"/>
            <p:cNvSpPr/>
            <p:nvPr/>
          </p:nvSpPr>
          <p:spPr>
            <a:xfrm>
              <a:off x="-41110575" y="3412375"/>
              <a:ext cx="146525" cy="144150"/>
            </a:xfrm>
            <a:custGeom>
              <a:avLst/>
              <a:gdLst/>
              <a:ahLst/>
              <a:cxnLst/>
              <a:rect l="l" t="t" r="r" b="b"/>
              <a:pathLst>
                <a:path w="5861" h="5766" extrusionOk="0">
                  <a:moveTo>
                    <a:pt x="3450" y="1859"/>
                  </a:moveTo>
                  <a:cubicBezTo>
                    <a:pt x="3561" y="1859"/>
                    <a:pt x="3671" y="1890"/>
                    <a:pt x="3750" y="1953"/>
                  </a:cubicBezTo>
                  <a:cubicBezTo>
                    <a:pt x="3907" y="2111"/>
                    <a:pt x="3907" y="2395"/>
                    <a:pt x="3750" y="2552"/>
                  </a:cubicBezTo>
                  <a:lnTo>
                    <a:pt x="3466" y="2836"/>
                  </a:lnTo>
                  <a:lnTo>
                    <a:pt x="3750" y="3119"/>
                  </a:lnTo>
                  <a:cubicBezTo>
                    <a:pt x="3907" y="3277"/>
                    <a:pt x="3907" y="3529"/>
                    <a:pt x="3750" y="3686"/>
                  </a:cubicBezTo>
                  <a:cubicBezTo>
                    <a:pt x="3671" y="3765"/>
                    <a:pt x="3561" y="3804"/>
                    <a:pt x="3450" y="3804"/>
                  </a:cubicBezTo>
                  <a:cubicBezTo>
                    <a:pt x="3340" y="3804"/>
                    <a:pt x="3230" y="3765"/>
                    <a:pt x="3151" y="3686"/>
                  </a:cubicBezTo>
                  <a:lnTo>
                    <a:pt x="2899" y="3434"/>
                  </a:lnTo>
                  <a:lnTo>
                    <a:pt x="2616" y="3686"/>
                  </a:lnTo>
                  <a:cubicBezTo>
                    <a:pt x="2537" y="3765"/>
                    <a:pt x="2426" y="3804"/>
                    <a:pt x="2316" y="3804"/>
                  </a:cubicBezTo>
                  <a:cubicBezTo>
                    <a:pt x="2206" y="3804"/>
                    <a:pt x="2096" y="3765"/>
                    <a:pt x="2017" y="3686"/>
                  </a:cubicBezTo>
                  <a:cubicBezTo>
                    <a:pt x="1859" y="3529"/>
                    <a:pt x="1859" y="3277"/>
                    <a:pt x="2017" y="3119"/>
                  </a:cubicBezTo>
                  <a:lnTo>
                    <a:pt x="2300" y="2836"/>
                  </a:lnTo>
                  <a:lnTo>
                    <a:pt x="2017" y="2552"/>
                  </a:lnTo>
                  <a:cubicBezTo>
                    <a:pt x="1859" y="2395"/>
                    <a:pt x="1859" y="2111"/>
                    <a:pt x="2017" y="1953"/>
                  </a:cubicBezTo>
                  <a:cubicBezTo>
                    <a:pt x="2096" y="1890"/>
                    <a:pt x="2206" y="1859"/>
                    <a:pt x="2316" y="1859"/>
                  </a:cubicBezTo>
                  <a:cubicBezTo>
                    <a:pt x="2426" y="1859"/>
                    <a:pt x="2537" y="1890"/>
                    <a:pt x="2616" y="1953"/>
                  </a:cubicBezTo>
                  <a:lnTo>
                    <a:pt x="2899" y="2237"/>
                  </a:lnTo>
                  <a:lnTo>
                    <a:pt x="3151" y="1953"/>
                  </a:lnTo>
                  <a:cubicBezTo>
                    <a:pt x="3230" y="1890"/>
                    <a:pt x="3340" y="1859"/>
                    <a:pt x="3450" y="1859"/>
                  </a:cubicBezTo>
                  <a:close/>
                  <a:moveTo>
                    <a:pt x="442" y="0"/>
                  </a:moveTo>
                  <a:cubicBezTo>
                    <a:pt x="221" y="0"/>
                    <a:pt x="1" y="189"/>
                    <a:pt x="1" y="378"/>
                  </a:cubicBezTo>
                  <a:lnTo>
                    <a:pt x="1" y="5356"/>
                  </a:lnTo>
                  <a:cubicBezTo>
                    <a:pt x="1" y="5608"/>
                    <a:pt x="221" y="5766"/>
                    <a:pt x="442" y="5766"/>
                  </a:cubicBezTo>
                  <a:lnTo>
                    <a:pt x="5419" y="5766"/>
                  </a:lnTo>
                  <a:cubicBezTo>
                    <a:pt x="5640" y="5766"/>
                    <a:pt x="5861" y="5545"/>
                    <a:pt x="5861" y="5356"/>
                  </a:cubicBezTo>
                  <a:lnTo>
                    <a:pt x="5861" y="378"/>
                  </a:lnTo>
                  <a:cubicBezTo>
                    <a:pt x="5861" y="158"/>
                    <a:pt x="5640" y="0"/>
                    <a:pt x="541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34" name="Google Shape;8934;p82"/>
            <p:cNvSpPr/>
            <p:nvPr/>
          </p:nvSpPr>
          <p:spPr>
            <a:xfrm>
              <a:off x="-40938875" y="3239100"/>
              <a:ext cx="145725" cy="144925"/>
            </a:xfrm>
            <a:custGeom>
              <a:avLst/>
              <a:gdLst/>
              <a:ahLst/>
              <a:cxnLst/>
              <a:rect l="l" t="t" r="r" b="b"/>
              <a:pathLst>
                <a:path w="5829" h="5797" extrusionOk="0">
                  <a:moveTo>
                    <a:pt x="3750" y="2457"/>
                  </a:moveTo>
                  <a:cubicBezTo>
                    <a:pt x="3970" y="2457"/>
                    <a:pt x="4128" y="2646"/>
                    <a:pt x="4128" y="2867"/>
                  </a:cubicBezTo>
                  <a:cubicBezTo>
                    <a:pt x="4159" y="3151"/>
                    <a:pt x="3970" y="3308"/>
                    <a:pt x="3750" y="3308"/>
                  </a:cubicBezTo>
                  <a:lnTo>
                    <a:pt x="2080" y="3308"/>
                  </a:lnTo>
                  <a:cubicBezTo>
                    <a:pt x="1859" y="3308"/>
                    <a:pt x="1702" y="3119"/>
                    <a:pt x="1702" y="2867"/>
                  </a:cubicBezTo>
                  <a:cubicBezTo>
                    <a:pt x="1702" y="2646"/>
                    <a:pt x="1891" y="2457"/>
                    <a:pt x="2080" y="2457"/>
                  </a:cubicBezTo>
                  <a:close/>
                  <a:moveTo>
                    <a:pt x="442" y="0"/>
                  </a:moveTo>
                  <a:cubicBezTo>
                    <a:pt x="190" y="0"/>
                    <a:pt x="1" y="189"/>
                    <a:pt x="1" y="441"/>
                  </a:cubicBezTo>
                  <a:lnTo>
                    <a:pt x="1" y="5387"/>
                  </a:lnTo>
                  <a:cubicBezTo>
                    <a:pt x="1" y="5639"/>
                    <a:pt x="190" y="5797"/>
                    <a:pt x="442" y="5797"/>
                  </a:cubicBezTo>
                  <a:lnTo>
                    <a:pt x="5388" y="5797"/>
                  </a:lnTo>
                  <a:cubicBezTo>
                    <a:pt x="5640" y="5797"/>
                    <a:pt x="5829" y="5608"/>
                    <a:pt x="5829" y="5387"/>
                  </a:cubicBezTo>
                  <a:lnTo>
                    <a:pt x="5829" y="441"/>
                  </a:lnTo>
                  <a:cubicBezTo>
                    <a:pt x="5829" y="189"/>
                    <a:pt x="5640" y="0"/>
                    <a:pt x="538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35" name="Google Shape;8935;p82"/>
            <p:cNvSpPr/>
            <p:nvPr/>
          </p:nvSpPr>
          <p:spPr>
            <a:xfrm>
              <a:off x="-40938875" y="3411575"/>
              <a:ext cx="145725" cy="144950"/>
            </a:xfrm>
            <a:custGeom>
              <a:avLst/>
              <a:gdLst/>
              <a:ahLst/>
              <a:cxnLst/>
              <a:rect l="l" t="t" r="r" b="b"/>
              <a:pathLst>
                <a:path w="5829" h="5798" extrusionOk="0">
                  <a:moveTo>
                    <a:pt x="3750" y="1639"/>
                  </a:moveTo>
                  <a:cubicBezTo>
                    <a:pt x="3970" y="1639"/>
                    <a:pt x="4128" y="1859"/>
                    <a:pt x="4128" y="2080"/>
                  </a:cubicBezTo>
                  <a:cubicBezTo>
                    <a:pt x="4159" y="2332"/>
                    <a:pt x="3970" y="2490"/>
                    <a:pt x="3750" y="2490"/>
                  </a:cubicBezTo>
                  <a:lnTo>
                    <a:pt x="2080" y="2490"/>
                  </a:lnTo>
                  <a:cubicBezTo>
                    <a:pt x="1859" y="2490"/>
                    <a:pt x="1702" y="2269"/>
                    <a:pt x="1702" y="2080"/>
                  </a:cubicBezTo>
                  <a:cubicBezTo>
                    <a:pt x="1702" y="1859"/>
                    <a:pt x="1891" y="1639"/>
                    <a:pt x="2080" y="1639"/>
                  </a:cubicBezTo>
                  <a:close/>
                  <a:moveTo>
                    <a:pt x="3750" y="3309"/>
                  </a:moveTo>
                  <a:cubicBezTo>
                    <a:pt x="3970" y="3309"/>
                    <a:pt x="4128" y="3498"/>
                    <a:pt x="4128" y="3687"/>
                  </a:cubicBezTo>
                  <a:cubicBezTo>
                    <a:pt x="4159" y="3970"/>
                    <a:pt x="3970" y="4128"/>
                    <a:pt x="3750" y="4128"/>
                  </a:cubicBezTo>
                  <a:lnTo>
                    <a:pt x="2080" y="4128"/>
                  </a:lnTo>
                  <a:cubicBezTo>
                    <a:pt x="1859" y="4128"/>
                    <a:pt x="1702" y="3939"/>
                    <a:pt x="1702" y="3687"/>
                  </a:cubicBezTo>
                  <a:cubicBezTo>
                    <a:pt x="1702" y="3466"/>
                    <a:pt x="1891" y="3309"/>
                    <a:pt x="2080" y="3309"/>
                  </a:cubicBezTo>
                  <a:close/>
                  <a:moveTo>
                    <a:pt x="442" y="1"/>
                  </a:moveTo>
                  <a:cubicBezTo>
                    <a:pt x="190" y="1"/>
                    <a:pt x="1" y="190"/>
                    <a:pt x="1" y="379"/>
                  </a:cubicBezTo>
                  <a:lnTo>
                    <a:pt x="1" y="5388"/>
                  </a:lnTo>
                  <a:cubicBezTo>
                    <a:pt x="1" y="5640"/>
                    <a:pt x="190" y="5798"/>
                    <a:pt x="442" y="5798"/>
                  </a:cubicBezTo>
                  <a:lnTo>
                    <a:pt x="5388" y="5798"/>
                  </a:lnTo>
                  <a:cubicBezTo>
                    <a:pt x="5640" y="5798"/>
                    <a:pt x="5829" y="5577"/>
                    <a:pt x="5829" y="5388"/>
                  </a:cubicBezTo>
                  <a:lnTo>
                    <a:pt x="5829" y="410"/>
                  </a:lnTo>
                  <a:cubicBezTo>
                    <a:pt x="5829" y="190"/>
                    <a:pt x="5640" y="1"/>
                    <a:pt x="538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8936" name="Google Shape;8936;p82"/>
          <p:cNvGrpSpPr/>
          <p:nvPr/>
        </p:nvGrpSpPr>
        <p:grpSpPr>
          <a:xfrm>
            <a:off x="4001001" y="2658526"/>
            <a:ext cx="505528" cy="494623"/>
            <a:chOff x="-41117650" y="3605525"/>
            <a:chExt cx="324500" cy="317500"/>
          </a:xfrm>
        </p:grpSpPr>
        <p:sp>
          <p:nvSpPr>
            <p:cNvPr id="8937" name="Google Shape;8937;p82"/>
            <p:cNvSpPr/>
            <p:nvPr/>
          </p:nvSpPr>
          <p:spPr>
            <a:xfrm>
              <a:off x="-41016850" y="3605525"/>
              <a:ext cx="106350" cy="105375"/>
            </a:xfrm>
            <a:custGeom>
              <a:avLst/>
              <a:gdLst/>
              <a:ahLst/>
              <a:cxnLst/>
              <a:rect l="l" t="t" r="r" b="b"/>
              <a:pathLst>
                <a:path w="4254" h="4215" extrusionOk="0">
                  <a:moveTo>
                    <a:pt x="2064" y="1"/>
                  </a:moveTo>
                  <a:cubicBezTo>
                    <a:pt x="1954" y="1"/>
                    <a:pt x="1844" y="40"/>
                    <a:pt x="1765" y="119"/>
                  </a:cubicBezTo>
                  <a:lnTo>
                    <a:pt x="1" y="1883"/>
                  </a:lnTo>
                  <a:lnTo>
                    <a:pt x="2332" y="4214"/>
                  </a:lnTo>
                  <a:lnTo>
                    <a:pt x="4096" y="2450"/>
                  </a:lnTo>
                  <a:cubicBezTo>
                    <a:pt x="4254" y="2293"/>
                    <a:pt x="4254" y="2009"/>
                    <a:pt x="4096" y="1852"/>
                  </a:cubicBezTo>
                  <a:lnTo>
                    <a:pt x="2364" y="119"/>
                  </a:lnTo>
                  <a:cubicBezTo>
                    <a:pt x="2285" y="40"/>
                    <a:pt x="2175" y="1"/>
                    <a:pt x="206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38" name="Google Shape;8938;p82"/>
            <p:cNvSpPr/>
            <p:nvPr/>
          </p:nvSpPr>
          <p:spPr>
            <a:xfrm>
              <a:off x="-40900275" y="3721300"/>
              <a:ext cx="107125" cy="105375"/>
            </a:xfrm>
            <a:custGeom>
              <a:avLst/>
              <a:gdLst/>
              <a:ahLst/>
              <a:cxnLst/>
              <a:rect l="l" t="t" r="r" b="b"/>
              <a:pathLst>
                <a:path w="4285" h="4215" extrusionOk="0">
                  <a:moveTo>
                    <a:pt x="2064" y="1"/>
                  </a:moveTo>
                  <a:cubicBezTo>
                    <a:pt x="1954" y="1"/>
                    <a:pt x="1843" y="40"/>
                    <a:pt x="1765" y="119"/>
                  </a:cubicBezTo>
                  <a:lnTo>
                    <a:pt x="0" y="1915"/>
                  </a:lnTo>
                  <a:lnTo>
                    <a:pt x="2300" y="4215"/>
                  </a:lnTo>
                  <a:lnTo>
                    <a:pt x="4128" y="2482"/>
                  </a:lnTo>
                  <a:cubicBezTo>
                    <a:pt x="4285" y="2324"/>
                    <a:pt x="4285" y="2072"/>
                    <a:pt x="4128" y="1915"/>
                  </a:cubicBezTo>
                  <a:lnTo>
                    <a:pt x="2363" y="119"/>
                  </a:lnTo>
                  <a:cubicBezTo>
                    <a:pt x="2285" y="40"/>
                    <a:pt x="2174" y="1"/>
                    <a:pt x="206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39" name="Google Shape;8939;p82"/>
            <p:cNvSpPr/>
            <p:nvPr/>
          </p:nvSpPr>
          <p:spPr>
            <a:xfrm>
              <a:off x="-41117650" y="3668350"/>
              <a:ext cx="262300" cy="254675"/>
            </a:xfrm>
            <a:custGeom>
              <a:avLst/>
              <a:gdLst/>
              <a:ahLst/>
              <a:cxnLst/>
              <a:rect l="l" t="t" r="r" b="b"/>
              <a:pathLst>
                <a:path w="10492" h="10187" extrusionOk="0">
                  <a:moveTo>
                    <a:pt x="3497" y="0"/>
                  </a:moveTo>
                  <a:lnTo>
                    <a:pt x="1764" y="1733"/>
                  </a:lnTo>
                  <a:cubicBezTo>
                    <a:pt x="1166" y="2332"/>
                    <a:pt x="725" y="3088"/>
                    <a:pt x="504" y="3812"/>
                  </a:cubicBezTo>
                  <a:cubicBezTo>
                    <a:pt x="0" y="5514"/>
                    <a:pt x="410" y="7404"/>
                    <a:pt x="1764" y="8759"/>
                  </a:cubicBezTo>
                  <a:cubicBezTo>
                    <a:pt x="2667" y="9661"/>
                    <a:pt x="3919" y="10187"/>
                    <a:pt x="5273" y="10187"/>
                  </a:cubicBezTo>
                  <a:cubicBezTo>
                    <a:pt x="5384" y="10187"/>
                    <a:pt x="5496" y="10183"/>
                    <a:pt x="5608" y="10176"/>
                  </a:cubicBezTo>
                  <a:cubicBezTo>
                    <a:pt x="6679" y="10082"/>
                    <a:pt x="7876" y="9609"/>
                    <a:pt x="8758" y="8759"/>
                  </a:cubicBezTo>
                  <a:lnTo>
                    <a:pt x="10491" y="7026"/>
                  </a:lnTo>
                  <a:lnTo>
                    <a:pt x="8191" y="4694"/>
                  </a:lnTo>
                  <a:lnTo>
                    <a:pt x="6396" y="6396"/>
                  </a:lnTo>
                  <a:cubicBezTo>
                    <a:pt x="6077" y="6715"/>
                    <a:pt x="5645" y="6880"/>
                    <a:pt x="5214" y="6880"/>
                  </a:cubicBezTo>
                  <a:cubicBezTo>
                    <a:pt x="4794" y="6880"/>
                    <a:pt x="4375" y="6722"/>
                    <a:pt x="4064" y="6396"/>
                  </a:cubicBezTo>
                  <a:cubicBezTo>
                    <a:pt x="3434" y="5766"/>
                    <a:pt x="3434" y="4694"/>
                    <a:pt x="4064" y="4064"/>
                  </a:cubicBezTo>
                  <a:lnTo>
                    <a:pt x="5797" y="2332"/>
                  </a:lnTo>
                  <a:lnTo>
                    <a:pt x="349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8940" name="Google Shape;8940;p82"/>
          <p:cNvSpPr/>
          <p:nvPr/>
        </p:nvSpPr>
        <p:spPr>
          <a:xfrm>
            <a:off x="4009175" y="3257972"/>
            <a:ext cx="496960" cy="482237"/>
          </a:xfrm>
          <a:custGeom>
            <a:avLst/>
            <a:gdLst/>
            <a:ahLst/>
            <a:cxnLst/>
            <a:rect l="l" t="t" r="r" b="b"/>
            <a:pathLst>
              <a:path w="12760" h="12382" extrusionOk="0">
                <a:moveTo>
                  <a:pt x="2080" y="1"/>
                </a:moveTo>
                <a:cubicBezTo>
                  <a:pt x="946" y="1"/>
                  <a:pt x="32" y="946"/>
                  <a:pt x="1" y="2080"/>
                </a:cubicBezTo>
                <a:lnTo>
                  <a:pt x="1" y="9515"/>
                </a:lnTo>
                <a:cubicBezTo>
                  <a:pt x="1" y="11090"/>
                  <a:pt x="1261" y="12382"/>
                  <a:pt x="2899" y="12382"/>
                </a:cubicBezTo>
                <a:cubicBezTo>
                  <a:pt x="4537" y="12382"/>
                  <a:pt x="5798" y="11090"/>
                  <a:pt x="5829" y="9515"/>
                </a:cubicBezTo>
                <a:cubicBezTo>
                  <a:pt x="5829" y="9295"/>
                  <a:pt x="6144" y="9137"/>
                  <a:pt x="6365" y="9074"/>
                </a:cubicBezTo>
                <a:cubicBezTo>
                  <a:pt x="6617" y="9074"/>
                  <a:pt x="6932" y="9295"/>
                  <a:pt x="6932" y="9515"/>
                </a:cubicBezTo>
                <a:cubicBezTo>
                  <a:pt x="6932" y="11122"/>
                  <a:pt x="8223" y="12382"/>
                  <a:pt x="9830" y="12382"/>
                </a:cubicBezTo>
                <a:cubicBezTo>
                  <a:pt x="11374" y="12382"/>
                  <a:pt x="12760" y="11216"/>
                  <a:pt x="12760" y="9452"/>
                </a:cubicBezTo>
                <a:lnTo>
                  <a:pt x="12760" y="2080"/>
                </a:lnTo>
                <a:cubicBezTo>
                  <a:pt x="12760" y="946"/>
                  <a:pt x="11815" y="32"/>
                  <a:pt x="10681" y="1"/>
                </a:cubicBezTo>
                <a:cubicBezTo>
                  <a:pt x="10114" y="1"/>
                  <a:pt x="9578" y="221"/>
                  <a:pt x="9200" y="568"/>
                </a:cubicBezTo>
                <a:cubicBezTo>
                  <a:pt x="9043" y="725"/>
                  <a:pt x="9043" y="1009"/>
                  <a:pt x="9200" y="1166"/>
                </a:cubicBezTo>
                <a:cubicBezTo>
                  <a:pt x="9279" y="1245"/>
                  <a:pt x="9389" y="1284"/>
                  <a:pt x="9499" y="1284"/>
                </a:cubicBezTo>
                <a:cubicBezTo>
                  <a:pt x="9610" y="1284"/>
                  <a:pt x="9720" y="1245"/>
                  <a:pt x="9799" y="1166"/>
                </a:cubicBezTo>
                <a:cubicBezTo>
                  <a:pt x="10051" y="946"/>
                  <a:pt x="10366" y="820"/>
                  <a:pt x="10681" y="820"/>
                </a:cubicBezTo>
                <a:cubicBezTo>
                  <a:pt x="11342" y="820"/>
                  <a:pt x="11878" y="1355"/>
                  <a:pt x="11878" y="2080"/>
                </a:cubicBezTo>
                <a:lnTo>
                  <a:pt x="11878" y="7499"/>
                </a:lnTo>
                <a:cubicBezTo>
                  <a:pt x="11374" y="6963"/>
                  <a:pt x="10618" y="6648"/>
                  <a:pt x="9799" y="6648"/>
                </a:cubicBezTo>
                <a:cubicBezTo>
                  <a:pt x="8570" y="6648"/>
                  <a:pt x="7562" y="7404"/>
                  <a:pt x="7121" y="8444"/>
                </a:cubicBezTo>
                <a:cubicBezTo>
                  <a:pt x="6932" y="8349"/>
                  <a:pt x="6585" y="8286"/>
                  <a:pt x="6365" y="8286"/>
                </a:cubicBezTo>
                <a:cubicBezTo>
                  <a:pt x="6144" y="8286"/>
                  <a:pt x="5798" y="8381"/>
                  <a:pt x="5640" y="8444"/>
                </a:cubicBezTo>
                <a:cubicBezTo>
                  <a:pt x="5199" y="7404"/>
                  <a:pt x="4191" y="6648"/>
                  <a:pt x="2962" y="6648"/>
                </a:cubicBezTo>
                <a:cubicBezTo>
                  <a:pt x="2111" y="6648"/>
                  <a:pt x="1418" y="6995"/>
                  <a:pt x="851" y="7499"/>
                </a:cubicBezTo>
                <a:lnTo>
                  <a:pt x="851" y="2080"/>
                </a:lnTo>
                <a:cubicBezTo>
                  <a:pt x="851" y="1418"/>
                  <a:pt x="1418" y="851"/>
                  <a:pt x="2080" y="820"/>
                </a:cubicBezTo>
                <a:cubicBezTo>
                  <a:pt x="2426" y="820"/>
                  <a:pt x="2742" y="977"/>
                  <a:pt x="2962" y="1166"/>
                </a:cubicBezTo>
                <a:cubicBezTo>
                  <a:pt x="3041" y="1245"/>
                  <a:pt x="3151" y="1284"/>
                  <a:pt x="3257" y="1284"/>
                </a:cubicBezTo>
                <a:cubicBezTo>
                  <a:pt x="3364" y="1284"/>
                  <a:pt x="3466" y="1245"/>
                  <a:pt x="3529" y="1166"/>
                </a:cubicBezTo>
                <a:cubicBezTo>
                  <a:pt x="3687" y="1009"/>
                  <a:pt x="3687" y="725"/>
                  <a:pt x="3529" y="568"/>
                </a:cubicBezTo>
                <a:cubicBezTo>
                  <a:pt x="3183" y="221"/>
                  <a:pt x="2647" y="1"/>
                  <a:pt x="208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8941" name="Google Shape;8941;p82"/>
          <p:cNvGrpSpPr/>
          <p:nvPr/>
        </p:nvGrpSpPr>
        <p:grpSpPr>
          <a:xfrm>
            <a:off x="2436008" y="3847223"/>
            <a:ext cx="288361" cy="495752"/>
            <a:chOff x="-39205300" y="3220175"/>
            <a:chExt cx="185100" cy="318225"/>
          </a:xfrm>
        </p:grpSpPr>
        <p:sp>
          <p:nvSpPr>
            <p:cNvPr id="8942" name="Google Shape;8942;p82"/>
            <p:cNvSpPr/>
            <p:nvPr/>
          </p:nvSpPr>
          <p:spPr>
            <a:xfrm>
              <a:off x="-39205300" y="3220175"/>
              <a:ext cx="185100" cy="111875"/>
            </a:xfrm>
            <a:custGeom>
              <a:avLst/>
              <a:gdLst/>
              <a:ahLst/>
              <a:cxnLst/>
              <a:rect l="l" t="t" r="r" b="b"/>
              <a:pathLst>
                <a:path w="7404" h="4475" extrusionOk="0">
                  <a:moveTo>
                    <a:pt x="1229" y="1"/>
                  </a:moveTo>
                  <a:cubicBezTo>
                    <a:pt x="567" y="1"/>
                    <a:pt x="0" y="568"/>
                    <a:pt x="0" y="1261"/>
                  </a:cubicBezTo>
                  <a:cubicBezTo>
                    <a:pt x="0" y="1797"/>
                    <a:pt x="315" y="2269"/>
                    <a:pt x="819" y="2458"/>
                  </a:cubicBezTo>
                  <a:lnTo>
                    <a:pt x="819" y="4475"/>
                  </a:lnTo>
                  <a:lnTo>
                    <a:pt x="6616" y="4475"/>
                  </a:lnTo>
                  <a:lnTo>
                    <a:pt x="6616" y="2458"/>
                  </a:lnTo>
                  <a:lnTo>
                    <a:pt x="6585" y="2458"/>
                  </a:lnTo>
                  <a:cubicBezTo>
                    <a:pt x="7057" y="2301"/>
                    <a:pt x="7404" y="1828"/>
                    <a:pt x="7404" y="1261"/>
                  </a:cubicBezTo>
                  <a:cubicBezTo>
                    <a:pt x="7404" y="600"/>
                    <a:pt x="6868" y="64"/>
                    <a:pt x="617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43" name="Google Shape;8943;p82"/>
            <p:cNvSpPr/>
            <p:nvPr/>
          </p:nvSpPr>
          <p:spPr>
            <a:xfrm>
              <a:off x="-39184825" y="3353300"/>
              <a:ext cx="144950" cy="185100"/>
            </a:xfrm>
            <a:custGeom>
              <a:avLst/>
              <a:gdLst/>
              <a:ahLst/>
              <a:cxnLst/>
              <a:rect l="l" t="t" r="r" b="b"/>
              <a:pathLst>
                <a:path w="5798" h="7404" extrusionOk="0">
                  <a:moveTo>
                    <a:pt x="0" y="0"/>
                  </a:moveTo>
                  <a:lnTo>
                    <a:pt x="0" y="819"/>
                  </a:lnTo>
                  <a:lnTo>
                    <a:pt x="2111" y="819"/>
                  </a:lnTo>
                  <a:cubicBezTo>
                    <a:pt x="2332" y="819"/>
                    <a:pt x="2489" y="1040"/>
                    <a:pt x="2489" y="1260"/>
                  </a:cubicBezTo>
                  <a:cubicBezTo>
                    <a:pt x="2489" y="1513"/>
                    <a:pt x="2300" y="1702"/>
                    <a:pt x="2111" y="1702"/>
                  </a:cubicBezTo>
                  <a:lnTo>
                    <a:pt x="0" y="1702"/>
                  </a:lnTo>
                  <a:lnTo>
                    <a:pt x="0" y="2521"/>
                  </a:lnTo>
                  <a:lnTo>
                    <a:pt x="2111" y="2521"/>
                  </a:lnTo>
                  <a:cubicBezTo>
                    <a:pt x="2332" y="2521"/>
                    <a:pt x="2489" y="2710"/>
                    <a:pt x="2489" y="2930"/>
                  </a:cubicBezTo>
                  <a:cubicBezTo>
                    <a:pt x="2489" y="3151"/>
                    <a:pt x="2300" y="3340"/>
                    <a:pt x="2111" y="3340"/>
                  </a:cubicBezTo>
                  <a:lnTo>
                    <a:pt x="0" y="3340"/>
                  </a:lnTo>
                  <a:lnTo>
                    <a:pt x="0" y="4190"/>
                  </a:lnTo>
                  <a:lnTo>
                    <a:pt x="2111" y="4190"/>
                  </a:lnTo>
                  <a:cubicBezTo>
                    <a:pt x="2332" y="4190"/>
                    <a:pt x="2489" y="4379"/>
                    <a:pt x="2489" y="4600"/>
                  </a:cubicBezTo>
                  <a:cubicBezTo>
                    <a:pt x="2458" y="4726"/>
                    <a:pt x="2300" y="4915"/>
                    <a:pt x="2048" y="4915"/>
                  </a:cubicBezTo>
                  <a:lnTo>
                    <a:pt x="63" y="4915"/>
                  </a:lnTo>
                  <a:cubicBezTo>
                    <a:pt x="252" y="6427"/>
                    <a:pt x="1512" y="7404"/>
                    <a:pt x="2899" y="7404"/>
                  </a:cubicBezTo>
                  <a:cubicBezTo>
                    <a:pt x="4474" y="7404"/>
                    <a:pt x="5797" y="6112"/>
                    <a:pt x="5797" y="4537"/>
                  </a:cubicBezTo>
                  <a:lnTo>
                    <a:pt x="579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8944" name="Google Shape;8944;p82"/>
          <p:cNvGrpSpPr/>
          <p:nvPr/>
        </p:nvGrpSpPr>
        <p:grpSpPr>
          <a:xfrm>
            <a:off x="2390044" y="4460651"/>
            <a:ext cx="400021" cy="492364"/>
            <a:chOff x="-39248625" y="3588600"/>
            <a:chExt cx="256775" cy="316050"/>
          </a:xfrm>
        </p:grpSpPr>
        <p:sp>
          <p:nvSpPr>
            <p:cNvPr id="8945" name="Google Shape;8945;p82"/>
            <p:cNvSpPr/>
            <p:nvPr/>
          </p:nvSpPr>
          <p:spPr>
            <a:xfrm>
              <a:off x="-39248625" y="3588600"/>
              <a:ext cx="256775" cy="316050"/>
            </a:xfrm>
            <a:custGeom>
              <a:avLst/>
              <a:gdLst/>
              <a:ahLst/>
              <a:cxnLst/>
              <a:rect l="l" t="t" r="r" b="b"/>
              <a:pathLst>
                <a:path w="10271" h="12642" extrusionOk="0">
                  <a:moveTo>
                    <a:pt x="5364" y="0"/>
                  </a:moveTo>
                  <a:cubicBezTo>
                    <a:pt x="5041" y="0"/>
                    <a:pt x="4710" y="118"/>
                    <a:pt x="4443" y="355"/>
                  </a:cubicBezTo>
                  <a:lnTo>
                    <a:pt x="3277" y="1552"/>
                  </a:lnTo>
                  <a:cubicBezTo>
                    <a:pt x="2804" y="2025"/>
                    <a:pt x="2804" y="2812"/>
                    <a:pt x="3277" y="3316"/>
                  </a:cubicBezTo>
                  <a:lnTo>
                    <a:pt x="3938" y="3978"/>
                  </a:lnTo>
                  <a:lnTo>
                    <a:pt x="1702" y="6215"/>
                  </a:lnTo>
                  <a:cubicBezTo>
                    <a:pt x="1544" y="6152"/>
                    <a:pt x="1355" y="6057"/>
                    <a:pt x="1135" y="6057"/>
                  </a:cubicBezTo>
                  <a:cubicBezTo>
                    <a:pt x="1119" y="6056"/>
                    <a:pt x="1104" y="6056"/>
                    <a:pt x="1089" y="6056"/>
                  </a:cubicBezTo>
                  <a:cubicBezTo>
                    <a:pt x="538" y="6056"/>
                    <a:pt x="0" y="6611"/>
                    <a:pt x="0" y="7286"/>
                  </a:cubicBezTo>
                  <a:cubicBezTo>
                    <a:pt x="0" y="7947"/>
                    <a:pt x="567" y="8515"/>
                    <a:pt x="1229" y="8515"/>
                  </a:cubicBezTo>
                  <a:cubicBezTo>
                    <a:pt x="1418" y="8515"/>
                    <a:pt x="1576" y="8483"/>
                    <a:pt x="1733" y="8388"/>
                  </a:cubicBezTo>
                  <a:lnTo>
                    <a:pt x="3560" y="10216"/>
                  </a:lnTo>
                  <a:cubicBezTo>
                    <a:pt x="2993" y="10720"/>
                    <a:pt x="2615" y="11381"/>
                    <a:pt x="2521" y="12169"/>
                  </a:cubicBezTo>
                  <a:cubicBezTo>
                    <a:pt x="2489" y="12421"/>
                    <a:pt x="2678" y="12642"/>
                    <a:pt x="2930" y="12642"/>
                  </a:cubicBezTo>
                  <a:lnTo>
                    <a:pt x="8633" y="12642"/>
                  </a:lnTo>
                  <a:cubicBezTo>
                    <a:pt x="8853" y="12642"/>
                    <a:pt x="9074" y="12421"/>
                    <a:pt x="9011" y="12169"/>
                  </a:cubicBezTo>
                  <a:cubicBezTo>
                    <a:pt x="8790" y="10562"/>
                    <a:pt x="7404" y="9334"/>
                    <a:pt x="5766" y="9334"/>
                  </a:cubicBezTo>
                  <a:cubicBezTo>
                    <a:pt x="5199" y="9334"/>
                    <a:pt x="4695" y="9491"/>
                    <a:pt x="4222" y="9743"/>
                  </a:cubicBezTo>
                  <a:lnTo>
                    <a:pt x="2300" y="7853"/>
                  </a:lnTo>
                  <a:cubicBezTo>
                    <a:pt x="2363" y="7695"/>
                    <a:pt x="2395" y="7475"/>
                    <a:pt x="2395" y="7286"/>
                  </a:cubicBezTo>
                  <a:cubicBezTo>
                    <a:pt x="2395" y="7097"/>
                    <a:pt x="2363" y="6939"/>
                    <a:pt x="2300" y="6782"/>
                  </a:cubicBezTo>
                  <a:lnTo>
                    <a:pt x="4285" y="4797"/>
                  </a:lnTo>
                  <a:lnTo>
                    <a:pt x="4285" y="4797"/>
                  </a:lnTo>
                  <a:cubicBezTo>
                    <a:pt x="4253" y="5742"/>
                    <a:pt x="4537" y="6624"/>
                    <a:pt x="5073" y="7317"/>
                  </a:cubicBezTo>
                  <a:lnTo>
                    <a:pt x="10271" y="2119"/>
                  </a:lnTo>
                  <a:cubicBezTo>
                    <a:pt x="9636" y="1606"/>
                    <a:pt x="8888" y="1321"/>
                    <a:pt x="8026" y="1321"/>
                  </a:cubicBezTo>
                  <a:cubicBezTo>
                    <a:pt x="7776" y="1321"/>
                    <a:pt x="7516" y="1345"/>
                    <a:pt x="7246" y="1394"/>
                  </a:cubicBezTo>
                  <a:lnTo>
                    <a:pt x="6238" y="355"/>
                  </a:lnTo>
                  <a:cubicBezTo>
                    <a:pt x="6002" y="118"/>
                    <a:pt x="5687" y="0"/>
                    <a:pt x="536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46" name="Google Shape;8946;p82"/>
            <p:cNvSpPr/>
            <p:nvPr/>
          </p:nvSpPr>
          <p:spPr>
            <a:xfrm>
              <a:off x="-39076150" y="3684875"/>
              <a:ext cx="84300" cy="80300"/>
            </a:xfrm>
            <a:custGeom>
              <a:avLst/>
              <a:gdLst/>
              <a:ahLst/>
              <a:cxnLst/>
              <a:rect l="l" t="t" r="r" b="b"/>
              <a:pathLst>
                <a:path w="3372" h="3212" extrusionOk="0">
                  <a:moveTo>
                    <a:pt x="2868" y="1"/>
                  </a:moveTo>
                  <a:lnTo>
                    <a:pt x="1" y="2868"/>
                  </a:lnTo>
                  <a:cubicBezTo>
                    <a:pt x="353" y="3098"/>
                    <a:pt x="757" y="3212"/>
                    <a:pt x="1156" y="3212"/>
                  </a:cubicBezTo>
                  <a:cubicBezTo>
                    <a:pt x="1686" y="3212"/>
                    <a:pt x="2207" y="3011"/>
                    <a:pt x="2584" y="2616"/>
                  </a:cubicBezTo>
                  <a:cubicBezTo>
                    <a:pt x="3309" y="1891"/>
                    <a:pt x="3372" y="851"/>
                    <a:pt x="286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8947" name="Google Shape;8947;p82"/>
          <p:cNvSpPr/>
          <p:nvPr/>
        </p:nvSpPr>
        <p:spPr>
          <a:xfrm>
            <a:off x="2351405" y="5068153"/>
            <a:ext cx="484731" cy="494545"/>
          </a:xfrm>
          <a:custGeom>
            <a:avLst/>
            <a:gdLst/>
            <a:ahLst/>
            <a:cxnLst/>
            <a:rect l="l" t="t" r="r" b="b"/>
            <a:pathLst>
              <a:path w="12446" h="12698" extrusionOk="0">
                <a:moveTo>
                  <a:pt x="6239" y="1"/>
                </a:moveTo>
                <a:cubicBezTo>
                  <a:pt x="5105" y="1"/>
                  <a:pt x="4191" y="915"/>
                  <a:pt x="4159" y="2112"/>
                </a:cubicBezTo>
                <a:cubicBezTo>
                  <a:pt x="4159" y="3088"/>
                  <a:pt x="4852" y="3939"/>
                  <a:pt x="5798" y="4097"/>
                </a:cubicBezTo>
                <a:lnTo>
                  <a:pt x="5798" y="5294"/>
                </a:lnTo>
                <a:cubicBezTo>
                  <a:pt x="4852" y="5483"/>
                  <a:pt x="4159" y="6333"/>
                  <a:pt x="4159" y="7310"/>
                </a:cubicBezTo>
                <a:cubicBezTo>
                  <a:pt x="4159" y="7657"/>
                  <a:pt x="4222" y="7972"/>
                  <a:pt x="4380" y="8255"/>
                </a:cubicBezTo>
                <a:lnTo>
                  <a:pt x="3403" y="9043"/>
                </a:lnTo>
                <a:cubicBezTo>
                  <a:pt x="3057" y="8728"/>
                  <a:pt x="2584" y="8570"/>
                  <a:pt x="2112" y="8570"/>
                </a:cubicBezTo>
                <a:cubicBezTo>
                  <a:pt x="946" y="8602"/>
                  <a:pt x="1" y="9515"/>
                  <a:pt x="1" y="10650"/>
                </a:cubicBezTo>
                <a:cubicBezTo>
                  <a:pt x="1" y="11784"/>
                  <a:pt x="946" y="12697"/>
                  <a:pt x="2112" y="12697"/>
                </a:cubicBezTo>
                <a:cubicBezTo>
                  <a:pt x="3246" y="12697"/>
                  <a:pt x="4128" y="11752"/>
                  <a:pt x="4191" y="10650"/>
                </a:cubicBezTo>
                <a:cubicBezTo>
                  <a:pt x="4191" y="10303"/>
                  <a:pt x="4096" y="9988"/>
                  <a:pt x="3939" y="9704"/>
                </a:cubicBezTo>
                <a:lnTo>
                  <a:pt x="4947" y="8917"/>
                </a:lnTo>
                <a:cubicBezTo>
                  <a:pt x="5294" y="9232"/>
                  <a:pt x="5766" y="9389"/>
                  <a:pt x="6239" y="9389"/>
                </a:cubicBezTo>
                <a:cubicBezTo>
                  <a:pt x="6743" y="9389"/>
                  <a:pt x="7184" y="9200"/>
                  <a:pt x="7530" y="8917"/>
                </a:cubicBezTo>
                <a:lnTo>
                  <a:pt x="8507" y="9704"/>
                </a:lnTo>
                <a:cubicBezTo>
                  <a:pt x="8350" y="9988"/>
                  <a:pt x="8287" y="10303"/>
                  <a:pt x="8287" y="10650"/>
                </a:cubicBezTo>
                <a:cubicBezTo>
                  <a:pt x="8287" y="11784"/>
                  <a:pt x="9232" y="12697"/>
                  <a:pt x="10366" y="12697"/>
                </a:cubicBezTo>
                <a:cubicBezTo>
                  <a:pt x="11500" y="12697"/>
                  <a:pt x="12414" y="11752"/>
                  <a:pt x="12445" y="10650"/>
                </a:cubicBezTo>
                <a:cubicBezTo>
                  <a:pt x="12445" y="9515"/>
                  <a:pt x="11563" y="8602"/>
                  <a:pt x="10366" y="8570"/>
                </a:cubicBezTo>
                <a:cubicBezTo>
                  <a:pt x="9862" y="8570"/>
                  <a:pt x="9421" y="8759"/>
                  <a:pt x="9074" y="9043"/>
                </a:cubicBezTo>
                <a:lnTo>
                  <a:pt x="8097" y="8255"/>
                </a:lnTo>
                <a:cubicBezTo>
                  <a:pt x="8255" y="7972"/>
                  <a:pt x="8318" y="7657"/>
                  <a:pt x="8318" y="7310"/>
                </a:cubicBezTo>
                <a:cubicBezTo>
                  <a:pt x="8318" y="6333"/>
                  <a:pt x="7625" y="5451"/>
                  <a:pt x="6680" y="5294"/>
                </a:cubicBezTo>
                <a:lnTo>
                  <a:pt x="6680" y="4097"/>
                </a:lnTo>
                <a:cubicBezTo>
                  <a:pt x="7625" y="3908"/>
                  <a:pt x="8318" y="3088"/>
                  <a:pt x="8318" y="2112"/>
                </a:cubicBezTo>
                <a:cubicBezTo>
                  <a:pt x="8318" y="946"/>
                  <a:pt x="7404" y="64"/>
                  <a:pt x="623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48" name="Google Shape;8948;p82"/>
          <p:cNvSpPr/>
          <p:nvPr/>
        </p:nvSpPr>
        <p:spPr>
          <a:xfrm>
            <a:off x="5270801" y="3830070"/>
            <a:ext cx="493299" cy="491468"/>
          </a:xfrm>
          <a:custGeom>
            <a:avLst/>
            <a:gdLst/>
            <a:ahLst/>
            <a:cxnLst/>
            <a:rect l="l" t="t" r="r" b="b"/>
            <a:pathLst>
              <a:path w="12666" h="12619" extrusionOk="0">
                <a:moveTo>
                  <a:pt x="9294" y="1"/>
                </a:moveTo>
                <a:cubicBezTo>
                  <a:pt x="9192" y="1"/>
                  <a:pt x="9089" y="40"/>
                  <a:pt x="9011" y="119"/>
                </a:cubicBezTo>
                <a:lnTo>
                  <a:pt x="7593" y="1537"/>
                </a:lnTo>
                <a:lnTo>
                  <a:pt x="9011" y="2954"/>
                </a:lnTo>
                <a:cubicBezTo>
                  <a:pt x="9168" y="3112"/>
                  <a:pt x="9168" y="3395"/>
                  <a:pt x="9011" y="3553"/>
                </a:cubicBezTo>
                <a:cubicBezTo>
                  <a:pt x="8932" y="3632"/>
                  <a:pt x="8822" y="3671"/>
                  <a:pt x="8711" y="3671"/>
                </a:cubicBezTo>
                <a:cubicBezTo>
                  <a:pt x="8601" y="3671"/>
                  <a:pt x="8491" y="3632"/>
                  <a:pt x="8412" y="3553"/>
                </a:cubicBezTo>
                <a:lnTo>
                  <a:pt x="6994" y="2135"/>
                </a:lnTo>
                <a:lnTo>
                  <a:pt x="5923" y="3206"/>
                </a:lnTo>
                <a:lnTo>
                  <a:pt x="7341" y="4624"/>
                </a:lnTo>
                <a:cubicBezTo>
                  <a:pt x="7498" y="4782"/>
                  <a:pt x="7498" y="5034"/>
                  <a:pt x="7341" y="5191"/>
                </a:cubicBezTo>
                <a:cubicBezTo>
                  <a:pt x="7262" y="5270"/>
                  <a:pt x="7160" y="5309"/>
                  <a:pt x="7053" y="5309"/>
                </a:cubicBezTo>
                <a:cubicBezTo>
                  <a:pt x="6947" y="5309"/>
                  <a:pt x="6837" y="5270"/>
                  <a:pt x="6742" y="5191"/>
                </a:cubicBezTo>
                <a:lnTo>
                  <a:pt x="5356" y="3773"/>
                </a:lnTo>
                <a:lnTo>
                  <a:pt x="4285" y="4845"/>
                </a:lnTo>
                <a:lnTo>
                  <a:pt x="5703" y="6262"/>
                </a:lnTo>
                <a:cubicBezTo>
                  <a:pt x="5860" y="6420"/>
                  <a:pt x="5860" y="6703"/>
                  <a:pt x="5703" y="6861"/>
                </a:cubicBezTo>
                <a:cubicBezTo>
                  <a:pt x="5624" y="6940"/>
                  <a:pt x="5514" y="6979"/>
                  <a:pt x="5403" y="6979"/>
                </a:cubicBezTo>
                <a:cubicBezTo>
                  <a:pt x="5293" y="6979"/>
                  <a:pt x="5183" y="6940"/>
                  <a:pt x="5104" y="6861"/>
                </a:cubicBezTo>
                <a:lnTo>
                  <a:pt x="3686" y="5443"/>
                </a:lnTo>
                <a:lnTo>
                  <a:pt x="2615" y="6514"/>
                </a:lnTo>
                <a:lnTo>
                  <a:pt x="4096" y="7932"/>
                </a:lnTo>
                <a:cubicBezTo>
                  <a:pt x="4253" y="8090"/>
                  <a:pt x="4253" y="8373"/>
                  <a:pt x="4096" y="8499"/>
                </a:cubicBezTo>
                <a:cubicBezTo>
                  <a:pt x="4017" y="8578"/>
                  <a:pt x="3907" y="8617"/>
                  <a:pt x="3797" y="8617"/>
                </a:cubicBezTo>
                <a:cubicBezTo>
                  <a:pt x="3686" y="8617"/>
                  <a:pt x="3576" y="8578"/>
                  <a:pt x="3497" y="8499"/>
                </a:cubicBezTo>
                <a:lnTo>
                  <a:pt x="2048" y="7081"/>
                </a:lnTo>
                <a:lnTo>
                  <a:pt x="158" y="8972"/>
                </a:lnTo>
                <a:cubicBezTo>
                  <a:pt x="0" y="9129"/>
                  <a:pt x="0" y="9413"/>
                  <a:pt x="158" y="9570"/>
                </a:cubicBezTo>
                <a:lnTo>
                  <a:pt x="3056" y="12500"/>
                </a:lnTo>
                <a:cubicBezTo>
                  <a:pt x="3135" y="12579"/>
                  <a:pt x="3245" y="12618"/>
                  <a:pt x="3356" y="12618"/>
                </a:cubicBezTo>
                <a:cubicBezTo>
                  <a:pt x="3466" y="12618"/>
                  <a:pt x="3576" y="12579"/>
                  <a:pt x="3655" y="12500"/>
                </a:cubicBezTo>
                <a:lnTo>
                  <a:pt x="12508" y="3616"/>
                </a:lnTo>
                <a:cubicBezTo>
                  <a:pt x="12665" y="3458"/>
                  <a:pt x="12665" y="3206"/>
                  <a:pt x="12508" y="3049"/>
                </a:cubicBezTo>
                <a:lnTo>
                  <a:pt x="9578" y="119"/>
                </a:lnTo>
                <a:cubicBezTo>
                  <a:pt x="9499" y="40"/>
                  <a:pt x="9397" y="1"/>
                  <a:pt x="929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8949" name="Google Shape;8949;p82"/>
          <p:cNvGrpSpPr/>
          <p:nvPr/>
        </p:nvGrpSpPr>
        <p:grpSpPr>
          <a:xfrm>
            <a:off x="1657661" y="2044673"/>
            <a:ext cx="572672" cy="494505"/>
            <a:chOff x="-42651700" y="3217825"/>
            <a:chExt cx="367600" cy="317425"/>
          </a:xfrm>
        </p:grpSpPr>
        <p:sp>
          <p:nvSpPr>
            <p:cNvPr id="8950" name="Google Shape;8950;p82"/>
            <p:cNvSpPr/>
            <p:nvPr/>
          </p:nvSpPr>
          <p:spPr>
            <a:xfrm>
              <a:off x="-42651700" y="3239075"/>
              <a:ext cx="367600" cy="296175"/>
            </a:xfrm>
            <a:custGeom>
              <a:avLst/>
              <a:gdLst/>
              <a:ahLst/>
              <a:cxnLst/>
              <a:rect l="l" t="t" r="r" b="b"/>
              <a:pathLst>
                <a:path w="14704" h="11847" extrusionOk="0">
                  <a:moveTo>
                    <a:pt x="7370" y="797"/>
                  </a:moveTo>
                  <a:cubicBezTo>
                    <a:pt x="8536" y="797"/>
                    <a:pt x="9694" y="1246"/>
                    <a:pt x="10576" y="2143"/>
                  </a:cubicBezTo>
                  <a:cubicBezTo>
                    <a:pt x="12340" y="3908"/>
                    <a:pt x="12340" y="6775"/>
                    <a:pt x="10576" y="8539"/>
                  </a:cubicBezTo>
                  <a:cubicBezTo>
                    <a:pt x="9757" y="9390"/>
                    <a:pt x="8623" y="9894"/>
                    <a:pt x="7363" y="9894"/>
                  </a:cubicBezTo>
                  <a:cubicBezTo>
                    <a:pt x="6102" y="9894"/>
                    <a:pt x="4937" y="9358"/>
                    <a:pt x="4118" y="8539"/>
                  </a:cubicBezTo>
                  <a:cubicBezTo>
                    <a:pt x="2353" y="6775"/>
                    <a:pt x="2353" y="3908"/>
                    <a:pt x="4118" y="2143"/>
                  </a:cubicBezTo>
                  <a:cubicBezTo>
                    <a:pt x="5031" y="1246"/>
                    <a:pt x="6205" y="797"/>
                    <a:pt x="7370" y="797"/>
                  </a:cubicBezTo>
                  <a:close/>
                  <a:moveTo>
                    <a:pt x="7326" y="1"/>
                  </a:moveTo>
                  <a:cubicBezTo>
                    <a:pt x="2091" y="1"/>
                    <a:pt x="0" y="6750"/>
                    <a:pt x="4275" y="9768"/>
                  </a:cubicBezTo>
                  <a:lnTo>
                    <a:pt x="3424" y="11280"/>
                  </a:lnTo>
                  <a:cubicBezTo>
                    <a:pt x="3298" y="11532"/>
                    <a:pt x="3487" y="11847"/>
                    <a:pt x="3771" y="11847"/>
                  </a:cubicBezTo>
                  <a:cubicBezTo>
                    <a:pt x="3929" y="11847"/>
                    <a:pt x="4086" y="11784"/>
                    <a:pt x="4118" y="11626"/>
                  </a:cubicBezTo>
                  <a:lnTo>
                    <a:pt x="5000" y="10209"/>
                  </a:lnTo>
                  <a:cubicBezTo>
                    <a:pt x="5740" y="10571"/>
                    <a:pt x="6543" y="10752"/>
                    <a:pt x="7351" y="10752"/>
                  </a:cubicBezTo>
                  <a:cubicBezTo>
                    <a:pt x="8158" y="10752"/>
                    <a:pt x="8969" y="10571"/>
                    <a:pt x="9725" y="10209"/>
                  </a:cubicBezTo>
                  <a:lnTo>
                    <a:pt x="10576" y="11626"/>
                  </a:lnTo>
                  <a:cubicBezTo>
                    <a:pt x="10671" y="11784"/>
                    <a:pt x="10828" y="11847"/>
                    <a:pt x="10923" y="11847"/>
                  </a:cubicBezTo>
                  <a:cubicBezTo>
                    <a:pt x="11238" y="11847"/>
                    <a:pt x="11458" y="11532"/>
                    <a:pt x="11301" y="11280"/>
                  </a:cubicBezTo>
                  <a:lnTo>
                    <a:pt x="10419" y="9768"/>
                  </a:lnTo>
                  <a:cubicBezTo>
                    <a:pt x="14703" y="6775"/>
                    <a:pt x="12592" y="1"/>
                    <a:pt x="7363" y="1"/>
                  </a:cubicBezTo>
                  <a:cubicBezTo>
                    <a:pt x="7350" y="1"/>
                    <a:pt x="7338" y="1"/>
                    <a:pt x="732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51" name="Google Shape;8951;p82"/>
            <p:cNvSpPr/>
            <p:nvPr/>
          </p:nvSpPr>
          <p:spPr>
            <a:xfrm>
              <a:off x="-42419600" y="3217825"/>
              <a:ext cx="106350" cy="106350"/>
            </a:xfrm>
            <a:custGeom>
              <a:avLst/>
              <a:gdLst/>
              <a:ahLst/>
              <a:cxnLst/>
              <a:rect l="l" t="t" r="r" b="b"/>
              <a:pathLst>
                <a:path w="4254" h="4254" extrusionOk="0">
                  <a:moveTo>
                    <a:pt x="1355" y="0"/>
                  </a:moveTo>
                  <a:cubicBezTo>
                    <a:pt x="882" y="0"/>
                    <a:pt x="410" y="95"/>
                    <a:pt x="0" y="315"/>
                  </a:cubicBezTo>
                  <a:cubicBezTo>
                    <a:pt x="1891" y="946"/>
                    <a:pt x="3340" y="2395"/>
                    <a:pt x="3938" y="4254"/>
                  </a:cubicBezTo>
                  <a:cubicBezTo>
                    <a:pt x="4128" y="3844"/>
                    <a:pt x="4254" y="3371"/>
                    <a:pt x="4254" y="2899"/>
                  </a:cubicBezTo>
                  <a:cubicBezTo>
                    <a:pt x="4254" y="1292"/>
                    <a:pt x="2962" y="0"/>
                    <a:pt x="135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52" name="Google Shape;8952;p82"/>
            <p:cNvSpPr/>
            <p:nvPr/>
          </p:nvSpPr>
          <p:spPr>
            <a:xfrm>
              <a:off x="-42623600" y="3218600"/>
              <a:ext cx="106350" cy="106375"/>
            </a:xfrm>
            <a:custGeom>
              <a:avLst/>
              <a:gdLst/>
              <a:ahLst/>
              <a:cxnLst/>
              <a:rect l="l" t="t" r="r" b="b"/>
              <a:pathLst>
                <a:path w="4254" h="4255" extrusionOk="0">
                  <a:moveTo>
                    <a:pt x="2931" y="1"/>
                  </a:moveTo>
                  <a:cubicBezTo>
                    <a:pt x="1292" y="1"/>
                    <a:pt x="1" y="1293"/>
                    <a:pt x="1" y="2899"/>
                  </a:cubicBezTo>
                  <a:cubicBezTo>
                    <a:pt x="1" y="3372"/>
                    <a:pt x="127" y="3845"/>
                    <a:pt x="316" y="4254"/>
                  </a:cubicBezTo>
                  <a:cubicBezTo>
                    <a:pt x="977" y="2364"/>
                    <a:pt x="2426" y="915"/>
                    <a:pt x="4254" y="316"/>
                  </a:cubicBezTo>
                  <a:cubicBezTo>
                    <a:pt x="3876" y="127"/>
                    <a:pt x="3403" y="1"/>
                    <a:pt x="293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53" name="Google Shape;8953;p82"/>
            <p:cNvSpPr/>
            <p:nvPr/>
          </p:nvSpPr>
          <p:spPr>
            <a:xfrm>
              <a:off x="-42561375" y="3279250"/>
              <a:ext cx="185900" cy="186700"/>
            </a:xfrm>
            <a:custGeom>
              <a:avLst/>
              <a:gdLst/>
              <a:ahLst/>
              <a:cxnLst/>
              <a:rect l="l" t="t" r="r" b="b"/>
              <a:pathLst>
                <a:path w="7436" h="7468" extrusionOk="0">
                  <a:moveTo>
                    <a:pt x="3781" y="1671"/>
                  </a:moveTo>
                  <a:cubicBezTo>
                    <a:pt x="4033" y="1671"/>
                    <a:pt x="4191" y="1860"/>
                    <a:pt x="4191" y="2112"/>
                  </a:cubicBezTo>
                  <a:lnTo>
                    <a:pt x="4191" y="3340"/>
                  </a:lnTo>
                  <a:lnTo>
                    <a:pt x="5388" y="3340"/>
                  </a:lnTo>
                  <a:cubicBezTo>
                    <a:pt x="5640" y="3340"/>
                    <a:pt x="5829" y="3529"/>
                    <a:pt x="5829" y="3750"/>
                  </a:cubicBezTo>
                  <a:cubicBezTo>
                    <a:pt x="5829" y="4002"/>
                    <a:pt x="5640" y="4128"/>
                    <a:pt x="5388" y="4128"/>
                  </a:cubicBezTo>
                  <a:lnTo>
                    <a:pt x="3750" y="4128"/>
                  </a:lnTo>
                  <a:cubicBezTo>
                    <a:pt x="3498" y="4128"/>
                    <a:pt x="3308" y="3939"/>
                    <a:pt x="3308" y="3750"/>
                  </a:cubicBezTo>
                  <a:lnTo>
                    <a:pt x="3308" y="2112"/>
                  </a:lnTo>
                  <a:lnTo>
                    <a:pt x="3340" y="2112"/>
                  </a:lnTo>
                  <a:cubicBezTo>
                    <a:pt x="3340" y="1860"/>
                    <a:pt x="3529" y="1671"/>
                    <a:pt x="3781" y="1671"/>
                  </a:cubicBezTo>
                  <a:close/>
                  <a:moveTo>
                    <a:pt x="3750" y="1"/>
                  </a:moveTo>
                  <a:cubicBezTo>
                    <a:pt x="1702" y="1"/>
                    <a:pt x="32" y="1671"/>
                    <a:pt x="0" y="3750"/>
                  </a:cubicBezTo>
                  <a:cubicBezTo>
                    <a:pt x="32" y="5798"/>
                    <a:pt x="1702" y="7467"/>
                    <a:pt x="3750" y="7467"/>
                  </a:cubicBezTo>
                  <a:cubicBezTo>
                    <a:pt x="5797" y="7467"/>
                    <a:pt x="7436" y="5798"/>
                    <a:pt x="7436" y="3750"/>
                  </a:cubicBezTo>
                  <a:cubicBezTo>
                    <a:pt x="7436" y="1702"/>
                    <a:pt x="5797" y="64"/>
                    <a:pt x="375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8954" name="Google Shape;8954;p82"/>
          <p:cNvGrpSpPr/>
          <p:nvPr/>
        </p:nvGrpSpPr>
        <p:grpSpPr>
          <a:xfrm>
            <a:off x="1704904" y="2630872"/>
            <a:ext cx="478187" cy="484301"/>
            <a:chOff x="-42617300" y="3587775"/>
            <a:chExt cx="306950" cy="310875"/>
          </a:xfrm>
        </p:grpSpPr>
        <p:sp>
          <p:nvSpPr>
            <p:cNvPr id="8955" name="Google Shape;8955;p82"/>
            <p:cNvSpPr/>
            <p:nvPr/>
          </p:nvSpPr>
          <p:spPr>
            <a:xfrm>
              <a:off x="-42617300" y="3587775"/>
              <a:ext cx="306950" cy="310875"/>
            </a:xfrm>
            <a:custGeom>
              <a:avLst/>
              <a:gdLst/>
              <a:ahLst/>
              <a:cxnLst/>
              <a:rect l="l" t="t" r="r" b="b"/>
              <a:pathLst>
                <a:path w="12278" h="12435" extrusionOk="0">
                  <a:moveTo>
                    <a:pt x="5905" y="860"/>
                  </a:moveTo>
                  <a:cubicBezTo>
                    <a:pt x="6421" y="860"/>
                    <a:pt x="6926" y="1412"/>
                    <a:pt x="7341" y="2467"/>
                  </a:cubicBezTo>
                  <a:cubicBezTo>
                    <a:pt x="6837" y="2593"/>
                    <a:pt x="6365" y="2782"/>
                    <a:pt x="5892" y="3003"/>
                  </a:cubicBezTo>
                  <a:cubicBezTo>
                    <a:pt x="5419" y="2782"/>
                    <a:pt x="4947" y="2593"/>
                    <a:pt x="4443" y="2467"/>
                  </a:cubicBezTo>
                  <a:cubicBezTo>
                    <a:pt x="4893" y="1381"/>
                    <a:pt x="5404" y="860"/>
                    <a:pt x="5905" y="860"/>
                  </a:cubicBezTo>
                  <a:close/>
                  <a:moveTo>
                    <a:pt x="4191" y="3255"/>
                  </a:moveTo>
                  <a:cubicBezTo>
                    <a:pt x="4443" y="3349"/>
                    <a:pt x="4632" y="3381"/>
                    <a:pt x="4884" y="3475"/>
                  </a:cubicBezTo>
                  <a:cubicBezTo>
                    <a:pt x="4726" y="3538"/>
                    <a:pt x="4600" y="3601"/>
                    <a:pt x="4443" y="3696"/>
                  </a:cubicBezTo>
                  <a:cubicBezTo>
                    <a:pt x="4285" y="3790"/>
                    <a:pt x="4159" y="3853"/>
                    <a:pt x="4002" y="3948"/>
                  </a:cubicBezTo>
                  <a:cubicBezTo>
                    <a:pt x="4096" y="3727"/>
                    <a:pt x="4159" y="3507"/>
                    <a:pt x="4191" y="3255"/>
                  </a:cubicBezTo>
                  <a:close/>
                  <a:moveTo>
                    <a:pt x="7625" y="3318"/>
                  </a:moveTo>
                  <a:cubicBezTo>
                    <a:pt x="7688" y="3507"/>
                    <a:pt x="7751" y="3727"/>
                    <a:pt x="7782" y="3979"/>
                  </a:cubicBezTo>
                  <a:cubicBezTo>
                    <a:pt x="7499" y="3790"/>
                    <a:pt x="7247" y="3633"/>
                    <a:pt x="6963" y="3507"/>
                  </a:cubicBezTo>
                  <a:cubicBezTo>
                    <a:pt x="7184" y="3412"/>
                    <a:pt x="7404" y="3349"/>
                    <a:pt x="7625" y="3318"/>
                  </a:cubicBezTo>
                  <a:close/>
                  <a:moveTo>
                    <a:pt x="2611" y="3034"/>
                  </a:moveTo>
                  <a:cubicBezTo>
                    <a:pt x="2846" y="3034"/>
                    <a:pt x="3110" y="3054"/>
                    <a:pt x="3403" y="3097"/>
                  </a:cubicBezTo>
                  <a:cubicBezTo>
                    <a:pt x="3309" y="3570"/>
                    <a:pt x="3183" y="4042"/>
                    <a:pt x="3151" y="4609"/>
                  </a:cubicBezTo>
                  <a:cubicBezTo>
                    <a:pt x="2742" y="4924"/>
                    <a:pt x="2363" y="5240"/>
                    <a:pt x="1954" y="5586"/>
                  </a:cubicBezTo>
                  <a:cubicBezTo>
                    <a:pt x="712" y="4068"/>
                    <a:pt x="945" y="3034"/>
                    <a:pt x="2611" y="3034"/>
                  </a:cubicBezTo>
                  <a:close/>
                  <a:moveTo>
                    <a:pt x="9301" y="3075"/>
                  </a:moveTo>
                  <a:cubicBezTo>
                    <a:pt x="10879" y="3075"/>
                    <a:pt x="11079" y="4102"/>
                    <a:pt x="9862" y="5618"/>
                  </a:cubicBezTo>
                  <a:cubicBezTo>
                    <a:pt x="9515" y="5271"/>
                    <a:pt x="9137" y="4924"/>
                    <a:pt x="8696" y="4641"/>
                  </a:cubicBezTo>
                  <a:cubicBezTo>
                    <a:pt x="8601" y="4137"/>
                    <a:pt x="8538" y="3601"/>
                    <a:pt x="8412" y="3160"/>
                  </a:cubicBezTo>
                  <a:cubicBezTo>
                    <a:pt x="8746" y="3102"/>
                    <a:pt x="9042" y="3075"/>
                    <a:pt x="9301" y="3075"/>
                  </a:cubicBezTo>
                  <a:close/>
                  <a:moveTo>
                    <a:pt x="8822" y="5744"/>
                  </a:moveTo>
                  <a:cubicBezTo>
                    <a:pt x="9011" y="5901"/>
                    <a:pt x="9169" y="6059"/>
                    <a:pt x="9326" y="6216"/>
                  </a:cubicBezTo>
                  <a:cubicBezTo>
                    <a:pt x="9169" y="6374"/>
                    <a:pt x="8980" y="6531"/>
                    <a:pt x="8822" y="6689"/>
                  </a:cubicBezTo>
                  <a:lnTo>
                    <a:pt x="8822" y="5744"/>
                  </a:lnTo>
                  <a:close/>
                  <a:moveTo>
                    <a:pt x="3025" y="5775"/>
                  </a:moveTo>
                  <a:lnTo>
                    <a:pt x="3025" y="6720"/>
                  </a:lnTo>
                  <a:cubicBezTo>
                    <a:pt x="2836" y="6563"/>
                    <a:pt x="2679" y="6405"/>
                    <a:pt x="2521" y="6248"/>
                  </a:cubicBezTo>
                  <a:cubicBezTo>
                    <a:pt x="2679" y="6090"/>
                    <a:pt x="2868" y="5933"/>
                    <a:pt x="3025" y="5775"/>
                  </a:cubicBezTo>
                  <a:close/>
                  <a:moveTo>
                    <a:pt x="5892" y="3885"/>
                  </a:moveTo>
                  <a:cubicBezTo>
                    <a:pt x="6617" y="4200"/>
                    <a:pt x="7278" y="4609"/>
                    <a:pt x="7908" y="5082"/>
                  </a:cubicBezTo>
                  <a:cubicBezTo>
                    <a:pt x="8003" y="5838"/>
                    <a:pt x="8003" y="6626"/>
                    <a:pt x="7908" y="7413"/>
                  </a:cubicBezTo>
                  <a:cubicBezTo>
                    <a:pt x="7278" y="7823"/>
                    <a:pt x="6585" y="8232"/>
                    <a:pt x="5892" y="8579"/>
                  </a:cubicBezTo>
                  <a:cubicBezTo>
                    <a:pt x="5545" y="8421"/>
                    <a:pt x="5230" y="8232"/>
                    <a:pt x="4884" y="8043"/>
                  </a:cubicBezTo>
                  <a:cubicBezTo>
                    <a:pt x="4537" y="7823"/>
                    <a:pt x="4191" y="7634"/>
                    <a:pt x="3876" y="7413"/>
                  </a:cubicBezTo>
                  <a:cubicBezTo>
                    <a:pt x="3844" y="6657"/>
                    <a:pt x="3844" y="5870"/>
                    <a:pt x="3876" y="5082"/>
                  </a:cubicBezTo>
                  <a:cubicBezTo>
                    <a:pt x="4191" y="4830"/>
                    <a:pt x="4537" y="4641"/>
                    <a:pt x="4884" y="4452"/>
                  </a:cubicBezTo>
                  <a:cubicBezTo>
                    <a:pt x="5230" y="4263"/>
                    <a:pt x="5577" y="4042"/>
                    <a:pt x="5892" y="3885"/>
                  </a:cubicBezTo>
                  <a:close/>
                  <a:moveTo>
                    <a:pt x="4033" y="8516"/>
                  </a:moveTo>
                  <a:cubicBezTo>
                    <a:pt x="4159" y="8579"/>
                    <a:pt x="4317" y="8674"/>
                    <a:pt x="4474" y="8737"/>
                  </a:cubicBezTo>
                  <a:cubicBezTo>
                    <a:pt x="4632" y="8831"/>
                    <a:pt x="4758" y="8894"/>
                    <a:pt x="4915" y="8989"/>
                  </a:cubicBezTo>
                  <a:cubicBezTo>
                    <a:pt x="4663" y="9052"/>
                    <a:pt x="4474" y="9146"/>
                    <a:pt x="4254" y="9178"/>
                  </a:cubicBezTo>
                  <a:cubicBezTo>
                    <a:pt x="4159" y="8926"/>
                    <a:pt x="4096" y="8737"/>
                    <a:pt x="4033" y="8516"/>
                  </a:cubicBezTo>
                  <a:close/>
                  <a:moveTo>
                    <a:pt x="7782" y="8516"/>
                  </a:moveTo>
                  <a:cubicBezTo>
                    <a:pt x="7751" y="8737"/>
                    <a:pt x="7688" y="8989"/>
                    <a:pt x="7625" y="9178"/>
                  </a:cubicBezTo>
                  <a:cubicBezTo>
                    <a:pt x="7404" y="9083"/>
                    <a:pt x="7184" y="9052"/>
                    <a:pt x="6963" y="8989"/>
                  </a:cubicBezTo>
                  <a:cubicBezTo>
                    <a:pt x="7278" y="8831"/>
                    <a:pt x="7499" y="8674"/>
                    <a:pt x="7782" y="8516"/>
                  </a:cubicBezTo>
                  <a:close/>
                  <a:moveTo>
                    <a:pt x="1954" y="6846"/>
                  </a:moveTo>
                  <a:cubicBezTo>
                    <a:pt x="2300" y="7193"/>
                    <a:pt x="2710" y="7571"/>
                    <a:pt x="3151" y="7823"/>
                  </a:cubicBezTo>
                  <a:cubicBezTo>
                    <a:pt x="3214" y="8358"/>
                    <a:pt x="3309" y="8863"/>
                    <a:pt x="3403" y="9335"/>
                  </a:cubicBezTo>
                  <a:cubicBezTo>
                    <a:pt x="3090" y="9388"/>
                    <a:pt x="2806" y="9414"/>
                    <a:pt x="2555" y="9414"/>
                  </a:cubicBezTo>
                  <a:cubicBezTo>
                    <a:pt x="1015" y="9414"/>
                    <a:pt x="681" y="8445"/>
                    <a:pt x="1954" y="6846"/>
                  </a:cubicBezTo>
                  <a:close/>
                  <a:moveTo>
                    <a:pt x="9925" y="6846"/>
                  </a:moveTo>
                  <a:lnTo>
                    <a:pt x="9925" y="6846"/>
                  </a:lnTo>
                  <a:cubicBezTo>
                    <a:pt x="11167" y="8392"/>
                    <a:pt x="10934" y="9430"/>
                    <a:pt x="9267" y="9430"/>
                  </a:cubicBezTo>
                  <a:cubicBezTo>
                    <a:pt x="9032" y="9430"/>
                    <a:pt x="8768" y="9410"/>
                    <a:pt x="8475" y="9367"/>
                  </a:cubicBezTo>
                  <a:cubicBezTo>
                    <a:pt x="8538" y="8894"/>
                    <a:pt x="8664" y="8390"/>
                    <a:pt x="8727" y="7823"/>
                  </a:cubicBezTo>
                  <a:cubicBezTo>
                    <a:pt x="9137" y="7508"/>
                    <a:pt x="9515" y="7193"/>
                    <a:pt x="9925" y="6846"/>
                  </a:cubicBezTo>
                  <a:close/>
                  <a:moveTo>
                    <a:pt x="5924" y="9461"/>
                  </a:moveTo>
                  <a:cubicBezTo>
                    <a:pt x="6396" y="9650"/>
                    <a:pt x="6869" y="9839"/>
                    <a:pt x="7404" y="9965"/>
                  </a:cubicBezTo>
                  <a:cubicBezTo>
                    <a:pt x="6962" y="11056"/>
                    <a:pt x="6440" y="11607"/>
                    <a:pt x="5922" y="11607"/>
                  </a:cubicBezTo>
                  <a:cubicBezTo>
                    <a:pt x="5408" y="11607"/>
                    <a:pt x="4898" y="11064"/>
                    <a:pt x="4474" y="9965"/>
                  </a:cubicBezTo>
                  <a:cubicBezTo>
                    <a:pt x="4978" y="9839"/>
                    <a:pt x="5451" y="9650"/>
                    <a:pt x="5924" y="9461"/>
                  </a:cubicBezTo>
                  <a:close/>
                  <a:moveTo>
                    <a:pt x="5931" y="1"/>
                  </a:moveTo>
                  <a:cubicBezTo>
                    <a:pt x="5817" y="1"/>
                    <a:pt x="5699" y="14"/>
                    <a:pt x="5577" y="41"/>
                  </a:cubicBezTo>
                  <a:cubicBezTo>
                    <a:pt x="4632" y="262"/>
                    <a:pt x="4002" y="1333"/>
                    <a:pt x="3655" y="2278"/>
                  </a:cubicBezTo>
                  <a:cubicBezTo>
                    <a:pt x="3326" y="2223"/>
                    <a:pt x="2973" y="2187"/>
                    <a:pt x="2624" y="2187"/>
                  </a:cubicBezTo>
                  <a:cubicBezTo>
                    <a:pt x="1770" y="2187"/>
                    <a:pt x="939" y="2404"/>
                    <a:pt x="536" y="3097"/>
                  </a:cubicBezTo>
                  <a:cubicBezTo>
                    <a:pt x="1" y="4074"/>
                    <a:pt x="662" y="5334"/>
                    <a:pt x="1387" y="6216"/>
                  </a:cubicBezTo>
                  <a:cubicBezTo>
                    <a:pt x="788" y="6972"/>
                    <a:pt x="158" y="8043"/>
                    <a:pt x="379" y="8926"/>
                  </a:cubicBezTo>
                  <a:cubicBezTo>
                    <a:pt x="599" y="9650"/>
                    <a:pt x="1166" y="10028"/>
                    <a:pt x="1922" y="10186"/>
                  </a:cubicBezTo>
                  <a:cubicBezTo>
                    <a:pt x="2157" y="10241"/>
                    <a:pt x="2410" y="10266"/>
                    <a:pt x="2668" y="10266"/>
                  </a:cubicBezTo>
                  <a:cubicBezTo>
                    <a:pt x="2998" y="10266"/>
                    <a:pt x="3337" y="10225"/>
                    <a:pt x="3655" y="10154"/>
                  </a:cubicBezTo>
                  <a:cubicBezTo>
                    <a:pt x="4221" y="11678"/>
                    <a:pt x="5076" y="12434"/>
                    <a:pt x="5929" y="12434"/>
                  </a:cubicBezTo>
                  <a:cubicBezTo>
                    <a:pt x="6786" y="12434"/>
                    <a:pt x="7639" y="11670"/>
                    <a:pt x="8192" y="10154"/>
                  </a:cubicBezTo>
                  <a:cubicBezTo>
                    <a:pt x="8550" y="10215"/>
                    <a:pt x="8882" y="10243"/>
                    <a:pt x="9186" y="10243"/>
                  </a:cubicBezTo>
                  <a:cubicBezTo>
                    <a:pt x="11589" y="10243"/>
                    <a:pt x="12278" y="8453"/>
                    <a:pt x="10460" y="6216"/>
                  </a:cubicBezTo>
                  <a:cubicBezTo>
                    <a:pt x="12272" y="4014"/>
                    <a:pt x="11618" y="2182"/>
                    <a:pt x="9217" y="2182"/>
                  </a:cubicBezTo>
                  <a:cubicBezTo>
                    <a:pt x="8904" y="2182"/>
                    <a:pt x="8562" y="2213"/>
                    <a:pt x="8192" y="2278"/>
                  </a:cubicBezTo>
                  <a:cubicBezTo>
                    <a:pt x="7765" y="1139"/>
                    <a:pt x="7004" y="1"/>
                    <a:pt x="593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56" name="Google Shape;8956;p82"/>
            <p:cNvSpPr/>
            <p:nvPr/>
          </p:nvSpPr>
          <p:spPr>
            <a:xfrm>
              <a:off x="-42500725" y="3712425"/>
              <a:ext cx="63025" cy="62275"/>
            </a:xfrm>
            <a:custGeom>
              <a:avLst/>
              <a:gdLst/>
              <a:ahLst/>
              <a:cxnLst/>
              <a:rect l="l" t="t" r="r" b="b"/>
              <a:pathLst>
                <a:path w="2521" h="2491" extrusionOk="0">
                  <a:moveTo>
                    <a:pt x="1313" y="0"/>
                  </a:moveTo>
                  <a:cubicBezTo>
                    <a:pt x="1295" y="0"/>
                    <a:pt x="1278" y="1"/>
                    <a:pt x="1261" y="1"/>
                  </a:cubicBezTo>
                  <a:cubicBezTo>
                    <a:pt x="599" y="1"/>
                    <a:pt x="0" y="569"/>
                    <a:pt x="63" y="1230"/>
                  </a:cubicBezTo>
                  <a:cubicBezTo>
                    <a:pt x="0" y="1955"/>
                    <a:pt x="567" y="2490"/>
                    <a:pt x="1261" y="2490"/>
                  </a:cubicBezTo>
                  <a:cubicBezTo>
                    <a:pt x="1954" y="2490"/>
                    <a:pt x="2521" y="1955"/>
                    <a:pt x="2489" y="1230"/>
                  </a:cubicBezTo>
                  <a:cubicBezTo>
                    <a:pt x="2489" y="585"/>
                    <a:pt x="1980" y="0"/>
                    <a:pt x="131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8957" name="Google Shape;8957;p82"/>
          <p:cNvSpPr/>
          <p:nvPr/>
        </p:nvSpPr>
        <p:spPr>
          <a:xfrm>
            <a:off x="1700176" y="3216263"/>
            <a:ext cx="495713" cy="493299"/>
          </a:xfrm>
          <a:custGeom>
            <a:avLst/>
            <a:gdLst/>
            <a:ahLst/>
            <a:cxnLst/>
            <a:rect l="l" t="t" r="r" b="b"/>
            <a:pathLst>
              <a:path w="12728" h="12666" extrusionOk="0">
                <a:moveTo>
                  <a:pt x="1859" y="3308"/>
                </a:moveTo>
                <a:lnTo>
                  <a:pt x="1859" y="5230"/>
                </a:lnTo>
                <a:lnTo>
                  <a:pt x="882" y="5230"/>
                </a:lnTo>
                <a:lnTo>
                  <a:pt x="882" y="3308"/>
                </a:lnTo>
                <a:close/>
                <a:moveTo>
                  <a:pt x="5765" y="2458"/>
                </a:moveTo>
                <a:cubicBezTo>
                  <a:pt x="5860" y="2458"/>
                  <a:pt x="5986" y="2584"/>
                  <a:pt x="5986" y="2710"/>
                </a:cubicBezTo>
                <a:lnTo>
                  <a:pt x="5986" y="5230"/>
                </a:lnTo>
                <a:lnTo>
                  <a:pt x="2678" y="5230"/>
                </a:lnTo>
                <a:lnTo>
                  <a:pt x="2678" y="2710"/>
                </a:lnTo>
                <a:cubicBezTo>
                  <a:pt x="2678" y="2584"/>
                  <a:pt x="2772" y="2458"/>
                  <a:pt x="2930" y="2458"/>
                </a:cubicBezTo>
                <a:close/>
                <a:moveTo>
                  <a:pt x="9893" y="2458"/>
                </a:moveTo>
                <a:cubicBezTo>
                  <a:pt x="10019" y="2458"/>
                  <a:pt x="10113" y="2584"/>
                  <a:pt x="10113" y="2710"/>
                </a:cubicBezTo>
                <a:lnTo>
                  <a:pt x="10113" y="5230"/>
                </a:lnTo>
                <a:lnTo>
                  <a:pt x="6837" y="5230"/>
                </a:lnTo>
                <a:lnTo>
                  <a:pt x="6837" y="2710"/>
                </a:lnTo>
                <a:cubicBezTo>
                  <a:pt x="6805" y="2584"/>
                  <a:pt x="6900" y="2458"/>
                  <a:pt x="7057" y="2458"/>
                </a:cubicBezTo>
                <a:close/>
                <a:moveTo>
                  <a:pt x="11940" y="3308"/>
                </a:moveTo>
                <a:lnTo>
                  <a:pt x="11940" y="5230"/>
                </a:lnTo>
                <a:lnTo>
                  <a:pt x="10964" y="5230"/>
                </a:lnTo>
                <a:lnTo>
                  <a:pt x="10964" y="3308"/>
                </a:lnTo>
                <a:close/>
                <a:moveTo>
                  <a:pt x="7215" y="6900"/>
                </a:moveTo>
                <a:cubicBezTo>
                  <a:pt x="7435" y="6900"/>
                  <a:pt x="7656" y="7089"/>
                  <a:pt x="7656" y="7278"/>
                </a:cubicBezTo>
                <a:cubicBezTo>
                  <a:pt x="7656" y="7530"/>
                  <a:pt x="7435" y="7719"/>
                  <a:pt x="7215" y="7719"/>
                </a:cubicBezTo>
                <a:lnTo>
                  <a:pt x="5545" y="7719"/>
                </a:lnTo>
                <a:cubicBezTo>
                  <a:pt x="5324" y="7719"/>
                  <a:pt x="5135" y="7530"/>
                  <a:pt x="5135" y="7278"/>
                </a:cubicBezTo>
                <a:cubicBezTo>
                  <a:pt x="5135" y="7026"/>
                  <a:pt x="5324" y="6900"/>
                  <a:pt x="5545" y="6900"/>
                </a:cubicBezTo>
                <a:close/>
                <a:moveTo>
                  <a:pt x="3088" y="6900"/>
                </a:moveTo>
                <a:cubicBezTo>
                  <a:pt x="3749" y="6900"/>
                  <a:pt x="4285" y="7436"/>
                  <a:pt x="4348" y="8097"/>
                </a:cubicBezTo>
                <a:cubicBezTo>
                  <a:pt x="4348" y="8790"/>
                  <a:pt x="3781" y="9326"/>
                  <a:pt x="3088" y="9326"/>
                </a:cubicBezTo>
                <a:cubicBezTo>
                  <a:pt x="2394" y="9326"/>
                  <a:pt x="1859" y="8790"/>
                  <a:pt x="1859" y="8097"/>
                </a:cubicBezTo>
                <a:cubicBezTo>
                  <a:pt x="1859" y="7436"/>
                  <a:pt x="2394" y="6900"/>
                  <a:pt x="3088" y="6900"/>
                </a:cubicBezTo>
                <a:close/>
                <a:moveTo>
                  <a:pt x="7215" y="8570"/>
                </a:moveTo>
                <a:cubicBezTo>
                  <a:pt x="7435" y="8570"/>
                  <a:pt x="7656" y="8790"/>
                  <a:pt x="7656" y="8979"/>
                </a:cubicBezTo>
                <a:cubicBezTo>
                  <a:pt x="7656" y="9168"/>
                  <a:pt x="7435" y="9357"/>
                  <a:pt x="7215" y="9357"/>
                </a:cubicBezTo>
                <a:lnTo>
                  <a:pt x="5545" y="9357"/>
                </a:lnTo>
                <a:cubicBezTo>
                  <a:pt x="5324" y="9357"/>
                  <a:pt x="5135" y="9168"/>
                  <a:pt x="5135" y="8979"/>
                </a:cubicBezTo>
                <a:cubicBezTo>
                  <a:pt x="5135" y="8727"/>
                  <a:pt x="5324" y="8570"/>
                  <a:pt x="5545" y="8570"/>
                </a:cubicBezTo>
                <a:close/>
                <a:moveTo>
                  <a:pt x="9790" y="6930"/>
                </a:moveTo>
                <a:cubicBezTo>
                  <a:pt x="10428" y="6930"/>
                  <a:pt x="10964" y="7456"/>
                  <a:pt x="10964" y="8160"/>
                </a:cubicBezTo>
                <a:cubicBezTo>
                  <a:pt x="10964" y="8822"/>
                  <a:pt x="10397" y="9357"/>
                  <a:pt x="9735" y="9357"/>
                </a:cubicBezTo>
                <a:cubicBezTo>
                  <a:pt x="9073" y="9357"/>
                  <a:pt x="8506" y="8822"/>
                  <a:pt x="8506" y="8160"/>
                </a:cubicBezTo>
                <a:cubicBezTo>
                  <a:pt x="8506" y="7467"/>
                  <a:pt x="9073" y="6931"/>
                  <a:pt x="9735" y="6931"/>
                </a:cubicBezTo>
                <a:cubicBezTo>
                  <a:pt x="9754" y="6931"/>
                  <a:pt x="9772" y="6930"/>
                  <a:pt x="9790" y="6930"/>
                </a:cubicBezTo>
                <a:close/>
                <a:moveTo>
                  <a:pt x="3875" y="0"/>
                </a:moveTo>
                <a:cubicBezTo>
                  <a:pt x="2709" y="0"/>
                  <a:pt x="1827" y="946"/>
                  <a:pt x="1764" y="2080"/>
                </a:cubicBezTo>
                <a:lnTo>
                  <a:pt x="1764" y="2458"/>
                </a:lnTo>
                <a:lnTo>
                  <a:pt x="410" y="2458"/>
                </a:lnTo>
                <a:cubicBezTo>
                  <a:pt x="158" y="2458"/>
                  <a:pt x="0" y="2678"/>
                  <a:pt x="0" y="2899"/>
                </a:cubicBezTo>
                <a:lnTo>
                  <a:pt x="0" y="5671"/>
                </a:lnTo>
                <a:cubicBezTo>
                  <a:pt x="32" y="5860"/>
                  <a:pt x="252" y="6049"/>
                  <a:pt x="473" y="6049"/>
                </a:cubicBezTo>
                <a:lnTo>
                  <a:pt x="1449" y="6049"/>
                </a:lnTo>
                <a:cubicBezTo>
                  <a:pt x="1197" y="6427"/>
                  <a:pt x="1040" y="6837"/>
                  <a:pt x="1040" y="7278"/>
                </a:cubicBezTo>
                <a:lnTo>
                  <a:pt x="1040" y="9767"/>
                </a:lnTo>
                <a:cubicBezTo>
                  <a:pt x="1040" y="10302"/>
                  <a:pt x="1386" y="10744"/>
                  <a:pt x="1859" y="10933"/>
                </a:cubicBezTo>
                <a:lnTo>
                  <a:pt x="1859" y="12256"/>
                </a:lnTo>
                <a:cubicBezTo>
                  <a:pt x="1859" y="12476"/>
                  <a:pt x="2048" y="12665"/>
                  <a:pt x="2300" y="12665"/>
                </a:cubicBezTo>
                <a:lnTo>
                  <a:pt x="3938" y="12665"/>
                </a:lnTo>
                <a:cubicBezTo>
                  <a:pt x="4190" y="12665"/>
                  <a:pt x="4348" y="12476"/>
                  <a:pt x="4348" y="12256"/>
                </a:cubicBezTo>
                <a:lnTo>
                  <a:pt x="4348" y="10996"/>
                </a:lnTo>
                <a:lnTo>
                  <a:pt x="8475" y="10996"/>
                </a:lnTo>
                <a:lnTo>
                  <a:pt x="8475" y="12256"/>
                </a:lnTo>
                <a:cubicBezTo>
                  <a:pt x="8475" y="12476"/>
                  <a:pt x="8664" y="12665"/>
                  <a:pt x="8884" y="12665"/>
                </a:cubicBezTo>
                <a:lnTo>
                  <a:pt x="10523" y="12665"/>
                </a:lnTo>
                <a:cubicBezTo>
                  <a:pt x="10775" y="12665"/>
                  <a:pt x="10901" y="12476"/>
                  <a:pt x="10901" y="12256"/>
                </a:cubicBezTo>
                <a:lnTo>
                  <a:pt x="10901" y="10933"/>
                </a:lnTo>
                <a:cubicBezTo>
                  <a:pt x="11373" y="10775"/>
                  <a:pt x="11751" y="10302"/>
                  <a:pt x="11751" y="9767"/>
                </a:cubicBezTo>
                <a:lnTo>
                  <a:pt x="11751" y="7278"/>
                </a:lnTo>
                <a:cubicBezTo>
                  <a:pt x="11751" y="6805"/>
                  <a:pt x="11594" y="6364"/>
                  <a:pt x="11310" y="6049"/>
                </a:cubicBezTo>
                <a:lnTo>
                  <a:pt x="12287" y="6049"/>
                </a:lnTo>
                <a:cubicBezTo>
                  <a:pt x="12539" y="6049"/>
                  <a:pt x="12728" y="5860"/>
                  <a:pt x="12728" y="5671"/>
                </a:cubicBezTo>
                <a:lnTo>
                  <a:pt x="12728" y="2899"/>
                </a:lnTo>
                <a:cubicBezTo>
                  <a:pt x="12728" y="2678"/>
                  <a:pt x="12539" y="2458"/>
                  <a:pt x="12287" y="2458"/>
                </a:cubicBezTo>
                <a:lnTo>
                  <a:pt x="10901" y="2458"/>
                </a:lnTo>
                <a:lnTo>
                  <a:pt x="10901" y="2080"/>
                </a:lnTo>
                <a:cubicBezTo>
                  <a:pt x="10901" y="946"/>
                  <a:pt x="9987" y="32"/>
                  <a:pt x="882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8958" name="Google Shape;8958;p82"/>
          <p:cNvGrpSpPr/>
          <p:nvPr/>
        </p:nvGrpSpPr>
        <p:grpSpPr>
          <a:xfrm>
            <a:off x="4600675" y="2077194"/>
            <a:ext cx="502568" cy="493765"/>
            <a:chOff x="-40748275" y="3238700"/>
            <a:chExt cx="322600" cy="316950"/>
          </a:xfrm>
        </p:grpSpPr>
        <p:sp>
          <p:nvSpPr>
            <p:cNvPr id="8959" name="Google Shape;8959;p82"/>
            <p:cNvSpPr/>
            <p:nvPr/>
          </p:nvSpPr>
          <p:spPr>
            <a:xfrm>
              <a:off x="-40709675" y="3273750"/>
              <a:ext cx="84300" cy="84300"/>
            </a:xfrm>
            <a:custGeom>
              <a:avLst/>
              <a:gdLst/>
              <a:ahLst/>
              <a:cxnLst/>
              <a:rect l="l" t="t" r="r" b="b"/>
              <a:pathLst>
                <a:path w="3372" h="3372" extrusionOk="0">
                  <a:moveTo>
                    <a:pt x="2710" y="0"/>
                  </a:moveTo>
                  <a:lnTo>
                    <a:pt x="1" y="2710"/>
                  </a:lnTo>
                  <a:lnTo>
                    <a:pt x="694" y="3371"/>
                  </a:lnTo>
                  <a:lnTo>
                    <a:pt x="3372" y="662"/>
                  </a:lnTo>
                  <a:lnTo>
                    <a:pt x="271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60" name="Google Shape;8960;p82"/>
            <p:cNvSpPr/>
            <p:nvPr/>
          </p:nvSpPr>
          <p:spPr>
            <a:xfrm>
              <a:off x="-40578925" y="3247175"/>
              <a:ext cx="151250" cy="149475"/>
            </a:xfrm>
            <a:custGeom>
              <a:avLst/>
              <a:gdLst/>
              <a:ahLst/>
              <a:cxnLst/>
              <a:rect l="l" t="t" r="r" b="b"/>
              <a:pathLst>
                <a:path w="6050" h="5979" extrusionOk="0">
                  <a:moveTo>
                    <a:pt x="2663" y="0"/>
                  </a:moveTo>
                  <a:cubicBezTo>
                    <a:pt x="2552" y="0"/>
                    <a:pt x="2442" y="39"/>
                    <a:pt x="2363" y="118"/>
                  </a:cubicBezTo>
                  <a:lnTo>
                    <a:pt x="1261" y="1221"/>
                  </a:lnTo>
                  <a:lnTo>
                    <a:pt x="2678" y="2639"/>
                  </a:lnTo>
                  <a:cubicBezTo>
                    <a:pt x="2836" y="2796"/>
                    <a:pt x="2836" y="3080"/>
                    <a:pt x="2678" y="3237"/>
                  </a:cubicBezTo>
                  <a:cubicBezTo>
                    <a:pt x="2637" y="3278"/>
                    <a:pt x="2560" y="3302"/>
                    <a:pt x="2473" y="3302"/>
                  </a:cubicBezTo>
                  <a:cubicBezTo>
                    <a:pt x="2360" y="3302"/>
                    <a:pt x="2232" y="3263"/>
                    <a:pt x="2143" y="3174"/>
                  </a:cubicBezTo>
                  <a:lnTo>
                    <a:pt x="725" y="1756"/>
                  </a:lnTo>
                  <a:lnTo>
                    <a:pt x="0" y="2481"/>
                  </a:lnTo>
                  <a:lnTo>
                    <a:pt x="3529" y="5978"/>
                  </a:lnTo>
                  <a:lnTo>
                    <a:pt x="5892" y="3615"/>
                  </a:lnTo>
                  <a:cubicBezTo>
                    <a:pt x="6049" y="3458"/>
                    <a:pt x="6049" y="3174"/>
                    <a:pt x="5892" y="3017"/>
                  </a:cubicBezTo>
                  <a:lnTo>
                    <a:pt x="2962" y="118"/>
                  </a:lnTo>
                  <a:cubicBezTo>
                    <a:pt x="2883" y="39"/>
                    <a:pt x="2773" y="0"/>
                    <a:pt x="266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61" name="Google Shape;8961;p82"/>
            <p:cNvSpPr/>
            <p:nvPr/>
          </p:nvSpPr>
          <p:spPr>
            <a:xfrm>
              <a:off x="-40678175" y="3305250"/>
              <a:ext cx="213475" cy="213475"/>
            </a:xfrm>
            <a:custGeom>
              <a:avLst/>
              <a:gdLst/>
              <a:ahLst/>
              <a:cxnLst/>
              <a:rect l="l" t="t" r="r" b="b"/>
              <a:pathLst>
                <a:path w="8539" h="8539" extrusionOk="0">
                  <a:moveTo>
                    <a:pt x="2679" y="0"/>
                  </a:moveTo>
                  <a:lnTo>
                    <a:pt x="1" y="2678"/>
                  </a:lnTo>
                  <a:lnTo>
                    <a:pt x="5861" y="8538"/>
                  </a:lnTo>
                  <a:lnTo>
                    <a:pt x="8539" y="5860"/>
                  </a:lnTo>
                  <a:lnTo>
                    <a:pt x="2679"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62" name="Google Shape;8962;p82"/>
            <p:cNvSpPr/>
            <p:nvPr/>
          </p:nvSpPr>
          <p:spPr>
            <a:xfrm>
              <a:off x="-40513550" y="3469850"/>
              <a:ext cx="87875" cy="85800"/>
            </a:xfrm>
            <a:custGeom>
              <a:avLst/>
              <a:gdLst/>
              <a:ahLst/>
              <a:cxnLst/>
              <a:rect l="l" t="t" r="r" b="b"/>
              <a:pathLst>
                <a:path w="3515" h="3432" extrusionOk="0">
                  <a:moveTo>
                    <a:pt x="2426" y="1"/>
                  </a:moveTo>
                  <a:lnTo>
                    <a:pt x="0" y="2427"/>
                  </a:lnTo>
                  <a:lnTo>
                    <a:pt x="2899" y="3404"/>
                  </a:lnTo>
                  <a:cubicBezTo>
                    <a:pt x="2948" y="3423"/>
                    <a:pt x="2996" y="3432"/>
                    <a:pt x="3044" y="3432"/>
                  </a:cubicBezTo>
                  <a:cubicBezTo>
                    <a:pt x="3302" y="3432"/>
                    <a:pt x="3514" y="3166"/>
                    <a:pt x="3434" y="2899"/>
                  </a:cubicBezTo>
                  <a:lnTo>
                    <a:pt x="2426"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63" name="Google Shape;8963;p82"/>
            <p:cNvSpPr/>
            <p:nvPr/>
          </p:nvSpPr>
          <p:spPr>
            <a:xfrm>
              <a:off x="-40738025" y="3404500"/>
              <a:ext cx="150450" cy="149475"/>
            </a:xfrm>
            <a:custGeom>
              <a:avLst/>
              <a:gdLst/>
              <a:ahLst/>
              <a:cxnLst/>
              <a:rect l="l" t="t" r="r" b="b"/>
              <a:pathLst>
                <a:path w="6018" h="5979" extrusionOk="0">
                  <a:moveTo>
                    <a:pt x="2521" y="0"/>
                  </a:moveTo>
                  <a:lnTo>
                    <a:pt x="1796" y="725"/>
                  </a:lnTo>
                  <a:lnTo>
                    <a:pt x="3308" y="2205"/>
                  </a:lnTo>
                  <a:cubicBezTo>
                    <a:pt x="3466" y="2363"/>
                    <a:pt x="3466" y="2646"/>
                    <a:pt x="3308" y="2804"/>
                  </a:cubicBezTo>
                  <a:cubicBezTo>
                    <a:pt x="3230" y="2883"/>
                    <a:pt x="3119" y="2922"/>
                    <a:pt x="3009" y="2922"/>
                  </a:cubicBezTo>
                  <a:cubicBezTo>
                    <a:pt x="2899" y="2922"/>
                    <a:pt x="2789" y="2883"/>
                    <a:pt x="2710" y="2804"/>
                  </a:cubicBezTo>
                  <a:lnTo>
                    <a:pt x="1229" y="1292"/>
                  </a:lnTo>
                  <a:lnTo>
                    <a:pt x="158" y="2363"/>
                  </a:lnTo>
                  <a:cubicBezTo>
                    <a:pt x="0" y="2520"/>
                    <a:pt x="0" y="2804"/>
                    <a:pt x="158" y="2962"/>
                  </a:cubicBezTo>
                  <a:lnTo>
                    <a:pt x="3056" y="5860"/>
                  </a:lnTo>
                  <a:cubicBezTo>
                    <a:pt x="3135" y="5939"/>
                    <a:pt x="3245" y="5978"/>
                    <a:pt x="3356" y="5978"/>
                  </a:cubicBezTo>
                  <a:cubicBezTo>
                    <a:pt x="3466" y="5978"/>
                    <a:pt x="3576" y="5939"/>
                    <a:pt x="3655" y="5860"/>
                  </a:cubicBezTo>
                  <a:lnTo>
                    <a:pt x="6018" y="3497"/>
                  </a:lnTo>
                  <a:lnTo>
                    <a:pt x="252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64" name="Google Shape;8964;p82"/>
            <p:cNvSpPr/>
            <p:nvPr/>
          </p:nvSpPr>
          <p:spPr>
            <a:xfrm>
              <a:off x="-40748275" y="3238700"/>
              <a:ext cx="92175" cy="87850"/>
            </a:xfrm>
            <a:custGeom>
              <a:avLst/>
              <a:gdLst/>
              <a:ahLst/>
              <a:cxnLst/>
              <a:rect l="l" t="t" r="r" b="b"/>
              <a:pathLst>
                <a:path w="3687" h="3514" extrusionOk="0">
                  <a:moveTo>
                    <a:pt x="2281" y="0"/>
                  </a:moveTo>
                  <a:cubicBezTo>
                    <a:pt x="1915" y="0"/>
                    <a:pt x="1545" y="142"/>
                    <a:pt x="1261" y="426"/>
                  </a:cubicBezTo>
                  <a:lnTo>
                    <a:pt x="568" y="1119"/>
                  </a:lnTo>
                  <a:cubicBezTo>
                    <a:pt x="1" y="1686"/>
                    <a:pt x="1" y="2568"/>
                    <a:pt x="568" y="3135"/>
                  </a:cubicBezTo>
                  <a:lnTo>
                    <a:pt x="946" y="3513"/>
                  </a:lnTo>
                  <a:lnTo>
                    <a:pt x="3687" y="804"/>
                  </a:lnTo>
                  <a:lnTo>
                    <a:pt x="3277" y="426"/>
                  </a:lnTo>
                  <a:cubicBezTo>
                    <a:pt x="3010" y="142"/>
                    <a:pt x="2647" y="0"/>
                    <a:pt x="228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8965" name="Google Shape;8965;p82"/>
          <p:cNvGrpSpPr/>
          <p:nvPr/>
        </p:nvGrpSpPr>
        <p:grpSpPr>
          <a:xfrm>
            <a:off x="4604083" y="2701172"/>
            <a:ext cx="495752" cy="451587"/>
            <a:chOff x="-40745125" y="3632900"/>
            <a:chExt cx="318225" cy="289875"/>
          </a:xfrm>
        </p:grpSpPr>
        <p:sp>
          <p:nvSpPr>
            <p:cNvPr id="8966" name="Google Shape;8966;p82"/>
            <p:cNvSpPr/>
            <p:nvPr/>
          </p:nvSpPr>
          <p:spPr>
            <a:xfrm>
              <a:off x="-40745125" y="3632900"/>
              <a:ext cx="300125" cy="82725"/>
            </a:xfrm>
            <a:custGeom>
              <a:avLst/>
              <a:gdLst/>
              <a:ahLst/>
              <a:cxnLst/>
              <a:rect l="l" t="t" r="r" b="b"/>
              <a:pathLst>
                <a:path w="12005" h="3309" extrusionOk="0">
                  <a:moveTo>
                    <a:pt x="1671" y="0"/>
                  </a:moveTo>
                  <a:cubicBezTo>
                    <a:pt x="757" y="0"/>
                    <a:pt x="1" y="757"/>
                    <a:pt x="1" y="1670"/>
                  </a:cubicBezTo>
                  <a:cubicBezTo>
                    <a:pt x="1" y="2552"/>
                    <a:pt x="757" y="3308"/>
                    <a:pt x="1671" y="3308"/>
                  </a:cubicBezTo>
                  <a:lnTo>
                    <a:pt x="11469" y="3308"/>
                  </a:lnTo>
                  <a:cubicBezTo>
                    <a:pt x="11815" y="3308"/>
                    <a:pt x="12004" y="2930"/>
                    <a:pt x="11784" y="2647"/>
                  </a:cubicBezTo>
                  <a:cubicBezTo>
                    <a:pt x="11595" y="2363"/>
                    <a:pt x="11469" y="2017"/>
                    <a:pt x="11469" y="1670"/>
                  </a:cubicBezTo>
                  <a:cubicBezTo>
                    <a:pt x="11469" y="1292"/>
                    <a:pt x="11595" y="946"/>
                    <a:pt x="11784" y="662"/>
                  </a:cubicBezTo>
                  <a:cubicBezTo>
                    <a:pt x="11973" y="410"/>
                    <a:pt x="11784" y="0"/>
                    <a:pt x="1146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67" name="Google Shape;8967;p82"/>
            <p:cNvSpPr/>
            <p:nvPr/>
          </p:nvSpPr>
          <p:spPr>
            <a:xfrm>
              <a:off x="-40508050" y="3736075"/>
              <a:ext cx="21300" cy="82725"/>
            </a:xfrm>
            <a:custGeom>
              <a:avLst/>
              <a:gdLst/>
              <a:ahLst/>
              <a:cxnLst/>
              <a:rect l="l" t="t" r="r" b="b"/>
              <a:pathLst>
                <a:path w="852" h="3309" extrusionOk="0">
                  <a:moveTo>
                    <a:pt x="1" y="1"/>
                  </a:moveTo>
                  <a:lnTo>
                    <a:pt x="1" y="3309"/>
                  </a:lnTo>
                  <a:lnTo>
                    <a:pt x="852" y="3309"/>
                  </a:lnTo>
                  <a:lnTo>
                    <a:pt x="85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68" name="Google Shape;8968;p82"/>
            <p:cNvSpPr/>
            <p:nvPr/>
          </p:nvSpPr>
          <p:spPr>
            <a:xfrm>
              <a:off x="-40466300" y="3736875"/>
              <a:ext cx="39400" cy="82725"/>
            </a:xfrm>
            <a:custGeom>
              <a:avLst/>
              <a:gdLst/>
              <a:ahLst/>
              <a:cxnLst/>
              <a:rect l="l" t="t" r="r" b="b"/>
              <a:pathLst>
                <a:path w="1576" h="3309" extrusionOk="0">
                  <a:moveTo>
                    <a:pt x="1" y="0"/>
                  </a:moveTo>
                  <a:lnTo>
                    <a:pt x="1" y="3308"/>
                  </a:lnTo>
                  <a:lnTo>
                    <a:pt x="1198" y="3308"/>
                  </a:lnTo>
                  <a:cubicBezTo>
                    <a:pt x="1387" y="3277"/>
                    <a:pt x="1576" y="3088"/>
                    <a:pt x="1576" y="2899"/>
                  </a:cubicBezTo>
                  <a:lnTo>
                    <a:pt x="1576" y="410"/>
                  </a:lnTo>
                  <a:cubicBezTo>
                    <a:pt x="1576" y="158"/>
                    <a:pt x="1387" y="0"/>
                    <a:pt x="119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69" name="Google Shape;8969;p82"/>
            <p:cNvSpPr/>
            <p:nvPr/>
          </p:nvSpPr>
          <p:spPr>
            <a:xfrm>
              <a:off x="-40723050" y="3736075"/>
              <a:ext cx="194550" cy="82725"/>
            </a:xfrm>
            <a:custGeom>
              <a:avLst/>
              <a:gdLst/>
              <a:ahLst/>
              <a:cxnLst/>
              <a:rect l="l" t="t" r="r" b="b"/>
              <a:pathLst>
                <a:path w="7782" h="3309" extrusionOk="0">
                  <a:moveTo>
                    <a:pt x="441" y="1"/>
                  </a:moveTo>
                  <a:cubicBezTo>
                    <a:pt x="189" y="1"/>
                    <a:pt x="0" y="221"/>
                    <a:pt x="0" y="442"/>
                  </a:cubicBezTo>
                  <a:lnTo>
                    <a:pt x="0" y="2931"/>
                  </a:lnTo>
                  <a:cubicBezTo>
                    <a:pt x="0" y="3151"/>
                    <a:pt x="189" y="3309"/>
                    <a:pt x="441" y="3309"/>
                  </a:cubicBezTo>
                  <a:lnTo>
                    <a:pt x="7782" y="3309"/>
                  </a:lnTo>
                  <a:lnTo>
                    <a:pt x="778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70" name="Google Shape;8970;p82"/>
            <p:cNvSpPr/>
            <p:nvPr/>
          </p:nvSpPr>
          <p:spPr>
            <a:xfrm>
              <a:off x="-40681325" y="3839250"/>
              <a:ext cx="21300" cy="82725"/>
            </a:xfrm>
            <a:custGeom>
              <a:avLst/>
              <a:gdLst/>
              <a:ahLst/>
              <a:cxnLst/>
              <a:rect l="l" t="t" r="r" b="b"/>
              <a:pathLst>
                <a:path w="852" h="3309" extrusionOk="0">
                  <a:moveTo>
                    <a:pt x="1" y="1"/>
                  </a:moveTo>
                  <a:lnTo>
                    <a:pt x="1" y="3309"/>
                  </a:lnTo>
                  <a:lnTo>
                    <a:pt x="851" y="3309"/>
                  </a:lnTo>
                  <a:lnTo>
                    <a:pt x="85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71" name="Google Shape;8971;p82"/>
            <p:cNvSpPr/>
            <p:nvPr/>
          </p:nvSpPr>
          <p:spPr>
            <a:xfrm>
              <a:off x="-40639575" y="3840825"/>
              <a:ext cx="190625" cy="81950"/>
            </a:xfrm>
            <a:custGeom>
              <a:avLst/>
              <a:gdLst/>
              <a:ahLst/>
              <a:cxnLst/>
              <a:rect l="l" t="t" r="r" b="b"/>
              <a:pathLst>
                <a:path w="7625" h="3278" extrusionOk="0">
                  <a:moveTo>
                    <a:pt x="1" y="1"/>
                  </a:moveTo>
                  <a:lnTo>
                    <a:pt x="1" y="3277"/>
                  </a:lnTo>
                  <a:lnTo>
                    <a:pt x="7247" y="3277"/>
                  </a:lnTo>
                  <a:cubicBezTo>
                    <a:pt x="7467" y="3277"/>
                    <a:pt x="7625" y="3057"/>
                    <a:pt x="7625" y="2868"/>
                  </a:cubicBezTo>
                  <a:lnTo>
                    <a:pt x="7625" y="379"/>
                  </a:lnTo>
                  <a:cubicBezTo>
                    <a:pt x="7625" y="158"/>
                    <a:pt x="7436" y="1"/>
                    <a:pt x="72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72" name="Google Shape;8972;p82"/>
            <p:cNvSpPr/>
            <p:nvPr/>
          </p:nvSpPr>
          <p:spPr>
            <a:xfrm>
              <a:off x="-40745125" y="3840050"/>
              <a:ext cx="43350" cy="82725"/>
            </a:xfrm>
            <a:custGeom>
              <a:avLst/>
              <a:gdLst/>
              <a:ahLst/>
              <a:cxnLst/>
              <a:rect l="l" t="t" r="r" b="b"/>
              <a:pathLst>
                <a:path w="1734" h="3309" extrusionOk="0">
                  <a:moveTo>
                    <a:pt x="442" y="0"/>
                  </a:moveTo>
                  <a:cubicBezTo>
                    <a:pt x="190" y="0"/>
                    <a:pt x="1" y="189"/>
                    <a:pt x="1" y="378"/>
                  </a:cubicBezTo>
                  <a:lnTo>
                    <a:pt x="1" y="2867"/>
                  </a:lnTo>
                  <a:cubicBezTo>
                    <a:pt x="1" y="3088"/>
                    <a:pt x="190" y="3308"/>
                    <a:pt x="442" y="3308"/>
                  </a:cubicBezTo>
                  <a:lnTo>
                    <a:pt x="1734" y="3308"/>
                  </a:lnTo>
                  <a:lnTo>
                    <a:pt x="173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8973" name="Google Shape;8973;p82"/>
          <p:cNvGrpSpPr/>
          <p:nvPr/>
        </p:nvGrpSpPr>
        <p:grpSpPr>
          <a:xfrm>
            <a:off x="4609612" y="3249452"/>
            <a:ext cx="484691" cy="493571"/>
            <a:chOff x="-40742750" y="3972175"/>
            <a:chExt cx="311125" cy="316825"/>
          </a:xfrm>
        </p:grpSpPr>
        <p:sp>
          <p:nvSpPr>
            <p:cNvPr id="8974" name="Google Shape;8974;p82"/>
            <p:cNvSpPr/>
            <p:nvPr/>
          </p:nvSpPr>
          <p:spPr>
            <a:xfrm>
              <a:off x="-40699425" y="4118075"/>
              <a:ext cx="226850" cy="101625"/>
            </a:xfrm>
            <a:custGeom>
              <a:avLst/>
              <a:gdLst/>
              <a:ahLst/>
              <a:cxnLst/>
              <a:rect l="l" t="t" r="r" b="b"/>
              <a:pathLst>
                <a:path w="9074" h="4065" extrusionOk="0">
                  <a:moveTo>
                    <a:pt x="0" y="0"/>
                  </a:moveTo>
                  <a:lnTo>
                    <a:pt x="0" y="2017"/>
                  </a:lnTo>
                  <a:cubicBezTo>
                    <a:pt x="0" y="3529"/>
                    <a:pt x="2741" y="4065"/>
                    <a:pt x="4505" y="4065"/>
                  </a:cubicBezTo>
                  <a:cubicBezTo>
                    <a:pt x="6774" y="4065"/>
                    <a:pt x="9074" y="3371"/>
                    <a:pt x="9074" y="2017"/>
                  </a:cubicBezTo>
                  <a:lnTo>
                    <a:pt x="9074" y="0"/>
                  </a:lnTo>
                  <a:lnTo>
                    <a:pt x="5135" y="2237"/>
                  </a:lnTo>
                  <a:cubicBezTo>
                    <a:pt x="4953" y="2359"/>
                    <a:pt x="4748" y="2415"/>
                    <a:pt x="4546" y="2415"/>
                  </a:cubicBezTo>
                  <a:cubicBezTo>
                    <a:pt x="4330" y="2415"/>
                    <a:pt x="4117" y="2351"/>
                    <a:pt x="3938" y="2237"/>
                  </a:cubicBezTo>
                  <a:cubicBezTo>
                    <a:pt x="3623" y="2048"/>
                    <a:pt x="315" y="221"/>
                    <a:pt x="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75" name="Google Shape;8975;p82"/>
            <p:cNvSpPr/>
            <p:nvPr/>
          </p:nvSpPr>
          <p:spPr>
            <a:xfrm>
              <a:off x="-40742750" y="3972175"/>
              <a:ext cx="311125" cy="316825"/>
            </a:xfrm>
            <a:custGeom>
              <a:avLst/>
              <a:gdLst/>
              <a:ahLst/>
              <a:cxnLst/>
              <a:rect l="l" t="t" r="r" b="b"/>
              <a:pathLst>
                <a:path w="12445" h="12673" extrusionOk="0">
                  <a:moveTo>
                    <a:pt x="6254" y="0"/>
                  </a:moveTo>
                  <a:cubicBezTo>
                    <a:pt x="6183" y="0"/>
                    <a:pt x="6112" y="24"/>
                    <a:pt x="6049" y="71"/>
                  </a:cubicBezTo>
                  <a:lnTo>
                    <a:pt x="284" y="3379"/>
                  </a:lnTo>
                  <a:cubicBezTo>
                    <a:pt x="0" y="3537"/>
                    <a:pt x="0" y="3915"/>
                    <a:pt x="284" y="4072"/>
                  </a:cubicBezTo>
                  <a:lnTo>
                    <a:pt x="6049" y="7380"/>
                  </a:lnTo>
                  <a:cubicBezTo>
                    <a:pt x="6112" y="7427"/>
                    <a:pt x="6183" y="7451"/>
                    <a:pt x="6254" y="7451"/>
                  </a:cubicBezTo>
                  <a:cubicBezTo>
                    <a:pt x="6325" y="7451"/>
                    <a:pt x="6396" y="7427"/>
                    <a:pt x="6459" y="7380"/>
                  </a:cubicBezTo>
                  <a:cubicBezTo>
                    <a:pt x="11374" y="4545"/>
                    <a:pt x="11626" y="4419"/>
                    <a:pt x="11626" y="4419"/>
                  </a:cubicBezTo>
                  <a:lnTo>
                    <a:pt x="11626" y="12263"/>
                  </a:lnTo>
                  <a:cubicBezTo>
                    <a:pt x="11657" y="12515"/>
                    <a:pt x="11846" y="12673"/>
                    <a:pt x="12035" y="12673"/>
                  </a:cubicBezTo>
                  <a:cubicBezTo>
                    <a:pt x="12287" y="12673"/>
                    <a:pt x="12445" y="12452"/>
                    <a:pt x="12445" y="12263"/>
                  </a:cubicBezTo>
                  <a:lnTo>
                    <a:pt x="12445" y="3726"/>
                  </a:lnTo>
                  <a:cubicBezTo>
                    <a:pt x="12445" y="3568"/>
                    <a:pt x="12319" y="3411"/>
                    <a:pt x="12256" y="3379"/>
                  </a:cubicBezTo>
                  <a:lnTo>
                    <a:pt x="6459" y="71"/>
                  </a:lnTo>
                  <a:cubicBezTo>
                    <a:pt x="6396" y="24"/>
                    <a:pt x="6325" y="0"/>
                    <a:pt x="625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8976" name="Google Shape;8976;p82"/>
          <p:cNvGrpSpPr/>
          <p:nvPr/>
        </p:nvGrpSpPr>
        <p:grpSpPr>
          <a:xfrm>
            <a:off x="2986495" y="3849676"/>
            <a:ext cx="355856" cy="493299"/>
            <a:chOff x="-38860325" y="3221750"/>
            <a:chExt cx="228425" cy="316650"/>
          </a:xfrm>
        </p:grpSpPr>
        <p:sp>
          <p:nvSpPr>
            <p:cNvPr id="8977" name="Google Shape;8977;p82"/>
            <p:cNvSpPr/>
            <p:nvPr/>
          </p:nvSpPr>
          <p:spPr>
            <a:xfrm>
              <a:off x="-38735875" y="3222550"/>
              <a:ext cx="103975" cy="123675"/>
            </a:xfrm>
            <a:custGeom>
              <a:avLst/>
              <a:gdLst/>
              <a:ahLst/>
              <a:cxnLst/>
              <a:rect l="l" t="t" r="r" b="b"/>
              <a:pathLst>
                <a:path w="4159" h="4947" extrusionOk="0">
                  <a:moveTo>
                    <a:pt x="0" y="0"/>
                  </a:moveTo>
                  <a:lnTo>
                    <a:pt x="0" y="2552"/>
                  </a:lnTo>
                  <a:cubicBezTo>
                    <a:pt x="473" y="2710"/>
                    <a:pt x="851" y="3182"/>
                    <a:pt x="851" y="3750"/>
                  </a:cubicBezTo>
                  <a:lnTo>
                    <a:pt x="851" y="4947"/>
                  </a:lnTo>
                  <a:lnTo>
                    <a:pt x="4159" y="4947"/>
                  </a:lnTo>
                  <a:lnTo>
                    <a:pt x="4159" y="3687"/>
                  </a:lnTo>
                  <a:cubicBezTo>
                    <a:pt x="4159" y="1639"/>
                    <a:pt x="2489" y="0"/>
                    <a:pt x="44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78" name="Google Shape;8978;p82"/>
            <p:cNvSpPr/>
            <p:nvPr/>
          </p:nvSpPr>
          <p:spPr>
            <a:xfrm>
              <a:off x="-38756375" y="3302875"/>
              <a:ext cx="22075" cy="63050"/>
            </a:xfrm>
            <a:custGeom>
              <a:avLst/>
              <a:gdLst/>
              <a:ahLst/>
              <a:cxnLst/>
              <a:rect l="l" t="t" r="r" b="b"/>
              <a:pathLst>
                <a:path w="883" h="2522" extrusionOk="0">
                  <a:moveTo>
                    <a:pt x="474" y="1"/>
                  </a:moveTo>
                  <a:cubicBezTo>
                    <a:pt x="253" y="1"/>
                    <a:pt x="95" y="222"/>
                    <a:pt x="95" y="442"/>
                  </a:cubicBezTo>
                  <a:lnTo>
                    <a:pt x="95" y="2112"/>
                  </a:lnTo>
                  <a:cubicBezTo>
                    <a:pt x="1" y="2332"/>
                    <a:pt x="190" y="2521"/>
                    <a:pt x="442" y="2521"/>
                  </a:cubicBezTo>
                  <a:cubicBezTo>
                    <a:pt x="663" y="2521"/>
                    <a:pt x="820" y="2332"/>
                    <a:pt x="883" y="2112"/>
                  </a:cubicBezTo>
                  <a:lnTo>
                    <a:pt x="883" y="442"/>
                  </a:lnTo>
                  <a:cubicBezTo>
                    <a:pt x="883" y="222"/>
                    <a:pt x="663" y="64"/>
                    <a:pt x="47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79" name="Google Shape;8979;p82"/>
            <p:cNvSpPr/>
            <p:nvPr/>
          </p:nvSpPr>
          <p:spPr>
            <a:xfrm>
              <a:off x="-38859550" y="3221750"/>
              <a:ext cx="103200" cy="122900"/>
            </a:xfrm>
            <a:custGeom>
              <a:avLst/>
              <a:gdLst/>
              <a:ahLst/>
              <a:cxnLst/>
              <a:rect l="l" t="t" r="r" b="b"/>
              <a:pathLst>
                <a:path w="4128" h="4916" extrusionOk="0">
                  <a:moveTo>
                    <a:pt x="3687" y="1"/>
                  </a:moveTo>
                  <a:cubicBezTo>
                    <a:pt x="1671" y="1"/>
                    <a:pt x="1" y="1639"/>
                    <a:pt x="1" y="3687"/>
                  </a:cubicBezTo>
                  <a:lnTo>
                    <a:pt x="1" y="4916"/>
                  </a:lnTo>
                  <a:lnTo>
                    <a:pt x="3309" y="4916"/>
                  </a:lnTo>
                  <a:lnTo>
                    <a:pt x="3309" y="3687"/>
                  </a:lnTo>
                  <a:cubicBezTo>
                    <a:pt x="3309" y="3151"/>
                    <a:pt x="3655" y="2710"/>
                    <a:pt x="4128" y="2521"/>
                  </a:cubicBezTo>
                  <a:lnTo>
                    <a:pt x="4128"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80" name="Google Shape;8980;p82"/>
            <p:cNvSpPr/>
            <p:nvPr/>
          </p:nvSpPr>
          <p:spPr>
            <a:xfrm>
              <a:off x="-38860325" y="3367475"/>
              <a:ext cx="228425" cy="170925"/>
            </a:xfrm>
            <a:custGeom>
              <a:avLst/>
              <a:gdLst/>
              <a:ahLst/>
              <a:cxnLst/>
              <a:rect l="l" t="t" r="r" b="b"/>
              <a:pathLst>
                <a:path w="9137" h="6837" extrusionOk="0">
                  <a:moveTo>
                    <a:pt x="0" y="0"/>
                  </a:moveTo>
                  <a:lnTo>
                    <a:pt x="0" y="3151"/>
                  </a:lnTo>
                  <a:cubicBezTo>
                    <a:pt x="0" y="5199"/>
                    <a:pt x="1639" y="6837"/>
                    <a:pt x="3686" y="6837"/>
                  </a:cubicBezTo>
                  <a:lnTo>
                    <a:pt x="5356" y="6837"/>
                  </a:lnTo>
                  <a:cubicBezTo>
                    <a:pt x="7467" y="6837"/>
                    <a:pt x="9137" y="5199"/>
                    <a:pt x="9137" y="3151"/>
                  </a:cubicBezTo>
                  <a:lnTo>
                    <a:pt x="9137" y="0"/>
                  </a:lnTo>
                  <a:lnTo>
                    <a:pt x="5734" y="0"/>
                  </a:lnTo>
                  <a:cubicBezTo>
                    <a:pt x="5577" y="473"/>
                    <a:pt x="5104" y="819"/>
                    <a:pt x="4568" y="819"/>
                  </a:cubicBezTo>
                  <a:cubicBezTo>
                    <a:pt x="4001" y="819"/>
                    <a:pt x="3560" y="473"/>
                    <a:pt x="337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8981" name="Google Shape;8981;p82"/>
          <p:cNvGrpSpPr/>
          <p:nvPr/>
        </p:nvGrpSpPr>
        <p:grpSpPr>
          <a:xfrm>
            <a:off x="2920905" y="4465753"/>
            <a:ext cx="506775" cy="489481"/>
            <a:chOff x="-38905225" y="3591875"/>
            <a:chExt cx="325300" cy="314200"/>
          </a:xfrm>
        </p:grpSpPr>
        <p:sp>
          <p:nvSpPr>
            <p:cNvPr id="8982" name="Google Shape;8982;p82"/>
            <p:cNvSpPr/>
            <p:nvPr/>
          </p:nvSpPr>
          <p:spPr>
            <a:xfrm>
              <a:off x="-38716975" y="3591875"/>
              <a:ext cx="137050" cy="131625"/>
            </a:xfrm>
            <a:custGeom>
              <a:avLst/>
              <a:gdLst/>
              <a:ahLst/>
              <a:cxnLst/>
              <a:rect l="l" t="t" r="r" b="b"/>
              <a:pathLst>
                <a:path w="5482" h="5265" extrusionOk="0">
                  <a:moveTo>
                    <a:pt x="1543" y="1"/>
                  </a:moveTo>
                  <a:cubicBezTo>
                    <a:pt x="987" y="1"/>
                    <a:pt x="447" y="38"/>
                    <a:pt x="0" y="98"/>
                  </a:cubicBezTo>
                  <a:lnTo>
                    <a:pt x="5167" y="5265"/>
                  </a:lnTo>
                  <a:cubicBezTo>
                    <a:pt x="5482" y="3311"/>
                    <a:pt x="5198" y="1326"/>
                    <a:pt x="4568" y="696"/>
                  </a:cubicBezTo>
                  <a:cubicBezTo>
                    <a:pt x="4029" y="178"/>
                    <a:pt x="2751" y="1"/>
                    <a:pt x="154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83" name="Google Shape;8983;p82"/>
            <p:cNvSpPr/>
            <p:nvPr/>
          </p:nvSpPr>
          <p:spPr>
            <a:xfrm>
              <a:off x="-38905225" y="3774675"/>
              <a:ext cx="137075" cy="131400"/>
            </a:xfrm>
            <a:custGeom>
              <a:avLst/>
              <a:gdLst/>
              <a:ahLst/>
              <a:cxnLst/>
              <a:rect l="l" t="t" r="r" b="b"/>
              <a:pathLst>
                <a:path w="5483" h="5256" extrusionOk="0">
                  <a:moveTo>
                    <a:pt x="316" y="0"/>
                  </a:moveTo>
                  <a:lnTo>
                    <a:pt x="316" y="0"/>
                  </a:lnTo>
                  <a:cubicBezTo>
                    <a:pt x="0" y="1922"/>
                    <a:pt x="253" y="3907"/>
                    <a:pt x="914" y="4569"/>
                  </a:cubicBezTo>
                  <a:cubicBezTo>
                    <a:pt x="1376" y="5031"/>
                    <a:pt x="2601" y="5256"/>
                    <a:pt x="3967" y="5256"/>
                  </a:cubicBezTo>
                  <a:cubicBezTo>
                    <a:pt x="4464" y="5256"/>
                    <a:pt x="4979" y="5226"/>
                    <a:pt x="5482" y="5167"/>
                  </a:cubicBezTo>
                  <a:lnTo>
                    <a:pt x="316"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84" name="Google Shape;8984;p82"/>
            <p:cNvSpPr/>
            <p:nvPr/>
          </p:nvSpPr>
          <p:spPr>
            <a:xfrm>
              <a:off x="-38891050" y="3599025"/>
              <a:ext cx="298525" cy="300900"/>
            </a:xfrm>
            <a:custGeom>
              <a:avLst/>
              <a:gdLst/>
              <a:ahLst/>
              <a:cxnLst/>
              <a:rect l="l" t="t" r="r" b="b"/>
              <a:pathLst>
                <a:path w="11941" h="12036" extrusionOk="0">
                  <a:moveTo>
                    <a:pt x="6349" y="2687"/>
                  </a:moveTo>
                  <a:cubicBezTo>
                    <a:pt x="6459" y="2687"/>
                    <a:pt x="6569" y="2726"/>
                    <a:pt x="6648" y="2805"/>
                  </a:cubicBezTo>
                  <a:lnTo>
                    <a:pt x="7593" y="3750"/>
                  </a:lnTo>
                  <a:lnTo>
                    <a:pt x="7719" y="3655"/>
                  </a:lnTo>
                  <a:cubicBezTo>
                    <a:pt x="7798" y="3577"/>
                    <a:pt x="7908" y="3537"/>
                    <a:pt x="8019" y="3537"/>
                  </a:cubicBezTo>
                  <a:cubicBezTo>
                    <a:pt x="8129" y="3537"/>
                    <a:pt x="8239" y="3577"/>
                    <a:pt x="8318" y="3655"/>
                  </a:cubicBezTo>
                  <a:cubicBezTo>
                    <a:pt x="8475" y="3813"/>
                    <a:pt x="8475" y="4065"/>
                    <a:pt x="8318" y="4222"/>
                  </a:cubicBezTo>
                  <a:lnTo>
                    <a:pt x="8192" y="4348"/>
                  </a:lnTo>
                  <a:lnTo>
                    <a:pt x="9137" y="5294"/>
                  </a:lnTo>
                  <a:cubicBezTo>
                    <a:pt x="9295" y="5451"/>
                    <a:pt x="9295" y="5735"/>
                    <a:pt x="9137" y="5892"/>
                  </a:cubicBezTo>
                  <a:cubicBezTo>
                    <a:pt x="9058" y="5971"/>
                    <a:pt x="8948" y="6010"/>
                    <a:pt x="8838" y="6010"/>
                  </a:cubicBezTo>
                  <a:cubicBezTo>
                    <a:pt x="8727" y="6010"/>
                    <a:pt x="8617" y="5971"/>
                    <a:pt x="8538" y="5892"/>
                  </a:cubicBezTo>
                  <a:lnTo>
                    <a:pt x="7593" y="4947"/>
                  </a:lnTo>
                  <a:lnTo>
                    <a:pt x="6522" y="6018"/>
                  </a:lnTo>
                  <a:lnTo>
                    <a:pt x="7467" y="6963"/>
                  </a:lnTo>
                  <a:cubicBezTo>
                    <a:pt x="7625" y="7089"/>
                    <a:pt x="7625" y="7373"/>
                    <a:pt x="7467" y="7530"/>
                  </a:cubicBezTo>
                  <a:cubicBezTo>
                    <a:pt x="7388" y="7609"/>
                    <a:pt x="7286" y="7649"/>
                    <a:pt x="7184" y="7649"/>
                  </a:cubicBezTo>
                  <a:cubicBezTo>
                    <a:pt x="7081" y="7649"/>
                    <a:pt x="6979" y="7609"/>
                    <a:pt x="6900" y="7530"/>
                  </a:cubicBezTo>
                  <a:lnTo>
                    <a:pt x="5955" y="6585"/>
                  </a:lnTo>
                  <a:lnTo>
                    <a:pt x="4884" y="7656"/>
                  </a:lnTo>
                  <a:lnTo>
                    <a:pt x="5829" y="8602"/>
                  </a:lnTo>
                  <a:cubicBezTo>
                    <a:pt x="5987" y="8759"/>
                    <a:pt x="5987" y="9043"/>
                    <a:pt x="5829" y="9200"/>
                  </a:cubicBezTo>
                  <a:cubicBezTo>
                    <a:pt x="5750" y="9279"/>
                    <a:pt x="5640" y="9318"/>
                    <a:pt x="5530" y="9318"/>
                  </a:cubicBezTo>
                  <a:cubicBezTo>
                    <a:pt x="5419" y="9318"/>
                    <a:pt x="5309" y="9279"/>
                    <a:pt x="5230" y="9200"/>
                  </a:cubicBezTo>
                  <a:lnTo>
                    <a:pt x="4285" y="8255"/>
                  </a:lnTo>
                  <a:lnTo>
                    <a:pt x="4159" y="8381"/>
                  </a:lnTo>
                  <a:cubicBezTo>
                    <a:pt x="4080" y="8460"/>
                    <a:pt x="3978" y="8499"/>
                    <a:pt x="3876" y="8499"/>
                  </a:cubicBezTo>
                  <a:cubicBezTo>
                    <a:pt x="3773" y="8499"/>
                    <a:pt x="3671" y="8460"/>
                    <a:pt x="3592" y="8381"/>
                  </a:cubicBezTo>
                  <a:cubicBezTo>
                    <a:pt x="3435" y="8224"/>
                    <a:pt x="3435" y="7940"/>
                    <a:pt x="3592" y="7782"/>
                  </a:cubicBezTo>
                  <a:lnTo>
                    <a:pt x="3687" y="7656"/>
                  </a:lnTo>
                  <a:lnTo>
                    <a:pt x="2742" y="6711"/>
                  </a:lnTo>
                  <a:cubicBezTo>
                    <a:pt x="2584" y="6554"/>
                    <a:pt x="2584" y="6270"/>
                    <a:pt x="2742" y="6113"/>
                  </a:cubicBezTo>
                  <a:cubicBezTo>
                    <a:pt x="2820" y="6034"/>
                    <a:pt x="2931" y="5995"/>
                    <a:pt x="3041" y="5995"/>
                  </a:cubicBezTo>
                  <a:cubicBezTo>
                    <a:pt x="3151" y="5995"/>
                    <a:pt x="3261" y="6034"/>
                    <a:pt x="3340" y="6113"/>
                  </a:cubicBezTo>
                  <a:lnTo>
                    <a:pt x="4285" y="7058"/>
                  </a:lnTo>
                  <a:lnTo>
                    <a:pt x="5356" y="6018"/>
                  </a:lnTo>
                  <a:lnTo>
                    <a:pt x="4411" y="5073"/>
                  </a:lnTo>
                  <a:cubicBezTo>
                    <a:pt x="4254" y="4916"/>
                    <a:pt x="4254" y="4632"/>
                    <a:pt x="4411" y="4474"/>
                  </a:cubicBezTo>
                  <a:cubicBezTo>
                    <a:pt x="4490" y="4396"/>
                    <a:pt x="4600" y="4356"/>
                    <a:pt x="4711" y="4356"/>
                  </a:cubicBezTo>
                  <a:cubicBezTo>
                    <a:pt x="4821" y="4356"/>
                    <a:pt x="4931" y="4396"/>
                    <a:pt x="5010" y="4474"/>
                  </a:cubicBezTo>
                  <a:lnTo>
                    <a:pt x="5955" y="5420"/>
                  </a:lnTo>
                  <a:lnTo>
                    <a:pt x="6995" y="4348"/>
                  </a:lnTo>
                  <a:lnTo>
                    <a:pt x="6050" y="3403"/>
                  </a:lnTo>
                  <a:cubicBezTo>
                    <a:pt x="5892" y="3246"/>
                    <a:pt x="5892" y="2962"/>
                    <a:pt x="6050" y="2805"/>
                  </a:cubicBezTo>
                  <a:cubicBezTo>
                    <a:pt x="6128" y="2726"/>
                    <a:pt x="6239" y="2687"/>
                    <a:pt x="6349" y="2687"/>
                  </a:cubicBezTo>
                  <a:close/>
                  <a:moveTo>
                    <a:pt x="5987" y="1"/>
                  </a:moveTo>
                  <a:cubicBezTo>
                    <a:pt x="2805" y="757"/>
                    <a:pt x="788" y="3025"/>
                    <a:pt x="1" y="6081"/>
                  </a:cubicBezTo>
                  <a:lnTo>
                    <a:pt x="5955" y="12036"/>
                  </a:lnTo>
                  <a:cubicBezTo>
                    <a:pt x="9106" y="11248"/>
                    <a:pt x="11153" y="9043"/>
                    <a:pt x="11941" y="5955"/>
                  </a:cubicBezTo>
                  <a:lnTo>
                    <a:pt x="598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8985" name="Google Shape;8985;p82"/>
          <p:cNvSpPr/>
          <p:nvPr/>
        </p:nvSpPr>
        <p:spPr>
          <a:xfrm>
            <a:off x="2931321" y="5145457"/>
            <a:ext cx="493299" cy="417236"/>
          </a:xfrm>
          <a:custGeom>
            <a:avLst/>
            <a:gdLst/>
            <a:ahLst/>
            <a:cxnLst/>
            <a:rect l="l" t="t" r="r" b="b"/>
            <a:pathLst>
              <a:path w="12666" h="10713" extrusionOk="0">
                <a:moveTo>
                  <a:pt x="1765" y="3309"/>
                </a:moveTo>
                <a:lnTo>
                  <a:pt x="1765" y="7058"/>
                </a:lnTo>
                <a:cubicBezTo>
                  <a:pt x="1765" y="7278"/>
                  <a:pt x="1954" y="7436"/>
                  <a:pt x="2206" y="7436"/>
                </a:cubicBezTo>
                <a:lnTo>
                  <a:pt x="2615" y="7436"/>
                </a:lnTo>
                <a:lnTo>
                  <a:pt x="2615" y="9925"/>
                </a:lnTo>
                <a:lnTo>
                  <a:pt x="788" y="9925"/>
                </a:lnTo>
                <a:lnTo>
                  <a:pt x="788" y="3309"/>
                </a:lnTo>
                <a:close/>
                <a:moveTo>
                  <a:pt x="5073" y="3309"/>
                </a:moveTo>
                <a:lnTo>
                  <a:pt x="5073" y="7058"/>
                </a:lnTo>
                <a:cubicBezTo>
                  <a:pt x="5073" y="7278"/>
                  <a:pt x="5262" y="7436"/>
                  <a:pt x="5514" y="7436"/>
                </a:cubicBezTo>
                <a:lnTo>
                  <a:pt x="5892" y="7436"/>
                </a:lnTo>
                <a:lnTo>
                  <a:pt x="5892" y="9925"/>
                </a:lnTo>
                <a:lnTo>
                  <a:pt x="3403" y="9925"/>
                </a:lnTo>
                <a:lnTo>
                  <a:pt x="3403" y="7436"/>
                </a:lnTo>
                <a:lnTo>
                  <a:pt x="3813" y="7436"/>
                </a:lnTo>
                <a:cubicBezTo>
                  <a:pt x="4033" y="7436"/>
                  <a:pt x="4254" y="7247"/>
                  <a:pt x="4254" y="7058"/>
                </a:cubicBezTo>
                <a:lnTo>
                  <a:pt x="4254" y="3309"/>
                </a:lnTo>
                <a:close/>
                <a:moveTo>
                  <a:pt x="8412" y="3309"/>
                </a:moveTo>
                <a:lnTo>
                  <a:pt x="8412" y="7058"/>
                </a:lnTo>
                <a:cubicBezTo>
                  <a:pt x="8412" y="7278"/>
                  <a:pt x="8601" y="7436"/>
                  <a:pt x="8853" y="7436"/>
                </a:cubicBezTo>
                <a:lnTo>
                  <a:pt x="9294" y="7436"/>
                </a:lnTo>
                <a:lnTo>
                  <a:pt x="9294" y="9925"/>
                </a:lnTo>
                <a:lnTo>
                  <a:pt x="6711" y="9925"/>
                </a:lnTo>
                <a:lnTo>
                  <a:pt x="6711" y="7436"/>
                </a:lnTo>
                <a:lnTo>
                  <a:pt x="7152" y="7436"/>
                </a:lnTo>
                <a:cubicBezTo>
                  <a:pt x="7404" y="7436"/>
                  <a:pt x="7593" y="7247"/>
                  <a:pt x="7593" y="7058"/>
                </a:cubicBezTo>
                <a:lnTo>
                  <a:pt x="7593" y="3309"/>
                </a:lnTo>
                <a:close/>
                <a:moveTo>
                  <a:pt x="11815" y="3309"/>
                </a:moveTo>
                <a:lnTo>
                  <a:pt x="11815" y="9925"/>
                </a:lnTo>
                <a:lnTo>
                  <a:pt x="9988" y="9925"/>
                </a:lnTo>
                <a:lnTo>
                  <a:pt x="9988" y="7436"/>
                </a:lnTo>
                <a:lnTo>
                  <a:pt x="10429" y="7436"/>
                </a:lnTo>
                <a:cubicBezTo>
                  <a:pt x="10649" y="7436"/>
                  <a:pt x="10870" y="7247"/>
                  <a:pt x="10870" y="7058"/>
                </a:cubicBezTo>
                <a:lnTo>
                  <a:pt x="10870" y="3309"/>
                </a:lnTo>
                <a:close/>
                <a:moveTo>
                  <a:pt x="379" y="1"/>
                </a:moveTo>
                <a:cubicBezTo>
                  <a:pt x="158" y="1"/>
                  <a:pt x="1" y="190"/>
                  <a:pt x="1" y="379"/>
                </a:cubicBezTo>
                <a:lnTo>
                  <a:pt x="1" y="10334"/>
                </a:lnTo>
                <a:cubicBezTo>
                  <a:pt x="1" y="10555"/>
                  <a:pt x="190" y="10712"/>
                  <a:pt x="379" y="10712"/>
                </a:cubicBezTo>
                <a:lnTo>
                  <a:pt x="12224" y="10712"/>
                </a:lnTo>
                <a:cubicBezTo>
                  <a:pt x="12476" y="10712"/>
                  <a:pt x="12665" y="10523"/>
                  <a:pt x="12665" y="10334"/>
                </a:cubicBezTo>
                <a:lnTo>
                  <a:pt x="12665" y="379"/>
                </a:lnTo>
                <a:cubicBezTo>
                  <a:pt x="12634" y="190"/>
                  <a:pt x="12445" y="1"/>
                  <a:pt x="1222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8986" name="Google Shape;8986;p82"/>
          <p:cNvGrpSpPr/>
          <p:nvPr/>
        </p:nvGrpSpPr>
        <p:grpSpPr>
          <a:xfrm>
            <a:off x="5329904" y="4445859"/>
            <a:ext cx="387753" cy="492987"/>
            <a:chOff x="-37370925" y="3579105"/>
            <a:chExt cx="248900" cy="316450"/>
          </a:xfrm>
        </p:grpSpPr>
        <p:sp>
          <p:nvSpPr>
            <p:cNvPr id="8987" name="Google Shape;8987;p82"/>
            <p:cNvSpPr/>
            <p:nvPr/>
          </p:nvSpPr>
          <p:spPr>
            <a:xfrm>
              <a:off x="-37268550" y="3671055"/>
              <a:ext cx="83525" cy="82525"/>
            </a:xfrm>
            <a:custGeom>
              <a:avLst/>
              <a:gdLst/>
              <a:ahLst/>
              <a:cxnLst/>
              <a:rect l="l" t="t" r="r" b="b"/>
              <a:pathLst>
                <a:path w="3341" h="3301" extrusionOk="0">
                  <a:moveTo>
                    <a:pt x="2238" y="1"/>
                  </a:moveTo>
                  <a:lnTo>
                    <a:pt x="1" y="2237"/>
                  </a:lnTo>
                  <a:lnTo>
                    <a:pt x="946" y="3183"/>
                  </a:lnTo>
                  <a:cubicBezTo>
                    <a:pt x="1040" y="3261"/>
                    <a:pt x="1151" y="3301"/>
                    <a:pt x="1257" y="3301"/>
                  </a:cubicBezTo>
                  <a:cubicBezTo>
                    <a:pt x="1363" y="3301"/>
                    <a:pt x="1466" y="3261"/>
                    <a:pt x="1545" y="3183"/>
                  </a:cubicBezTo>
                  <a:lnTo>
                    <a:pt x="3183" y="1544"/>
                  </a:lnTo>
                  <a:cubicBezTo>
                    <a:pt x="3340" y="1387"/>
                    <a:pt x="3340" y="1103"/>
                    <a:pt x="3183" y="946"/>
                  </a:cubicBezTo>
                  <a:lnTo>
                    <a:pt x="2238"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88" name="Google Shape;8988;p82"/>
            <p:cNvSpPr/>
            <p:nvPr/>
          </p:nvSpPr>
          <p:spPr>
            <a:xfrm>
              <a:off x="-37370925" y="3579105"/>
              <a:ext cx="248900" cy="316450"/>
            </a:xfrm>
            <a:custGeom>
              <a:avLst/>
              <a:gdLst/>
              <a:ahLst/>
              <a:cxnLst/>
              <a:rect l="l" t="t" r="r" b="b"/>
              <a:pathLst>
                <a:path w="9956" h="12658" extrusionOk="0">
                  <a:moveTo>
                    <a:pt x="4537" y="8625"/>
                  </a:moveTo>
                  <a:cubicBezTo>
                    <a:pt x="4757" y="8625"/>
                    <a:pt x="4946" y="8845"/>
                    <a:pt x="4946" y="9066"/>
                  </a:cubicBezTo>
                  <a:cubicBezTo>
                    <a:pt x="4915" y="9255"/>
                    <a:pt x="4757" y="9475"/>
                    <a:pt x="4537" y="9475"/>
                  </a:cubicBezTo>
                  <a:cubicBezTo>
                    <a:pt x="4285" y="9475"/>
                    <a:pt x="4096" y="9255"/>
                    <a:pt x="4096" y="9066"/>
                  </a:cubicBezTo>
                  <a:cubicBezTo>
                    <a:pt x="4096" y="8845"/>
                    <a:pt x="4285" y="8625"/>
                    <a:pt x="4537" y="8625"/>
                  </a:cubicBezTo>
                  <a:close/>
                  <a:moveTo>
                    <a:pt x="2615" y="0"/>
                  </a:moveTo>
                  <a:cubicBezTo>
                    <a:pt x="2513" y="0"/>
                    <a:pt x="2410" y="40"/>
                    <a:pt x="2332" y="119"/>
                  </a:cubicBezTo>
                  <a:lnTo>
                    <a:pt x="662" y="1788"/>
                  </a:lnTo>
                  <a:cubicBezTo>
                    <a:pt x="504" y="1946"/>
                    <a:pt x="504" y="2229"/>
                    <a:pt x="662" y="2355"/>
                  </a:cubicBezTo>
                  <a:lnTo>
                    <a:pt x="1764" y="3458"/>
                  </a:lnTo>
                  <a:cubicBezTo>
                    <a:pt x="1166" y="4183"/>
                    <a:pt x="819" y="5096"/>
                    <a:pt x="819" y="6073"/>
                  </a:cubicBezTo>
                  <a:cubicBezTo>
                    <a:pt x="819" y="7774"/>
                    <a:pt x="1859" y="9223"/>
                    <a:pt x="3308" y="9853"/>
                  </a:cubicBezTo>
                  <a:lnTo>
                    <a:pt x="3308" y="10200"/>
                  </a:lnTo>
                  <a:lnTo>
                    <a:pt x="1229" y="10200"/>
                  </a:lnTo>
                  <a:cubicBezTo>
                    <a:pt x="536" y="10200"/>
                    <a:pt x="0" y="10767"/>
                    <a:pt x="0" y="11429"/>
                  </a:cubicBezTo>
                  <a:lnTo>
                    <a:pt x="0" y="12248"/>
                  </a:lnTo>
                  <a:cubicBezTo>
                    <a:pt x="0" y="12500"/>
                    <a:pt x="189" y="12657"/>
                    <a:pt x="441" y="12657"/>
                  </a:cubicBezTo>
                  <a:lnTo>
                    <a:pt x="8696" y="12657"/>
                  </a:lnTo>
                  <a:cubicBezTo>
                    <a:pt x="8948" y="12657"/>
                    <a:pt x="9137" y="12468"/>
                    <a:pt x="9137" y="12248"/>
                  </a:cubicBezTo>
                  <a:lnTo>
                    <a:pt x="9137" y="11429"/>
                  </a:lnTo>
                  <a:cubicBezTo>
                    <a:pt x="9137" y="10767"/>
                    <a:pt x="8570" y="10200"/>
                    <a:pt x="7876" y="10200"/>
                  </a:cubicBezTo>
                  <a:lnTo>
                    <a:pt x="5797" y="10200"/>
                  </a:lnTo>
                  <a:lnTo>
                    <a:pt x="5797" y="10137"/>
                  </a:lnTo>
                  <a:cubicBezTo>
                    <a:pt x="7120" y="9853"/>
                    <a:pt x="8223" y="8940"/>
                    <a:pt x="8790" y="7743"/>
                  </a:cubicBezTo>
                  <a:lnTo>
                    <a:pt x="9515" y="7743"/>
                  </a:lnTo>
                  <a:cubicBezTo>
                    <a:pt x="9767" y="7743"/>
                    <a:pt x="9956" y="7522"/>
                    <a:pt x="9956" y="7333"/>
                  </a:cubicBezTo>
                  <a:cubicBezTo>
                    <a:pt x="9893" y="7176"/>
                    <a:pt x="9735" y="6987"/>
                    <a:pt x="9483" y="6987"/>
                  </a:cubicBezTo>
                  <a:lnTo>
                    <a:pt x="6994" y="6987"/>
                  </a:lnTo>
                  <a:cubicBezTo>
                    <a:pt x="6774" y="6987"/>
                    <a:pt x="6585" y="7176"/>
                    <a:pt x="6585" y="7365"/>
                  </a:cubicBezTo>
                  <a:cubicBezTo>
                    <a:pt x="6585" y="7617"/>
                    <a:pt x="6774" y="7774"/>
                    <a:pt x="6994" y="7774"/>
                  </a:cubicBezTo>
                  <a:lnTo>
                    <a:pt x="7845" y="7774"/>
                  </a:lnTo>
                  <a:cubicBezTo>
                    <a:pt x="7404" y="8530"/>
                    <a:pt x="6648" y="9097"/>
                    <a:pt x="5734" y="9318"/>
                  </a:cubicBezTo>
                  <a:lnTo>
                    <a:pt x="5734" y="8971"/>
                  </a:lnTo>
                  <a:cubicBezTo>
                    <a:pt x="5734" y="8310"/>
                    <a:pt x="5198" y="7774"/>
                    <a:pt x="4537" y="7743"/>
                  </a:cubicBezTo>
                  <a:cubicBezTo>
                    <a:pt x="3844" y="7743"/>
                    <a:pt x="3308" y="8278"/>
                    <a:pt x="3308" y="8940"/>
                  </a:cubicBezTo>
                  <a:cubicBezTo>
                    <a:pt x="2332" y="8373"/>
                    <a:pt x="1638" y="7302"/>
                    <a:pt x="1638" y="6073"/>
                  </a:cubicBezTo>
                  <a:cubicBezTo>
                    <a:pt x="1638" y="5285"/>
                    <a:pt x="1922" y="4624"/>
                    <a:pt x="2363" y="4057"/>
                  </a:cubicBezTo>
                  <a:lnTo>
                    <a:pt x="3529" y="5254"/>
                  </a:lnTo>
                  <a:lnTo>
                    <a:pt x="5797" y="3017"/>
                  </a:lnTo>
                  <a:lnTo>
                    <a:pt x="2899" y="119"/>
                  </a:lnTo>
                  <a:cubicBezTo>
                    <a:pt x="2820" y="40"/>
                    <a:pt x="2717" y="0"/>
                    <a:pt x="261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8989" name="Google Shape;8989;p82"/>
          <p:cNvSpPr/>
          <p:nvPr/>
        </p:nvSpPr>
        <p:spPr>
          <a:xfrm>
            <a:off x="2263309" y="2045590"/>
            <a:ext cx="485937" cy="492559"/>
          </a:xfrm>
          <a:custGeom>
            <a:avLst/>
            <a:gdLst/>
            <a:ahLst/>
            <a:cxnLst/>
            <a:rect l="l" t="t" r="r" b="b"/>
            <a:pathLst>
              <a:path w="12477" h="12647" extrusionOk="0">
                <a:moveTo>
                  <a:pt x="3750" y="4538"/>
                </a:moveTo>
                <a:cubicBezTo>
                  <a:pt x="4223" y="4538"/>
                  <a:pt x="4601" y="4884"/>
                  <a:pt x="4601" y="5357"/>
                </a:cubicBezTo>
                <a:cubicBezTo>
                  <a:pt x="4601" y="5829"/>
                  <a:pt x="4223" y="6176"/>
                  <a:pt x="3750" y="6176"/>
                </a:cubicBezTo>
                <a:cubicBezTo>
                  <a:pt x="3277" y="6176"/>
                  <a:pt x="2931" y="5829"/>
                  <a:pt x="2931" y="5357"/>
                </a:cubicBezTo>
                <a:cubicBezTo>
                  <a:pt x="2931" y="4884"/>
                  <a:pt x="3277" y="4538"/>
                  <a:pt x="3750" y="4538"/>
                </a:cubicBezTo>
                <a:close/>
                <a:moveTo>
                  <a:pt x="6239" y="4538"/>
                </a:moveTo>
                <a:cubicBezTo>
                  <a:pt x="6711" y="4538"/>
                  <a:pt x="7058" y="4884"/>
                  <a:pt x="7058" y="5357"/>
                </a:cubicBezTo>
                <a:cubicBezTo>
                  <a:pt x="7058" y="5829"/>
                  <a:pt x="6711" y="6176"/>
                  <a:pt x="6239" y="6176"/>
                </a:cubicBezTo>
                <a:cubicBezTo>
                  <a:pt x="5766" y="6176"/>
                  <a:pt x="5420" y="5829"/>
                  <a:pt x="5420" y="5357"/>
                </a:cubicBezTo>
                <a:cubicBezTo>
                  <a:pt x="5420" y="4884"/>
                  <a:pt x="5766" y="4538"/>
                  <a:pt x="6239" y="4538"/>
                </a:cubicBezTo>
                <a:close/>
                <a:moveTo>
                  <a:pt x="8728" y="4538"/>
                </a:moveTo>
                <a:cubicBezTo>
                  <a:pt x="9200" y="4538"/>
                  <a:pt x="9547" y="4884"/>
                  <a:pt x="9547" y="5357"/>
                </a:cubicBezTo>
                <a:cubicBezTo>
                  <a:pt x="9547" y="5829"/>
                  <a:pt x="9200" y="6176"/>
                  <a:pt x="8728" y="6176"/>
                </a:cubicBezTo>
                <a:cubicBezTo>
                  <a:pt x="8255" y="6176"/>
                  <a:pt x="7877" y="5829"/>
                  <a:pt x="7877" y="5357"/>
                </a:cubicBezTo>
                <a:cubicBezTo>
                  <a:pt x="7877" y="4884"/>
                  <a:pt x="8255" y="4538"/>
                  <a:pt x="8728" y="4538"/>
                </a:cubicBezTo>
                <a:close/>
                <a:moveTo>
                  <a:pt x="6239" y="1"/>
                </a:moveTo>
                <a:cubicBezTo>
                  <a:pt x="2805" y="1"/>
                  <a:pt x="1" y="2395"/>
                  <a:pt x="1" y="5357"/>
                </a:cubicBezTo>
                <a:cubicBezTo>
                  <a:pt x="1" y="7436"/>
                  <a:pt x="1387" y="9200"/>
                  <a:pt x="3309" y="10082"/>
                </a:cubicBezTo>
                <a:lnTo>
                  <a:pt x="3309" y="12256"/>
                </a:lnTo>
                <a:cubicBezTo>
                  <a:pt x="3309" y="12486"/>
                  <a:pt x="3502" y="12646"/>
                  <a:pt x="3715" y="12646"/>
                </a:cubicBezTo>
                <a:cubicBezTo>
                  <a:pt x="3824" y="12646"/>
                  <a:pt x="3938" y="12604"/>
                  <a:pt x="4034" y="12508"/>
                </a:cubicBezTo>
                <a:lnTo>
                  <a:pt x="5609" y="10681"/>
                </a:lnTo>
                <a:cubicBezTo>
                  <a:pt x="5798" y="10681"/>
                  <a:pt x="5987" y="10713"/>
                  <a:pt x="6239" y="10713"/>
                </a:cubicBezTo>
                <a:cubicBezTo>
                  <a:pt x="9641" y="10713"/>
                  <a:pt x="12477" y="8350"/>
                  <a:pt x="12477" y="5357"/>
                </a:cubicBezTo>
                <a:cubicBezTo>
                  <a:pt x="12477" y="2395"/>
                  <a:pt x="9704" y="1"/>
                  <a:pt x="623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90" name="Google Shape;8990;p82"/>
          <p:cNvSpPr/>
          <p:nvPr/>
        </p:nvSpPr>
        <p:spPr>
          <a:xfrm>
            <a:off x="2296432" y="2625992"/>
            <a:ext cx="419689" cy="495752"/>
          </a:xfrm>
          <a:custGeom>
            <a:avLst/>
            <a:gdLst/>
            <a:ahLst/>
            <a:cxnLst/>
            <a:rect l="l" t="t" r="r" b="b"/>
            <a:pathLst>
              <a:path w="10776" h="12729" extrusionOk="0">
                <a:moveTo>
                  <a:pt x="1670" y="851"/>
                </a:moveTo>
                <a:lnTo>
                  <a:pt x="1670" y="9326"/>
                </a:lnTo>
                <a:cubicBezTo>
                  <a:pt x="1355" y="9326"/>
                  <a:pt x="1072" y="9421"/>
                  <a:pt x="851" y="9578"/>
                </a:cubicBezTo>
                <a:lnTo>
                  <a:pt x="851" y="2049"/>
                </a:lnTo>
                <a:cubicBezTo>
                  <a:pt x="851" y="1481"/>
                  <a:pt x="1198" y="1072"/>
                  <a:pt x="1670" y="851"/>
                </a:cubicBezTo>
                <a:close/>
                <a:moveTo>
                  <a:pt x="9925" y="10177"/>
                </a:moveTo>
                <a:lnTo>
                  <a:pt x="9925" y="10208"/>
                </a:lnTo>
                <a:lnTo>
                  <a:pt x="9925" y="11846"/>
                </a:lnTo>
                <a:lnTo>
                  <a:pt x="1670" y="11846"/>
                </a:lnTo>
                <a:cubicBezTo>
                  <a:pt x="1229" y="11846"/>
                  <a:pt x="851" y="11468"/>
                  <a:pt x="851" y="11027"/>
                </a:cubicBezTo>
                <a:cubicBezTo>
                  <a:pt x="851" y="10586"/>
                  <a:pt x="1229" y="10177"/>
                  <a:pt x="1670" y="10177"/>
                </a:cubicBezTo>
                <a:close/>
                <a:moveTo>
                  <a:pt x="2111" y="1"/>
                </a:moveTo>
                <a:cubicBezTo>
                  <a:pt x="914" y="1"/>
                  <a:pt x="1" y="946"/>
                  <a:pt x="1" y="2080"/>
                </a:cubicBezTo>
                <a:lnTo>
                  <a:pt x="1" y="11059"/>
                </a:lnTo>
                <a:cubicBezTo>
                  <a:pt x="1" y="11973"/>
                  <a:pt x="757" y="12729"/>
                  <a:pt x="1670" y="12729"/>
                </a:cubicBezTo>
                <a:lnTo>
                  <a:pt x="10334" y="12729"/>
                </a:lnTo>
                <a:cubicBezTo>
                  <a:pt x="10586" y="12729"/>
                  <a:pt x="10775" y="12508"/>
                  <a:pt x="10775" y="12319"/>
                </a:cubicBezTo>
                <a:lnTo>
                  <a:pt x="10775" y="473"/>
                </a:lnTo>
                <a:cubicBezTo>
                  <a:pt x="10775" y="221"/>
                  <a:pt x="10586" y="64"/>
                  <a:pt x="10334" y="64"/>
                </a:cubicBezTo>
                <a:lnTo>
                  <a:pt x="9105" y="64"/>
                </a:lnTo>
                <a:lnTo>
                  <a:pt x="9105" y="3781"/>
                </a:lnTo>
                <a:cubicBezTo>
                  <a:pt x="9105" y="4011"/>
                  <a:pt x="8912" y="4171"/>
                  <a:pt x="8708" y="4171"/>
                </a:cubicBezTo>
                <a:cubicBezTo>
                  <a:pt x="8604" y="4171"/>
                  <a:pt x="8498" y="4129"/>
                  <a:pt x="8412" y="4033"/>
                </a:cubicBezTo>
                <a:lnTo>
                  <a:pt x="7845" y="3498"/>
                </a:lnTo>
                <a:lnTo>
                  <a:pt x="7310" y="4033"/>
                </a:lnTo>
                <a:cubicBezTo>
                  <a:pt x="7214" y="4129"/>
                  <a:pt x="7100" y="4171"/>
                  <a:pt x="6991" y="4171"/>
                </a:cubicBezTo>
                <a:cubicBezTo>
                  <a:pt x="6778" y="4171"/>
                  <a:pt x="6585" y="4011"/>
                  <a:pt x="6585" y="3781"/>
                </a:cubicBezTo>
                <a:lnTo>
                  <a:pt x="6585" y="64"/>
                </a:lnTo>
                <a:lnTo>
                  <a:pt x="2111" y="64"/>
                </a:lnTo>
                <a:lnTo>
                  <a:pt x="211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8991" name="Google Shape;8991;p82"/>
          <p:cNvGrpSpPr/>
          <p:nvPr/>
        </p:nvGrpSpPr>
        <p:grpSpPr>
          <a:xfrm>
            <a:off x="2254404" y="3216620"/>
            <a:ext cx="495752" cy="493299"/>
            <a:chOff x="-42259725" y="3951100"/>
            <a:chExt cx="318225" cy="316650"/>
          </a:xfrm>
        </p:grpSpPr>
        <p:sp>
          <p:nvSpPr>
            <p:cNvPr id="8992" name="Google Shape;8992;p82"/>
            <p:cNvSpPr/>
            <p:nvPr/>
          </p:nvSpPr>
          <p:spPr>
            <a:xfrm>
              <a:off x="-42258150" y="3951100"/>
              <a:ext cx="316650" cy="123675"/>
            </a:xfrm>
            <a:custGeom>
              <a:avLst/>
              <a:gdLst/>
              <a:ahLst/>
              <a:cxnLst/>
              <a:rect l="l" t="t" r="r" b="b"/>
              <a:pathLst>
                <a:path w="12666" h="4947" extrusionOk="0">
                  <a:moveTo>
                    <a:pt x="2868" y="820"/>
                  </a:moveTo>
                  <a:cubicBezTo>
                    <a:pt x="3120" y="820"/>
                    <a:pt x="3277" y="1009"/>
                    <a:pt x="3277" y="1261"/>
                  </a:cubicBezTo>
                  <a:lnTo>
                    <a:pt x="3277" y="2899"/>
                  </a:lnTo>
                  <a:cubicBezTo>
                    <a:pt x="3277" y="3151"/>
                    <a:pt x="3057" y="3308"/>
                    <a:pt x="2868" y="3308"/>
                  </a:cubicBezTo>
                  <a:cubicBezTo>
                    <a:pt x="2647" y="3308"/>
                    <a:pt x="2490" y="3119"/>
                    <a:pt x="2427" y="2899"/>
                  </a:cubicBezTo>
                  <a:lnTo>
                    <a:pt x="2427" y="1261"/>
                  </a:lnTo>
                  <a:cubicBezTo>
                    <a:pt x="2427" y="1009"/>
                    <a:pt x="2647" y="851"/>
                    <a:pt x="2868" y="820"/>
                  </a:cubicBezTo>
                  <a:close/>
                  <a:moveTo>
                    <a:pt x="9767" y="820"/>
                  </a:moveTo>
                  <a:cubicBezTo>
                    <a:pt x="9988" y="820"/>
                    <a:pt x="10145" y="1009"/>
                    <a:pt x="10145" y="1261"/>
                  </a:cubicBezTo>
                  <a:lnTo>
                    <a:pt x="10145" y="2899"/>
                  </a:lnTo>
                  <a:cubicBezTo>
                    <a:pt x="10145" y="3151"/>
                    <a:pt x="9956" y="3308"/>
                    <a:pt x="9767" y="3308"/>
                  </a:cubicBezTo>
                  <a:cubicBezTo>
                    <a:pt x="9515" y="3308"/>
                    <a:pt x="9358" y="3119"/>
                    <a:pt x="9326" y="2899"/>
                  </a:cubicBezTo>
                  <a:lnTo>
                    <a:pt x="9326" y="1261"/>
                  </a:lnTo>
                  <a:cubicBezTo>
                    <a:pt x="9326" y="1009"/>
                    <a:pt x="9515" y="851"/>
                    <a:pt x="9767" y="820"/>
                  </a:cubicBezTo>
                  <a:close/>
                  <a:moveTo>
                    <a:pt x="2868" y="0"/>
                  </a:moveTo>
                  <a:cubicBezTo>
                    <a:pt x="2206" y="0"/>
                    <a:pt x="1639" y="536"/>
                    <a:pt x="1608" y="1229"/>
                  </a:cubicBezTo>
                  <a:lnTo>
                    <a:pt x="1608" y="1639"/>
                  </a:lnTo>
                  <a:lnTo>
                    <a:pt x="1230" y="1639"/>
                  </a:lnTo>
                  <a:cubicBezTo>
                    <a:pt x="536" y="1639"/>
                    <a:pt x="1" y="2206"/>
                    <a:pt x="1" y="2867"/>
                  </a:cubicBezTo>
                  <a:lnTo>
                    <a:pt x="1" y="4947"/>
                  </a:lnTo>
                  <a:lnTo>
                    <a:pt x="12666" y="4947"/>
                  </a:lnTo>
                  <a:lnTo>
                    <a:pt x="12666" y="2867"/>
                  </a:lnTo>
                  <a:cubicBezTo>
                    <a:pt x="12634" y="2206"/>
                    <a:pt x="12036" y="1639"/>
                    <a:pt x="11374" y="1639"/>
                  </a:cubicBezTo>
                  <a:lnTo>
                    <a:pt x="10996" y="1639"/>
                  </a:lnTo>
                  <a:lnTo>
                    <a:pt x="10996" y="1229"/>
                  </a:lnTo>
                  <a:cubicBezTo>
                    <a:pt x="10996" y="536"/>
                    <a:pt x="10429" y="0"/>
                    <a:pt x="9767" y="0"/>
                  </a:cubicBezTo>
                  <a:cubicBezTo>
                    <a:pt x="9106" y="0"/>
                    <a:pt x="8539" y="536"/>
                    <a:pt x="8507" y="1229"/>
                  </a:cubicBezTo>
                  <a:lnTo>
                    <a:pt x="8507" y="1639"/>
                  </a:lnTo>
                  <a:lnTo>
                    <a:pt x="4097" y="1639"/>
                  </a:lnTo>
                  <a:lnTo>
                    <a:pt x="4097" y="1229"/>
                  </a:lnTo>
                  <a:cubicBezTo>
                    <a:pt x="4097" y="536"/>
                    <a:pt x="3561" y="0"/>
                    <a:pt x="286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93" name="Google Shape;8993;p82"/>
            <p:cNvSpPr/>
            <p:nvPr/>
          </p:nvSpPr>
          <p:spPr>
            <a:xfrm>
              <a:off x="-42259725" y="4096800"/>
              <a:ext cx="316650" cy="170950"/>
            </a:xfrm>
            <a:custGeom>
              <a:avLst/>
              <a:gdLst/>
              <a:ahLst/>
              <a:cxnLst/>
              <a:rect l="l" t="t" r="r" b="b"/>
              <a:pathLst>
                <a:path w="12666" h="6838" extrusionOk="0">
                  <a:moveTo>
                    <a:pt x="1" y="1"/>
                  </a:moveTo>
                  <a:lnTo>
                    <a:pt x="1" y="5640"/>
                  </a:lnTo>
                  <a:lnTo>
                    <a:pt x="32" y="5640"/>
                  </a:lnTo>
                  <a:cubicBezTo>
                    <a:pt x="32" y="6302"/>
                    <a:pt x="568" y="6837"/>
                    <a:pt x="1261" y="6837"/>
                  </a:cubicBezTo>
                  <a:lnTo>
                    <a:pt x="11437" y="6837"/>
                  </a:lnTo>
                  <a:cubicBezTo>
                    <a:pt x="12099" y="6837"/>
                    <a:pt x="12666" y="6302"/>
                    <a:pt x="12666" y="5640"/>
                  </a:cubicBezTo>
                  <a:lnTo>
                    <a:pt x="12666"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8994" name="Google Shape;8994;p82"/>
          <p:cNvGrpSpPr/>
          <p:nvPr/>
        </p:nvGrpSpPr>
        <p:grpSpPr>
          <a:xfrm>
            <a:off x="5185553" y="2121982"/>
            <a:ext cx="494505" cy="450340"/>
            <a:chOff x="-40378075" y="3267450"/>
            <a:chExt cx="317425" cy="289075"/>
          </a:xfrm>
        </p:grpSpPr>
        <p:sp>
          <p:nvSpPr>
            <p:cNvPr id="8995" name="Google Shape;8995;p82"/>
            <p:cNvSpPr/>
            <p:nvPr/>
          </p:nvSpPr>
          <p:spPr>
            <a:xfrm>
              <a:off x="-40218975" y="3308400"/>
              <a:ext cx="158325" cy="248125"/>
            </a:xfrm>
            <a:custGeom>
              <a:avLst/>
              <a:gdLst/>
              <a:ahLst/>
              <a:cxnLst/>
              <a:rect l="l" t="t" r="r" b="b"/>
              <a:pathLst>
                <a:path w="6333" h="9925" extrusionOk="0">
                  <a:moveTo>
                    <a:pt x="4694" y="1"/>
                  </a:moveTo>
                  <a:lnTo>
                    <a:pt x="4694" y="7877"/>
                  </a:lnTo>
                  <a:cubicBezTo>
                    <a:pt x="4694" y="8097"/>
                    <a:pt x="4474" y="8255"/>
                    <a:pt x="4253" y="8255"/>
                  </a:cubicBezTo>
                  <a:cubicBezTo>
                    <a:pt x="2993" y="8255"/>
                    <a:pt x="1638" y="8696"/>
                    <a:pt x="693" y="9452"/>
                  </a:cubicBezTo>
                  <a:cubicBezTo>
                    <a:pt x="536" y="9546"/>
                    <a:pt x="189" y="9925"/>
                    <a:pt x="0" y="9925"/>
                  </a:cubicBezTo>
                  <a:lnTo>
                    <a:pt x="5073" y="9925"/>
                  </a:lnTo>
                  <a:cubicBezTo>
                    <a:pt x="5734" y="9925"/>
                    <a:pt x="6333" y="9357"/>
                    <a:pt x="6333" y="8696"/>
                  </a:cubicBezTo>
                  <a:lnTo>
                    <a:pt x="6333" y="1229"/>
                  </a:lnTo>
                  <a:cubicBezTo>
                    <a:pt x="6333" y="536"/>
                    <a:pt x="5766" y="1"/>
                    <a:pt x="507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96" name="Google Shape;8996;p82"/>
            <p:cNvSpPr/>
            <p:nvPr/>
          </p:nvSpPr>
          <p:spPr>
            <a:xfrm>
              <a:off x="-40316650" y="3267450"/>
              <a:ext cx="86675" cy="257575"/>
            </a:xfrm>
            <a:custGeom>
              <a:avLst/>
              <a:gdLst/>
              <a:ahLst/>
              <a:cxnLst/>
              <a:rect l="l" t="t" r="r" b="b"/>
              <a:pathLst>
                <a:path w="3467" h="10303" extrusionOk="0">
                  <a:moveTo>
                    <a:pt x="1" y="0"/>
                  </a:moveTo>
                  <a:lnTo>
                    <a:pt x="1" y="9105"/>
                  </a:lnTo>
                  <a:cubicBezTo>
                    <a:pt x="1166" y="9200"/>
                    <a:pt x="2489" y="9578"/>
                    <a:pt x="3466" y="10302"/>
                  </a:cubicBezTo>
                  <a:lnTo>
                    <a:pt x="3466" y="1197"/>
                  </a:lnTo>
                  <a:cubicBezTo>
                    <a:pt x="2489" y="473"/>
                    <a:pt x="1229" y="95"/>
                    <a:pt x="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97" name="Google Shape;8997;p82"/>
            <p:cNvSpPr/>
            <p:nvPr/>
          </p:nvSpPr>
          <p:spPr>
            <a:xfrm>
              <a:off x="-40209525" y="3267450"/>
              <a:ext cx="86650" cy="257575"/>
            </a:xfrm>
            <a:custGeom>
              <a:avLst/>
              <a:gdLst/>
              <a:ahLst/>
              <a:cxnLst/>
              <a:rect l="l" t="t" r="r" b="b"/>
              <a:pathLst>
                <a:path w="3466" h="10303" extrusionOk="0">
                  <a:moveTo>
                    <a:pt x="3466" y="0"/>
                  </a:moveTo>
                  <a:cubicBezTo>
                    <a:pt x="2300" y="95"/>
                    <a:pt x="977" y="473"/>
                    <a:pt x="0" y="1197"/>
                  </a:cubicBezTo>
                  <a:lnTo>
                    <a:pt x="0" y="10302"/>
                  </a:lnTo>
                  <a:cubicBezTo>
                    <a:pt x="977" y="9578"/>
                    <a:pt x="2237" y="9200"/>
                    <a:pt x="3466" y="9105"/>
                  </a:cubicBezTo>
                  <a:lnTo>
                    <a:pt x="3466"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8998" name="Google Shape;8998;p82"/>
            <p:cNvSpPr/>
            <p:nvPr/>
          </p:nvSpPr>
          <p:spPr>
            <a:xfrm>
              <a:off x="-40378075" y="3308400"/>
              <a:ext cx="157550" cy="248125"/>
            </a:xfrm>
            <a:custGeom>
              <a:avLst/>
              <a:gdLst/>
              <a:ahLst/>
              <a:cxnLst/>
              <a:rect l="l" t="t" r="r" b="b"/>
              <a:pathLst>
                <a:path w="6302" h="9925" extrusionOk="0">
                  <a:moveTo>
                    <a:pt x="1229" y="1"/>
                  </a:moveTo>
                  <a:cubicBezTo>
                    <a:pt x="567" y="1"/>
                    <a:pt x="0" y="536"/>
                    <a:pt x="0" y="1198"/>
                  </a:cubicBezTo>
                  <a:lnTo>
                    <a:pt x="0" y="8664"/>
                  </a:lnTo>
                  <a:cubicBezTo>
                    <a:pt x="32" y="9357"/>
                    <a:pt x="567" y="9925"/>
                    <a:pt x="1229" y="9925"/>
                  </a:cubicBezTo>
                  <a:lnTo>
                    <a:pt x="6301" y="9925"/>
                  </a:lnTo>
                  <a:cubicBezTo>
                    <a:pt x="6112" y="9925"/>
                    <a:pt x="5766" y="9609"/>
                    <a:pt x="5608" y="9452"/>
                  </a:cubicBezTo>
                  <a:cubicBezTo>
                    <a:pt x="4631" y="8664"/>
                    <a:pt x="3277" y="8255"/>
                    <a:pt x="2048" y="8255"/>
                  </a:cubicBezTo>
                  <a:cubicBezTo>
                    <a:pt x="1828" y="8255"/>
                    <a:pt x="1638" y="8066"/>
                    <a:pt x="1638" y="7877"/>
                  </a:cubicBezTo>
                  <a:lnTo>
                    <a:pt x="1638"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8999" name="Google Shape;8999;p82"/>
          <p:cNvGrpSpPr/>
          <p:nvPr/>
        </p:nvGrpSpPr>
        <p:grpSpPr>
          <a:xfrm>
            <a:off x="5190440" y="2657005"/>
            <a:ext cx="484731" cy="493299"/>
            <a:chOff x="-40372575" y="3604550"/>
            <a:chExt cx="311150" cy="316650"/>
          </a:xfrm>
        </p:grpSpPr>
        <p:sp>
          <p:nvSpPr>
            <p:cNvPr id="9000" name="Google Shape;9000;p82"/>
            <p:cNvSpPr/>
            <p:nvPr/>
          </p:nvSpPr>
          <p:spPr>
            <a:xfrm>
              <a:off x="-40372575" y="3604550"/>
              <a:ext cx="311150" cy="134475"/>
            </a:xfrm>
            <a:custGeom>
              <a:avLst/>
              <a:gdLst/>
              <a:ahLst/>
              <a:cxnLst/>
              <a:rect l="l" t="t" r="r" b="b"/>
              <a:pathLst>
                <a:path w="12446" h="5379" extrusionOk="0">
                  <a:moveTo>
                    <a:pt x="3088" y="0"/>
                  </a:moveTo>
                  <a:cubicBezTo>
                    <a:pt x="1639" y="0"/>
                    <a:pt x="316" y="1008"/>
                    <a:pt x="95" y="2489"/>
                  </a:cubicBezTo>
                  <a:cubicBezTo>
                    <a:pt x="1" y="3214"/>
                    <a:pt x="190" y="3938"/>
                    <a:pt x="568" y="4506"/>
                  </a:cubicBezTo>
                  <a:cubicBezTo>
                    <a:pt x="962" y="5071"/>
                    <a:pt x="1607" y="5366"/>
                    <a:pt x="2240" y="5366"/>
                  </a:cubicBezTo>
                  <a:cubicBezTo>
                    <a:pt x="2772" y="5366"/>
                    <a:pt x="3296" y="5157"/>
                    <a:pt x="3655" y="4726"/>
                  </a:cubicBezTo>
                  <a:cubicBezTo>
                    <a:pt x="4569" y="3655"/>
                    <a:pt x="3844" y="2489"/>
                    <a:pt x="2836" y="2489"/>
                  </a:cubicBezTo>
                  <a:cubicBezTo>
                    <a:pt x="2584" y="2489"/>
                    <a:pt x="2427" y="2678"/>
                    <a:pt x="2427" y="2899"/>
                  </a:cubicBezTo>
                  <a:cubicBezTo>
                    <a:pt x="2427" y="3151"/>
                    <a:pt x="2616" y="3308"/>
                    <a:pt x="2836" y="3340"/>
                  </a:cubicBezTo>
                  <a:cubicBezTo>
                    <a:pt x="3057" y="3340"/>
                    <a:pt x="3214" y="3529"/>
                    <a:pt x="3214" y="3749"/>
                  </a:cubicBezTo>
                  <a:cubicBezTo>
                    <a:pt x="3214" y="3970"/>
                    <a:pt x="3025" y="4127"/>
                    <a:pt x="2836" y="4127"/>
                  </a:cubicBezTo>
                  <a:cubicBezTo>
                    <a:pt x="2049" y="4127"/>
                    <a:pt x="1450" y="3434"/>
                    <a:pt x="1608" y="2584"/>
                  </a:cubicBezTo>
                  <a:cubicBezTo>
                    <a:pt x="1754" y="1999"/>
                    <a:pt x="2279" y="1632"/>
                    <a:pt x="2882" y="1632"/>
                  </a:cubicBezTo>
                  <a:cubicBezTo>
                    <a:pt x="2930" y="1632"/>
                    <a:pt x="2977" y="1634"/>
                    <a:pt x="3025" y="1639"/>
                  </a:cubicBezTo>
                  <a:cubicBezTo>
                    <a:pt x="3624" y="1733"/>
                    <a:pt x="4128" y="2048"/>
                    <a:pt x="4474" y="2489"/>
                  </a:cubicBezTo>
                  <a:lnTo>
                    <a:pt x="7908" y="2489"/>
                  </a:lnTo>
                  <a:cubicBezTo>
                    <a:pt x="8255" y="2017"/>
                    <a:pt x="8759" y="1702"/>
                    <a:pt x="9358" y="1639"/>
                  </a:cubicBezTo>
                  <a:cubicBezTo>
                    <a:pt x="9406" y="1634"/>
                    <a:pt x="9453" y="1632"/>
                    <a:pt x="9501" y="1632"/>
                  </a:cubicBezTo>
                  <a:cubicBezTo>
                    <a:pt x="10104" y="1632"/>
                    <a:pt x="10629" y="1999"/>
                    <a:pt x="10775" y="2584"/>
                  </a:cubicBezTo>
                  <a:cubicBezTo>
                    <a:pt x="10964" y="3434"/>
                    <a:pt x="10334" y="4127"/>
                    <a:pt x="9547" y="4127"/>
                  </a:cubicBezTo>
                  <a:cubicBezTo>
                    <a:pt x="9326" y="4127"/>
                    <a:pt x="9137" y="3938"/>
                    <a:pt x="9137" y="3749"/>
                  </a:cubicBezTo>
                  <a:cubicBezTo>
                    <a:pt x="9137" y="3497"/>
                    <a:pt x="9326" y="3340"/>
                    <a:pt x="9547" y="3340"/>
                  </a:cubicBezTo>
                  <a:cubicBezTo>
                    <a:pt x="9799" y="3340"/>
                    <a:pt x="9956" y="3151"/>
                    <a:pt x="9956" y="2899"/>
                  </a:cubicBezTo>
                  <a:cubicBezTo>
                    <a:pt x="9956" y="2678"/>
                    <a:pt x="9767" y="2521"/>
                    <a:pt x="9547" y="2489"/>
                  </a:cubicBezTo>
                  <a:cubicBezTo>
                    <a:pt x="8539" y="2489"/>
                    <a:pt x="7814" y="3686"/>
                    <a:pt x="8728" y="4726"/>
                  </a:cubicBezTo>
                  <a:cubicBezTo>
                    <a:pt x="9099" y="5169"/>
                    <a:pt x="9626" y="5379"/>
                    <a:pt x="10158" y="5379"/>
                  </a:cubicBezTo>
                  <a:cubicBezTo>
                    <a:pt x="10800" y="5379"/>
                    <a:pt x="11451" y="5074"/>
                    <a:pt x="11847" y="4506"/>
                  </a:cubicBezTo>
                  <a:cubicBezTo>
                    <a:pt x="12225" y="3970"/>
                    <a:pt x="12445" y="3277"/>
                    <a:pt x="12319" y="2489"/>
                  </a:cubicBezTo>
                  <a:cubicBezTo>
                    <a:pt x="12130" y="1008"/>
                    <a:pt x="10775" y="0"/>
                    <a:pt x="932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01" name="Google Shape;9001;p82"/>
            <p:cNvSpPr/>
            <p:nvPr/>
          </p:nvSpPr>
          <p:spPr>
            <a:xfrm>
              <a:off x="-40312700" y="3730575"/>
              <a:ext cx="185100" cy="190625"/>
            </a:xfrm>
            <a:custGeom>
              <a:avLst/>
              <a:gdLst/>
              <a:ahLst/>
              <a:cxnLst/>
              <a:rect l="l" t="t" r="r" b="b"/>
              <a:pathLst>
                <a:path w="7404" h="7625" extrusionOk="0">
                  <a:moveTo>
                    <a:pt x="2426" y="0"/>
                  </a:moveTo>
                  <a:lnTo>
                    <a:pt x="2426" y="5639"/>
                  </a:lnTo>
                  <a:cubicBezTo>
                    <a:pt x="2426" y="5860"/>
                    <a:pt x="2237" y="6017"/>
                    <a:pt x="2048" y="6017"/>
                  </a:cubicBezTo>
                  <a:cubicBezTo>
                    <a:pt x="1796" y="6017"/>
                    <a:pt x="1638" y="5828"/>
                    <a:pt x="1638" y="5639"/>
                  </a:cubicBezTo>
                  <a:lnTo>
                    <a:pt x="1638" y="473"/>
                  </a:lnTo>
                  <a:cubicBezTo>
                    <a:pt x="1229" y="851"/>
                    <a:pt x="630" y="1103"/>
                    <a:pt x="0" y="1134"/>
                  </a:cubicBezTo>
                  <a:lnTo>
                    <a:pt x="0" y="7246"/>
                  </a:lnTo>
                  <a:cubicBezTo>
                    <a:pt x="0" y="7467"/>
                    <a:pt x="189" y="7624"/>
                    <a:pt x="378" y="7624"/>
                  </a:cubicBezTo>
                  <a:lnTo>
                    <a:pt x="6994" y="7624"/>
                  </a:lnTo>
                  <a:cubicBezTo>
                    <a:pt x="7246" y="7624"/>
                    <a:pt x="7404" y="7435"/>
                    <a:pt x="7404" y="7246"/>
                  </a:cubicBezTo>
                  <a:lnTo>
                    <a:pt x="7404" y="1134"/>
                  </a:lnTo>
                  <a:cubicBezTo>
                    <a:pt x="6774" y="1071"/>
                    <a:pt x="6175" y="788"/>
                    <a:pt x="5734" y="315"/>
                  </a:cubicBezTo>
                  <a:lnTo>
                    <a:pt x="5734" y="5639"/>
                  </a:lnTo>
                  <a:cubicBezTo>
                    <a:pt x="5734" y="5860"/>
                    <a:pt x="5545" y="6017"/>
                    <a:pt x="5324" y="6017"/>
                  </a:cubicBezTo>
                  <a:cubicBezTo>
                    <a:pt x="5072" y="6017"/>
                    <a:pt x="4915" y="5828"/>
                    <a:pt x="4915" y="5639"/>
                  </a:cubicBezTo>
                  <a:lnTo>
                    <a:pt x="4915" y="0"/>
                  </a:lnTo>
                  <a:lnTo>
                    <a:pt x="4096" y="0"/>
                  </a:lnTo>
                  <a:lnTo>
                    <a:pt x="4096" y="5639"/>
                  </a:lnTo>
                  <a:cubicBezTo>
                    <a:pt x="4096" y="5860"/>
                    <a:pt x="3907" y="6017"/>
                    <a:pt x="3686" y="6017"/>
                  </a:cubicBezTo>
                  <a:cubicBezTo>
                    <a:pt x="3466" y="6017"/>
                    <a:pt x="3277" y="5828"/>
                    <a:pt x="3277" y="5639"/>
                  </a:cubicBezTo>
                  <a:lnTo>
                    <a:pt x="327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02" name="Google Shape;9002;p82"/>
            <p:cNvSpPr/>
            <p:nvPr/>
          </p:nvSpPr>
          <p:spPr>
            <a:xfrm>
              <a:off x="-40250475" y="3688025"/>
              <a:ext cx="66950" cy="20500"/>
            </a:xfrm>
            <a:custGeom>
              <a:avLst/>
              <a:gdLst/>
              <a:ahLst/>
              <a:cxnLst/>
              <a:rect l="l" t="t" r="r" b="b"/>
              <a:pathLst>
                <a:path w="2678" h="820" extrusionOk="0">
                  <a:moveTo>
                    <a:pt x="0" y="1"/>
                  </a:moveTo>
                  <a:cubicBezTo>
                    <a:pt x="32" y="127"/>
                    <a:pt x="32" y="284"/>
                    <a:pt x="32" y="379"/>
                  </a:cubicBezTo>
                  <a:cubicBezTo>
                    <a:pt x="32" y="536"/>
                    <a:pt x="32" y="662"/>
                    <a:pt x="0" y="788"/>
                  </a:cubicBezTo>
                  <a:lnTo>
                    <a:pt x="2666" y="788"/>
                  </a:lnTo>
                  <a:cubicBezTo>
                    <a:pt x="2615" y="649"/>
                    <a:pt x="2615" y="555"/>
                    <a:pt x="2615" y="379"/>
                  </a:cubicBezTo>
                  <a:cubicBezTo>
                    <a:pt x="2615" y="284"/>
                    <a:pt x="2615" y="127"/>
                    <a:pt x="2678" y="1"/>
                  </a:cubicBezTo>
                  <a:close/>
                  <a:moveTo>
                    <a:pt x="2666" y="788"/>
                  </a:moveTo>
                  <a:cubicBezTo>
                    <a:pt x="2670" y="799"/>
                    <a:pt x="2674" y="809"/>
                    <a:pt x="2678" y="820"/>
                  </a:cubicBezTo>
                  <a:lnTo>
                    <a:pt x="2678" y="788"/>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9003" name="Google Shape;9003;p82"/>
          <p:cNvSpPr/>
          <p:nvPr/>
        </p:nvSpPr>
        <p:spPr>
          <a:xfrm>
            <a:off x="5194883" y="3248042"/>
            <a:ext cx="483484" cy="495869"/>
          </a:xfrm>
          <a:custGeom>
            <a:avLst/>
            <a:gdLst/>
            <a:ahLst/>
            <a:cxnLst/>
            <a:rect l="l" t="t" r="r" b="b"/>
            <a:pathLst>
              <a:path w="12414" h="12732" extrusionOk="0">
                <a:moveTo>
                  <a:pt x="11965" y="0"/>
                </a:moveTo>
                <a:cubicBezTo>
                  <a:pt x="11946" y="0"/>
                  <a:pt x="11928" y="1"/>
                  <a:pt x="11910" y="4"/>
                </a:cubicBezTo>
                <a:lnTo>
                  <a:pt x="4474" y="1642"/>
                </a:lnTo>
                <a:cubicBezTo>
                  <a:pt x="4254" y="1705"/>
                  <a:pt x="4128" y="1862"/>
                  <a:pt x="4128" y="2051"/>
                </a:cubicBezTo>
                <a:lnTo>
                  <a:pt x="4128" y="9108"/>
                </a:lnTo>
                <a:cubicBezTo>
                  <a:pt x="3718" y="8793"/>
                  <a:pt x="3120" y="8541"/>
                  <a:pt x="2490" y="8541"/>
                </a:cubicBezTo>
                <a:cubicBezTo>
                  <a:pt x="1103" y="8541"/>
                  <a:pt x="1" y="9486"/>
                  <a:pt x="1" y="10652"/>
                </a:cubicBezTo>
                <a:cubicBezTo>
                  <a:pt x="1" y="11786"/>
                  <a:pt x="1103" y="12731"/>
                  <a:pt x="2490" y="12731"/>
                </a:cubicBezTo>
                <a:cubicBezTo>
                  <a:pt x="3876" y="12731"/>
                  <a:pt x="4979" y="11786"/>
                  <a:pt x="4979" y="10652"/>
                </a:cubicBezTo>
                <a:lnTo>
                  <a:pt x="4979" y="4887"/>
                </a:lnTo>
                <a:lnTo>
                  <a:pt x="11595" y="3438"/>
                </a:lnTo>
                <a:lnTo>
                  <a:pt x="11595" y="7502"/>
                </a:lnTo>
                <a:cubicBezTo>
                  <a:pt x="11154" y="7187"/>
                  <a:pt x="10555" y="6935"/>
                  <a:pt x="9925" y="6935"/>
                </a:cubicBezTo>
                <a:cubicBezTo>
                  <a:pt x="8570" y="6935"/>
                  <a:pt x="7467" y="7880"/>
                  <a:pt x="7467" y="9014"/>
                </a:cubicBezTo>
                <a:cubicBezTo>
                  <a:pt x="7467" y="10180"/>
                  <a:pt x="8570" y="11125"/>
                  <a:pt x="9925" y="11125"/>
                </a:cubicBezTo>
                <a:cubicBezTo>
                  <a:pt x="11311" y="11125"/>
                  <a:pt x="12414" y="10180"/>
                  <a:pt x="12414" y="9014"/>
                </a:cubicBezTo>
                <a:lnTo>
                  <a:pt x="12414" y="445"/>
                </a:lnTo>
                <a:cubicBezTo>
                  <a:pt x="12414" y="182"/>
                  <a:pt x="12197" y="0"/>
                  <a:pt x="1196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9004" name="Google Shape;9004;p82"/>
          <p:cNvGrpSpPr/>
          <p:nvPr/>
        </p:nvGrpSpPr>
        <p:grpSpPr>
          <a:xfrm>
            <a:off x="3489040" y="3847223"/>
            <a:ext cx="532051" cy="496220"/>
            <a:chOff x="-38542250" y="3220175"/>
            <a:chExt cx="341525" cy="318525"/>
          </a:xfrm>
        </p:grpSpPr>
        <p:sp>
          <p:nvSpPr>
            <p:cNvPr id="9005" name="Google Shape;9005;p82"/>
            <p:cNvSpPr/>
            <p:nvPr/>
          </p:nvSpPr>
          <p:spPr>
            <a:xfrm>
              <a:off x="-38542250" y="3440725"/>
              <a:ext cx="101750" cy="97975"/>
            </a:xfrm>
            <a:custGeom>
              <a:avLst/>
              <a:gdLst/>
              <a:ahLst/>
              <a:cxnLst/>
              <a:rect l="l" t="t" r="r" b="b"/>
              <a:pathLst>
                <a:path w="4070" h="3919" extrusionOk="0">
                  <a:moveTo>
                    <a:pt x="1455" y="0"/>
                  </a:moveTo>
                  <a:lnTo>
                    <a:pt x="1013" y="2489"/>
                  </a:lnTo>
                  <a:lnTo>
                    <a:pt x="289" y="3214"/>
                  </a:lnTo>
                  <a:cubicBezTo>
                    <a:pt x="1" y="3502"/>
                    <a:pt x="280" y="3919"/>
                    <a:pt x="597" y="3919"/>
                  </a:cubicBezTo>
                  <a:cubicBezTo>
                    <a:pt x="695" y="3919"/>
                    <a:pt x="798" y="3878"/>
                    <a:pt x="887" y="3781"/>
                  </a:cubicBezTo>
                  <a:lnTo>
                    <a:pt x="1612" y="3088"/>
                  </a:lnTo>
                  <a:lnTo>
                    <a:pt x="4069" y="2647"/>
                  </a:lnTo>
                  <a:lnTo>
                    <a:pt x="145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06" name="Google Shape;9006;p82"/>
            <p:cNvSpPr/>
            <p:nvPr/>
          </p:nvSpPr>
          <p:spPr>
            <a:xfrm>
              <a:off x="-38494875" y="3354075"/>
              <a:ext cx="141800" cy="141025"/>
            </a:xfrm>
            <a:custGeom>
              <a:avLst/>
              <a:gdLst/>
              <a:ahLst/>
              <a:cxnLst/>
              <a:rect l="l" t="t" r="r" b="b"/>
              <a:pathLst>
                <a:path w="5672" h="5641" extrusionOk="0">
                  <a:moveTo>
                    <a:pt x="2742" y="1"/>
                  </a:moveTo>
                  <a:lnTo>
                    <a:pt x="1" y="2710"/>
                  </a:lnTo>
                  <a:lnTo>
                    <a:pt x="2931" y="5640"/>
                  </a:lnTo>
                  <a:lnTo>
                    <a:pt x="5671" y="2899"/>
                  </a:lnTo>
                  <a:lnTo>
                    <a:pt x="274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07" name="Google Shape;9007;p82"/>
            <p:cNvSpPr/>
            <p:nvPr/>
          </p:nvSpPr>
          <p:spPr>
            <a:xfrm>
              <a:off x="-38432050" y="3220175"/>
              <a:ext cx="231325" cy="192225"/>
            </a:xfrm>
            <a:custGeom>
              <a:avLst/>
              <a:gdLst/>
              <a:ahLst/>
              <a:cxnLst/>
              <a:rect l="l" t="t" r="r" b="b"/>
              <a:pathLst>
                <a:path w="9253" h="7689" extrusionOk="0">
                  <a:moveTo>
                    <a:pt x="3442" y="1"/>
                  </a:moveTo>
                  <a:cubicBezTo>
                    <a:pt x="3127" y="1"/>
                    <a:pt x="2812" y="127"/>
                    <a:pt x="2591" y="379"/>
                  </a:cubicBezTo>
                  <a:lnTo>
                    <a:pt x="292" y="2647"/>
                  </a:lnTo>
                  <a:cubicBezTo>
                    <a:pt x="1" y="2962"/>
                    <a:pt x="287" y="3370"/>
                    <a:pt x="607" y="3370"/>
                  </a:cubicBezTo>
                  <a:cubicBezTo>
                    <a:pt x="704" y="3370"/>
                    <a:pt x="803" y="3333"/>
                    <a:pt x="890" y="3246"/>
                  </a:cubicBezTo>
                  <a:lnTo>
                    <a:pt x="3190" y="946"/>
                  </a:lnTo>
                  <a:cubicBezTo>
                    <a:pt x="3269" y="867"/>
                    <a:pt x="3371" y="828"/>
                    <a:pt x="3474" y="828"/>
                  </a:cubicBezTo>
                  <a:cubicBezTo>
                    <a:pt x="3576" y="828"/>
                    <a:pt x="3678" y="867"/>
                    <a:pt x="3757" y="946"/>
                  </a:cubicBezTo>
                  <a:lnTo>
                    <a:pt x="4198" y="1387"/>
                  </a:lnTo>
                  <a:lnTo>
                    <a:pt x="827" y="4758"/>
                  </a:lnTo>
                  <a:lnTo>
                    <a:pt x="3726" y="7688"/>
                  </a:lnTo>
                  <a:lnTo>
                    <a:pt x="7821" y="3593"/>
                  </a:lnTo>
                  <a:cubicBezTo>
                    <a:pt x="9253" y="2161"/>
                    <a:pt x="8028" y="43"/>
                    <a:pt x="6392" y="43"/>
                  </a:cubicBezTo>
                  <a:cubicBezTo>
                    <a:pt x="5868" y="43"/>
                    <a:pt x="5301" y="261"/>
                    <a:pt x="4765" y="789"/>
                  </a:cubicBezTo>
                  <a:cubicBezTo>
                    <a:pt x="4324" y="379"/>
                    <a:pt x="4041" y="1"/>
                    <a:pt x="344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008" name="Google Shape;9008;p82"/>
          <p:cNvGrpSpPr/>
          <p:nvPr/>
        </p:nvGrpSpPr>
        <p:grpSpPr>
          <a:xfrm>
            <a:off x="3518283" y="4459716"/>
            <a:ext cx="493299" cy="492091"/>
            <a:chOff x="-38537400" y="3588000"/>
            <a:chExt cx="316650" cy="315875"/>
          </a:xfrm>
        </p:grpSpPr>
        <p:sp>
          <p:nvSpPr>
            <p:cNvPr id="9009" name="Google Shape;9009;p82"/>
            <p:cNvSpPr/>
            <p:nvPr/>
          </p:nvSpPr>
          <p:spPr>
            <a:xfrm>
              <a:off x="-38327900" y="3719550"/>
              <a:ext cx="20500" cy="41750"/>
            </a:xfrm>
            <a:custGeom>
              <a:avLst/>
              <a:gdLst/>
              <a:ahLst/>
              <a:cxnLst/>
              <a:rect l="l" t="t" r="r" b="b"/>
              <a:pathLst>
                <a:path w="820" h="1670" extrusionOk="0">
                  <a:moveTo>
                    <a:pt x="1" y="0"/>
                  </a:moveTo>
                  <a:lnTo>
                    <a:pt x="1" y="1229"/>
                  </a:lnTo>
                  <a:cubicBezTo>
                    <a:pt x="1" y="1449"/>
                    <a:pt x="190" y="1607"/>
                    <a:pt x="442" y="1670"/>
                  </a:cubicBezTo>
                  <a:cubicBezTo>
                    <a:pt x="631" y="1607"/>
                    <a:pt x="820" y="1449"/>
                    <a:pt x="820" y="1229"/>
                  </a:cubicBezTo>
                  <a:lnTo>
                    <a:pt x="82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10" name="Google Shape;9010;p82"/>
            <p:cNvSpPr/>
            <p:nvPr/>
          </p:nvSpPr>
          <p:spPr>
            <a:xfrm>
              <a:off x="-38452350" y="3719550"/>
              <a:ext cx="21300" cy="41750"/>
            </a:xfrm>
            <a:custGeom>
              <a:avLst/>
              <a:gdLst/>
              <a:ahLst/>
              <a:cxnLst/>
              <a:rect l="l" t="t" r="r" b="b"/>
              <a:pathLst>
                <a:path w="852" h="1670" extrusionOk="0">
                  <a:moveTo>
                    <a:pt x="1" y="0"/>
                  </a:moveTo>
                  <a:lnTo>
                    <a:pt x="1" y="1229"/>
                  </a:lnTo>
                  <a:cubicBezTo>
                    <a:pt x="1" y="1449"/>
                    <a:pt x="221" y="1607"/>
                    <a:pt x="410" y="1670"/>
                  </a:cubicBezTo>
                  <a:cubicBezTo>
                    <a:pt x="631" y="1607"/>
                    <a:pt x="851" y="1449"/>
                    <a:pt x="851" y="1229"/>
                  </a:cubicBezTo>
                  <a:lnTo>
                    <a:pt x="85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11" name="Google Shape;9011;p82"/>
            <p:cNvSpPr/>
            <p:nvPr/>
          </p:nvSpPr>
          <p:spPr>
            <a:xfrm>
              <a:off x="-38516925" y="3759700"/>
              <a:ext cx="275700" cy="144175"/>
            </a:xfrm>
            <a:custGeom>
              <a:avLst/>
              <a:gdLst/>
              <a:ahLst/>
              <a:cxnLst/>
              <a:rect l="l" t="t" r="r" b="b"/>
              <a:pathLst>
                <a:path w="11028" h="5767" extrusionOk="0">
                  <a:moveTo>
                    <a:pt x="7152" y="1671"/>
                  </a:moveTo>
                  <a:cubicBezTo>
                    <a:pt x="7404" y="1671"/>
                    <a:pt x="7593" y="1860"/>
                    <a:pt x="7593" y="2112"/>
                  </a:cubicBezTo>
                  <a:lnTo>
                    <a:pt x="7593" y="3750"/>
                  </a:lnTo>
                  <a:cubicBezTo>
                    <a:pt x="7593" y="4002"/>
                    <a:pt x="7404" y="4159"/>
                    <a:pt x="7152" y="4159"/>
                  </a:cubicBezTo>
                  <a:lnTo>
                    <a:pt x="3844" y="4159"/>
                  </a:lnTo>
                  <a:cubicBezTo>
                    <a:pt x="3624" y="4159"/>
                    <a:pt x="3434" y="3939"/>
                    <a:pt x="3434" y="3750"/>
                  </a:cubicBezTo>
                  <a:lnTo>
                    <a:pt x="3434" y="2112"/>
                  </a:lnTo>
                  <a:cubicBezTo>
                    <a:pt x="3434" y="1860"/>
                    <a:pt x="3624" y="1671"/>
                    <a:pt x="3844" y="1671"/>
                  </a:cubicBezTo>
                  <a:close/>
                  <a:moveTo>
                    <a:pt x="0" y="1"/>
                  </a:moveTo>
                  <a:lnTo>
                    <a:pt x="0" y="4537"/>
                  </a:lnTo>
                  <a:cubicBezTo>
                    <a:pt x="0" y="5199"/>
                    <a:pt x="568" y="5766"/>
                    <a:pt x="1261" y="5766"/>
                  </a:cubicBezTo>
                  <a:lnTo>
                    <a:pt x="9798" y="5766"/>
                  </a:lnTo>
                  <a:cubicBezTo>
                    <a:pt x="10460" y="5766"/>
                    <a:pt x="11027" y="5199"/>
                    <a:pt x="11027" y="4537"/>
                  </a:cubicBezTo>
                  <a:lnTo>
                    <a:pt x="11027" y="1"/>
                  </a:lnTo>
                  <a:lnTo>
                    <a:pt x="9168" y="1"/>
                  </a:lnTo>
                  <a:cubicBezTo>
                    <a:pt x="9011" y="473"/>
                    <a:pt x="8538" y="851"/>
                    <a:pt x="8003" y="851"/>
                  </a:cubicBezTo>
                  <a:cubicBezTo>
                    <a:pt x="7436" y="851"/>
                    <a:pt x="6995" y="473"/>
                    <a:pt x="6806" y="1"/>
                  </a:cubicBezTo>
                  <a:lnTo>
                    <a:pt x="4159" y="1"/>
                  </a:lnTo>
                  <a:cubicBezTo>
                    <a:pt x="4002" y="473"/>
                    <a:pt x="3560" y="851"/>
                    <a:pt x="2993" y="851"/>
                  </a:cubicBezTo>
                  <a:cubicBezTo>
                    <a:pt x="2489" y="851"/>
                    <a:pt x="2017" y="536"/>
                    <a:pt x="185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12" name="Google Shape;9012;p82"/>
            <p:cNvSpPr/>
            <p:nvPr/>
          </p:nvSpPr>
          <p:spPr>
            <a:xfrm>
              <a:off x="-38537400" y="3588000"/>
              <a:ext cx="316650" cy="151250"/>
            </a:xfrm>
            <a:custGeom>
              <a:avLst/>
              <a:gdLst/>
              <a:ahLst/>
              <a:cxnLst/>
              <a:rect l="l" t="t" r="r" b="b"/>
              <a:pathLst>
                <a:path w="12666" h="6050" extrusionOk="0">
                  <a:moveTo>
                    <a:pt x="7971" y="820"/>
                  </a:moveTo>
                  <a:cubicBezTo>
                    <a:pt x="8223" y="820"/>
                    <a:pt x="8381" y="1009"/>
                    <a:pt x="8412" y="1229"/>
                  </a:cubicBezTo>
                  <a:lnTo>
                    <a:pt x="8412" y="1639"/>
                  </a:lnTo>
                  <a:lnTo>
                    <a:pt x="4253" y="1639"/>
                  </a:lnTo>
                  <a:lnTo>
                    <a:pt x="4253" y="1229"/>
                  </a:lnTo>
                  <a:cubicBezTo>
                    <a:pt x="4253" y="1009"/>
                    <a:pt x="4443" y="851"/>
                    <a:pt x="4663" y="820"/>
                  </a:cubicBezTo>
                  <a:close/>
                  <a:moveTo>
                    <a:pt x="4632" y="1"/>
                  </a:moveTo>
                  <a:cubicBezTo>
                    <a:pt x="3970" y="1"/>
                    <a:pt x="3403" y="536"/>
                    <a:pt x="3403" y="1229"/>
                  </a:cubicBezTo>
                  <a:lnTo>
                    <a:pt x="3403" y="1639"/>
                  </a:lnTo>
                  <a:lnTo>
                    <a:pt x="1229" y="1639"/>
                  </a:lnTo>
                  <a:cubicBezTo>
                    <a:pt x="536" y="1639"/>
                    <a:pt x="0" y="2175"/>
                    <a:pt x="0" y="2868"/>
                  </a:cubicBezTo>
                  <a:lnTo>
                    <a:pt x="0" y="5609"/>
                  </a:lnTo>
                  <a:cubicBezTo>
                    <a:pt x="0" y="5861"/>
                    <a:pt x="189" y="6050"/>
                    <a:pt x="378" y="6050"/>
                  </a:cubicBezTo>
                  <a:lnTo>
                    <a:pt x="2584" y="6050"/>
                  </a:lnTo>
                  <a:lnTo>
                    <a:pt x="2584" y="4821"/>
                  </a:lnTo>
                  <a:cubicBezTo>
                    <a:pt x="2584" y="4600"/>
                    <a:pt x="2804" y="4380"/>
                    <a:pt x="3025" y="4380"/>
                  </a:cubicBezTo>
                  <a:lnTo>
                    <a:pt x="4663" y="4380"/>
                  </a:lnTo>
                  <a:cubicBezTo>
                    <a:pt x="4915" y="4380"/>
                    <a:pt x="5104" y="4600"/>
                    <a:pt x="5104" y="4821"/>
                  </a:cubicBezTo>
                  <a:lnTo>
                    <a:pt x="5104" y="6050"/>
                  </a:lnTo>
                  <a:lnTo>
                    <a:pt x="7593" y="6050"/>
                  </a:lnTo>
                  <a:lnTo>
                    <a:pt x="7593" y="4821"/>
                  </a:lnTo>
                  <a:cubicBezTo>
                    <a:pt x="7593" y="4600"/>
                    <a:pt x="7782" y="4380"/>
                    <a:pt x="7971" y="4380"/>
                  </a:cubicBezTo>
                  <a:lnTo>
                    <a:pt x="9641" y="4380"/>
                  </a:lnTo>
                  <a:cubicBezTo>
                    <a:pt x="9861" y="4380"/>
                    <a:pt x="10019" y="4600"/>
                    <a:pt x="10019" y="4821"/>
                  </a:cubicBezTo>
                  <a:lnTo>
                    <a:pt x="10019" y="6050"/>
                  </a:lnTo>
                  <a:lnTo>
                    <a:pt x="12224" y="6050"/>
                  </a:lnTo>
                  <a:cubicBezTo>
                    <a:pt x="12476" y="6050"/>
                    <a:pt x="12665" y="5861"/>
                    <a:pt x="12665" y="5609"/>
                  </a:cubicBezTo>
                  <a:lnTo>
                    <a:pt x="12665" y="2868"/>
                  </a:lnTo>
                  <a:cubicBezTo>
                    <a:pt x="12665" y="2238"/>
                    <a:pt x="12067" y="1639"/>
                    <a:pt x="11405" y="1639"/>
                  </a:cubicBezTo>
                  <a:lnTo>
                    <a:pt x="9200" y="1639"/>
                  </a:lnTo>
                  <a:lnTo>
                    <a:pt x="9200" y="1229"/>
                  </a:lnTo>
                  <a:cubicBezTo>
                    <a:pt x="9200" y="568"/>
                    <a:pt x="8664" y="32"/>
                    <a:pt x="794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013" name="Google Shape;9013;p82"/>
          <p:cNvGrpSpPr/>
          <p:nvPr/>
        </p:nvGrpSpPr>
        <p:grpSpPr>
          <a:xfrm>
            <a:off x="3517056" y="5069755"/>
            <a:ext cx="495752" cy="493299"/>
            <a:chOff x="-38538975" y="3954250"/>
            <a:chExt cx="318225" cy="316650"/>
          </a:xfrm>
        </p:grpSpPr>
        <p:sp>
          <p:nvSpPr>
            <p:cNvPr id="9014" name="Google Shape;9014;p82"/>
            <p:cNvSpPr/>
            <p:nvPr/>
          </p:nvSpPr>
          <p:spPr>
            <a:xfrm>
              <a:off x="-38538975" y="3954250"/>
              <a:ext cx="254425" cy="253625"/>
            </a:xfrm>
            <a:custGeom>
              <a:avLst/>
              <a:gdLst/>
              <a:ahLst/>
              <a:cxnLst/>
              <a:rect l="l" t="t" r="r" b="b"/>
              <a:pathLst>
                <a:path w="10177" h="10145" extrusionOk="0">
                  <a:moveTo>
                    <a:pt x="5104" y="3813"/>
                  </a:moveTo>
                  <a:cubicBezTo>
                    <a:pt x="5797" y="3813"/>
                    <a:pt x="6364" y="4348"/>
                    <a:pt x="6364" y="5073"/>
                  </a:cubicBezTo>
                  <a:cubicBezTo>
                    <a:pt x="6364" y="5766"/>
                    <a:pt x="5797" y="6333"/>
                    <a:pt x="5104" y="6333"/>
                  </a:cubicBezTo>
                  <a:cubicBezTo>
                    <a:pt x="4379" y="6333"/>
                    <a:pt x="3844" y="5766"/>
                    <a:pt x="3844" y="5073"/>
                  </a:cubicBezTo>
                  <a:cubicBezTo>
                    <a:pt x="3844" y="4411"/>
                    <a:pt x="4411" y="3813"/>
                    <a:pt x="5104" y="3813"/>
                  </a:cubicBezTo>
                  <a:close/>
                  <a:moveTo>
                    <a:pt x="5104" y="0"/>
                  </a:moveTo>
                  <a:cubicBezTo>
                    <a:pt x="2300" y="0"/>
                    <a:pt x="0" y="2269"/>
                    <a:pt x="0" y="5073"/>
                  </a:cubicBezTo>
                  <a:cubicBezTo>
                    <a:pt x="63" y="7908"/>
                    <a:pt x="2300" y="10145"/>
                    <a:pt x="5104" y="10145"/>
                  </a:cubicBezTo>
                  <a:cubicBezTo>
                    <a:pt x="7877" y="10145"/>
                    <a:pt x="10176" y="7877"/>
                    <a:pt x="10176" y="5073"/>
                  </a:cubicBezTo>
                  <a:cubicBezTo>
                    <a:pt x="10176" y="2269"/>
                    <a:pt x="7877" y="0"/>
                    <a:pt x="510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15" name="Google Shape;9015;p82"/>
            <p:cNvSpPr/>
            <p:nvPr/>
          </p:nvSpPr>
          <p:spPr>
            <a:xfrm>
              <a:off x="-38496450" y="4081725"/>
              <a:ext cx="275700" cy="189175"/>
            </a:xfrm>
            <a:custGeom>
              <a:avLst/>
              <a:gdLst/>
              <a:ahLst/>
              <a:cxnLst/>
              <a:rect l="l" t="t" r="r" b="b"/>
              <a:pathLst>
                <a:path w="11028" h="7567" extrusionOk="0">
                  <a:moveTo>
                    <a:pt x="9774" y="0"/>
                  </a:moveTo>
                  <a:cubicBezTo>
                    <a:pt x="9040" y="0"/>
                    <a:pt x="8444" y="548"/>
                    <a:pt x="8444" y="1265"/>
                  </a:cubicBezTo>
                  <a:cubicBezTo>
                    <a:pt x="8444" y="1801"/>
                    <a:pt x="8790" y="2305"/>
                    <a:pt x="9295" y="2463"/>
                  </a:cubicBezTo>
                  <a:lnTo>
                    <a:pt x="9295" y="2967"/>
                  </a:lnTo>
                  <a:cubicBezTo>
                    <a:pt x="9295" y="4416"/>
                    <a:pt x="8192" y="5645"/>
                    <a:pt x="6774" y="5834"/>
                  </a:cubicBezTo>
                  <a:lnTo>
                    <a:pt x="6774" y="4825"/>
                  </a:lnTo>
                  <a:cubicBezTo>
                    <a:pt x="5829" y="5487"/>
                    <a:pt x="4663" y="5865"/>
                    <a:pt x="3403" y="5865"/>
                  </a:cubicBezTo>
                  <a:cubicBezTo>
                    <a:pt x="2143" y="5865"/>
                    <a:pt x="977" y="5487"/>
                    <a:pt x="1" y="4825"/>
                  </a:cubicBezTo>
                  <a:lnTo>
                    <a:pt x="1" y="6306"/>
                  </a:lnTo>
                  <a:cubicBezTo>
                    <a:pt x="1" y="7031"/>
                    <a:pt x="568" y="7566"/>
                    <a:pt x="1261" y="7566"/>
                  </a:cubicBezTo>
                  <a:lnTo>
                    <a:pt x="5388" y="7566"/>
                  </a:lnTo>
                  <a:cubicBezTo>
                    <a:pt x="5955" y="7566"/>
                    <a:pt x="6459" y="7220"/>
                    <a:pt x="6617" y="6716"/>
                  </a:cubicBezTo>
                  <a:cubicBezTo>
                    <a:pt x="8601" y="6495"/>
                    <a:pt x="10082" y="4920"/>
                    <a:pt x="10114" y="2904"/>
                  </a:cubicBezTo>
                  <a:lnTo>
                    <a:pt x="10114" y="2400"/>
                  </a:lnTo>
                  <a:cubicBezTo>
                    <a:pt x="10649" y="2211"/>
                    <a:pt x="11027" y="1706"/>
                    <a:pt x="10996" y="1108"/>
                  </a:cubicBezTo>
                  <a:cubicBezTo>
                    <a:pt x="10964" y="572"/>
                    <a:pt x="10492" y="100"/>
                    <a:pt x="9893" y="5"/>
                  </a:cubicBezTo>
                  <a:cubicBezTo>
                    <a:pt x="9853" y="2"/>
                    <a:pt x="9813" y="0"/>
                    <a:pt x="977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016" name="Google Shape;9016;p82"/>
          <p:cNvGrpSpPr/>
          <p:nvPr/>
        </p:nvGrpSpPr>
        <p:grpSpPr>
          <a:xfrm>
            <a:off x="5273473" y="5062991"/>
            <a:ext cx="500620" cy="495752"/>
            <a:chOff x="-37385100" y="3949908"/>
            <a:chExt cx="321350" cy="318225"/>
          </a:xfrm>
        </p:grpSpPr>
        <p:sp>
          <p:nvSpPr>
            <p:cNvPr id="9017" name="Google Shape;9017;p82"/>
            <p:cNvSpPr/>
            <p:nvPr/>
          </p:nvSpPr>
          <p:spPr>
            <a:xfrm>
              <a:off x="-37190575" y="4145233"/>
              <a:ext cx="126825" cy="122900"/>
            </a:xfrm>
            <a:custGeom>
              <a:avLst/>
              <a:gdLst/>
              <a:ahLst/>
              <a:cxnLst/>
              <a:rect l="l" t="t" r="r" b="b"/>
              <a:pathLst>
                <a:path w="5073" h="4916" extrusionOk="0">
                  <a:moveTo>
                    <a:pt x="2238" y="1"/>
                  </a:moveTo>
                  <a:cubicBezTo>
                    <a:pt x="1986" y="442"/>
                    <a:pt x="1671" y="820"/>
                    <a:pt x="1324" y="1229"/>
                  </a:cubicBezTo>
                  <a:cubicBezTo>
                    <a:pt x="946" y="1671"/>
                    <a:pt x="473" y="1986"/>
                    <a:pt x="1" y="2238"/>
                  </a:cubicBezTo>
                  <a:lnTo>
                    <a:pt x="2206" y="4443"/>
                  </a:lnTo>
                  <a:cubicBezTo>
                    <a:pt x="2521" y="4758"/>
                    <a:pt x="2923" y="4916"/>
                    <a:pt x="3325" y="4916"/>
                  </a:cubicBezTo>
                  <a:cubicBezTo>
                    <a:pt x="3726" y="4916"/>
                    <a:pt x="4128" y="4758"/>
                    <a:pt x="4443" y="4443"/>
                  </a:cubicBezTo>
                  <a:cubicBezTo>
                    <a:pt x="5073" y="3813"/>
                    <a:pt x="5073" y="2836"/>
                    <a:pt x="4443" y="2206"/>
                  </a:cubicBezTo>
                  <a:lnTo>
                    <a:pt x="2238"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18" name="Google Shape;9018;p82"/>
            <p:cNvSpPr/>
            <p:nvPr/>
          </p:nvSpPr>
          <p:spPr>
            <a:xfrm>
              <a:off x="-37385100" y="3949908"/>
              <a:ext cx="248125" cy="248950"/>
            </a:xfrm>
            <a:custGeom>
              <a:avLst/>
              <a:gdLst/>
              <a:ahLst/>
              <a:cxnLst/>
              <a:rect l="l" t="t" r="r" b="b"/>
              <a:pathLst>
                <a:path w="9925" h="9958" extrusionOk="0">
                  <a:moveTo>
                    <a:pt x="4978" y="1702"/>
                  </a:moveTo>
                  <a:cubicBezTo>
                    <a:pt x="6774" y="1702"/>
                    <a:pt x="8286" y="3214"/>
                    <a:pt x="8286" y="5010"/>
                  </a:cubicBezTo>
                  <a:cubicBezTo>
                    <a:pt x="8254" y="5892"/>
                    <a:pt x="7939" y="6711"/>
                    <a:pt x="7341" y="7310"/>
                  </a:cubicBezTo>
                  <a:cubicBezTo>
                    <a:pt x="6742" y="7908"/>
                    <a:pt x="5923" y="8318"/>
                    <a:pt x="4978" y="8318"/>
                  </a:cubicBezTo>
                  <a:cubicBezTo>
                    <a:pt x="3151" y="8318"/>
                    <a:pt x="1670" y="6837"/>
                    <a:pt x="1670" y="5010"/>
                  </a:cubicBezTo>
                  <a:cubicBezTo>
                    <a:pt x="1670" y="3214"/>
                    <a:pt x="3151" y="1702"/>
                    <a:pt x="4978" y="1702"/>
                  </a:cubicBezTo>
                  <a:close/>
                  <a:moveTo>
                    <a:pt x="4978" y="1"/>
                  </a:moveTo>
                  <a:cubicBezTo>
                    <a:pt x="2268" y="1"/>
                    <a:pt x="0" y="2269"/>
                    <a:pt x="0" y="4978"/>
                  </a:cubicBezTo>
                  <a:cubicBezTo>
                    <a:pt x="0" y="7688"/>
                    <a:pt x="2268" y="9956"/>
                    <a:pt x="4978" y="9956"/>
                  </a:cubicBezTo>
                  <a:cubicBezTo>
                    <a:pt x="5013" y="9957"/>
                    <a:pt x="5048" y="9957"/>
                    <a:pt x="5083" y="9957"/>
                  </a:cubicBezTo>
                  <a:cubicBezTo>
                    <a:pt x="6367" y="9957"/>
                    <a:pt x="7586" y="9395"/>
                    <a:pt x="8506" y="8444"/>
                  </a:cubicBezTo>
                  <a:cubicBezTo>
                    <a:pt x="9420" y="7499"/>
                    <a:pt x="9924" y="6270"/>
                    <a:pt x="9924" y="4978"/>
                  </a:cubicBezTo>
                  <a:cubicBezTo>
                    <a:pt x="9924" y="2269"/>
                    <a:pt x="7687" y="1"/>
                    <a:pt x="497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019" name="Google Shape;9019;p82"/>
          <p:cNvGrpSpPr/>
          <p:nvPr/>
        </p:nvGrpSpPr>
        <p:grpSpPr>
          <a:xfrm>
            <a:off x="2841018" y="2043738"/>
            <a:ext cx="494545" cy="494233"/>
            <a:chOff x="-41895050" y="3217225"/>
            <a:chExt cx="317450" cy="317250"/>
          </a:xfrm>
        </p:grpSpPr>
        <p:sp>
          <p:nvSpPr>
            <p:cNvPr id="9020" name="Google Shape;9020;p82"/>
            <p:cNvSpPr/>
            <p:nvPr/>
          </p:nvSpPr>
          <p:spPr>
            <a:xfrm>
              <a:off x="-41895050" y="3273750"/>
              <a:ext cx="41775" cy="245750"/>
            </a:xfrm>
            <a:custGeom>
              <a:avLst/>
              <a:gdLst/>
              <a:ahLst/>
              <a:cxnLst/>
              <a:rect l="l" t="t" r="r" b="b"/>
              <a:pathLst>
                <a:path w="1671" h="9830" extrusionOk="0">
                  <a:moveTo>
                    <a:pt x="1" y="0"/>
                  </a:moveTo>
                  <a:lnTo>
                    <a:pt x="1" y="9830"/>
                  </a:lnTo>
                  <a:lnTo>
                    <a:pt x="1670" y="8192"/>
                  </a:lnTo>
                  <a:lnTo>
                    <a:pt x="1670" y="1639"/>
                  </a:lnTo>
                  <a:lnTo>
                    <a:pt x="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21" name="Google Shape;9021;p82"/>
            <p:cNvSpPr/>
            <p:nvPr/>
          </p:nvSpPr>
          <p:spPr>
            <a:xfrm>
              <a:off x="-41619375" y="3273750"/>
              <a:ext cx="41775" cy="245750"/>
            </a:xfrm>
            <a:custGeom>
              <a:avLst/>
              <a:gdLst/>
              <a:ahLst/>
              <a:cxnLst/>
              <a:rect l="l" t="t" r="r" b="b"/>
              <a:pathLst>
                <a:path w="1671" h="9830" extrusionOk="0">
                  <a:moveTo>
                    <a:pt x="1670" y="0"/>
                  </a:moveTo>
                  <a:lnTo>
                    <a:pt x="0" y="1639"/>
                  </a:lnTo>
                  <a:lnTo>
                    <a:pt x="0" y="8192"/>
                  </a:lnTo>
                  <a:lnTo>
                    <a:pt x="1670" y="9830"/>
                  </a:lnTo>
                  <a:lnTo>
                    <a:pt x="167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22" name="Google Shape;9022;p82"/>
            <p:cNvSpPr/>
            <p:nvPr/>
          </p:nvSpPr>
          <p:spPr>
            <a:xfrm>
              <a:off x="-41832825" y="3321000"/>
              <a:ext cx="193000" cy="151250"/>
            </a:xfrm>
            <a:custGeom>
              <a:avLst/>
              <a:gdLst/>
              <a:ahLst/>
              <a:cxnLst/>
              <a:rect l="l" t="t" r="r" b="b"/>
              <a:pathLst>
                <a:path w="7720" h="6050" extrusionOk="0">
                  <a:moveTo>
                    <a:pt x="1" y="1"/>
                  </a:moveTo>
                  <a:lnTo>
                    <a:pt x="1" y="6050"/>
                  </a:lnTo>
                  <a:lnTo>
                    <a:pt x="3592" y="6050"/>
                  </a:lnTo>
                  <a:lnTo>
                    <a:pt x="3592" y="4821"/>
                  </a:lnTo>
                  <a:cubicBezTo>
                    <a:pt x="3592" y="4600"/>
                    <a:pt x="3781" y="4411"/>
                    <a:pt x="4002" y="4411"/>
                  </a:cubicBezTo>
                  <a:lnTo>
                    <a:pt x="6491" y="4411"/>
                  </a:lnTo>
                  <a:cubicBezTo>
                    <a:pt x="6743" y="4411"/>
                    <a:pt x="6932" y="4600"/>
                    <a:pt x="6932" y="4821"/>
                  </a:cubicBezTo>
                  <a:lnTo>
                    <a:pt x="6932" y="6050"/>
                  </a:lnTo>
                  <a:lnTo>
                    <a:pt x="7719" y="6050"/>
                  </a:lnTo>
                  <a:lnTo>
                    <a:pt x="7719"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23" name="Google Shape;9023;p82"/>
            <p:cNvSpPr/>
            <p:nvPr/>
          </p:nvSpPr>
          <p:spPr>
            <a:xfrm>
              <a:off x="-41880075" y="3493500"/>
              <a:ext cx="287500" cy="40975"/>
            </a:xfrm>
            <a:custGeom>
              <a:avLst/>
              <a:gdLst/>
              <a:ahLst/>
              <a:cxnLst/>
              <a:rect l="l" t="t" r="r" b="b"/>
              <a:pathLst>
                <a:path w="11500" h="1639" extrusionOk="0">
                  <a:moveTo>
                    <a:pt x="1639" y="0"/>
                  </a:moveTo>
                  <a:lnTo>
                    <a:pt x="0" y="1638"/>
                  </a:lnTo>
                  <a:lnTo>
                    <a:pt x="11500" y="1638"/>
                  </a:lnTo>
                  <a:lnTo>
                    <a:pt x="983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24" name="Google Shape;9024;p82"/>
            <p:cNvSpPr/>
            <p:nvPr/>
          </p:nvSpPr>
          <p:spPr>
            <a:xfrm>
              <a:off x="-41880875" y="3217225"/>
              <a:ext cx="288300" cy="83325"/>
            </a:xfrm>
            <a:custGeom>
              <a:avLst/>
              <a:gdLst/>
              <a:ahLst/>
              <a:cxnLst/>
              <a:rect l="l" t="t" r="r" b="b"/>
              <a:pathLst>
                <a:path w="11532" h="3333" extrusionOk="0">
                  <a:moveTo>
                    <a:pt x="5798" y="1033"/>
                  </a:moveTo>
                  <a:lnTo>
                    <a:pt x="6459" y="1694"/>
                  </a:lnTo>
                  <a:lnTo>
                    <a:pt x="5136" y="1694"/>
                  </a:lnTo>
                  <a:lnTo>
                    <a:pt x="5798" y="1033"/>
                  </a:lnTo>
                  <a:close/>
                  <a:moveTo>
                    <a:pt x="5750" y="1"/>
                  </a:moveTo>
                  <a:cubicBezTo>
                    <a:pt x="5640" y="1"/>
                    <a:pt x="5530" y="40"/>
                    <a:pt x="5451" y="119"/>
                  </a:cubicBezTo>
                  <a:lnTo>
                    <a:pt x="3939" y="1663"/>
                  </a:lnTo>
                  <a:lnTo>
                    <a:pt x="1" y="1663"/>
                  </a:lnTo>
                  <a:lnTo>
                    <a:pt x="1639" y="3332"/>
                  </a:lnTo>
                  <a:lnTo>
                    <a:pt x="9862" y="3332"/>
                  </a:lnTo>
                  <a:lnTo>
                    <a:pt x="11532" y="1663"/>
                  </a:lnTo>
                  <a:lnTo>
                    <a:pt x="7593" y="1663"/>
                  </a:lnTo>
                  <a:lnTo>
                    <a:pt x="6050" y="119"/>
                  </a:lnTo>
                  <a:cubicBezTo>
                    <a:pt x="5971" y="40"/>
                    <a:pt x="5861" y="1"/>
                    <a:pt x="575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025" name="Google Shape;9025;p82"/>
          <p:cNvGrpSpPr/>
          <p:nvPr/>
        </p:nvGrpSpPr>
        <p:grpSpPr>
          <a:xfrm>
            <a:off x="2840413" y="2626316"/>
            <a:ext cx="495752" cy="493299"/>
            <a:chOff x="-41893475" y="3584850"/>
            <a:chExt cx="318225" cy="316650"/>
          </a:xfrm>
        </p:grpSpPr>
        <p:sp>
          <p:nvSpPr>
            <p:cNvPr id="9026" name="Google Shape;9026;p82"/>
            <p:cNvSpPr/>
            <p:nvPr/>
          </p:nvSpPr>
          <p:spPr>
            <a:xfrm>
              <a:off x="-41827300" y="3715600"/>
              <a:ext cx="186675" cy="185900"/>
            </a:xfrm>
            <a:custGeom>
              <a:avLst/>
              <a:gdLst/>
              <a:ahLst/>
              <a:cxnLst/>
              <a:rect l="l" t="t" r="r" b="b"/>
              <a:pathLst>
                <a:path w="7467" h="7436" extrusionOk="0">
                  <a:moveTo>
                    <a:pt x="3686" y="1465"/>
                  </a:moveTo>
                  <a:cubicBezTo>
                    <a:pt x="3836" y="1465"/>
                    <a:pt x="3985" y="1544"/>
                    <a:pt x="4064" y="1702"/>
                  </a:cubicBezTo>
                  <a:lnTo>
                    <a:pt x="4537" y="2678"/>
                  </a:lnTo>
                  <a:lnTo>
                    <a:pt x="5608" y="2836"/>
                  </a:lnTo>
                  <a:cubicBezTo>
                    <a:pt x="5955" y="2867"/>
                    <a:pt x="6081" y="3308"/>
                    <a:pt x="5829" y="3561"/>
                  </a:cubicBezTo>
                  <a:lnTo>
                    <a:pt x="5041" y="4285"/>
                  </a:lnTo>
                  <a:lnTo>
                    <a:pt x="5261" y="5356"/>
                  </a:lnTo>
                  <a:cubicBezTo>
                    <a:pt x="5286" y="5630"/>
                    <a:pt x="5075" y="5845"/>
                    <a:pt x="4845" y="5845"/>
                  </a:cubicBezTo>
                  <a:cubicBezTo>
                    <a:pt x="4784" y="5845"/>
                    <a:pt x="4722" y="5830"/>
                    <a:pt x="4663" y="5797"/>
                  </a:cubicBezTo>
                  <a:lnTo>
                    <a:pt x="3686" y="5262"/>
                  </a:lnTo>
                  <a:lnTo>
                    <a:pt x="2678" y="5797"/>
                  </a:lnTo>
                  <a:cubicBezTo>
                    <a:pt x="2616" y="5828"/>
                    <a:pt x="2553" y="5842"/>
                    <a:pt x="2492" y="5842"/>
                  </a:cubicBezTo>
                  <a:cubicBezTo>
                    <a:pt x="2244" y="5842"/>
                    <a:pt x="2035" y="5609"/>
                    <a:pt x="2111" y="5356"/>
                  </a:cubicBezTo>
                  <a:lnTo>
                    <a:pt x="2300" y="4285"/>
                  </a:lnTo>
                  <a:lnTo>
                    <a:pt x="1512" y="3561"/>
                  </a:lnTo>
                  <a:cubicBezTo>
                    <a:pt x="1323" y="3308"/>
                    <a:pt x="1418" y="2867"/>
                    <a:pt x="1796" y="2836"/>
                  </a:cubicBezTo>
                  <a:lnTo>
                    <a:pt x="2836" y="2678"/>
                  </a:lnTo>
                  <a:lnTo>
                    <a:pt x="3308" y="1702"/>
                  </a:lnTo>
                  <a:cubicBezTo>
                    <a:pt x="3387" y="1544"/>
                    <a:pt x="3537" y="1465"/>
                    <a:pt x="3686" y="1465"/>
                  </a:cubicBezTo>
                  <a:close/>
                  <a:moveTo>
                    <a:pt x="3718" y="0"/>
                  </a:moveTo>
                  <a:cubicBezTo>
                    <a:pt x="1670" y="0"/>
                    <a:pt x="32" y="1670"/>
                    <a:pt x="32" y="3750"/>
                  </a:cubicBezTo>
                  <a:cubicBezTo>
                    <a:pt x="0" y="5766"/>
                    <a:pt x="1670" y="7436"/>
                    <a:pt x="3718" y="7436"/>
                  </a:cubicBezTo>
                  <a:cubicBezTo>
                    <a:pt x="5765" y="7436"/>
                    <a:pt x="7404" y="5797"/>
                    <a:pt x="7467" y="3750"/>
                  </a:cubicBezTo>
                  <a:cubicBezTo>
                    <a:pt x="7467" y="1702"/>
                    <a:pt x="5797" y="32"/>
                    <a:pt x="371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27" name="Google Shape;9027;p82"/>
            <p:cNvSpPr/>
            <p:nvPr/>
          </p:nvSpPr>
          <p:spPr>
            <a:xfrm>
              <a:off x="-41726500" y="3586725"/>
              <a:ext cx="151250" cy="147800"/>
            </a:xfrm>
            <a:custGeom>
              <a:avLst/>
              <a:gdLst/>
              <a:ahLst/>
              <a:cxnLst/>
              <a:rect l="l" t="t" r="r" b="b"/>
              <a:pathLst>
                <a:path w="6050" h="5912" extrusionOk="0">
                  <a:moveTo>
                    <a:pt x="3829" y="0"/>
                  </a:moveTo>
                  <a:cubicBezTo>
                    <a:pt x="3706" y="0"/>
                    <a:pt x="3580" y="47"/>
                    <a:pt x="3498" y="146"/>
                  </a:cubicBezTo>
                  <a:lnTo>
                    <a:pt x="1" y="4336"/>
                  </a:lnTo>
                  <a:cubicBezTo>
                    <a:pt x="1229" y="4399"/>
                    <a:pt x="2332" y="4998"/>
                    <a:pt x="3088" y="5912"/>
                  </a:cubicBezTo>
                  <a:lnTo>
                    <a:pt x="5861" y="2446"/>
                  </a:lnTo>
                  <a:cubicBezTo>
                    <a:pt x="6050" y="2289"/>
                    <a:pt x="6050" y="2037"/>
                    <a:pt x="5924" y="1879"/>
                  </a:cubicBezTo>
                  <a:lnTo>
                    <a:pt x="4128" y="115"/>
                  </a:lnTo>
                  <a:cubicBezTo>
                    <a:pt x="4053" y="40"/>
                    <a:pt x="3942" y="0"/>
                    <a:pt x="382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28" name="Google Shape;9028;p82"/>
            <p:cNvSpPr/>
            <p:nvPr/>
          </p:nvSpPr>
          <p:spPr>
            <a:xfrm>
              <a:off x="-41808400" y="3584850"/>
              <a:ext cx="148100" cy="89825"/>
            </a:xfrm>
            <a:custGeom>
              <a:avLst/>
              <a:gdLst/>
              <a:ahLst/>
              <a:cxnLst/>
              <a:rect l="l" t="t" r="r" b="b"/>
              <a:pathLst>
                <a:path w="5924" h="3593" extrusionOk="0">
                  <a:moveTo>
                    <a:pt x="0" y="1"/>
                  </a:moveTo>
                  <a:lnTo>
                    <a:pt x="2962" y="3592"/>
                  </a:lnTo>
                  <a:lnTo>
                    <a:pt x="592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29" name="Google Shape;9029;p82"/>
            <p:cNvSpPr/>
            <p:nvPr/>
          </p:nvSpPr>
          <p:spPr>
            <a:xfrm>
              <a:off x="-41893475" y="3586725"/>
              <a:ext cx="148875" cy="147025"/>
            </a:xfrm>
            <a:custGeom>
              <a:avLst/>
              <a:gdLst/>
              <a:ahLst/>
              <a:cxnLst/>
              <a:rect l="l" t="t" r="r" b="b"/>
              <a:pathLst>
                <a:path w="5955" h="5881" extrusionOk="0">
                  <a:moveTo>
                    <a:pt x="2194" y="0"/>
                  </a:moveTo>
                  <a:cubicBezTo>
                    <a:pt x="2084" y="0"/>
                    <a:pt x="1965" y="40"/>
                    <a:pt x="1859" y="115"/>
                  </a:cubicBezTo>
                  <a:lnTo>
                    <a:pt x="95" y="1879"/>
                  </a:lnTo>
                  <a:cubicBezTo>
                    <a:pt x="1" y="2037"/>
                    <a:pt x="1" y="2289"/>
                    <a:pt x="95" y="2446"/>
                  </a:cubicBezTo>
                  <a:lnTo>
                    <a:pt x="2899" y="5880"/>
                  </a:lnTo>
                  <a:cubicBezTo>
                    <a:pt x="3655" y="4998"/>
                    <a:pt x="4758" y="4399"/>
                    <a:pt x="5955" y="4305"/>
                  </a:cubicBezTo>
                  <a:lnTo>
                    <a:pt x="2490" y="146"/>
                  </a:lnTo>
                  <a:cubicBezTo>
                    <a:pt x="2424" y="47"/>
                    <a:pt x="2315" y="0"/>
                    <a:pt x="219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9030" name="Google Shape;9030;p82"/>
          <p:cNvSpPr/>
          <p:nvPr/>
        </p:nvSpPr>
        <p:spPr>
          <a:xfrm>
            <a:off x="2844377" y="3218716"/>
            <a:ext cx="495752" cy="492403"/>
          </a:xfrm>
          <a:custGeom>
            <a:avLst/>
            <a:gdLst/>
            <a:ahLst/>
            <a:cxnLst/>
            <a:rect l="l" t="t" r="r" b="b"/>
            <a:pathLst>
              <a:path w="12729" h="12643" extrusionOk="0">
                <a:moveTo>
                  <a:pt x="6365" y="2395"/>
                </a:moveTo>
                <a:cubicBezTo>
                  <a:pt x="7026" y="2395"/>
                  <a:pt x="7562" y="2962"/>
                  <a:pt x="7562" y="3655"/>
                </a:cubicBezTo>
                <a:cubicBezTo>
                  <a:pt x="7562" y="4348"/>
                  <a:pt x="7026" y="4884"/>
                  <a:pt x="6365" y="4884"/>
                </a:cubicBezTo>
                <a:cubicBezTo>
                  <a:pt x="5672" y="4884"/>
                  <a:pt x="5136" y="4348"/>
                  <a:pt x="5136" y="3655"/>
                </a:cubicBezTo>
                <a:cubicBezTo>
                  <a:pt x="5073" y="2962"/>
                  <a:pt x="5672" y="2395"/>
                  <a:pt x="6365" y="2395"/>
                </a:cubicBezTo>
                <a:close/>
                <a:moveTo>
                  <a:pt x="6806" y="5640"/>
                </a:moveTo>
                <a:lnTo>
                  <a:pt x="8349" y="8192"/>
                </a:lnTo>
                <a:lnTo>
                  <a:pt x="7530" y="8192"/>
                </a:lnTo>
                <a:cubicBezTo>
                  <a:pt x="7373" y="7719"/>
                  <a:pt x="6900" y="7373"/>
                  <a:pt x="6333" y="7373"/>
                </a:cubicBezTo>
                <a:cubicBezTo>
                  <a:pt x="5798" y="7373"/>
                  <a:pt x="5357" y="7719"/>
                  <a:pt x="5167" y="8192"/>
                </a:cubicBezTo>
                <a:lnTo>
                  <a:pt x="4285" y="8192"/>
                </a:lnTo>
                <a:lnTo>
                  <a:pt x="5829" y="5640"/>
                </a:lnTo>
                <a:cubicBezTo>
                  <a:pt x="5987" y="5671"/>
                  <a:pt x="6144" y="5734"/>
                  <a:pt x="6365" y="5734"/>
                </a:cubicBezTo>
                <a:cubicBezTo>
                  <a:pt x="6491" y="5734"/>
                  <a:pt x="6680" y="5671"/>
                  <a:pt x="6806" y="5640"/>
                </a:cubicBezTo>
                <a:close/>
                <a:moveTo>
                  <a:pt x="6365" y="8192"/>
                </a:moveTo>
                <a:cubicBezTo>
                  <a:pt x="6585" y="8192"/>
                  <a:pt x="6743" y="8412"/>
                  <a:pt x="6743" y="8633"/>
                </a:cubicBezTo>
                <a:cubicBezTo>
                  <a:pt x="6743" y="8822"/>
                  <a:pt x="6585" y="9042"/>
                  <a:pt x="6365" y="9042"/>
                </a:cubicBezTo>
                <a:cubicBezTo>
                  <a:pt x="6113" y="9042"/>
                  <a:pt x="5955" y="8822"/>
                  <a:pt x="5955" y="8633"/>
                </a:cubicBezTo>
                <a:cubicBezTo>
                  <a:pt x="5955" y="8412"/>
                  <a:pt x="6144" y="8255"/>
                  <a:pt x="6365" y="8192"/>
                </a:cubicBezTo>
                <a:close/>
                <a:moveTo>
                  <a:pt x="6428" y="0"/>
                </a:moveTo>
                <a:cubicBezTo>
                  <a:pt x="5766" y="0"/>
                  <a:pt x="5199" y="568"/>
                  <a:pt x="5199" y="1229"/>
                </a:cubicBezTo>
                <a:lnTo>
                  <a:pt x="5199" y="2080"/>
                </a:lnTo>
                <a:cubicBezTo>
                  <a:pt x="4695" y="2489"/>
                  <a:pt x="4380" y="3025"/>
                  <a:pt x="4380" y="3718"/>
                </a:cubicBezTo>
                <a:cubicBezTo>
                  <a:pt x="4380" y="4065"/>
                  <a:pt x="4443" y="4380"/>
                  <a:pt x="4600" y="4695"/>
                </a:cubicBezTo>
                <a:lnTo>
                  <a:pt x="2458" y="8286"/>
                </a:lnTo>
                <a:lnTo>
                  <a:pt x="505" y="8286"/>
                </a:lnTo>
                <a:cubicBezTo>
                  <a:pt x="284" y="8286"/>
                  <a:pt x="95" y="8475"/>
                  <a:pt x="95" y="8664"/>
                </a:cubicBezTo>
                <a:cubicBezTo>
                  <a:pt x="1" y="8822"/>
                  <a:pt x="190" y="9042"/>
                  <a:pt x="410" y="9042"/>
                </a:cubicBezTo>
                <a:lnTo>
                  <a:pt x="1859" y="9042"/>
                </a:lnTo>
                <a:cubicBezTo>
                  <a:pt x="1261" y="9987"/>
                  <a:pt x="631" y="10775"/>
                  <a:pt x="631" y="11437"/>
                </a:cubicBezTo>
                <a:cubicBezTo>
                  <a:pt x="631" y="12108"/>
                  <a:pt x="1021" y="12642"/>
                  <a:pt x="1366" y="12642"/>
                </a:cubicBezTo>
                <a:cubicBezTo>
                  <a:pt x="1491" y="12642"/>
                  <a:pt x="1610" y="12572"/>
                  <a:pt x="1702" y="12413"/>
                </a:cubicBezTo>
                <a:lnTo>
                  <a:pt x="3781" y="9074"/>
                </a:lnTo>
                <a:lnTo>
                  <a:pt x="5167" y="9074"/>
                </a:lnTo>
                <a:cubicBezTo>
                  <a:pt x="5325" y="9546"/>
                  <a:pt x="5798" y="9893"/>
                  <a:pt x="6333" y="9893"/>
                </a:cubicBezTo>
                <a:cubicBezTo>
                  <a:pt x="6900" y="9893"/>
                  <a:pt x="7341" y="9546"/>
                  <a:pt x="7530" y="9074"/>
                </a:cubicBezTo>
                <a:lnTo>
                  <a:pt x="8854" y="9074"/>
                </a:lnTo>
                <a:lnTo>
                  <a:pt x="10964" y="12413"/>
                </a:lnTo>
                <a:cubicBezTo>
                  <a:pt x="11056" y="12572"/>
                  <a:pt x="11173" y="12642"/>
                  <a:pt x="11295" y="12642"/>
                </a:cubicBezTo>
                <a:cubicBezTo>
                  <a:pt x="11630" y="12642"/>
                  <a:pt x="12004" y="12108"/>
                  <a:pt x="12004" y="11437"/>
                </a:cubicBezTo>
                <a:cubicBezTo>
                  <a:pt x="12004" y="10775"/>
                  <a:pt x="11374" y="9987"/>
                  <a:pt x="10807" y="9042"/>
                </a:cubicBezTo>
                <a:lnTo>
                  <a:pt x="12288" y="9042"/>
                </a:lnTo>
                <a:cubicBezTo>
                  <a:pt x="12540" y="9042"/>
                  <a:pt x="12729" y="8822"/>
                  <a:pt x="12729" y="8633"/>
                </a:cubicBezTo>
                <a:cubicBezTo>
                  <a:pt x="12729" y="8412"/>
                  <a:pt x="12540" y="8255"/>
                  <a:pt x="12288" y="8255"/>
                </a:cubicBezTo>
                <a:lnTo>
                  <a:pt x="10334" y="8255"/>
                </a:lnTo>
                <a:lnTo>
                  <a:pt x="8192" y="4695"/>
                </a:lnTo>
                <a:cubicBezTo>
                  <a:pt x="8349" y="4380"/>
                  <a:pt x="8475" y="4065"/>
                  <a:pt x="8475" y="3718"/>
                </a:cubicBezTo>
                <a:cubicBezTo>
                  <a:pt x="8475" y="3056"/>
                  <a:pt x="8160" y="2458"/>
                  <a:pt x="7656" y="2080"/>
                </a:cubicBezTo>
                <a:lnTo>
                  <a:pt x="7656" y="1229"/>
                </a:lnTo>
                <a:cubicBezTo>
                  <a:pt x="7656" y="568"/>
                  <a:pt x="7089" y="0"/>
                  <a:pt x="642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31" name="Google Shape;9031;p82"/>
          <p:cNvSpPr/>
          <p:nvPr/>
        </p:nvSpPr>
        <p:spPr>
          <a:xfrm>
            <a:off x="1126722" y="3875167"/>
            <a:ext cx="585329" cy="492052"/>
          </a:xfrm>
          <a:custGeom>
            <a:avLst/>
            <a:gdLst/>
            <a:ahLst/>
            <a:cxnLst/>
            <a:rect l="l" t="t" r="r" b="b"/>
            <a:pathLst>
              <a:path w="15029" h="12634" extrusionOk="0">
                <a:moveTo>
                  <a:pt x="10155" y="885"/>
                </a:moveTo>
                <a:cubicBezTo>
                  <a:pt x="10393" y="885"/>
                  <a:pt x="10643" y="915"/>
                  <a:pt x="10901" y="977"/>
                </a:cubicBezTo>
                <a:cubicBezTo>
                  <a:pt x="10586" y="2332"/>
                  <a:pt x="9546" y="2994"/>
                  <a:pt x="8475" y="3025"/>
                </a:cubicBezTo>
                <a:lnTo>
                  <a:pt x="8444" y="3025"/>
                </a:lnTo>
                <a:cubicBezTo>
                  <a:pt x="8192" y="3025"/>
                  <a:pt x="7971" y="2994"/>
                  <a:pt x="7719" y="2899"/>
                </a:cubicBezTo>
                <a:cubicBezTo>
                  <a:pt x="8009" y="1661"/>
                  <a:pt x="8937" y="885"/>
                  <a:pt x="10155" y="885"/>
                </a:cubicBezTo>
                <a:close/>
                <a:moveTo>
                  <a:pt x="9924" y="4348"/>
                </a:moveTo>
                <a:cubicBezTo>
                  <a:pt x="10271" y="4443"/>
                  <a:pt x="11122" y="5262"/>
                  <a:pt x="11122" y="6648"/>
                </a:cubicBezTo>
                <a:cubicBezTo>
                  <a:pt x="11122" y="7247"/>
                  <a:pt x="10996" y="7845"/>
                  <a:pt x="10807" y="8381"/>
                </a:cubicBezTo>
                <a:cubicBezTo>
                  <a:pt x="10744" y="8538"/>
                  <a:pt x="10555" y="8664"/>
                  <a:pt x="10397" y="8664"/>
                </a:cubicBezTo>
                <a:cubicBezTo>
                  <a:pt x="10176" y="8664"/>
                  <a:pt x="9956" y="8475"/>
                  <a:pt x="9956" y="8223"/>
                </a:cubicBezTo>
                <a:cubicBezTo>
                  <a:pt x="9956" y="8066"/>
                  <a:pt x="10807" y="6050"/>
                  <a:pt x="9641" y="5136"/>
                </a:cubicBezTo>
                <a:cubicBezTo>
                  <a:pt x="9546" y="5073"/>
                  <a:pt x="9483" y="4947"/>
                  <a:pt x="9483" y="4789"/>
                </a:cubicBezTo>
                <a:cubicBezTo>
                  <a:pt x="9483" y="4569"/>
                  <a:pt x="9704" y="4348"/>
                  <a:pt x="9924" y="4348"/>
                </a:cubicBezTo>
                <a:close/>
                <a:moveTo>
                  <a:pt x="10176" y="1"/>
                </a:moveTo>
                <a:cubicBezTo>
                  <a:pt x="8948" y="1"/>
                  <a:pt x="7688" y="631"/>
                  <a:pt x="7089" y="2048"/>
                </a:cubicBezTo>
                <a:cubicBezTo>
                  <a:pt x="6711" y="1450"/>
                  <a:pt x="6270" y="1166"/>
                  <a:pt x="5734" y="914"/>
                </a:cubicBezTo>
                <a:cubicBezTo>
                  <a:pt x="5659" y="879"/>
                  <a:pt x="5588" y="863"/>
                  <a:pt x="5522" y="863"/>
                </a:cubicBezTo>
                <a:cubicBezTo>
                  <a:pt x="5118" y="863"/>
                  <a:pt x="4923" y="1449"/>
                  <a:pt x="5356" y="1639"/>
                </a:cubicBezTo>
                <a:cubicBezTo>
                  <a:pt x="5986" y="1954"/>
                  <a:pt x="6459" y="2363"/>
                  <a:pt x="6711" y="3151"/>
                </a:cubicBezTo>
                <a:cubicBezTo>
                  <a:pt x="6207" y="2836"/>
                  <a:pt x="5797" y="2489"/>
                  <a:pt x="5199" y="2489"/>
                </a:cubicBezTo>
                <a:cubicBezTo>
                  <a:pt x="4537" y="2521"/>
                  <a:pt x="3718" y="2868"/>
                  <a:pt x="2993" y="3529"/>
                </a:cubicBezTo>
                <a:cubicBezTo>
                  <a:pt x="0" y="6491"/>
                  <a:pt x="3182" y="12634"/>
                  <a:pt x="5514" y="12634"/>
                </a:cubicBezTo>
                <a:cubicBezTo>
                  <a:pt x="5829" y="12634"/>
                  <a:pt x="6144" y="12571"/>
                  <a:pt x="6427" y="12350"/>
                </a:cubicBezTo>
                <a:cubicBezTo>
                  <a:pt x="6821" y="12098"/>
                  <a:pt x="7050" y="11972"/>
                  <a:pt x="7278" y="11972"/>
                </a:cubicBezTo>
                <a:cubicBezTo>
                  <a:pt x="7506" y="11972"/>
                  <a:pt x="7735" y="12098"/>
                  <a:pt x="8129" y="12350"/>
                </a:cubicBezTo>
                <a:cubicBezTo>
                  <a:pt x="8412" y="12571"/>
                  <a:pt x="8727" y="12634"/>
                  <a:pt x="9042" y="12634"/>
                </a:cubicBezTo>
                <a:cubicBezTo>
                  <a:pt x="11594" y="12634"/>
                  <a:pt x="15028" y="5325"/>
                  <a:pt x="10712" y="2899"/>
                </a:cubicBezTo>
                <a:cubicBezTo>
                  <a:pt x="11405" y="2237"/>
                  <a:pt x="11815" y="1261"/>
                  <a:pt x="11815" y="662"/>
                </a:cubicBezTo>
                <a:cubicBezTo>
                  <a:pt x="11815" y="505"/>
                  <a:pt x="11720" y="347"/>
                  <a:pt x="11563" y="284"/>
                </a:cubicBezTo>
                <a:cubicBezTo>
                  <a:pt x="11090" y="127"/>
                  <a:pt x="10649" y="1"/>
                  <a:pt x="1017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9032" name="Google Shape;9032;p82"/>
          <p:cNvGrpSpPr/>
          <p:nvPr/>
        </p:nvGrpSpPr>
        <p:grpSpPr>
          <a:xfrm>
            <a:off x="1200451" y="4486706"/>
            <a:ext cx="450029" cy="494545"/>
            <a:chOff x="-39998250" y="3605325"/>
            <a:chExt cx="288875" cy="317450"/>
          </a:xfrm>
        </p:grpSpPr>
        <p:sp>
          <p:nvSpPr>
            <p:cNvPr id="9033" name="Google Shape;9033;p82"/>
            <p:cNvSpPr/>
            <p:nvPr/>
          </p:nvSpPr>
          <p:spPr>
            <a:xfrm>
              <a:off x="-39998250" y="3799600"/>
              <a:ext cx="288875" cy="123175"/>
            </a:xfrm>
            <a:custGeom>
              <a:avLst/>
              <a:gdLst/>
              <a:ahLst/>
              <a:cxnLst/>
              <a:rect l="l" t="t" r="r" b="b"/>
              <a:pathLst>
                <a:path w="11555" h="4927" extrusionOk="0">
                  <a:moveTo>
                    <a:pt x="3679" y="2028"/>
                  </a:moveTo>
                  <a:cubicBezTo>
                    <a:pt x="3931" y="2028"/>
                    <a:pt x="4088" y="2217"/>
                    <a:pt x="4088" y="2469"/>
                  </a:cubicBezTo>
                  <a:cubicBezTo>
                    <a:pt x="4088" y="2721"/>
                    <a:pt x="3868" y="2878"/>
                    <a:pt x="3679" y="2878"/>
                  </a:cubicBezTo>
                  <a:cubicBezTo>
                    <a:pt x="3458" y="2878"/>
                    <a:pt x="3238" y="2658"/>
                    <a:pt x="3238" y="2469"/>
                  </a:cubicBezTo>
                  <a:cubicBezTo>
                    <a:pt x="3238" y="2185"/>
                    <a:pt x="3458" y="2028"/>
                    <a:pt x="3679" y="2028"/>
                  </a:cubicBezTo>
                  <a:close/>
                  <a:moveTo>
                    <a:pt x="7806" y="1618"/>
                  </a:moveTo>
                  <a:cubicBezTo>
                    <a:pt x="8278" y="1618"/>
                    <a:pt x="8656" y="1965"/>
                    <a:pt x="8656" y="2437"/>
                  </a:cubicBezTo>
                  <a:cubicBezTo>
                    <a:pt x="8656" y="2910"/>
                    <a:pt x="8278" y="3256"/>
                    <a:pt x="7806" y="3256"/>
                  </a:cubicBezTo>
                  <a:cubicBezTo>
                    <a:pt x="7333" y="3256"/>
                    <a:pt x="6987" y="2910"/>
                    <a:pt x="6987" y="2437"/>
                  </a:cubicBezTo>
                  <a:cubicBezTo>
                    <a:pt x="6987" y="1965"/>
                    <a:pt x="7333" y="1618"/>
                    <a:pt x="7806" y="1618"/>
                  </a:cubicBezTo>
                  <a:close/>
                  <a:moveTo>
                    <a:pt x="5348" y="2878"/>
                  </a:moveTo>
                  <a:cubicBezTo>
                    <a:pt x="5569" y="2878"/>
                    <a:pt x="5758" y="3067"/>
                    <a:pt x="5758" y="3256"/>
                  </a:cubicBezTo>
                  <a:cubicBezTo>
                    <a:pt x="5758" y="3509"/>
                    <a:pt x="5569" y="3698"/>
                    <a:pt x="5348" y="3698"/>
                  </a:cubicBezTo>
                  <a:cubicBezTo>
                    <a:pt x="5096" y="3698"/>
                    <a:pt x="4907" y="3509"/>
                    <a:pt x="4907" y="3256"/>
                  </a:cubicBezTo>
                  <a:cubicBezTo>
                    <a:pt x="4907" y="3004"/>
                    <a:pt x="5096" y="2878"/>
                    <a:pt x="5348" y="2878"/>
                  </a:cubicBezTo>
                  <a:close/>
                  <a:moveTo>
                    <a:pt x="8249" y="1"/>
                  </a:moveTo>
                  <a:cubicBezTo>
                    <a:pt x="6319" y="1"/>
                    <a:pt x="5400" y="1530"/>
                    <a:pt x="3381" y="1530"/>
                  </a:cubicBezTo>
                  <a:cubicBezTo>
                    <a:pt x="2909" y="1530"/>
                    <a:pt x="2377" y="1447"/>
                    <a:pt x="1757" y="1240"/>
                  </a:cubicBezTo>
                  <a:lnTo>
                    <a:pt x="560" y="2973"/>
                  </a:lnTo>
                  <a:cubicBezTo>
                    <a:pt x="0" y="3812"/>
                    <a:pt x="544" y="4927"/>
                    <a:pt x="1557" y="4927"/>
                  </a:cubicBezTo>
                  <a:cubicBezTo>
                    <a:pt x="1571" y="4927"/>
                    <a:pt x="1585" y="4927"/>
                    <a:pt x="1599" y="4926"/>
                  </a:cubicBezTo>
                  <a:lnTo>
                    <a:pt x="9980" y="4926"/>
                  </a:lnTo>
                  <a:cubicBezTo>
                    <a:pt x="10956" y="4926"/>
                    <a:pt x="11555" y="3761"/>
                    <a:pt x="11019" y="2941"/>
                  </a:cubicBezTo>
                  <a:lnTo>
                    <a:pt x="9003" y="75"/>
                  </a:lnTo>
                  <a:cubicBezTo>
                    <a:pt x="8734" y="24"/>
                    <a:pt x="8484" y="1"/>
                    <a:pt x="824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34" name="Google Shape;9034;p82"/>
            <p:cNvSpPr/>
            <p:nvPr/>
          </p:nvSpPr>
          <p:spPr>
            <a:xfrm>
              <a:off x="-39940950" y="3605325"/>
              <a:ext cx="160700" cy="212050"/>
            </a:xfrm>
            <a:custGeom>
              <a:avLst/>
              <a:gdLst/>
              <a:ahLst/>
              <a:cxnLst/>
              <a:rect l="l" t="t" r="r" b="b"/>
              <a:pathLst>
                <a:path w="6428" h="8482" extrusionOk="0">
                  <a:moveTo>
                    <a:pt x="1891" y="1"/>
                  </a:moveTo>
                  <a:cubicBezTo>
                    <a:pt x="1229" y="1"/>
                    <a:pt x="694" y="568"/>
                    <a:pt x="694" y="1261"/>
                  </a:cubicBezTo>
                  <a:cubicBezTo>
                    <a:pt x="694" y="1828"/>
                    <a:pt x="1040" y="2238"/>
                    <a:pt x="1513" y="2395"/>
                  </a:cubicBezTo>
                  <a:lnTo>
                    <a:pt x="1513" y="5829"/>
                  </a:lnTo>
                  <a:cubicBezTo>
                    <a:pt x="1481" y="6459"/>
                    <a:pt x="1072" y="6774"/>
                    <a:pt x="0" y="8318"/>
                  </a:cubicBezTo>
                  <a:cubicBezTo>
                    <a:pt x="441" y="8433"/>
                    <a:pt x="822" y="8482"/>
                    <a:pt x="1162" y="8482"/>
                  </a:cubicBezTo>
                  <a:cubicBezTo>
                    <a:pt x="3061" y="8482"/>
                    <a:pt x="3671" y="6963"/>
                    <a:pt x="6049" y="6963"/>
                  </a:cubicBezTo>
                  <a:lnTo>
                    <a:pt x="6112" y="6963"/>
                  </a:lnTo>
                  <a:cubicBezTo>
                    <a:pt x="5829" y="6585"/>
                    <a:pt x="5608" y="6333"/>
                    <a:pt x="5608" y="5861"/>
                  </a:cubicBezTo>
                  <a:lnTo>
                    <a:pt x="5608" y="2458"/>
                  </a:lnTo>
                  <a:cubicBezTo>
                    <a:pt x="6081" y="2301"/>
                    <a:pt x="6427" y="1828"/>
                    <a:pt x="6427" y="1261"/>
                  </a:cubicBezTo>
                  <a:cubicBezTo>
                    <a:pt x="6427" y="599"/>
                    <a:pt x="5892" y="1"/>
                    <a:pt x="519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035" name="Google Shape;9035;p82"/>
          <p:cNvGrpSpPr/>
          <p:nvPr/>
        </p:nvGrpSpPr>
        <p:grpSpPr>
          <a:xfrm>
            <a:off x="1178816" y="5097991"/>
            <a:ext cx="493299" cy="493260"/>
            <a:chOff x="-40011050" y="3972375"/>
            <a:chExt cx="316650" cy="316625"/>
          </a:xfrm>
        </p:grpSpPr>
        <p:sp>
          <p:nvSpPr>
            <p:cNvPr id="9036" name="Google Shape;9036;p82"/>
            <p:cNvSpPr/>
            <p:nvPr/>
          </p:nvSpPr>
          <p:spPr>
            <a:xfrm>
              <a:off x="-40011050" y="3972375"/>
              <a:ext cx="316650" cy="232350"/>
            </a:xfrm>
            <a:custGeom>
              <a:avLst/>
              <a:gdLst/>
              <a:ahLst/>
              <a:cxnLst/>
              <a:rect l="l" t="t" r="r" b="b"/>
              <a:pathLst>
                <a:path w="12666" h="9294" extrusionOk="0">
                  <a:moveTo>
                    <a:pt x="11405" y="1701"/>
                  </a:moveTo>
                  <a:cubicBezTo>
                    <a:pt x="11626" y="1701"/>
                    <a:pt x="11846" y="1890"/>
                    <a:pt x="11846" y="2142"/>
                  </a:cubicBezTo>
                  <a:cubicBezTo>
                    <a:pt x="11846" y="3749"/>
                    <a:pt x="11090" y="4663"/>
                    <a:pt x="9956" y="4978"/>
                  </a:cubicBezTo>
                  <a:cubicBezTo>
                    <a:pt x="10051" y="4631"/>
                    <a:pt x="10145" y="4222"/>
                    <a:pt x="10145" y="3844"/>
                  </a:cubicBezTo>
                  <a:lnTo>
                    <a:pt x="10145" y="1701"/>
                  </a:lnTo>
                  <a:close/>
                  <a:moveTo>
                    <a:pt x="2584" y="1701"/>
                  </a:moveTo>
                  <a:lnTo>
                    <a:pt x="2584" y="3812"/>
                  </a:lnTo>
                  <a:cubicBezTo>
                    <a:pt x="2584" y="4222"/>
                    <a:pt x="2647" y="4600"/>
                    <a:pt x="2773" y="5009"/>
                  </a:cubicBezTo>
                  <a:cubicBezTo>
                    <a:pt x="1639" y="4694"/>
                    <a:pt x="851" y="3781"/>
                    <a:pt x="851" y="2142"/>
                  </a:cubicBezTo>
                  <a:cubicBezTo>
                    <a:pt x="851" y="1890"/>
                    <a:pt x="1040" y="1701"/>
                    <a:pt x="1292" y="1701"/>
                  </a:cubicBezTo>
                  <a:close/>
                  <a:moveTo>
                    <a:pt x="4065" y="3655"/>
                  </a:moveTo>
                  <a:cubicBezTo>
                    <a:pt x="4317" y="3655"/>
                    <a:pt x="4506" y="3875"/>
                    <a:pt x="4506" y="4096"/>
                  </a:cubicBezTo>
                  <a:cubicBezTo>
                    <a:pt x="4506" y="4631"/>
                    <a:pt x="4821" y="5041"/>
                    <a:pt x="5262" y="5261"/>
                  </a:cubicBezTo>
                  <a:cubicBezTo>
                    <a:pt x="5451" y="5324"/>
                    <a:pt x="5577" y="5608"/>
                    <a:pt x="5482" y="5797"/>
                  </a:cubicBezTo>
                  <a:cubicBezTo>
                    <a:pt x="5431" y="5952"/>
                    <a:pt x="5229" y="6065"/>
                    <a:pt x="5054" y="6065"/>
                  </a:cubicBezTo>
                  <a:cubicBezTo>
                    <a:pt x="5017" y="6065"/>
                    <a:pt x="4980" y="6060"/>
                    <a:pt x="4947" y="6049"/>
                  </a:cubicBezTo>
                  <a:cubicBezTo>
                    <a:pt x="4128" y="5734"/>
                    <a:pt x="3655" y="4946"/>
                    <a:pt x="3655" y="4096"/>
                  </a:cubicBezTo>
                  <a:cubicBezTo>
                    <a:pt x="3655" y="3875"/>
                    <a:pt x="3844" y="3655"/>
                    <a:pt x="4065" y="3655"/>
                  </a:cubicBezTo>
                  <a:close/>
                  <a:moveTo>
                    <a:pt x="2993" y="0"/>
                  </a:moveTo>
                  <a:cubicBezTo>
                    <a:pt x="2741" y="0"/>
                    <a:pt x="2552" y="189"/>
                    <a:pt x="2552" y="441"/>
                  </a:cubicBezTo>
                  <a:lnTo>
                    <a:pt x="2552" y="882"/>
                  </a:lnTo>
                  <a:lnTo>
                    <a:pt x="1261" y="882"/>
                  </a:lnTo>
                  <a:cubicBezTo>
                    <a:pt x="536" y="882"/>
                    <a:pt x="1" y="1418"/>
                    <a:pt x="1" y="2142"/>
                  </a:cubicBezTo>
                  <a:cubicBezTo>
                    <a:pt x="1" y="4568"/>
                    <a:pt x="1513" y="5797"/>
                    <a:pt x="3183" y="5923"/>
                  </a:cubicBezTo>
                  <a:cubicBezTo>
                    <a:pt x="4159" y="7372"/>
                    <a:pt x="5073" y="7089"/>
                    <a:pt x="5073" y="7687"/>
                  </a:cubicBezTo>
                  <a:cubicBezTo>
                    <a:pt x="5073" y="8286"/>
                    <a:pt x="4821" y="8884"/>
                    <a:pt x="4443" y="9294"/>
                  </a:cubicBezTo>
                  <a:lnTo>
                    <a:pt x="8192" y="9294"/>
                  </a:lnTo>
                  <a:cubicBezTo>
                    <a:pt x="7782" y="8884"/>
                    <a:pt x="7562" y="8286"/>
                    <a:pt x="7562" y="7687"/>
                  </a:cubicBezTo>
                  <a:cubicBezTo>
                    <a:pt x="7562" y="7089"/>
                    <a:pt x="8507" y="7372"/>
                    <a:pt x="9484" y="5923"/>
                  </a:cubicBezTo>
                  <a:cubicBezTo>
                    <a:pt x="11216" y="5797"/>
                    <a:pt x="12666" y="4537"/>
                    <a:pt x="12666" y="2142"/>
                  </a:cubicBezTo>
                  <a:cubicBezTo>
                    <a:pt x="12666" y="1418"/>
                    <a:pt x="12098" y="882"/>
                    <a:pt x="11405" y="882"/>
                  </a:cubicBezTo>
                  <a:lnTo>
                    <a:pt x="10145" y="882"/>
                  </a:lnTo>
                  <a:lnTo>
                    <a:pt x="10145" y="441"/>
                  </a:lnTo>
                  <a:cubicBezTo>
                    <a:pt x="10145" y="189"/>
                    <a:pt x="9956" y="0"/>
                    <a:pt x="970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37" name="Google Shape;9037;p82"/>
            <p:cNvSpPr/>
            <p:nvPr/>
          </p:nvSpPr>
          <p:spPr>
            <a:xfrm>
              <a:off x="-39950400" y="4225975"/>
              <a:ext cx="194575" cy="63025"/>
            </a:xfrm>
            <a:custGeom>
              <a:avLst/>
              <a:gdLst/>
              <a:ahLst/>
              <a:cxnLst/>
              <a:rect l="l" t="t" r="r" b="b"/>
              <a:pathLst>
                <a:path w="7783" h="2521" extrusionOk="0">
                  <a:moveTo>
                    <a:pt x="757" y="1"/>
                  </a:moveTo>
                  <a:lnTo>
                    <a:pt x="63" y="1954"/>
                  </a:lnTo>
                  <a:cubicBezTo>
                    <a:pt x="0" y="2237"/>
                    <a:pt x="158" y="2521"/>
                    <a:pt x="473" y="2521"/>
                  </a:cubicBezTo>
                  <a:lnTo>
                    <a:pt x="7278" y="2521"/>
                  </a:lnTo>
                  <a:cubicBezTo>
                    <a:pt x="7593" y="2521"/>
                    <a:pt x="7782" y="2237"/>
                    <a:pt x="7688" y="1954"/>
                  </a:cubicBezTo>
                  <a:lnTo>
                    <a:pt x="6995"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038" name="Google Shape;9038;p82"/>
          <p:cNvGrpSpPr/>
          <p:nvPr/>
        </p:nvGrpSpPr>
        <p:grpSpPr>
          <a:xfrm>
            <a:off x="4154725" y="3850923"/>
            <a:ext cx="355895" cy="492052"/>
            <a:chOff x="-38129425" y="3222550"/>
            <a:chExt cx="228450" cy="315850"/>
          </a:xfrm>
        </p:grpSpPr>
        <p:sp>
          <p:nvSpPr>
            <p:cNvPr id="9039" name="Google Shape;9039;p82"/>
            <p:cNvSpPr/>
            <p:nvPr/>
          </p:nvSpPr>
          <p:spPr>
            <a:xfrm>
              <a:off x="-38129425" y="3222550"/>
              <a:ext cx="228450" cy="227650"/>
            </a:xfrm>
            <a:custGeom>
              <a:avLst/>
              <a:gdLst/>
              <a:ahLst/>
              <a:cxnLst/>
              <a:rect l="l" t="t" r="r" b="b"/>
              <a:pathLst>
                <a:path w="9138" h="9106" extrusionOk="0">
                  <a:moveTo>
                    <a:pt x="4097" y="1292"/>
                  </a:moveTo>
                  <a:cubicBezTo>
                    <a:pt x="4349" y="1292"/>
                    <a:pt x="4538" y="1450"/>
                    <a:pt x="4538" y="1702"/>
                  </a:cubicBezTo>
                  <a:cubicBezTo>
                    <a:pt x="4538" y="1922"/>
                    <a:pt x="4349" y="2111"/>
                    <a:pt x="4160" y="2111"/>
                  </a:cubicBezTo>
                  <a:cubicBezTo>
                    <a:pt x="2994" y="2111"/>
                    <a:pt x="2112" y="3056"/>
                    <a:pt x="2049" y="4222"/>
                  </a:cubicBezTo>
                  <a:cubicBezTo>
                    <a:pt x="2049" y="4443"/>
                    <a:pt x="1860" y="4600"/>
                    <a:pt x="1639" y="4600"/>
                  </a:cubicBezTo>
                  <a:cubicBezTo>
                    <a:pt x="1387" y="4600"/>
                    <a:pt x="1198" y="4411"/>
                    <a:pt x="1198" y="4222"/>
                  </a:cubicBezTo>
                  <a:cubicBezTo>
                    <a:pt x="1198" y="2584"/>
                    <a:pt x="2490" y="1324"/>
                    <a:pt x="4097" y="1292"/>
                  </a:cubicBezTo>
                  <a:close/>
                  <a:moveTo>
                    <a:pt x="4569" y="0"/>
                  </a:moveTo>
                  <a:cubicBezTo>
                    <a:pt x="2049" y="0"/>
                    <a:pt x="1" y="2048"/>
                    <a:pt x="1" y="4569"/>
                  </a:cubicBezTo>
                  <a:cubicBezTo>
                    <a:pt x="1" y="6207"/>
                    <a:pt x="946" y="7688"/>
                    <a:pt x="2332" y="8475"/>
                  </a:cubicBezTo>
                  <a:cubicBezTo>
                    <a:pt x="2458" y="8507"/>
                    <a:pt x="2521" y="8664"/>
                    <a:pt x="2521" y="8822"/>
                  </a:cubicBezTo>
                  <a:lnTo>
                    <a:pt x="2521" y="9105"/>
                  </a:lnTo>
                  <a:lnTo>
                    <a:pt x="6680" y="9105"/>
                  </a:lnTo>
                  <a:lnTo>
                    <a:pt x="6680" y="8822"/>
                  </a:lnTo>
                  <a:cubicBezTo>
                    <a:pt x="6680" y="8696"/>
                    <a:pt x="6743" y="8570"/>
                    <a:pt x="6900" y="8507"/>
                  </a:cubicBezTo>
                  <a:cubicBezTo>
                    <a:pt x="8255" y="7719"/>
                    <a:pt x="9137" y="6270"/>
                    <a:pt x="9137" y="4569"/>
                  </a:cubicBezTo>
                  <a:cubicBezTo>
                    <a:pt x="9137" y="2048"/>
                    <a:pt x="7089" y="32"/>
                    <a:pt x="456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40" name="Google Shape;9040;p82"/>
            <p:cNvSpPr/>
            <p:nvPr/>
          </p:nvSpPr>
          <p:spPr>
            <a:xfrm>
              <a:off x="-38067200" y="3470650"/>
              <a:ext cx="103200" cy="67750"/>
            </a:xfrm>
            <a:custGeom>
              <a:avLst/>
              <a:gdLst/>
              <a:ahLst/>
              <a:cxnLst/>
              <a:rect l="l" t="t" r="r" b="b"/>
              <a:pathLst>
                <a:path w="4128" h="2710" extrusionOk="0">
                  <a:moveTo>
                    <a:pt x="1" y="0"/>
                  </a:moveTo>
                  <a:lnTo>
                    <a:pt x="1" y="662"/>
                  </a:lnTo>
                  <a:cubicBezTo>
                    <a:pt x="1" y="1198"/>
                    <a:pt x="410" y="1702"/>
                    <a:pt x="883" y="1859"/>
                  </a:cubicBezTo>
                  <a:cubicBezTo>
                    <a:pt x="1040" y="2363"/>
                    <a:pt x="1513" y="2710"/>
                    <a:pt x="2049" y="2710"/>
                  </a:cubicBezTo>
                  <a:cubicBezTo>
                    <a:pt x="2647" y="2710"/>
                    <a:pt x="3120" y="2363"/>
                    <a:pt x="3277" y="1859"/>
                  </a:cubicBezTo>
                  <a:cubicBezTo>
                    <a:pt x="3781" y="1702"/>
                    <a:pt x="4128" y="1198"/>
                    <a:pt x="4128" y="662"/>
                  </a:cubicBezTo>
                  <a:lnTo>
                    <a:pt x="4128"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041" name="Google Shape;9041;p82"/>
          <p:cNvGrpSpPr/>
          <p:nvPr/>
        </p:nvGrpSpPr>
        <p:grpSpPr>
          <a:xfrm>
            <a:off x="4094684" y="4459716"/>
            <a:ext cx="495713" cy="493299"/>
            <a:chOff x="-38172725" y="3588000"/>
            <a:chExt cx="318200" cy="316650"/>
          </a:xfrm>
        </p:grpSpPr>
        <p:sp>
          <p:nvSpPr>
            <p:cNvPr id="9042" name="Google Shape;9042;p82"/>
            <p:cNvSpPr/>
            <p:nvPr/>
          </p:nvSpPr>
          <p:spPr>
            <a:xfrm>
              <a:off x="-38171150" y="3760050"/>
              <a:ext cx="98475" cy="91050"/>
            </a:xfrm>
            <a:custGeom>
              <a:avLst/>
              <a:gdLst/>
              <a:ahLst/>
              <a:cxnLst/>
              <a:rect l="l" t="t" r="r" b="b"/>
              <a:pathLst>
                <a:path w="3939" h="3642" extrusionOk="0">
                  <a:moveTo>
                    <a:pt x="739" y="1"/>
                  </a:moveTo>
                  <a:cubicBezTo>
                    <a:pt x="480" y="1"/>
                    <a:pt x="232" y="12"/>
                    <a:pt x="0" y="18"/>
                  </a:cubicBezTo>
                  <a:cubicBezTo>
                    <a:pt x="95" y="1341"/>
                    <a:pt x="630" y="2602"/>
                    <a:pt x="1512" y="3641"/>
                  </a:cubicBezTo>
                  <a:lnTo>
                    <a:pt x="3938" y="1247"/>
                  </a:lnTo>
                  <a:cubicBezTo>
                    <a:pt x="2844" y="153"/>
                    <a:pt x="1711" y="1"/>
                    <a:pt x="73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43" name="Google Shape;9043;p82"/>
            <p:cNvSpPr/>
            <p:nvPr/>
          </p:nvSpPr>
          <p:spPr>
            <a:xfrm>
              <a:off x="-38172725" y="3641575"/>
              <a:ext cx="144150" cy="133900"/>
            </a:xfrm>
            <a:custGeom>
              <a:avLst/>
              <a:gdLst/>
              <a:ahLst/>
              <a:cxnLst/>
              <a:rect l="l" t="t" r="r" b="b"/>
              <a:pathLst>
                <a:path w="5766" h="5356" extrusionOk="0">
                  <a:moveTo>
                    <a:pt x="1575" y="0"/>
                  </a:moveTo>
                  <a:cubicBezTo>
                    <a:pt x="599" y="1103"/>
                    <a:pt x="95" y="2520"/>
                    <a:pt x="0" y="3907"/>
                  </a:cubicBezTo>
                  <a:cubicBezTo>
                    <a:pt x="213" y="3901"/>
                    <a:pt x="452" y="3891"/>
                    <a:pt x="712" y="3891"/>
                  </a:cubicBezTo>
                  <a:cubicBezTo>
                    <a:pt x="1801" y="3891"/>
                    <a:pt x="3246" y="4059"/>
                    <a:pt x="4568" y="5356"/>
                  </a:cubicBezTo>
                  <a:lnTo>
                    <a:pt x="5766" y="4190"/>
                  </a:lnTo>
                  <a:lnTo>
                    <a:pt x="157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44" name="Google Shape;9044;p82"/>
            <p:cNvSpPr/>
            <p:nvPr/>
          </p:nvSpPr>
          <p:spPr>
            <a:xfrm>
              <a:off x="-38117600" y="3806975"/>
              <a:ext cx="77200" cy="94525"/>
            </a:xfrm>
            <a:custGeom>
              <a:avLst/>
              <a:gdLst/>
              <a:ahLst/>
              <a:cxnLst/>
              <a:rect l="l" t="t" r="r" b="b"/>
              <a:pathLst>
                <a:path w="3088" h="3781" extrusionOk="0">
                  <a:moveTo>
                    <a:pt x="2332" y="0"/>
                  </a:moveTo>
                  <a:lnTo>
                    <a:pt x="0" y="2331"/>
                  </a:lnTo>
                  <a:cubicBezTo>
                    <a:pt x="883" y="3088"/>
                    <a:pt x="1891" y="3592"/>
                    <a:pt x="2962" y="3781"/>
                  </a:cubicBezTo>
                  <a:cubicBezTo>
                    <a:pt x="3088" y="2363"/>
                    <a:pt x="3088" y="1197"/>
                    <a:pt x="233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45" name="Google Shape;9045;p82"/>
            <p:cNvSpPr/>
            <p:nvPr/>
          </p:nvSpPr>
          <p:spPr>
            <a:xfrm>
              <a:off x="-37997875" y="3716375"/>
              <a:ext cx="143350" cy="135500"/>
            </a:xfrm>
            <a:custGeom>
              <a:avLst/>
              <a:gdLst/>
              <a:ahLst/>
              <a:cxnLst/>
              <a:rect l="l" t="t" r="r" b="b"/>
              <a:pathLst>
                <a:path w="5734" h="5420" extrusionOk="0">
                  <a:moveTo>
                    <a:pt x="1197" y="1"/>
                  </a:moveTo>
                  <a:lnTo>
                    <a:pt x="0" y="1230"/>
                  </a:lnTo>
                  <a:lnTo>
                    <a:pt x="4159" y="5420"/>
                  </a:lnTo>
                  <a:cubicBezTo>
                    <a:pt x="5199" y="4191"/>
                    <a:pt x="5703" y="2773"/>
                    <a:pt x="5734" y="1324"/>
                  </a:cubicBezTo>
                  <a:cubicBezTo>
                    <a:pt x="5557" y="1324"/>
                    <a:pt x="5356" y="1329"/>
                    <a:pt x="5135" y="1329"/>
                  </a:cubicBezTo>
                  <a:cubicBezTo>
                    <a:pt x="4098" y="1329"/>
                    <a:pt x="2626" y="1222"/>
                    <a:pt x="119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46" name="Google Shape;9046;p82"/>
            <p:cNvSpPr/>
            <p:nvPr/>
          </p:nvSpPr>
          <p:spPr>
            <a:xfrm>
              <a:off x="-38044350" y="3761275"/>
              <a:ext cx="135500" cy="143375"/>
            </a:xfrm>
            <a:custGeom>
              <a:avLst/>
              <a:gdLst/>
              <a:ahLst/>
              <a:cxnLst/>
              <a:rect l="l" t="t" r="r" b="b"/>
              <a:pathLst>
                <a:path w="5420" h="5735" extrusionOk="0">
                  <a:moveTo>
                    <a:pt x="1261" y="1"/>
                  </a:moveTo>
                  <a:lnTo>
                    <a:pt x="0" y="1261"/>
                  </a:lnTo>
                  <a:cubicBezTo>
                    <a:pt x="1009" y="2679"/>
                    <a:pt x="1009" y="4002"/>
                    <a:pt x="851" y="5735"/>
                  </a:cubicBezTo>
                  <a:lnTo>
                    <a:pt x="1261" y="5735"/>
                  </a:lnTo>
                  <a:cubicBezTo>
                    <a:pt x="2773" y="5735"/>
                    <a:pt x="4254" y="5231"/>
                    <a:pt x="5419" y="4159"/>
                  </a:cubicBezTo>
                  <a:lnTo>
                    <a:pt x="126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47" name="Google Shape;9047;p82"/>
            <p:cNvSpPr/>
            <p:nvPr/>
          </p:nvSpPr>
          <p:spPr>
            <a:xfrm>
              <a:off x="-37997875" y="3588800"/>
              <a:ext cx="89025" cy="97675"/>
            </a:xfrm>
            <a:custGeom>
              <a:avLst/>
              <a:gdLst/>
              <a:ahLst/>
              <a:cxnLst/>
              <a:rect l="l" t="t" r="r" b="b"/>
              <a:pathLst>
                <a:path w="3561" h="3907" extrusionOk="0">
                  <a:moveTo>
                    <a:pt x="158" y="0"/>
                  </a:moveTo>
                  <a:lnTo>
                    <a:pt x="158" y="0"/>
                  </a:lnTo>
                  <a:cubicBezTo>
                    <a:pt x="126" y="977"/>
                    <a:pt x="0" y="2395"/>
                    <a:pt x="1260" y="3907"/>
                  </a:cubicBezTo>
                  <a:lnTo>
                    <a:pt x="3560" y="1544"/>
                  </a:lnTo>
                  <a:cubicBezTo>
                    <a:pt x="2584" y="662"/>
                    <a:pt x="1355" y="158"/>
                    <a:pt x="15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48" name="Google Shape;9048;p82"/>
            <p:cNvSpPr/>
            <p:nvPr/>
          </p:nvSpPr>
          <p:spPr>
            <a:xfrm>
              <a:off x="-38117600" y="3588000"/>
              <a:ext cx="135500" cy="143375"/>
            </a:xfrm>
            <a:custGeom>
              <a:avLst/>
              <a:gdLst/>
              <a:ahLst/>
              <a:cxnLst/>
              <a:rect l="l" t="t" r="r" b="b"/>
              <a:pathLst>
                <a:path w="5420" h="5735" extrusionOk="0">
                  <a:moveTo>
                    <a:pt x="4096" y="1"/>
                  </a:moveTo>
                  <a:lnTo>
                    <a:pt x="4096" y="1"/>
                  </a:lnTo>
                  <a:cubicBezTo>
                    <a:pt x="2647" y="32"/>
                    <a:pt x="1198" y="536"/>
                    <a:pt x="0" y="1576"/>
                  </a:cubicBezTo>
                  <a:lnTo>
                    <a:pt x="4191" y="5735"/>
                  </a:lnTo>
                  <a:lnTo>
                    <a:pt x="5419" y="4506"/>
                  </a:lnTo>
                  <a:cubicBezTo>
                    <a:pt x="3939" y="2805"/>
                    <a:pt x="4065" y="1135"/>
                    <a:pt x="409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49" name="Google Shape;9049;p82"/>
            <p:cNvSpPr/>
            <p:nvPr/>
          </p:nvSpPr>
          <p:spPr>
            <a:xfrm>
              <a:off x="-37953000" y="3641575"/>
              <a:ext cx="97700" cy="86350"/>
            </a:xfrm>
            <a:custGeom>
              <a:avLst/>
              <a:gdLst/>
              <a:ahLst/>
              <a:cxnLst/>
              <a:rect l="l" t="t" r="r" b="b"/>
              <a:pathLst>
                <a:path w="3908" h="3454" extrusionOk="0">
                  <a:moveTo>
                    <a:pt x="2364" y="0"/>
                  </a:moveTo>
                  <a:lnTo>
                    <a:pt x="1" y="2363"/>
                  </a:lnTo>
                  <a:cubicBezTo>
                    <a:pt x="1171" y="3313"/>
                    <a:pt x="2246" y="3453"/>
                    <a:pt x="3155" y="3453"/>
                  </a:cubicBezTo>
                  <a:cubicBezTo>
                    <a:pt x="3421" y="3453"/>
                    <a:pt x="3672" y="3441"/>
                    <a:pt x="3908" y="3434"/>
                  </a:cubicBezTo>
                  <a:cubicBezTo>
                    <a:pt x="3750" y="2205"/>
                    <a:pt x="3246" y="1008"/>
                    <a:pt x="236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050" name="Google Shape;9050;p82"/>
          <p:cNvGrpSpPr/>
          <p:nvPr/>
        </p:nvGrpSpPr>
        <p:grpSpPr>
          <a:xfrm>
            <a:off x="4195886" y="5070963"/>
            <a:ext cx="293308" cy="493299"/>
            <a:chOff x="-38109725" y="3955025"/>
            <a:chExt cx="188275" cy="316650"/>
          </a:xfrm>
        </p:grpSpPr>
        <p:sp>
          <p:nvSpPr>
            <p:cNvPr id="9051" name="Google Shape;9051;p82"/>
            <p:cNvSpPr/>
            <p:nvPr/>
          </p:nvSpPr>
          <p:spPr>
            <a:xfrm>
              <a:off x="-38109725" y="3955025"/>
              <a:ext cx="188275" cy="220575"/>
            </a:xfrm>
            <a:custGeom>
              <a:avLst/>
              <a:gdLst/>
              <a:ahLst/>
              <a:cxnLst/>
              <a:rect l="l" t="t" r="r" b="b"/>
              <a:pathLst>
                <a:path w="7531" h="8823" extrusionOk="0">
                  <a:moveTo>
                    <a:pt x="3372" y="1"/>
                  </a:moveTo>
                  <a:lnTo>
                    <a:pt x="95" y="5703"/>
                  </a:lnTo>
                  <a:cubicBezTo>
                    <a:pt x="1" y="5829"/>
                    <a:pt x="1" y="5987"/>
                    <a:pt x="95" y="6113"/>
                  </a:cubicBezTo>
                  <a:lnTo>
                    <a:pt x="1418" y="8822"/>
                  </a:lnTo>
                  <a:lnTo>
                    <a:pt x="6081" y="8822"/>
                  </a:lnTo>
                  <a:lnTo>
                    <a:pt x="7467" y="6113"/>
                  </a:lnTo>
                  <a:cubicBezTo>
                    <a:pt x="7530" y="5987"/>
                    <a:pt x="7499" y="5829"/>
                    <a:pt x="7467" y="5703"/>
                  </a:cubicBezTo>
                  <a:lnTo>
                    <a:pt x="4191" y="1"/>
                  </a:lnTo>
                  <a:lnTo>
                    <a:pt x="4191" y="4727"/>
                  </a:lnTo>
                  <a:cubicBezTo>
                    <a:pt x="4663" y="4884"/>
                    <a:pt x="5010" y="5357"/>
                    <a:pt x="5010" y="5892"/>
                  </a:cubicBezTo>
                  <a:cubicBezTo>
                    <a:pt x="5010" y="6585"/>
                    <a:pt x="4474" y="7121"/>
                    <a:pt x="3750" y="7121"/>
                  </a:cubicBezTo>
                  <a:cubicBezTo>
                    <a:pt x="3088" y="7121"/>
                    <a:pt x="2521" y="6585"/>
                    <a:pt x="2521" y="5892"/>
                  </a:cubicBezTo>
                  <a:cubicBezTo>
                    <a:pt x="2521" y="5357"/>
                    <a:pt x="2899" y="4916"/>
                    <a:pt x="3372" y="4727"/>
                  </a:cubicBezTo>
                  <a:lnTo>
                    <a:pt x="337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52" name="Google Shape;9052;p82"/>
            <p:cNvSpPr/>
            <p:nvPr/>
          </p:nvSpPr>
          <p:spPr>
            <a:xfrm>
              <a:off x="-38067200" y="4196050"/>
              <a:ext cx="104775" cy="75625"/>
            </a:xfrm>
            <a:custGeom>
              <a:avLst/>
              <a:gdLst/>
              <a:ahLst/>
              <a:cxnLst/>
              <a:rect l="l" t="t" r="r" b="b"/>
              <a:pathLst>
                <a:path w="4191" h="3025" extrusionOk="0">
                  <a:moveTo>
                    <a:pt x="32" y="0"/>
                  </a:moveTo>
                  <a:lnTo>
                    <a:pt x="32" y="2615"/>
                  </a:lnTo>
                  <a:cubicBezTo>
                    <a:pt x="1" y="2836"/>
                    <a:pt x="190" y="3025"/>
                    <a:pt x="442" y="3025"/>
                  </a:cubicBezTo>
                  <a:lnTo>
                    <a:pt x="3750" y="3025"/>
                  </a:lnTo>
                  <a:cubicBezTo>
                    <a:pt x="3970" y="3025"/>
                    <a:pt x="4191" y="2836"/>
                    <a:pt x="4191" y="2615"/>
                  </a:cubicBezTo>
                  <a:lnTo>
                    <a:pt x="419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9053" name="Google Shape;9053;p82"/>
          <p:cNvSpPr/>
          <p:nvPr/>
        </p:nvSpPr>
        <p:spPr>
          <a:xfrm>
            <a:off x="2998023" y="5683977"/>
            <a:ext cx="511720" cy="493688"/>
          </a:xfrm>
          <a:custGeom>
            <a:avLst/>
            <a:gdLst/>
            <a:ahLst/>
            <a:cxnLst/>
            <a:rect l="l" t="t" r="r" b="b"/>
            <a:pathLst>
              <a:path w="13139" h="12676" extrusionOk="0">
                <a:moveTo>
                  <a:pt x="7184" y="1702"/>
                </a:moveTo>
                <a:cubicBezTo>
                  <a:pt x="7909" y="1702"/>
                  <a:pt x="8444" y="2237"/>
                  <a:pt x="8444" y="2962"/>
                </a:cubicBezTo>
                <a:cubicBezTo>
                  <a:pt x="8444" y="3623"/>
                  <a:pt x="7877" y="4222"/>
                  <a:pt x="7184" y="4222"/>
                </a:cubicBezTo>
                <a:cubicBezTo>
                  <a:pt x="6491" y="4222"/>
                  <a:pt x="5955" y="3655"/>
                  <a:pt x="5955" y="2962"/>
                </a:cubicBezTo>
                <a:cubicBezTo>
                  <a:pt x="5955" y="2237"/>
                  <a:pt x="6491" y="1702"/>
                  <a:pt x="7184" y="1702"/>
                </a:cubicBezTo>
                <a:close/>
                <a:moveTo>
                  <a:pt x="3813" y="2521"/>
                </a:moveTo>
                <a:cubicBezTo>
                  <a:pt x="4506" y="2521"/>
                  <a:pt x="5073" y="3056"/>
                  <a:pt x="5073" y="3781"/>
                </a:cubicBezTo>
                <a:cubicBezTo>
                  <a:pt x="5073" y="4474"/>
                  <a:pt x="4506" y="5041"/>
                  <a:pt x="3813" y="5041"/>
                </a:cubicBezTo>
                <a:cubicBezTo>
                  <a:pt x="3088" y="5041"/>
                  <a:pt x="2553" y="4474"/>
                  <a:pt x="2553" y="3781"/>
                </a:cubicBezTo>
                <a:cubicBezTo>
                  <a:pt x="2521" y="3056"/>
                  <a:pt x="3088" y="2521"/>
                  <a:pt x="3813" y="2521"/>
                </a:cubicBezTo>
                <a:close/>
                <a:moveTo>
                  <a:pt x="2931" y="5892"/>
                </a:moveTo>
                <a:cubicBezTo>
                  <a:pt x="3656" y="5892"/>
                  <a:pt x="4191" y="6459"/>
                  <a:pt x="4191" y="7152"/>
                </a:cubicBezTo>
                <a:cubicBezTo>
                  <a:pt x="4191" y="7877"/>
                  <a:pt x="3656" y="8412"/>
                  <a:pt x="2931" y="8412"/>
                </a:cubicBezTo>
                <a:cubicBezTo>
                  <a:pt x="2238" y="8412"/>
                  <a:pt x="1671" y="7877"/>
                  <a:pt x="1671" y="7152"/>
                </a:cubicBezTo>
                <a:cubicBezTo>
                  <a:pt x="1671" y="6459"/>
                  <a:pt x="2238" y="5892"/>
                  <a:pt x="2931" y="5892"/>
                </a:cubicBezTo>
                <a:close/>
                <a:moveTo>
                  <a:pt x="5514" y="8475"/>
                </a:moveTo>
                <a:cubicBezTo>
                  <a:pt x="6207" y="8475"/>
                  <a:pt x="6775" y="9011"/>
                  <a:pt x="6775" y="9735"/>
                </a:cubicBezTo>
                <a:cubicBezTo>
                  <a:pt x="6775" y="10397"/>
                  <a:pt x="6176" y="10996"/>
                  <a:pt x="5514" y="10996"/>
                </a:cubicBezTo>
                <a:cubicBezTo>
                  <a:pt x="4790" y="10996"/>
                  <a:pt x="4254" y="10429"/>
                  <a:pt x="4254" y="9735"/>
                </a:cubicBezTo>
                <a:cubicBezTo>
                  <a:pt x="4254" y="9011"/>
                  <a:pt x="4790" y="8475"/>
                  <a:pt x="5514" y="8475"/>
                </a:cubicBezTo>
                <a:close/>
                <a:moveTo>
                  <a:pt x="6333" y="0"/>
                </a:moveTo>
                <a:cubicBezTo>
                  <a:pt x="2836" y="0"/>
                  <a:pt x="1" y="2836"/>
                  <a:pt x="1" y="6333"/>
                </a:cubicBezTo>
                <a:cubicBezTo>
                  <a:pt x="1" y="9420"/>
                  <a:pt x="2143" y="11878"/>
                  <a:pt x="4916" y="12508"/>
                </a:cubicBezTo>
                <a:cubicBezTo>
                  <a:pt x="5408" y="12621"/>
                  <a:pt x="5838" y="12675"/>
                  <a:pt x="6211" y="12675"/>
                </a:cubicBezTo>
                <a:cubicBezTo>
                  <a:pt x="7914" y="12675"/>
                  <a:pt x="8444" y="11545"/>
                  <a:pt x="8444" y="9735"/>
                </a:cubicBezTo>
                <a:cubicBezTo>
                  <a:pt x="8444" y="9011"/>
                  <a:pt x="9011" y="8475"/>
                  <a:pt x="9705" y="8475"/>
                </a:cubicBezTo>
                <a:cubicBezTo>
                  <a:pt x="11878" y="8475"/>
                  <a:pt x="13139" y="7719"/>
                  <a:pt x="12508" y="4915"/>
                </a:cubicBezTo>
                <a:cubicBezTo>
                  <a:pt x="11878" y="2206"/>
                  <a:pt x="9452" y="0"/>
                  <a:pt x="633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9054" name="Google Shape;9054;p82"/>
          <p:cNvGrpSpPr/>
          <p:nvPr/>
        </p:nvGrpSpPr>
        <p:grpSpPr>
          <a:xfrm>
            <a:off x="3416418" y="2046191"/>
            <a:ext cx="498205" cy="492091"/>
            <a:chOff x="-41530375" y="3218800"/>
            <a:chExt cx="319800" cy="315875"/>
          </a:xfrm>
        </p:grpSpPr>
        <p:sp>
          <p:nvSpPr>
            <p:cNvPr id="9055" name="Google Shape;9055;p82"/>
            <p:cNvSpPr/>
            <p:nvPr/>
          </p:nvSpPr>
          <p:spPr>
            <a:xfrm>
              <a:off x="-41530375" y="3337550"/>
              <a:ext cx="199300" cy="197125"/>
            </a:xfrm>
            <a:custGeom>
              <a:avLst/>
              <a:gdLst/>
              <a:ahLst/>
              <a:cxnLst/>
              <a:rect l="l" t="t" r="r" b="b"/>
              <a:pathLst>
                <a:path w="7972" h="7885" extrusionOk="0">
                  <a:moveTo>
                    <a:pt x="3245" y="0"/>
                  </a:moveTo>
                  <a:lnTo>
                    <a:pt x="473" y="2804"/>
                  </a:lnTo>
                  <a:cubicBezTo>
                    <a:pt x="0" y="3277"/>
                    <a:pt x="0" y="4064"/>
                    <a:pt x="473" y="4568"/>
                  </a:cubicBezTo>
                  <a:lnTo>
                    <a:pt x="3403" y="7530"/>
                  </a:lnTo>
                  <a:cubicBezTo>
                    <a:pt x="3639" y="7766"/>
                    <a:pt x="3954" y="7884"/>
                    <a:pt x="4277" y="7884"/>
                  </a:cubicBezTo>
                  <a:cubicBezTo>
                    <a:pt x="4600" y="7884"/>
                    <a:pt x="4931" y="7766"/>
                    <a:pt x="5199" y="7530"/>
                  </a:cubicBezTo>
                  <a:lnTo>
                    <a:pt x="7971" y="4726"/>
                  </a:lnTo>
                  <a:lnTo>
                    <a:pt x="324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56" name="Google Shape;9056;p82"/>
            <p:cNvSpPr/>
            <p:nvPr/>
          </p:nvSpPr>
          <p:spPr>
            <a:xfrm>
              <a:off x="-41435075" y="3218800"/>
              <a:ext cx="224500" cy="221950"/>
            </a:xfrm>
            <a:custGeom>
              <a:avLst/>
              <a:gdLst/>
              <a:ahLst/>
              <a:cxnLst/>
              <a:rect l="l" t="t" r="r" b="b"/>
              <a:pathLst>
                <a:path w="8980" h="8878" extrusionOk="0">
                  <a:moveTo>
                    <a:pt x="4395" y="1"/>
                  </a:moveTo>
                  <a:cubicBezTo>
                    <a:pt x="4285" y="1"/>
                    <a:pt x="4175" y="40"/>
                    <a:pt x="4096" y="119"/>
                  </a:cubicBezTo>
                  <a:lnTo>
                    <a:pt x="1" y="4152"/>
                  </a:lnTo>
                  <a:lnTo>
                    <a:pt x="4726" y="8877"/>
                  </a:lnTo>
                  <a:lnTo>
                    <a:pt x="8822" y="4845"/>
                  </a:lnTo>
                  <a:cubicBezTo>
                    <a:pt x="8979" y="4687"/>
                    <a:pt x="8979" y="4404"/>
                    <a:pt x="8822" y="4246"/>
                  </a:cubicBezTo>
                  <a:lnTo>
                    <a:pt x="4695" y="119"/>
                  </a:lnTo>
                  <a:cubicBezTo>
                    <a:pt x="4616" y="40"/>
                    <a:pt x="4506" y="1"/>
                    <a:pt x="439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057" name="Google Shape;9057;p82"/>
          <p:cNvGrpSpPr/>
          <p:nvPr/>
        </p:nvGrpSpPr>
        <p:grpSpPr>
          <a:xfrm>
            <a:off x="3419476" y="2733068"/>
            <a:ext cx="492091" cy="385339"/>
            <a:chOff x="-41526450" y="3653375"/>
            <a:chExt cx="315875" cy="247350"/>
          </a:xfrm>
        </p:grpSpPr>
        <p:sp>
          <p:nvSpPr>
            <p:cNvPr id="9058" name="Google Shape;9058;p82"/>
            <p:cNvSpPr/>
            <p:nvPr/>
          </p:nvSpPr>
          <p:spPr>
            <a:xfrm>
              <a:off x="-41526450" y="3860525"/>
              <a:ext cx="315875" cy="40200"/>
            </a:xfrm>
            <a:custGeom>
              <a:avLst/>
              <a:gdLst/>
              <a:ahLst/>
              <a:cxnLst/>
              <a:rect l="l" t="t" r="r" b="b"/>
              <a:pathLst>
                <a:path w="12635" h="1608" extrusionOk="0">
                  <a:moveTo>
                    <a:pt x="379" y="0"/>
                  </a:moveTo>
                  <a:cubicBezTo>
                    <a:pt x="159" y="0"/>
                    <a:pt x="1" y="189"/>
                    <a:pt x="1" y="378"/>
                  </a:cubicBezTo>
                  <a:cubicBezTo>
                    <a:pt x="1" y="1040"/>
                    <a:pt x="537" y="1607"/>
                    <a:pt x="1198" y="1607"/>
                  </a:cubicBezTo>
                  <a:lnTo>
                    <a:pt x="11406" y="1607"/>
                  </a:lnTo>
                  <a:cubicBezTo>
                    <a:pt x="12067" y="1607"/>
                    <a:pt x="12634" y="1072"/>
                    <a:pt x="12634" y="378"/>
                  </a:cubicBezTo>
                  <a:cubicBezTo>
                    <a:pt x="12603" y="158"/>
                    <a:pt x="12445" y="0"/>
                    <a:pt x="12193" y="0"/>
                  </a:cubicBezTo>
                  <a:lnTo>
                    <a:pt x="10965" y="0"/>
                  </a:lnTo>
                  <a:lnTo>
                    <a:pt x="10965" y="378"/>
                  </a:lnTo>
                  <a:cubicBezTo>
                    <a:pt x="10965" y="630"/>
                    <a:pt x="10776" y="819"/>
                    <a:pt x="10555" y="819"/>
                  </a:cubicBezTo>
                  <a:cubicBezTo>
                    <a:pt x="10303" y="819"/>
                    <a:pt x="10146" y="630"/>
                    <a:pt x="10146" y="378"/>
                  </a:cubicBezTo>
                  <a:lnTo>
                    <a:pt x="10146" y="0"/>
                  </a:lnTo>
                  <a:lnTo>
                    <a:pt x="9326" y="0"/>
                  </a:lnTo>
                  <a:lnTo>
                    <a:pt x="9326" y="378"/>
                  </a:lnTo>
                  <a:cubicBezTo>
                    <a:pt x="9326" y="630"/>
                    <a:pt x="9137" y="819"/>
                    <a:pt x="8917" y="819"/>
                  </a:cubicBezTo>
                  <a:cubicBezTo>
                    <a:pt x="8696" y="819"/>
                    <a:pt x="8507" y="630"/>
                    <a:pt x="8507" y="378"/>
                  </a:cubicBezTo>
                  <a:lnTo>
                    <a:pt x="850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59" name="Google Shape;9059;p82"/>
            <p:cNvSpPr/>
            <p:nvPr/>
          </p:nvSpPr>
          <p:spPr>
            <a:xfrm>
              <a:off x="-41506750" y="3653375"/>
              <a:ext cx="275700" cy="186700"/>
            </a:xfrm>
            <a:custGeom>
              <a:avLst/>
              <a:gdLst/>
              <a:ahLst/>
              <a:cxnLst/>
              <a:rect l="l" t="t" r="r" b="b"/>
              <a:pathLst>
                <a:path w="11028" h="7468" extrusionOk="0">
                  <a:moveTo>
                    <a:pt x="3794" y="1673"/>
                  </a:moveTo>
                  <a:cubicBezTo>
                    <a:pt x="3841" y="1673"/>
                    <a:pt x="3890" y="1682"/>
                    <a:pt x="3939" y="1702"/>
                  </a:cubicBezTo>
                  <a:lnTo>
                    <a:pt x="6428" y="2521"/>
                  </a:lnTo>
                  <a:cubicBezTo>
                    <a:pt x="6680" y="2616"/>
                    <a:pt x="6806" y="2994"/>
                    <a:pt x="6585" y="3214"/>
                  </a:cubicBezTo>
                  <a:lnTo>
                    <a:pt x="6018" y="3750"/>
                  </a:lnTo>
                  <a:lnTo>
                    <a:pt x="7404" y="5136"/>
                  </a:lnTo>
                  <a:cubicBezTo>
                    <a:pt x="7593" y="5262"/>
                    <a:pt x="7593" y="5514"/>
                    <a:pt x="7436" y="5671"/>
                  </a:cubicBezTo>
                  <a:cubicBezTo>
                    <a:pt x="7357" y="5750"/>
                    <a:pt x="7247" y="5790"/>
                    <a:pt x="7136" y="5790"/>
                  </a:cubicBezTo>
                  <a:cubicBezTo>
                    <a:pt x="7026" y="5790"/>
                    <a:pt x="6916" y="5750"/>
                    <a:pt x="6837" y="5671"/>
                  </a:cubicBezTo>
                  <a:lnTo>
                    <a:pt x="5451" y="4317"/>
                  </a:lnTo>
                  <a:lnTo>
                    <a:pt x="4915" y="4852"/>
                  </a:lnTo>
                  <a:cubicBezTo>
                    <a:pt x="4821" y="4947"/>
                    <a:pt x="4714" y="4988"/>
                    <a:pt x="4613" y="4988"/>
                  </a:cubicBezTo>
                  <a:cubicBezTo>
                    <a:pt x="4444" y="4988"/>
                    <a:pt x="4293" y="4872"/>
                    <a:pt x="4254" y="4695"/>
                  </a:cubicBezTo>
                  <a:lnTo>
                    <a:pt x="3435" y="2206"/>
                  </a:lnTo>
                  <a:cubicBezTo>
                    <a:pt x="3328" y="1940"/>
                    <a:pt x="3537" y="1673"/>
                    <a:pt x="3794" y="1673"/>
                  </a:cubicBezTo>
                  <a:close/>
                  <a:moveTo>
                    <a:pt x="1198" y="1"/>
                  </a:moveTo>
                  <a:cubicBezTo>
                    <a:pt x="536" y="1"/>
                    <a:pt x="1" y="568"/>
                    <a:pt x="1" y="1229"/>
                  </a:cubicBezTo>
                  <a:lnTo>
                    <a:pt x="1" y="7467"/>
                  </a:lnTo>
                  <a:lnTo>
                    <a:pt x="11027" y="7467"/>
                  </a:lnTo>
                  <a:lnTo>
                    <a:pt x="11027" y="1229"/>
                  </a:lnTo>
                  <a:cubicBezTo>
                    <a:pt x="11027" y="568"/>
                    <a:pt x="10460" y="1"/>
                    <a:pt x="976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060" name="Google Shape;9060;p82"/>
          <p:cNvGrpSpPr/>
          <p:nvPr/>
        </p:nvGrpSpPr>
        <p:grpSpPr>
          <a:xfrm>
            <a:off x="3421326" y="3216620"/>
            <a:ext cx="488391" cy="493299"/>
            <a:chOff x="-41526450" y="3951100"/>
            <a:chExt cx="313500" cy="316650"/>
          </a:xfrm>
        </p:grpSpPr>
        <p:sp>
          <p:nvSpPr>
            <p:cNvPr id="9061" name="Google Shape;9061;p82"/>
            <p:cNvSpPr/>
            <p:nvPr/>
          </p:nvSpPr>
          <p:spPr>
            <a:xfrm>
              <a:off x="-41483125" y="4041675"/>
              <a:ext cx="226075" cy="226075"/>
            </a:xfrm>
            <a:custGeom>
              <a:avLst/>
              <a:gdLst/>
              <a:ahLst/>
              <a:cxnLst/>
              <a:rect l="l" t="t" r="r" b="b"/>
              <a:pathLst>
                <a:path w="9043" h="9043" extrusionOk="0">
                  <a:moveTo>
                    <a:pt x="4506" y="2174"/>
                  </a:moveTo>
                  <a:cubicBezTo>
                    <a:pt x="6144" y="2174"/>
                    <a:pt x="7404" y="3466"/>
                    <a:pt x="7436" y="5041"/>
                  </a:cubicBezTo>
                  <a:cubicBezTo>
                    <a:pt x="7436" y="6648"/>
                    <a:pt x="6144" y="7908"/>
                    <a:pt x="4506" y="7908"/>
                  </a:cubicBezTo>
                  <a:cubicBezTo>
                    <a:pt x="2899" y="7908"/>
                    <a:pt x="1639" y="6616"/>
                    <a:pt x="1639" y="5041"/>
                  </a:cubicBezTo>
                  <a:cubicBezTo>
                    <a:pt x="1639" y="3466"/>
                    <a:pt x="2931" y="2174"/>
                    <a:pt x="4506" y="2174"/>
                  </a:cubicBezTo>
                  <a:close/>
                  <a:moveTo>
                    <a:pt x="4506" y="0"/>
                  </a:moveTo>
                  <a:lnTo>
                    <a:pt x="1" y="3214"/>
                  </a:lnTo>
                  <a:lnTo>
                    <a:pt x="1" y="8664"/>
                  </a:lnTo>
                  <a:cubicBezTo>
                    <a:pt x="1" y="8885"/>
                    <a:pt x="190" y="9042"/>
                    <a:pt x="379" y="9042"/>
                  </a:cubicBezTo>
                  <a:lnTo>
                    <a:pt x="8665" y="9042"/>
                  </a:lnTo>
                  <a:cubicBezTo>
                    <a:pt x="8885" y="9042"/>
                    <a:pt x="9043" y="8853"/>
                    <a:pt x="9043" y="8664"/>
                  </a:cubicBezTo>
                  <a:lnTo>
                    <a:pt x="9043" y="3214"/>
                  </a:lnTo>
                  <a:lnTo>
                    <a:pt x="4506"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62" name="Google Shape;9062;p82"/>
            <p:cNvSpPr/>
            <p:nvPr/>
          </p:nvSpPr>
          <p:spPr>
            <a:xfrm>
              <a:off x="-41422475" y="4114925"/>
              <a:ext cx="104775" cy="104775"/>
            </a:xfrm>
            <a:custGeom>
              <a:avLst/>
              <a:gdLst/>
              <a:ahLst/>
              <a:cxnLst/>
              <a:rect l="l" t="t" r="r" b="b"/>
              <a:pathLst>
                <a:path w="4191" h="4191" extrusionOk="0">
                  <a:moveTo>
                    <a:pt x="2080" y="1040"/>
                  </a:moveTo>
                  <a:cubicBezTo>
                    <a:pt x="2332" y="1040"/>
                    <a:pt x="2521" y="1229"/>
                    <a:pt x="2521" y="1450"/>
                  </a:cubicBezTo>
                  <a:lnTo>
                    <a:pt x="2521" y="1859"/>
                  </a:lnTo>
                  <a:lnTo>
                    <a:pt x="2931" y="1859"/>
                  </a:lnTo>
                  <a:cubicBezTo>
                    <a:pt x="3151" y="1859"/>
                    <a:pt x="3372" y="2080"/>
                    <a:pt x="3372" y="2269"/>
                  </a:cubicBezTo>
                  <a:cubicBezTo>
                    <a:pt x="3372" y="2489"/>
                    <a:pt x="3151" y="2710"/>
                    <a:pt x="2931" y="2710"/>
                  </a:cubicBezTo>
                  <a:lnTo>
                    <a:pt x="2080" y="2710"/>
                  </a:lnTo>
                  <a:cubicBezTo>
                    <a:pt x="1859" y="2710"/>
                    <a:pt x="1702" y="2489"/>
                    <a:pt x="1702" y="2269"/>
                  </a:cubicBezTo>
                  <a:lnTo>
                    <a:pt x="1702" y="1450"/>
                  </a:lnTo>
                  <a:cubicBezTo>
                    <a:pt x="1702" y="1198"/>
                    <a:pt x="1891" y="1040"/>
                    <a:pt x="2080" y="1040"/>
                  </a:cubicBezTo>
                  <a:close/>
                  <a:moveTo>
                    <a:pt x="2080" y="0"/>
                  </a:moveTo>
                  <a:cubicBezTo>
                    <a:pt x="946" y="0"/>
                    <a:pt x="64" y="946"/>
                    <a:pt x="1" y="2111"/>
                  </a:cubicBezTo>
                  <a:cubicBezTo>
                    <a:pt x="64" y="3277"/>
                    <a:pt x="946" y="4191"/>
                    <a:pt x="2080" y="4191"/>
                  </a:cubicBezTo>
                  <a:cubicBezTo>
                    <a:pt x="3246" y="4191"/>
                    <a:pt x="4128" y="3245"/>
                    <a:pt x="4191" y="2111"/>
                  </a:cubicBezTo>
                  <a:cubicBezTo>
                    <a:pt x="4191" y="977"/>
                    <a:pt x="3246" y="63"/>
                    <a:pt x="208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63" name="Google Shape;9063;p82"/>
            <p:cNvSpPr/>
            <p:nvPr/>
          </p:nvSpPr>
          <p:spPr>
            <a:xfrm>
              <a:off x="-41526450" y="3951100"/>
              <a:ext cx="313500" cy="165575"/>
            </a:xfrm>
            <a:custGeom>
              <a:avLst/>
              <a:gdLst/>
              <a:ahLst/>
              <a:cxnLst/>
              <a:rect l="l" t="t" r="r" b="b"/>
              <a:pathLst>
                <a:path w="12540" h="6623" extrusionOk="0">
                  <a:moveTo>
                    <a:pt x="6239" y="0"/>
                  </a:moveTo>
                  <a:cubicBezTo>
                    <a:pt x="6018" y="0"/>
                    <a:pt x="5861" y="189"/>
                    <a:pt x="5861" y="378"/>
                  </a:cubicBezTo>
                  <a:lnTo>
                    <a:pt x="5861" y="1859"/>
                  </a:lnTo>
                  <a:lnTo>
                    <a:pt x="1891" y="4695"/>
                  </a:lnTo>
                  <a:lnTo>
                    <a:pt x="222" y="5860"/>
                  </a:lnTo>
                  <a:cubicBezTo>
                    <a:pt x="32" y="5986"/>
                    <a:pt x="1" y="6270"/>
                    <a:pt x="159" y="6459"/>
                  </a:cubicBezTo>
                  <a:cubicBezTo>
                    <a:pt x="230" y="6566"/>
                    <a:pt x="342" y="6623"/>
                    <a:pt x="460" y="6623"/>
                  </a:cubicBezTo>
                  <a:cubicBezTo>
                    <a:pt x="550" y="6623"/>
                    <a:pt x="644" y="6590"/>
                    <a:pt x="726" y="6522"/>
                  </a:cubicBezTo>
                  <a:lnTo>
                    <a:pt x="6050" y="2741"/>
                  </a:lnTo>
                  <a:cubicBezTo>
                    <a:pt x="6129" y="2678"/>
                    <a:pt x="6215" y="2647"/>
                    <a:pt x="6298" y="2647"/>
                  </a:cubicBezTo>
                  <a:cubicBezTo>
                    <a:pt x="6381" y="2647"/>
                    <a:pt x="6459" y="2678"/>
                    <a:pt x="6523" y="2741"/>
                  </a:cubicBezTo>
                  <a:lnTo>
                    <a:pt x="11847" y="6522"/>
                  </a:lnTo>
                  <a:cubicBezTo>
                    <a:pt x="11926" y="6575"/>
                    <a:pt x="12016" y="6600"/>
                    <a:pt x="12105" y="6600"/>
                  </a:cubicBezTo>
                  <a:cubicBezTo>
                    <a:pt x="12230" y="6600"/>
                    <a:pt x="12354" y="6551"/>
                    <a:pt x="12445" y="6459"/>
                  </a:cubicBezTo>
                  <a:cubicBezTo>
                    <a:pt x="12540" y="6270"/>
                    <a:pt x="12508" y="6018"/>
                    <a:pt x="12351" y="5860"/>
                  </a:cubicBezTo>
                  <a:lnTo>
                    <a:pt x="10713" y="4695"/>
                  </a:lnTo>
                  <a:lnTo>
                    <a:pt x="6712" y="1859"/>
                  </a:lnTo>
                  <a:lnTo>
                    <a:pt x="6712" y="378"/>
                  </a:lnTo>
                  <a:cubicBezTo>
                    <a:pt x="6680" y="189"/>
                    <a:pt x="6491" y="0"/>
                    <a:pt x="623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064" name="Google Shape;9064;p82"/>
          <p:cNvGrpSpPr/>
          <p:nvPr/>
        </p:nvGrpSpPr>
        <p:grpSpPr>
          <a:xfrm>
            <a:off x="1775000" y="3875459"/>
            <a:ext cx="452793" cy="495752"/>
            <a:chOff x="-39625900" y="3238300"/>
            <a:chExt cx="290650" cy="318225"/>
          </a:xfrm>
        </p:grpSpPr>
        <p:sp>
          <p:nvSpPr>
            <p:cNvPr id="9065" name="Google Shape;9065;p82"/>
            <p:cNvSpPr/>
            <p:nvPr/>
          </p:nvSpPr>
          <p:spPr>
            <a:xfrm>
              <a:off x="-39625900" y="3238300"/>
              <a:ext cx="290650" cy="318225"/>
            </a:xfrm>
            <a:custGeom>
              <a:avLst/>
              <a:gdLst/>
              <a:ahLst/>
              <a:cxnLst/>
              <a:rect l="l" t="t" r="r" b="b"/>
              <a:pathLst>
                <a:path w="11626" h="12729" extrusionOk="0">
                  <a:moveTo>
                    <a:pt x="442" y="1"/>
                  </a:moveTo>
                  <a:cubicBezTo>
                    <a:pt x="221" y="1"/>
                    <a:pt x="32" y="190"/>
                    <a:pt x="32" y="442"/>
                  </a:cubicBezTo>
                  <a:lnTo>
                    <a:pt x="32" y="4159"/>
                  </a:lnTo>
                  <a:cubicBezTo>
                    <a:pt x="32" y="4317"/>
                    <a:pt x="126" y="4474"/>
                    <a:pt x="284" y="4569"/>
                  </a:cubicBezTo>
                  <a:cubicBezTo>
                    <a:pt x="1072" y="4821"/>
                    <a:pt x="1670" y="5640"/>
                    <a:pt x="1670" y="6491"/>
                  </a:cubicBezTo>
                  <a:cubicBezTo>
                    <a:pt x="1670" y="7404"/>
                    <a:pt x="1103" y="8129"/>
                    <a:pt x="284" y="8475"/>
                  </a:cubicBezTo>
                  <a:cubicBezTo>
                    <a:pt x="126" y="8507"/>
                    <a:pt x="0" y="8664"/>
                    <a:pt x="0" y="8853"/>
                  </a:cubicBezTo>
                  <a:lnTo>
                    <a:pt x="0" y="12319"/>
                  </a:lnTo>
                  <a:cubicBezTo>
                    <a:pt x="0" y="12571"/>
                    <a:pt x="221" y="12729"/>
                    <a:pt x="442" y="12729"/>
                  </a:cubicBezTo>
                  <a:lnTo>
                    <a:pt x="3308" y="12729"/>
                  </a:lnTo>
                  <a:lnTo>
                    <a:pt x="3308" y="4852"/>
                  </a:lnTo>
                  <a:cubicBezTo>
                    <a:pt x="3308" y="3687"/>
                    <a:pt x="4254" y="2805"/>
                    <a:pt x="5419" y="2741"/>
                  </a:cubicBezTo>
                  <a:lnTo>
                    <a:pt x="6238" y="2741"/>
                  </a:lnTo>
                  <a:cubicBezTo>
                    <a:pt x="7373" y="2741"/>
                    <a:pt x="8286" y="3687"/>
                    <a:pt x="8318" y="4852"/>
                  </a:cubicBezTo>
                  <a:lnTo>
                    <a:pt x="8318" y="12729"/>
                  </a:lnTo>
                  <a:lnTo>
                    <a:pt x="11216" y="12729"/>
                  </a:lnTo>
                  <a:cubicBezTo>
                    <a:pt x="11437" y="12729"/>
                    <a:pt x="11594" y="12508"/>
                    <a:pt x="11626" y="12319"/>
                  </a:cubicBezTo>
                  <a:lnTo>
                    <a:pt x="11626" y="8853"/>
                  </a:lnTo>
                  <a:cubicBezTo>
                    <a:pt x="11626" y="8696"/>
                    <a:pt x="11500" y="8538"/>
                    <a:pt x="11374" y="8475"/>
                  </a:cubicBezTo>
                  <a:cubicBezTo>
                    <a:pt x="10586" y="8192"/>
                    <a:pt x="9988" y="7404"/>
                    <a:pt x="9988" y="6491"/>
                  </a:cubicBezTo>
                  <a:cubicBezTo>
                    <a:pt x="9988" y="5577"/>
                    <a:pt x="10586" y="4852"/>
                    <a:pt x="11374" y="4569"/>
                  </a:cubicBezTo>
                  <a:cubicBezTo>
                    <a:pt x="11531" y="4537"/>
                    <a:pt x="11626" y="4380"/>
                    <a:pt x="11626" y="4159"/>
                  </a:cubicBezTo>
                  <a:lnTo>
                    <a:pt x="11626" y="442"/>
                  </a:lnTo>
                  <a:cubicBezTo>
                    <a:pt x="11626" y="190"/>
                    <a:pt x="11437" y="1"/>
                    <a:pt x="1121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66" name="Google Shape;9066;p82"/>
            <p:cNvSpPr/>
            <p:nvPr/>
          </p:nvSpPr>
          <p:spPr>
            <a:xfrm>
              <a:off x="-39521150" y="3328875"/>
              <a:ext cx="82725" cy="227650"/>
            </a:xfrm>
            <a:custGeom>
              <a:avLst/>
              <a:gdLst/>
              <a:ahLst/>
              <a:cxnLst/>
              <a:rect l="l" t="t" r="r" b="b"/>
              <a:pathLst>
                <a:path w="3309" h="9106" extrusionOk="0">
                  <a:moveTo>
                    <a:pt x="1607" y="3309"/>
                  </a:moveTo>
                  <a:cubicBezTo>
                    <a:pt x="2080" y="3309"/>
                    <a:pt x="2426" y="3655"/>
                    <a:pt x="2426" y="4128"/>
                  </a:cubicBezTo>
                  <a:cubicBezTo>
                    <a:pt x="2426" y="4600"/>
                    <a:pt x="2080" y="4947"/>
                    <a:pt x="1607" y="4947"/>
                  </a:cubicBezTo>
                  <a:cubicBezTo>
                    <a:pt x="1135" y="4947"/>
                    <a:pt x="788" y="4600"/>
                    <a:pt x="788" y="4128"/>
                  </a:cubicBezTo>
                  <a:cubicBezTo>
                    <a:pt x="788" y="3655"/>
                    <a:pt x="1135" y="3309"/>
                    <a:pt x="1607" y="3309"/>
                  </a:cubicBezTo>
                  <a:close/>
                  <a:moveTo>
                    <a:pt x="1229" y="1"/>
                  </a:moveTo>
                  <a:cubicBezTo>
                    <a:pt x="536" y="1"/>
                    <a:pt x="1" y="536"/>
                    <a:pt x="1" y="1261"/>
                  </a:cubicBezTo>
                  <a:lnTo>
                    <a:pt x="1" y="9106"/>
                  </a:lnTo>
                  <a:lnTo>
                    <a:pt x="3309" y="9106"/>
                  </a:lnTo>
                  <a:lnTo>
                    <a:pt x="3309" y="1229"/>
                  </a:lnTo>
                  <a:cubicBezTo>
                    <a:pt x="3309" y="536"/>
                    <a:pt x="2742" y="1"/>
                    <a:pt x="208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9067" name="Google Shape;9067;p82"/>
          <p:cNvSpPr/>
          <p:nvPr/>
        </p:nvSpPr>
        <p:spPr>
          <a:xfrm>
            <a:off x="1804563" y="4487627"/>
            <a:ext cx="420896" cy="493299"/>
          </a:xfrm>
          <a:custGeom>
            <a:avLst/>
            <a:gdLst/>
            <a:ahLst/>
            <a:cxnLst/>
            <a:rect l="l" t="t" r="r" b="b"/>
            <a:pathLst>
              <a:path w="10807" h="12666" extrusionOk="0">
                <a:moveTo>
                  <a:pt x="5419" y="851"/>
                </a:moveTo>
                <a:cubicBezTo>
                  <a:pt x="5640" y="851"/>
                  <a:pt x="5797" y="1040"/>
                  <a:pt x="5829" y="1261"/>
                </a:cubicBezTo>
                <a:cubicBezTo>
                  <a:pt x="5829" y="1513"/>
                  <a:pt x="6049" y="1670"/>
                  <a:pt x="6270" y="1670"/>
                </a:cubicBezTo>
                <a:lnTo>
                  <a:pt x="7940" y="1670"/>
                </a:lnTo>
                <a:cubicBezTo>
                  <a:pt x="8160" y="1670"/>
                  <a:pt x="8318" y="1859"/>
                  <a:pt x="8349" y="2048"/>
                </a:cubicBezTo>
                <a:lnTo>
                  <a:pt x="8349" y="2489"/>
                </a:lnTo>
                <a:lnTo>
                  <a:pt x="2615" y="2489"/>
                </a:lnTo>
                <a:lnTo>
                  <a:pt x="2615" y="2048"/>
                </a:lnTo>
                <a:lnTo>
                  <a:pt x="2521" y="2048"/>
                </a:lnTo>
                <a:cubicBezTo>
                  <a:pt x="2521" y="1828"/>
                  <a:pt x="2741" y="1670"/>
                  <a:pt x="2962" y="1670"/>
                </a:cubicBezTo>
                <a:lnTo>
                  <a:pt x="4569" y="1670"/>
                </a:lnTo>
                <a:cubicBezTo>
                  <a:pt x="4821" y="1670"/>
                  <a:pt x="5010" y="1481"/>
                  <a:pt x="5010" y="1261"/>
                </a:cubicBezTo>
                <a:cubicBezTo>
                  <a:pt x="5010" y="1040"/>
                  <a:pt x="5199" y="882"/>
                  <a:pt x="5419" y="851"/>
                </a:cubicBezTo>
                <a:close/>
                <a:moveTo>
                  <a:pt x="8203" y="5651"/>
                </a:moveTo>
                <a:cubicBezTo>
                  <a:pt x="8417" y="5651"/>
                  <a:pt x="8629" y="5730"/>
                  <a:pt x="8790" y="5892"/>
                </a:cubicBezTo>
                <a:lnTo>
                  <a:pt x="8885" y="5955"/>
                </a:lnTo>
                <a:cubicBezTo>
                  <a:pt x="9200" y="6270"/>
                  <a:pt x="9200" y="6805"/>
                  <a:pt x="8885" y="7152"/>
                </a:cubicBezTo>
                <a:lnTo>
                  <a:pt x="5577" y="10428"/>
                </a:lnTo>
                <a:cubicBezTo>
                  <a:pt x="5419" y="10586"/>
                  <a:pt x="5199" y="10665"/>
                  <a:pt x="4978" y="10665"/>
                </a:cubicBezTo>
                <a:cubicBezTo>
                  <a:pt x="4758" y="10665"/>
                  <a:pt x="4537" y="10586"/>
                  <a:pt x="4380" y="10428"/>
                </a:cubicBezTo>
                <a:lnTo>
                  <a:pt x="2773" y="8822"/>
                </a:lnTo>
                <a:cubicBezTo>
                  <a:pt x="2458" y="8507"/>
                  <a:pt x="2458" y="7971"/>
                  <a:pt x="2773" y="7656"/>
                </a:cubicBezTo>
                <a:lnTo>
                  <a:pt x="2836" y="7561"/>
                </a:lnTo>
                <a:cubicBezTo>
                  <a:pt x="2993" y="7404"/>
                  <a:pt x="3214" y="7325"/>
                  <a:pt x="3434" y="7325"/>
                </a:cubicBezTo>
                <a:cubicBezTo>
                  <a:pt x="3655" y="7325"/>
                  <a:pt x="3876" y="7404"/>
                  <a:pt x="4033" y="7561"/>
                </a:cubicBezTo>
                <a:lnTo>
                  <a:pt x="4978" y="8507"/>
                </a:lnTo>
                <a:lnTo>
                  <a:pt x="7625" y="5860"/>
                </a:lnTo>
                <a:cubicBezTo>
                  <a:pt x="7793" y="5722"/>
                  <a:pt x="7999" y="5651"/>
                  <a:pt x="8203" y="5651"/>
                </a:cubicBezTo>
                <a:close/>
                <a:moveTo>
                  <a:pt x="5419" y="0"/>
                </a:moveTo>
                <a:cubicBezTo>
                  <a:pt x="4852" y="0"/>
                  <a:pt x="4411" y="347"/>
                  <a:pt x="4222" y="851"/>
                </a:cubicBezTo>
                <a:lnTo>
                  <a:pt x="2930" y="851"/>
                </a:lnTo>
                <a:cubicBezTo>
                  <a:pt x="2363" y="851"/>
                  <a:pt x="1954" y="1198"/>
                  <a:pt x="1733" y="1670"/>
                </a:cubicBezTo>
                <a:lnTo>
                  <a:pt x="442" y="1670"/>
                </a:lnTo>
                <a:cubicBezTo>
                  <a:pt x="221" y="1670"/>
                  <a:pt x="0" y="1859"/>
                  <a:pt x="0" y="2048"/>
                </a:cubicBezTo>
                <a:lnTo>
                  <a:pt x="0" y="12256"/>
                </a:lnTo>
                <a:cubicBezTo>
                  <a:pt x="0" y="12508"/>
                  <a:pt x="221" y="12665"/>
                  <a:pt x="442" y="12665"/>
                </a:cubicBezTo>
                <a:lnTo>
                  <a:pt x="10366" y="12665"/>
                </a:lnTo>
                <a:cubicBezTo>
                  <a:pt x="10618" y="12665"/>
                  <a:pt x="10807" y="12445"/>
                  <a:pt x="10807" y="12256"/>
                </a:cubicBezTo>
                <a:lnTo>
                  <a:pt x="10807" y="2048"/>
                </a:lnTo>
                <a:cubicBezTo>
                  <a:pt x="10807" y="1828"/>
                  <a:pt x="10618" y="1670"/>
                  <a:pt x="10366" y="1670"/>
                </a:cubicBezTo>
                <a:lnTo>
                  <a:pt x="9074" y="1670"/>
                </a:lnTo>
                <a:cubicBezTo>
                  <a:pt x="8916" y="1198"/>
                  <a:pt x="8444" y="851"/>
                  <a:pt x="7877" y="851"/>
                </a:cubicBezTo>
                <a:lnTo>
                  <a:pt x="6585" y="851"/>
                </a:lnTo>
                <a:cubicBezTo>
                  <a:pt x="6427" y="378"/>
                  <a:pt x="5955" y="0"/>
                  <a:pt x="541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9068" name="Google Shape;9068;p82"/>
          <p:cNvGrpSpPr/>
          <p:nvPr/>
        </p:nvGrpSpPr>
        <p:grpSpPr>
          <a:xfrm>
            <a:off x="1767067" y="5097408"/>
            <a:ext cx="488391" cy="493921"/>
            <a:chOff x="-39647175" y="3972000"/>
            <a:chExt cx="313500" cy="317050"/>
          </a:xfrm>
        </p:grpSpPr>
        <p:sp>
          <p:nvSpPr>
            <p:cNvPr id="9069" name="Google Shape;9069;p82"/>
            <p:cNvSpPr/>
            <p:nvPr/>
          </p:nvSpPr>
          <p:spPr>
            <a:xfrm>
              <a:off x="-39647175" y="3972000"/>
              <a:ext cx="95325" cy="153975"/>
            </a:xfrm>
            <a:custGeom>
              <a:avLst/>
              <a:gdLst/>
              <a:ahLst/>
              <a:cxnLst/>
              <a:rect l="l" t="t" r="r" b="b"/>
              <a:pathLst>
                <a:path w="3813" h="6159" extrusionOk="0">
                  <a:moveTo>
                    <a:pt x="1698" y="1"/>
                  </a:moveTo>
                  <a:cubicBezTo>
                    <a:pt x="1520" y="1"/>
                    <a:pt x="1373" y="138"/>
                    <a:pt x="1293" y="299"/>
                  </a:cubicBezTo>
                  <a:lnTo>
                    <a:pt x="1" y="5119"/>
                  </a:lnTo>
                  <a:cubicBezTo>
                    <a:pt x="1" y="5308"/>
                    <a:pt x="127" y="5528"/>
                    <a:pt x="316" y="5623"/>
                  </a:cubicBezTo>
                  <a:lnTo>
                    <a:pt x="2332" y="6158"/>
                  </a:lnTo>
                  <a:cubicBezTo>
                    <a:pt x="3277" y="2630"/>
                    <a:pt x="2868" y="4111"/>
                    <a:pt x="3813" y="582"/>
                  </a:cubicBezTo>
                  <a:lnTo>
                    <a:pt x="1797" y="15"/>
                  </a:lnTo>
                  <a:cubicBezTo>
                    <a:pt x="1763" y="5"/>
                    <a:pt x="1730" y="1"/>
                    <a:pt x="169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70" name="Google Shape;9070;p82"/>
            <p:cNvSpPr/>
            <p:nvPr/>
          </p:nvSpPr>
          <p:spPr>
            <a:xfrm>
              <a:off x="-39588875" y="4011750"/>
              <a:ext cx="216600" cy="277300"/>
            </a:xfrm>
            <a:custGeom>
              <a:avLst/>
              <a:gdLst/>
              <a:ahLst/>
              <a:cxnLst/>
              <a:rect l="l" t="t" r="r" b="b"/>
              <a:pathLst>
                <a:path w="8664" h="11092" extrusionOk="0">
                  <a:moveTo>
                    <a:pt x="4348" y="3466"/>
                  </a:moveTo>
                  <a:cubicBezTo>
                    <a:pt x="4820" y="3466"/>
                    <a:pt x="5199" y="3844"/>
                    <a:pt x="5199" y="4316"/>
                  </a:cubicBezTo>
                  <a:cubicBezTo>
                    <a:pt x="5199" y="4789"/>
                    <a:pt x="4820" y="5136"/>
                    <a:pt x="4348" y="5136"/>
                  </a:cubicBezTo>
                  <a:cubicBezTo>
                    <a:pt x="3907" y="5136"/>
                    <a:pt x="3529" y="4789"/>
                    <a:pt x="3529" y="4316"/>
                  </a:cubicBezTo>
                  <a:cubicBezTo>
                    <a:pt x="3529" y="3875"/>
                    <a:pt x="3875" y="3466"/>
                    <a:pt x="4348" y="3466"/>
                  </a:cubicBezTo>
                  <a:close/>
                  <a:moveTo>
                    <a:pt x="5104" y="5766"/>
                  </a:moveTo>
                  <a:lnTo>
                    <a:pt x="6081" y="7624"/>
                  </a:lnTo>
                  <a:lnTo>
                    <a:pt x="2615" y="7624"/>
                  </a:lnTo>
                  <a:lnTo>
                    <a:pt x="3560" y="5766"/>
                  </a:lnTo>
                  <a:cubicBezTo>
                    <a:pt x="3812" y="5892"/>
                    <a:pt x="4096" y="5955"/>
                    <a:pt x="4348" y="5955"/>
                  </a:cubicBezTo>
                  <a:cubicBezTo>
                    <a:pt x="4631" y="5955"/>
                    <a:pt x="4883" y="5892"/>
                    <a:pt x="5104" y="5766"/>
                  </a:cubicBezTo>
                  <a:close/>
                  <a:moveTo>
                    <a:pt x="2048" y="0"/>
                  </a:moveTo>
                  <a:cubicBezTo>
                    <a:pt x="1386" y="2458"/>
                    <a:pt x="1638" y="1544"/>
                    <a:pt x="977" y="4001"/>
                  </a:cubicBezTo>
                  <a:lnTo>
                    <a:pt x="2678" y="4474"/>
                  </a:lnTo>
                  <a:cubicBezTo>
                    <a:pt x="2678" y="4726"/>
                    <a:pt x="2741" y="5010"/>
                    <a:pt x="2899" y="5199"/>
                  </a:cubicBezTo>
                  <a:lnTo>
                    <a:pt x="32" y="10523"/>
                  </a:lnTo>
                  <a:cubicBezTo>
                    <a:pt x="0" y="10680"/>
                    <a:pt x="63" y="10964"/>
                    <a:pt x="252" y="11027"/>
                  </a:cubicBezTo>
                  <a:cubicBezTo>
                    <a:pt x="328" y="11070"/>
                    <a:pt x="404" y="11091"/>
                    <a:pt x="475" y="11091"/>
                  </a:cubicBezTo>
                  <a:cubicBezTo>
                    <a:pt x="613" y="11091"/>
                    <a:pt x="737" y="11014"/>
                    <a:pt x="819" y="10869"/>
                  </a:cubicBezTo>
                  <a:lnTo>
                    <a:pt x="2143" y="8475"/>
                  </a:lnTo>
                  <a:lnTo>
                    <a:pt x="6490" y="8475"/>
                  </a:lnTo>
                  <a:lnTo>
                    <a:pt x="7845" y="10869"/>
                  </a:lnTo>
                  <a:cubicBezTo>
                    <a:pt x="7907" y="11014"/>
                    <a:pt x="8037" y="11091"/>
                    <a:pt x="8173" y="11091"/>
                  </a:cubicBezTo>
                  <a:cubicBezTo>
                    <a:pt x="8243" y="11091"/>
                    <a:pt x="8316" y="11070"/>
                    <a:pt x="8381" y="11027"/>
                  </a:cubicBezTo>
                  <a:cubicBezTo>
                    <a:pt x="8570" y="10932"/>
                    <a:pt x="8664" y="10680"/>
                    <a:pt x="8538" y="10491"/>
                  </a:cubicBezTo>
                  <a:lnTo>
                    <a:pt x="5734" y="5262"/>
                  </a:lnTo>
                  <a:lnTo>
                    <a:pt x="6585" y="5482"/>
                  </a:lnTo>
                  <a:cubicBezTo>
                    <a:pt x="7120" y="3434"/>
                    <a:pt x="6931" y="4222"/>
                    <a:pt x="7624" y="1513"/>
                  </a:cubicBezTo>
                  <a:lnTo>
                    <a:pt x="2048"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71" name="Google Shape;9071;p82"/>
            <p:cNvSpPr/>
            <p:nvPr/>
          </p:nvSpPr>
          <p:spPr>
            <a:xfrm>
              <a:off x="-39398275" y="4073975"/>
              <a:ext cx="64600" cy="71600"/>
            </a:xfrm>
            <a:custGeom>
              <a:avLst/>
              <a:gdLst/>
              <a:ahLst/>
              <a:cxnLst/>
              <a:rect l="l" t="t" r="r" b="b"/>
              <a:pathLst>
                <a:path w="2584" h="2864" extrusionOk="0">
                  <a:moveTo>
                    <a:pt x="630" y="0"/>
                  </a:moveTo>
                  <a:cubicBezTo>
                    <a:pt x="252" y="1449"/>
                    <a:pt x="410" y="945"/>
                    <a:pt x="0" y="2395"/>
                  </a:cubicBezTo>
                  <a:lnTo>
                    <a:pt x="1607" y="2836"/>
                  </a:lnTo>
                  <a:cubicBezTo>
                    <a:pt x="1658" y="2855"/>
                    <a:pt x="1707" y="2864"/>
                    <a:pt x="1753" y="2864"/>
                  </a:cubicBezTo>
                  <a:cubicBezTo>
                    <a:pt x="1932" y="2864"/>
                    <a:pt x="2067" y="2728"/>
                    <a:pt x="2143" y="2552"/>
                  </a:cubicBezTo>
                  <a:lnTo>
                    <a:pt x="2584" y="945"/>
                  </a:lnTo>
                  <a:cubicBezTo>
                    <a:pt x="2552" y="725"/>
                    <a:pt x="2458" y="473"/>
                    <a:pt x="2237" y="441"/>
                  </a:cubicBezTo>
                  <a:lnTo>
                    <a:pt x="63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072" name="Google Shape;9072;p82"/>
          <p:cNvGrpSpPr/>
          <p:nvPr/>
        </p:nvGrpSpPr>
        <p:grpSpPr>
          <a:xfrm>
            <a:off x="4659237" y="3849405"/>
            <a:ext cx="500660" cy="494505"/>
            <a:chOff x="-37808850" y="3221575"/>
            <a:chExt cx="321375" cy="317425"/>
          </a:xfrm>
        </p:grpSpPr>
        <p:sp>
          <p:nvSpPr>
            <p:cNvPr id="9073" name="Google Shape;9073;p82"/>
            <p:cNvSpPr/>
            <p:nvPr/>
          </p:nvSpPr>
          <p:spPr>
            <a:xfrm>
              <a:off x="-37808850" y="3294050"/>
              <a:ext cx="261500" cy="244950"/>
            </a:xfrm>
            <a:custGeom>
              <a:avLst/>
              <a:gdLst/>
              <a:ahLst/>
              <a:cxnLst/>
              <a:rect l="l" t="t" r="r" b="b"/>
              <a:pathLst>
                <a:path w="10460" h="9798" extrusionOk="0">
                  <a:moveTo>
                    <a:pt x="6091" y="980"/>
                  </a:moveTo>
                  <a:cubicBezTo>
                    <a:pt x="6596" y="980"/>
                    <a:pt x="7119" y="1154"/>
                    <a:pt x="7562" y="1520"/>
                  </a:cubicBezTo>
                  <a:cubicBezTo>
                    <a:pt x="7719" y="1677"/>
                    <a:pt x="7751" y="1898"/>
                    <a:pt x="7593" y="2087"/>
                  </a:cubicBezTo>
                  <a:cubicBezTo>
                    <a:pt x="7518" y="2181"/>
                    <a:pt x="7387" y="2241"/>
                    <a:pt x="7260" y="2241"/>
                  </a:cubicBezTo>
                  <a:cubicBezTo>
                    <a:pt x="7174" y="2241"/>
                    <a:pt x="7090" y="2213"/>
                    <a:pt x="7026" y="2150"/>
                  </a:cubicBezTo>
                  <a:cubicBezTo>
                    <a:pt x="6747" y="1918"/>
                    <a:pt x="6415" y="1807"/>
                    <a:pt x="6101" y="1807"/>
                  </a:cubicBezTo>
                  <a:cubicBezTo>
                    <a:pt x="5776" y="1807"/>
                    <a:pt x="5470" y="1925"/>
                    <a:pt x="5262" y="2150"/>
                  </a:cubicBezTo>
                  <a:cubicBezTo>
                    <a:pt x="5183" y="2229"/>
                    <a:pt x="5073" y="2268"/>
                    <a:pt x="4962" y="2268"/>
                  </a:cubicBezTo>
                  <a:cubicBezTo>
                    <a:pt x="4852" y="2268"/>
                    <a:pt x="4742" y="2229"/>
                    <a:pt x="4663" y="2150"/>
                  </a:cubicBezTo>
                  <a:cubicBezTo>
                    <a:pt x="4506" y="1992"/>
                    <a:pt x="4506" y="1709"/>
                    <a:pt x="4663" y="1551"/>
                  </a:cubicBezTo>
                  <a:cubicBezTo>
                    <a:pt x="5037" y="1177"/>
                    <a:pt x="5553" y="980"/>
                    <a:pt x="6091" y="980"/>
                  </a:cubicBezTo>
                  <a:close/>
                  <a:moveTo>
                    <a:pt x="3781" y="7852"/>
                  </a:moveTo>
                  <a:lnTo>
                    <a:pt x="4348" y="8451"/>
                  </a:lnTo>
                  <a:lnTo>
                    <a:pt x="4002" y="8797"/>
                  </a:lnTo>
                  <a:cubicBezTo>
                    <a:pt x="3923" y="8876"/>
                    <a:pt x="3812" y="8915"/>
                    <a:pt x="3702" y="8915"/>
                  </a:cubicBezTo>
                  <a:cubicBezTo>
                    <a:pt x="3592" y="8915"/>
                    <a:pt x="3482" y="8876"/>
                    <a:pt x="3403" y="8797"/>
                  </a:cubicBezTo>
                  <a:cubicBezTo>
                    <a:pt x="3214" y="8640"/>
                    <a:pt x="3214" y="8356"/>
                    <a:pt x="3403" y="8199"/>
                  </a:cubicBezTo>
                  <a:lnTo>
                    <a:pt x="3781" y="7852"/>
                  </a:lnTo>
                  <a:close/>
                  <a:moveTo>
                    <a:pt x="6201" y="1"/>
                  </a:moveTo>
                  <a:cubicBezTo>
                    <a:pt x="5236" y="1"/>
                    <a:pt x="4264" y="375"/>
                    <a:pt x="3529" y="1110"/>
                  </a:cubicBezTo>
                  <a:lnTo>
                    <a:pt x="2363" y="2307"/>
                  </a:lnTo>
                  <a:cubicBezTo>
                    <a:pt x="2269" y="2370"/>
                    <a:pt x="2206" y="2402"/>
                    <a:pt x="2048" y="2402"/>
                  </a:cubicBezTo>
                  <a:cubicBezTo>
                    <a:pt x="1450" y="2465"/>
                    <a:pt x="851" y="2622"/>
                    <a:pt x="378" y="3095"/>
                  </a:cubicBezTo>
                  <a:cubicBezTo>
                    <a:pt x="0" y="3441"/>
                    <a:pt x="0" y="4040"/>
                    <a:pt x="347" y="4418"/>
                  </a:cubicBezTo>
                  <a:lnTo>
                    <a:pt x="3182" y="7254"/>
                  </a:lnTo>
                  <a:lnTo>
                    <a:pt x="2773" y="7663"/>
                  </a:lnTo>
                  <a:cubicBezTo>
                    <a:pt x="2300" y="8136"/>
                    <a:pt x="2300" y="8923"/>
                    <a:pt x="2773" y="9427"/>
                  </a:cubicBezTo>
                  <a:cubicBezTo>
                    <a:pt x="3009" y="9664"/>
                    <a:pt x="3324" y="9782"/>
                    <a:pt x="3647" y="9782"/>
                  </a:cubicBezTo>
                  <a:cubicBezTo>
                    <a:pt x="3970" y="9782"/>
                    <a:pt x="4301" y="9664"/>
                    <a:pt x="4569" y="9427"/>
                  </a:cubicBezTo>
                  <a:lnTo>
                    <a:pt x="4947" y="9018"/>
                  </a:lnTo>
                  <a:lnTo>
                    <a:pt x="5419" y="9490"/>
                  </a:lnTo>
                  <a:cubicBezTo>
                    <a:pt x="5624" y="9695"/>
                    <a:pt x="5868" y="9798"/>
                    <a:pt x="6112" y="9798"/>
                  </a:cubicBezTo>
                  <a:cubicBezTo>
                    <a:pt x="6357" y="9798"/>
                    <a:pt x="6601" y="9695"/>
                    <a:pt x="6805" y="9490"/>
                  </a:cubicBezTo>
                  <a:cubicBezTo>
                    <a:pt x="7278" y="9018"/>
                    <a:pt x="7436" y="8388"/>
                    <a:pt x="7467" y="7852"/>
                  </a:cubicBezTo>
                  <a:cubicBezTo>
                    <a:pt x="7467" y="7726"/>
                    <a:pt x="7499" y="7663"/>
                    <a:pt x="7593" y="7569"/>
                  </a:cubicBezTo>
                  <a:lnTo>
                    <a:pt x="8696" y="6466"/>
                  </a:lnTo>
                  <a:cubicBezTo>
                    <a:pt x="10460" y="4702"/>
                    <a:pt x="10145" y="1740"/>
                    <a:pt x="8066" y="511"/>
                  </a:cubicBezTo>
                  <a:cubicBezTo>
                    <a:pt x="7496" y="170"/>
                    <a:pt x="6850" y="1"/>
                    <a:pt x="620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74" name="Google Shape;9074;p82"/>
            <p:cNvSpPr/>
            <p:nvPr/>
          </p:nvSpPr>
          <p:spPr>
            <a:xfrm>
              <a:off x="-37601700" y="3221575"/>
              <a:ext cx="114225" cy="111275"/>
            </a:xfrm>
            <a:custGeom>
              <a:avLst/>
              <a:gdLst/>
              <a:ahLst/>
              <a:cxnLst/>
              <a:rect l="l" t="t" r="r" b="b"/>
              <a:pathLst>
                <a:path w="4569" h="4451" extrusionOk="0">
                  <a:moveTo>
                    <a:pt x="3226" y="0"/>
                  </a:moveTo>
                  <a:cubicBezTo>
                    <a:pt x="2907" y="0"/>
                    <a:pt x="2584" y="118"/>
                    <a:pt x="2332" y="355"/>
                  </a:cubicBezTo>
                  <a:lnTo>
                    <a:pt x="0" y="2686"/>
                  </a:lnTo>
                  <a:cubicBezTo>
                    <a:pt x="788" y="3095"/>
                    <a:pt x="1355" y="3631"/>
                    <a:pt x="1796" y="4450"/>
                  </a:cubicBezTo>
                  <a:lnTo>
                    <a:pt x="4096" y="2119"/>
                  </a:lnTo>
                  <a:cubicBezTo>
                    <a:pt x="4568" y="1646"/>
                    <a:pt x="4568" y="859"/>
                    <a:pt x="4096" y="355"/>
                  </a:cubicBezTo>
                  <a:cubicBezTo>
                    <a:pt x="3860" y="118"/>
                    <a:pt x="3545" y="0"/>
                    <a:pt x="322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075" name="Google Shape;9075;p82"/>
          <p:cNvGrpSpPr/>
          <p:nvPr/>
        </p:nvGrpSpPr>
        <p:grpSpPr>
          <a:xfrm>
            <a:off x="4670935" y="4545445"/>
            <a:ext cx="496999" cy="321544"/>
            <a:chOff x="-37806500" y="3643030"/>
            <a:chExt cx="319025" cy="206400"/>
          </a:xfrm>
        </p:grpSpPr>
        <p:sp>
          <p:nvSpPr>
            <p:cNvPr id="9076" name="Google Shape;9076;p82"/>
            <p:cNvSpPr/>
            <p:nvPr/>
          </p:nvSpPr>
          <p:spPr>
            <a:xfrm>
              <a:off x="-37615100" y="3759700"/>
              <a:ext cx="62250" cy="62250"/>
            </a:xfrm>
            <a:custGeom>
              <a:avLst/>
              <a:gdLst/>
              <a:ahLst/>
              <a:cxnLst/>
              <a:rect l="l" t="t" r="r" b="b"/>
              <a:pathLst>
                <a:path w="2490" h="2490" extrusionOk="0">
                  <a:moveTo>
                    <a:pt x="1229" y="1"/>
                  </a:moveTo>
                  <a:cubicBezTo>
                    <a:pt x="568" y="1"/>
                    <a:pt x="1" y="568"/>
                    <a:pt x="1" y="1261"/>
                  </a:cubicBezTo>
                  <a:cubicBezTo>
                    <a:pt x="1" y="1923"/>
                    <a:pt x="568" y="2490"/>
                    <a:pt x="1229" y="2490"/>
                  </a:cubicBezTo>
                  <a:cubicBezTo>
                    <a:pt x="1891" y="2490"/>
                    <a:pt x="2426" y="1954"/>
                    <a:pt x="2490" y="1261"/>
                  </a:cubicBezTo>
                  <a:cubicBezTo>
                    <a:pt x="2490" y="599"/>
                    <a:pt x="1922" y="1"/>
                    <a:pt x="122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77" name="Google Shape;9077;p82"/>
            <p:cNvSpPr/>
            <p:nvPr/>
          </p:nvSpPr>
          <p:spPr>
            <a:xfrm>
              <a:off x="-37806500" y="3643030"/>
              <a:ext cx="319025" cy="206400"/>
            </a:xfrm>
            <a:custGeom>
              <a:avLst/>
              <a:gdLst/>
              <a:ahLst/>
              <a:cxnLst/>
              <a:rect l="l" t="t" r="r" b="b"/>
              <a:pathLst>
                <a:path w="12761" h="8256" extrusionOk="0">
                  <a:moveTo>
                    <a:pt x="5357" y="1702"/>
                  </a:moveTo>
                  <a:cubicBezTo>
                    <a:pt x="5609" y="1702"/>
                    <a:pt x="5798" y="1923"/>
                    <a:pt x="5798" y="2112"/>
                  </a:cubicBezTo>
                  <a:cubicBezTo>
                    <a:pt x="5766" y="2332"/>
                    <a:pt x="5609" y="2490"/>
                    <a:pt x="5357" y="2490"/>
                  </a:cubicBezTo>
                  <a:lnTo>
                    <a:pt x="2049" y="2490"/>
                  </a:lnTo>
                  <a:cubicBezTo>
                    <a:pt x="1828" y="2490"/>
                    <a:pt x="1639" y="2301"/>
                    <a:pt x="1639" y="2112"/>
                  </a:cubicBezTo>
                  <a:cubicBezTo>
                    <a:pt x="1639" y="1860"/>
                    <a:pt x="1828" y="1702"/>
                    <a:pt x="2049" y="1702"/>
                  </a:cubicBezTo>
                  <a:close/>
                  <a:moveTo>
                    <a:pt x="5357" y="3309"/>
                  </a:moveTo>
                  <a:cubicBezTo>
                    <a:pt x="5609" y="3309"/>
                    <a:pt x="5798" y="3529"/>
                    <a:pt x="5798" y="3750"/>
                  </a:cubicBezTo>
                  <a:cubicBezTo>
                    <a:pt x="5766" y="4002"/>
                    <a:pt x="5609" y="4160"/>
                    <a:pt x="5357" y="4160"/>
                  </a:cubicBezTo>
                  <a:lnTo>
                    <a:pt x="2049" y="4160"/>
                  </a:lnTo>
                  <a:cubicBezTo>
                    <a:pt x="1828" y="4160"/>
                    <a:pt x="1639" y="3939"/>
                    <a:pt x="1639" y="3750"/>
                  </a:cubicBezTo>
                  <a:cubicBezTo>
                    <a:pt x="1639" y="3529"/>
                    <a:pt x="1828" y="3309"/>
                    <a:pt x="2049" y="3309"/>
                  </a:cubicBezTo>
                  <a:close/>
                  <a:moveTo>
                    <a:pt x="5357" y="4979"/>
                  </a:moveTo>
                  <a:cubicBezTo>
                    <a:pt x="5609" y="4979"/>
                    <a:pt x="5798" y="5168"/>
                    <a:pt x="5798" y="5388"/>
                  </a:cubicBezTo>
                  <a:cubicBezTo>
                    <a:pt x="5766" y="5640"/>
                    <a:pt x="5609" y="5798"/>
                    <a:pt x="5357" y="5798"/>
                  </a:cubicBezTo>
                  <a:lnTo>
                    <a:pt x="2049" y="5798"/>
                  </a:lnTo>
                  <a:cubicBezTo>
                    <a:pt x="1828" y="5798"/>
                    <a:pt x="1639" y="5609"/>
                    <a:pt x="1639" y="5388"/>
                  </a:cubicBezTo>
                  <a:cubicBezTo>
                    <a:pt x="1639" y="5136"/>
                    <a:pt x="1828" y="4979"/>
                    <a:pt x="2049" y="4979"/>
                  </a:cubicBezTo>
                  <a:close/>
                  <a:moveTo>
                    <a:pt x="8948" y="1671"/>
                  </a:moveTo>
                  <a:cubicBezTo>
                    <a:pt x="10082" y="1671"/>
                    <a:pt x="10996" y="2584"/>
                    <a:pt x="11028" y="3750"/>
                  </a:cubicBezTo>
                  <a:cubicBezTo>
                    <a:pt x="10996" y="4916"/>
                    <a:pt x="10082" y="5798"/>
                    <a:pt x="8948" y="5798"/>
                  </a:cubicBezTo>
                  <a:cubicBezTo>
                    <a:pt x="7814" y="5798"/>
                    <a:pt x="6900" y="4853"/>
                    <a:pt x="6869" y="3750"/>
                  </a:cubicBezTo>
                  <a:cubicBezTo>
                    <a:pt x="6869" y="2616"/>
                    <a:pt x="7814" y="1702"/>
                    <a:pt x="8948" y="1671"/>
                  </a:cubicBezTo>
                  <a:close/>
                  <a:moveTo>
                    <a:pt x="1230" y="1"/>
                  </a:moveTo>
                  <a:cubicBezTo>
                    <a:pt x="568" y="1"/>
                    <a:pt x="1" y="568"/>
                    <a:pt x="1" y="1230"/>
                  </a:cubicBezTo>
                  <a:lnTo>
                    <a:pt x="1" y="6207"/>
                  </a:lnTo>
                  <a:cubicBezTo>
                    <a:pt x="1" y="6743"/>
                    <a:pt x="379" y="7184"/>
                    <a:pt x="852" y="7373"/>
                  </a:cubicBezTo>
                  <a:lnTo>
                    <a:pt x="852" y="7846"/>
                  </a:lnTo>
                  <a:cubicBezTo>
                    <a:pt x="852" y="8098"/>
                    <a:pt x="1041" y="8255"/>
                    <a:pt x="1261" y="8255"/>
                  </a:cubicBezTo>
                  <a:lnTo>
                    <a:pt x="2931" y="8255"/>
                  </a:lnTo>
                  <a:cubicBezTo>
                    <a:pt x="3151" y="8255"/>
                    <a:pt x="3372" y="8066"/>
                    <a:pt x="3372" y="7846"/>
                  </a:cubicBezTo>
                  <a:lnTo>
                    <a:pt x="3372" y="7436"/>
                  </a:lnTo>
                  <a:lnTo>
                    <a:pt x="9421" y="7436"/>
                  </a:lnTo>
                  <a:lnTo>
                    <a:pt x="9421" y="7846"/>
                  </a:lnTo>
                  <a:cubicBezTo>
                    <a:pt x="9421" y="8098"/>
                    <a:pt x="9610" y="8255"/>
                    <a:pt x="9862" y="8255"/>
                  </a:cubicBezTo>
                  <a:lnTo>
                    <a:pt x="11500" y="8255"/>
                  </a:lnTo>
                  <a:cubicBezTo>
                    <a:pt x="11752" y="8255"/>
                    <a:pt x="11941" y="8066"/>
                    <a:pt x="11941" y="7846"/>
                  </a:cubicBezTo>
                  <a:lnTo>
                    <a:pt x="11941" y="7373"/>
                  </a:lnTo>
                  <a:cubicBezTo>
                    <a:pt x="12414" y="7215"/>
                    <a:pt x="12760" y="6743"/>
                    <a:pt x="12760" y="6207"/>
                  </a:cubicBezTo>
                  <a:lnTo>
                    <a:pt x="12760" y="1230"/>
                  </a:lnTo>
                  <a:cubicBezTo>
                    <a:pt x="12666" y="599"/>
                    <a:pt x="12099" y="1"/>
                    <a:pt x="1143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078" name="Google Shape;9078;p82"/>
          <p:cNvGrpSpPr/>
          <p:nvPr/>
        </p:nvGrpSpPr>
        <p:grpSpPr>
          <a:xfrm>
            <a:off x="4674011" y="5068508"/>
            <a:ext cx="490845" cy="495752"/>
            <a:chOff x="-37804925" y="3953450"/>
            <a:chExt cx="315075" cy="318225"/>
          </a:xfrm>
        </p:grpSpPr>
        <p:sp>
          <p:nvSpPr>
            <p:cNvPr id="9079" name="Google Shape;9079;p82"/>
            <p:cNvSpPr/>
            <p:nvPr/>
          </p:nvSpPr>
          <p:spPr>
            <a:xfrm>
              <a:off x="-37614300" y="3955025"/>
              <a:ext cx="124450" cy="186200"/>
            </a:xfrm>
            <a:custGeom>
              <a:avLst/>
              <a:gdLst/>
              <a:ahLst/>
              <a:cxnLst/>
              <a:rect l="l" t="t" r="r" b="b"/>
              <a:pathLst>
                <a:path w="4978" h="7448" extrusionOk="0">
                  <a:moveTo>
                    <a:pt x="2489" y="820"/>
                  </a:moveTo>
                  <a:cubicBezTo>
                    <a:pt x="3403" y="820"/>
                    <a:pt x="4127" y="1576"/>
                    <a:pt x="4127" y="2490"/>
                  </a:cubicBezTo>
                  <a:cubicBezTo>
                    <a:pt x="4127" y="3372"/>
                    <a:pt x="3403" y="4128"/>
                    <a:pt x="2489" y="4128"/>
                  </a:cubicBezTo>
                  <a:cubicBezTo>
                    <a:pt x="1575" y="4128"/>
                    <a:pt x="819" y="3372"/>
                    <a:pt x="819" y="2490"/>
                  </a:cubicBezTo>
                  <a:cubicBezTo>
                    <a:pt x="819" y="1576"/>
                    <a:pt x="1575" y="820"/>
                    <a:pt x="2489" y="820"/>
                  </a:cubicBezTo>
                  <a:close/>
                  <a:moveTo>
                    <a:pt x="2489" y="1"/>
                  </a:moveTo>
                  <a:cubicBezTo>
                    <a:pt x="1103" y="1"/>
                    <a:pt x="0" y="1104"/>
                    <a:pt x="0" y="2490"/>
                  </a:cubicBezTo>
                  <a:cubicBezTo>
                    <a:pt x="0" y="3214"/>
                    <a:pt x="315" y="3845"/>
                    <a:pt x="819" y="4317"/>
                  </a:cubicBezTo>
                  <a:lnTo>
                    <a:pt x="819" y="7058"/>
                  </a:lnTo>
                  <a:cubicBezTo>
                    <a:pt x="819" y="7287"/>
                    <a:pt x="1012" y="7448"/>
                    <a:pt x="1225" y="7448"/>
                  </a:cubicBezTo>
                  <a:cubicBezTo>
                    <a:pt x="1334" y="7448"/>
                    <a:pt x="1448" y="7406"/>
                    <a:pt x="1544" y="7310"/>
                  </a:cubicBezTo>
                  <a:lnTo>
                    <a:pt x="2489" y="6365"/>
                  </a:lnTo>
                  <a:lnTo>
                    <a:pt x="3434" y="7310"/>
                  </a:lnTo>
                  <a:cubicBezTo>
                    <a:pt x="3530" y="7406"/>
                    <a:pt x="3640" y="7448"/>
                    <a:pt x="3744" y="7448"/>
                  </a:cubicBezTo>
                  <a:cubicBezTo>
                    <a:pt x="3948" y="7448"/>
                    <a:pt x="4127" y="7287"/>
                    <a:pt x="4127" y="7058"/>
                  </a:cubicBezTo>
                  <a:lnTo>
                    <a:pt x="4127" y="4317"/>
                  </a:lnTo>
                  <a:cubicBezTo>
                    <a:pt x="4663" y="3845"/>
                    <a:pt x="4978" y="3214"/>
                    <a:pt x="4978" y="2490"/>
                  </a:cubicBezTo>
                  <a:cubicBezTo>
                    <a:pt x="4978" y="1104"/>
                    <a:pt x="3875" y="1"/>
                    <a:pt x="248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80" name="Google Shape;9080;p82"/>
            <p:cNvSpPr/>
            <p:nvPr/>
          </p:nvSpPr>
          <p:spPr>
            <a:xfrm>
              <a:off x="-37761600" y="4230700"/>
              <a:ext cx="270175" cy="40975"/>
            </a:xfrm>
            <a:custGeom>
              <a:avLst/>
              <a:gdLst/>
              <a:ahLst/>
              <a:cxnLst/>
              <a:rect l="l" t="t" r="r" b="b"/>
              <a:pathLst>
                <a:path w="10807" h="1639" extrusionOk="0">
                  <a:moveTo>
                    <a:pt x="1450" y="1"/>
                  </a:moveTo>
                  <a:cubicBezTo>
                    <a:pt x="1292" y="788"/>
                    <a:pt x="662" y="1387"/>
                    <a:pt x="1" y="1639"/>
                  </a:cubicBezTo>
                  <a:lnTo>
                    <a:pt x="8822" y="1639"/>
                  </a:lnTo>
                  <a:cubicBezTo>
                    <a:pt x="9799" y="1639"/>
                    <a:pt x="10649" y="946"/>
                    <a:pt x="1080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81" name="Google Shape;9081;p82"/>
            <p:cNvSpPr/>
            <p:nvPr/>
          </p:nvSpPr>
          <p:spPr>
            <a:xfrm>
              <a:off x="-37804925" y="3953450"/>
              <a:ext cx="274125" cy="295675"/>
            </a:xfrm>
            <a:custGeom>
              <a:avLst/>
              <a:gdLst/>
              <a:ahLst/>
              <a:cxnLst/>
              <a:rect l="l" t="t" r="r" b="b"/>
              <a:pathLst>
                <a:path w="10965" h="11827" extrusionOk="0">
                  <a:moveTo>
                    <a:pt x="379" y="1"/>
                  </a:moveTo>
                  <a:cubicBezTo>
                    <a:pt x="158" y="1"/>
                    <a:pt x="1" y="221"/>
                    <a:pt x="1" y="411"/>
                  </a:cubicBezTo>
                  <a:lnTo>
                    <a:pt x="1" y="10618"/>
                  </a:lnTo>
                  <a:cubicBezTo>
                    <a:pt x="1" y="11280"/>
                    <a:pt x="537" y="11815"/>
                    <a:pt x="1198" y="11815"/>
                  </a:cubicBezTo>
                  <a:cubicBezTo>
                    <a:pt x="1247" y="11823"/>
                    <a:pt x="1295" y="11826"/>
                    <a:pt x="1342" y="11826"/>
                  </a:cubicBezTo>
                  <a:cubicBezTo>
                    <a:pt x="1912" y="11826"/>
                    <a:pt x="2395" y="11318"/>
                    <a:pt x="2395" y="10650"/>
                  </a:cubicBezTo>
                  <a:cubicBezTo>
                    <a:pt x="2395" y="10398"/>
                    <a:pt x="2584" y="10272"/>
                    <a:pt x="2836" y="10272"/>
                  </a:cubicBezTo>
                  <a:lnTo>
                    <a:pt x="10965" y="10272"/>
                  </a:lnTo>
                  <a:lnTo>
                    <a:pt x="10965" y="8255"/>
                  </a:lnTo>
                  <a:cubicBezTo>
                    <a:pt x="10807" y="8161"/>
                    <a:pt x="10650" y="8098"/>
                    <a:pt x="10492" y="7972"/>
                  </a:cubicBezTo>
                  <a:lnTo>
                    <a:pt x="10146" y="7625"/>
                  </a:lnTo>
                  <a:lnTo>
                    <a:pt x="9799" y="7972"/>
                  </a:lnTo>
                  <a:cubicBezTo>
                    <a:pt x="9547" y="8224"/>
                    <a:pt x="9232" y="8318"/>
                    <a:pt x="8917" y="8318"/>
                  </a:cubicBezTo>
                  <a:cubicBezTo>
                    <a:pt x="8255" y="8318"/>
                    <a:pt x="7720" y="7783"/>
                    <a:pt x="7720" y="7058"/>
                  </a:cubicBezTo>
                  <a:lnTo>
                    <a:pt x="7720" y="4664"/>
                  </a:lnTo>
                  <a:cubicBezTo>
                    <a:pt x="7184" y="4065"/>
                    <a:pt x="6869" y="3309"/>
                    <a:pt x="6869" y="2490"/>
                  </a:cubicBezTo>
                  <a:cubicBezTo>
                    <a:pt x="6869" y="1513"/>
                    <a:pt x="7310" y="600"/>
                    <a:pt x="803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9082" name="Google Shape;9082;p82"/>
          <p:cNvSpPr/>
          <p:nvPr/>
        </p:nvSpPr>
        <p:spPr>
          <a:xfrm>
            <a:off x="3672603" y="5688167"/>
            <a:ext cx="354648" cy="492052"/>
          </a:xfrm>
          <a:custGeom>
            <a:avLst/>
            <a:gdLst/>
            <a:ahLst/>
            <a:cxnLst/>
            <a:rect l="l" t="t" r="r" b="b"/>
            <a:pathLst>
              <a:path w="9106" h="12634" extrusionOk="0">
                <a:moveTo>
                  <a:pt x="7499" y="788"/>
                </a:moveTo>
                <a:lnTo>
                  <a:pt x="7499" y="1859"/>
                </a:lnTo>
                <a:cubicBezTo>
                  <a:pt x="7499" y="2426"/>
                  <a:pt x="7373" y="3025"/>
                  <a:pt x="7121" y="3529"/>
                </a:cubicBezTo>
                <a:cubicBezTo>
                  <a:pt x="6806" y="3466"/>
                  <a:pt x="6554" y="3434"/>
                  <a:pt x="6239" y="3434"/>
                </a:cubicBezTo>
                <a:cubicBezTo>
                  <a:pt x="5546" y="3434"/>
                  <a:pt x="4916" y="3592"/>
                  <a:pt x="4380" y="3844"/>
                </a:cubicBezTo>
                <a:cubicBezTo>
                  <a:pt x="3907" y="4096"/>
                  <a:pt x="3403" y="4222"/>
                  <a:pt x="2931" y="4222"/>
                </a:cubicBezTo>
                <a:cubicBezTo>
                  <a:pt x="2710" y="4222"/>
                  <a:pt x="2521" y="4159"/>
                  <a:pt x="2364" y="4127"/>
                </a:cubicBezTo>
                <a:cubicBezTo>
                  <a:pt x="2301" y="4001"/>
                  <a:pt x="2206" y="3938"/>
                  <a:pt x="2175" y="3812"/>
                </a:cubicBezTo>
                <a:cubicBezTo>
                  <a:pt x="1860" y="3277"/>
                  <a:pt x="1702" y="2552"/>
                  <a:pt x="1702" y="1859"/>
                </a:cubicBezTo>
                <a:lnTo>
                  <a:pt x="1702" y="788"/>
                </a:lnTo>
                <a:close/>
                <a:moveTo>
                  <a:pt x="5357" y="7278"/>
                </a:moveTo>
                <a:cubicBezTo>
                  <a:pt x="5451" y="7372"/>
                  <a:pt x="5546" y="7435"/>
                  <a:pt x="5672" y="7467"/>
                </a:cubicBezTo>
                <a:cubicBezTo>
                  <a:pt x="6869" y="8066"/>
                  <a:pt x="7436" y="9420"/>
                  <a:pt x="7436" y="10743"/>
                </a:cubicBezTo>
                <a:lnTo>
                  <a:pt x="7436" y="11279"/>
                </a:lnTo>
                <a:lnTo>
                  <a:pt x="4821" y="9294"/>
                </a:lnTo>
                <a:cubicBezTo>
                  <a:pt x="4742" y="9231"/>
                  <a:pt x="4648" y="9200"/>
                  <a:pt x="4553" y="9200"/>
                </a:cubicBezTo>
                <a:cubicBezTo>
                  <a:pt x="4459" y="9200"/>
                  <a:pt x="4364" y="9231"/>
                  <a:pt x="4285" y="9294"/>
                </a:cubicBezTo>
                <a:lnTo>
                  <a:pt x="1671" y="11279"/>
                </a:lnTo>
                <a:lnTo>
                  <a:pt x="1671" y="10743"/>
                </a:lnTo>
                <a:cubicBezTo>
                  <a:pt x="1671" y="9357"/>
                  <a:pt x="2238" y="8066"/>
                  <a:pt x="3435" y="7467"/>
                </a:cubicBezTo>
                <a:cubicBezTo>
                  <a:pt x="3561" y="7435"/>
                  <a:pt x="3624" y="7372"/>
                  <a:pt x="3750" y="7278"/>
                </a:cubicBezTo>
                <a:lnTo>
                  <a:pt x="4191" y="8160"/>
                </a:lnTo>
                <a:cubicBezTo>
                  <a:pt x="4270" y="8318"/>
                  <a:pt x="4411" y="8396"/>
                  <a:pt x="4557" y="8396"/>
                </a:cubicBezTo>
                <a:cubicBezTo>
                  <a:pt x="4703" y="8396"/>
                  <a:pt x="4853" y="8318"/>
                  <a:pt x="4947" y="8160"/>
                </a:cubicBezTo>
                <a:lnTo>
                  <a:pt x="5357" y="7278"/>
                </a:lnTo>
                <a:close/>
                <a:moveTo>
                  <a:pt x="410" y="0"/>
                </a:moveTo>
                <a:cubicBezTo>
                  <a:pt x="158" y="0"/>
                  <a:pt x="1" y="189"/>
                  <a:pt x="1" y="410"/>
                </a:cubicBezTo>
                <a:cubicBezTo>
                  <a:pt x="1" y="630"/>
                  <a:pt x="190" y="788"/>
                  <a:pt x="410" y="788"/>
                </a:cubicBezTo>
                <a:lnTo>
                  <a:pt x="820" y="788"/>
                </a:lnTo>
                <a:lnTo>
                  <a:pt x="820" y="1859"/>
                </a:lnTo>
                <a:cubicBezTo>
                  <a:pt x="820" y="3749"/>
                  <a:pt x="1734" y="5199"/>
                  <a:pt x="3088" y="5860"/>
                </a:cubicBezTo>
                <a:cubicBezTo>
                  <a:pt x="3403" y="6018"/>
                  <a:pt x="3403" y="6585"/>
                  <a:pt x="3088" y="6742"/>
                </a:cubicBezTo>
                <a:cubicBezTo>
                  <a:pt x="1576" y="7467"/>
                  <a:pt x="820" y="9042"/>
                  <a:pt x="820" y="10743"/>
                </a:cubicBezTo>
                <a:lnTo>
                  <a:pt x="820" y="11815"/>
                </a:lnTo>
                <a:lnTo>
                  <a:pt x="410" y="11815"/>
                </a:lnTo>
                <a:cubicBezTo>
                  <a:pt x="158" y="11815"/>
                  <a:pt x="1" y="12004"/>
                  <a:pt x="1" y="12256"/>
                </a:cubicBezTo>
                <a:cubicBezTo>
                  <a:pt x="1" y="12476"/>
                  <a:pt x="190" y="12634"/>
                  <a:pt x="410" y="12634"/>
                </a:cubicBezTo>
                <a:lnTo>
                  <a:pt x="8665" y="12634"/>
                </a:lnTo>
                <a:cubicBezTo>
                  <a:pt x="8917" y="12634"/>
                  <a:pt x="9106" y="12445"/>
                  <a:pt x="9106" y="12256"/>
                </a:cubicBezTo>
                <a:cubicBezTo>
                  <a:pt x="9106" y="12004"/>
                  <a:pt x="8917" y="11815"/>
                  <a:pt x="8665" y="11815"/>
                </a:cubicBezTo>
                <a:lnTo>
                  <a:pt x="8287" y="11815"/>
                </a:lnTo>
                <a:lnTo>
                  <a:pt x="8287" y="10743"/>
                </a:lnTo>
                <a:cubicBezTo>
                  <a:pt x="8287" y="9042"/>
                  <a:pt x="7530" y="7467"/>
                  <a:pt x="6018" y="6742"/>
                </a:cubicBezTo>
                <a:cubicBezTo>
                  <a:pt x="5703" y="6585"/>
                  <a:pt x="5672" y="6018"/>
                  <a:pt x="6018" y="5860"/>
                </a:cubicBezTo>
                <a:cubicBezTo>
                  <a:pt x="7530" y="5136"/>
                  <a:pt x="8287" y="3560"/>
                  <a:pt x="8287" y="1859"/>
                </a:cubicBezTo>
                <a:lnTo>
                  <a:pt x="8287" y="788"/>
                </a:lnTo>
                <a:lnTo>
                  <a:pt x="8665" y="788"/>
                </a:lnTo>
                <a:cubicBezTo>
                  <a:pt x="8917" y="788"/>
                  <a:pt x="9106" y="599"/>
                  <a:pt x="9106" y="410"/>
                </a:cubicBezTo>
                <a:cubicBezTo>
                  <a:pt x="9106" y="158"/>
                  <a:pt x="8917" y="0"/>
                  <a:pt x="866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9083" name="Google Shape;9083;p82"/>
          <p:cNvGrpSpPr/>
          <p:nvPr/>
        </p:nvGrpSpPr>
        <p:grpSpPr>
          <a:xfrm>
            <a:off x="6481304" y="2071985"/>
            <a:ext cx="474217" cy="411633"/>
            <a:chOff x="-28462125" y="3199700"/>
            <a:chExt cx="298550" cy="259150"/>
          </a:xfrm>
        </p:grpSpPr>
        <p:sp>
          <p:nvSpPr>
            <p:cNvPr id="9084" name="Google Shape;9084;p82"/>
            <p:cNvSpPr/>
            <p:nvPr/>
          </p:nvSpPr>
          <p:spPr>
            <a:xfrm>
              <a:off x="-28459750" y="3284775"/>
              <a:ext cx="296175" cy="104775"/>
            </a:xfrm>
            <a:custGeom>
              <a:avLst/>
              <a:gdLst/>
              <a:ahLst/>
              <a:cxnLst/>
              <a:rect l="l" t="t" r="r" b="b"/>
              <a:pathLst>
                <a:path w="11847" h="4191" extrusionOk="0">
                  <a:moveTo>
                    <a:pt x="5230" y="0"/>
                  </a:moveTo>
                  <a:cubicBezTo>
                    <a:pt x="5073" y="0"/>
                    <a:pt x="4947" y="63"/>
                    <a:pt x="4915" y="189"/>
                  </a:cubicBezTo>
                  <a:lnTo>
                    <a:pt x="4096" y="2080"/>
                  </a:lnTo>
                  <a:lnTo>
                    <a:pt x="347" y="2080"/>
                  </a:lnTo>
                  <a:cubicBezTo>
                    <a:pt x="158" y="2080"/>
                    <a:pt x="0" y="2237"/>
                    <a:pt x="0" y="2426"/>
                  </a:cubicBezTo>
                  <a:cubicBezTo>
                    <a:pt x="0" y="2615"/>
                    <a:pt x="158" y="2773"/>
                    <a:pt x="347" y="2773"/>
                  </a:cubicBezTo>
                  <a:lnTo>
                    <a:pt x="4316" y="2773"/>
                  </a:lnTo>
                  <a:cubicBezTo>
                    <a:pt x="4411" y="2773"/>
                    <a:pt x="4505" y="2710"/>
                    <a:pt x="4600" y="2584"/>
                  </a:cubicBezTo>
                  <a:lnTo>
                    <a:pt x="5199" y="1292"/>
                  </a:lnTo>
                  <a:lnTo>
                    <a:pt x="6238" y="3970"/>
                  </a:lnTo>
                  <a:cubicBezTo>
                    <a:pt x="6301" y="4096"/>
                    <a:pt x="6396" y="4159"/>
                    <a:pt x="6522" y="4191"/>
                  </a:cubicBezTo>
                  <a:lnTo>
                    <a:pt x="6553" y="4191"/>
                  </a:lnTo>
                  <a:cubicBezTo>
                    <a:pt x="6679" y="4191"/>
                    <a:pt x="6805" y="4127"/>
                    <a:pt x="6868" y="4033"/>
                  </a:cubicBezTo>
                  <a:lnTo>
                    <a:pt x="7624" y="2836"/>
                  </a:lnTo>
                  <a:lnTo>
                    <a:pt x="11500" y="2836"/>
                  </a:lnTo>
                  <a:cubicBezTo>
                    <a:pt x="11689" y="2836"/>
                    <a:pt x="11846" y="2678"/>
                    <a:pt x="11846" y="2458"/>
                  </a:cubicBezTo>
                  <a:cubicBezTo>
                    <a:pt x="11846" y="2269"/>
                    <a:pt x="11689" y="2111"/>
                    <a:pt x="11500" y="2111"/>
                  </a:cubicBezTo>
                  <a:lnTo>
                    <a:pt x="7435" y="2111"/>
                  </a:lnTo>
                  <a:cubicBezTo>
                    <a:pt x="7309" y="2111"/>
                    <a:pt x="7183" y="2206"/>
                    <a:pt x="7120" y="2269"/>
                  </a:cubicBezTo>
                  <a:lnTo>
                    <a:pt x="6648" y="3056"/>
                  </a:lnTo>
                  <a:lnTo>
                    <a:pt x="5545" y="221"/>
                  </a:lnTo>
                  <a:cubicBezTo>
                    <a:pt x="5514" y="95"/>
                    <a:pt x="5388" y="0"/>
                    <a:pt x="523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85" name="Google Shape;9085;p82"/>
            <p:cNvSpPr/>
            <p:nvPr/>
          </p:nvSpPr>
          <p:spPr>
            <a:xfrm>
              <a:off x="-28462125" y="3199700"/>
              <a:ext cx="295400" cy="125275"/>
            </a:xfrm>
            <a:custGeom>
              <a:avLst/>
              <a:gdLst/>
              <a:ahLst/>
              <a:cxnLst/>
              <a:rect l="l" t="t" r="r" b="b"/>
              <a:pathLst>
                <a:path w="11816" h="5011" extrusionOk="0">
                  <a:moveTo>
                    <a:pt x="3151" y="1"/>
                  </a:moveTo>
                  <a:cubicBezTo>
                    <a:pt x="1387" y="1"/>
                    <a:pt x="1" y="1419"/>
                    <a:pt x="1" y="3277"/>
                  </a:cubicBezTo>
                  <a:cubicBezTo>
                    <a:pt x="1" y="3876"/>
                    <a:pt x="158" y="4349"/>
                    <a:pt x="442" y="4821"/>
                  </a:cubicBezTo>
                  <a:lnTo>
                    <a:pt x="3655" y="4821"/>
                  </a:lnTo>
                  <a:lnTo>
                    <a:pt x="4285" y="3340"/>
                  </a:lnTo>
                  <a:cubicBezTo>
                    <a:pt x="4443" y="2994"/>
                    <a:pt x="4821" y="2773"/>
                    <a:pt x="5199" y="2710"/>
                  </a:cubicBezTo>
                  <a:cubicBezTo>
                    <a:pt x="5672" y="2710"/>
                    <a:pt x="6018" y="2994"/>
                    <a:pt x="6176" y="3403"/>
                  </a:cubicBezTo>
                  <a:lnTo>
                    <a:pt x="6806" y="5010"/>
                  </a:lnTo>
                  <a:cubicBezTo>
                    <a:pt x="6963" y="4884"/>
                    <a:pt x="7215" y="4821"/>
                    <a:pt x="7404" y="4821"/>
                  </a:cubicBezTo>
                  <a:lnTo>
                    <a:pt x="11374" y="4821"/>
                  </a:lnTo>
                  <a:cubicBezTo>
                    <a:pt x="11626" y="4349"/>
                    <a:pt x="11815" y="3813"/>
                    <a:pt x="11815" y="3277"/>
                  </a:cubicBezTo>
                  <a:cubicBezTo>
                    <a:pt x="11815" y="1419"/>
                    <a:pt x="10429" y="1"/>
                    <a:pt x="8665" y="1"/>
                  </a:cubicBezTo>
                  <a:cubicBezTo>
                    <a:pt x="7247" y="1"/>
                    <a:pt x="6396" y="977"/>
                    <a:pt x="5924" y="1860"/>
                  </a:cubicBezTo>
                  <a:cubicBezTo>
                    <a:pt x="5451" y="977"/>
                    <a:pt x="4537" y="1"/>
                    <a:pt x="315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86" name="Google Shape;9086;p82"/>
            <p:cNvSpPr/>
            <p:nvPr/>
          </p:nvSpPr>
          <p:spPr>
            <a:xfrm>
              <a:off x="-28405400" y="3360375"/>
              <a:ext cx="186675" cy="98475"/>
            </a:xfrm>
            <a:custGeom>
              <a:avLst/>
              <a:gdLst/>
              <a:ahLst/>
              <a:cxnLst/>
              <a:rect l="l" t="t" r="r" b="b"/>
              <a:pathLst>
                <a:path w="7467" h="3939" extrusionOk="0">
                  <a:moveTo>
                    <a:pt x="2962" y="1"/>
                  </a:moveTo>
                  <a:cubicBezTo>
                    <a:pt x="2773" y="284"/>
                    <a:pt x="2458" y="442"/>
                    <a:pt x="2111" y="442"/>
                  </a:cubicBezTo>
                  <a:lnTo>
                    <a:pt x="0" y="442"/>
                  </a:lnTo>
                  <a:cubicBezTo>
                    <a:pt x="158" y="599"/>
                    <a:pt x="347" y="757"/>
                    <a:pt x="536" y="914"/>
                  </a:cubicBezTo>
                  <a:cubicBezTo>
                    <a:pt x="1449" y="1734"/>
                    <a:pt x="2426" y="2647"/>
                    <a:pt x="3434" y="3813"/>
                  </a:cubicBezTo>
                  <a:cubicBezTo>
                    <a:pt x="3529" y="3907"/>
                    <a:pt x="3592" y="3939"/>
                    <a:pt x="3718" y="3939"/>
                  </a:cubicBezTo>
                  <a:cubicBezTo>
                    <a:pt x="3844" y="3939"/>
                    <a:pt x="3907" y="3907"/>
                    <a:pt x="4001" y="3813"/>
                  </a:cubicBezTo>
                  <a:cubicBezTo>
                    <a:pt x="4978" y="2584"/>
                    <a:pt x="6018" y="1734"/>
                    <a:pt x="6900" y="914"/>
                  </a:cubicBezTo>
                  <a:cubicBezTo>
                    <a:pt x="7120" y="757"/>
                    <a:pt x="7278" y="599"/>
                    <a:pt x="7467" y="442"/>
                  </a:cubicBezTo>
                  <a:lnTo>
                    <a:pt x="5860" y="442"/>
                  </a:lnTo>
                  <a:lnTo>
                    <a:pt x="5293" y="1324"/>
                  </a:lnTo>
                  <a:cubicBezTo>
                    <a:pt x="5104" y="1639"/>
                    <a:pt x="4789" y="1860"/>
                    <a:pt x="4379" y="1860"/>
                  </a:cubicBezTo>
                  <a:lnTo>
                    <a:pt x="4316" y="1860"/>
                  </a:lnTo>
                  <a:cubicBezTo>
                    <a:pt x="3907" y="1797"/>
                    <a:pt x="3592" y="1576"/>
                    <a:pt x="3434" y="1167"/>
                  </a:cubicBezTo>
                  <a:lnTo>
                    <a:pt x="296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087" name="Google Shape;9087;p82"/>
          <p:cNvGrpSpPr/>
          <p:nvPr/>
        </p:nvGrpSpPr>
        <p:grpSpPr>
          <a:xfrm>
            <a:off x="6482574" y="2651571"/>
            <a:ext cx="471676" cy="470444"/>
            <a:chOff x="-28461325" y="3545475"/>
            <a:chExt cx="296950" cy="296175"/>
          </a:xfrm>
        </p:grpSpPr>
        <p:sp>
          <p:nvSpPr>
            <p:cNvPr id="9088" name="Google Shape;9088;p82"/>
            <p:cNvSpPr/>
            <p:nvPr/>
          </p:nvSpPr>
          <p:spPr>
            <a:xfrm>
              <a:off x="-28461325" y="3666775"/>
              <a:ext cx="34675" cy="52775"/>
            </a:xfrm>
            <a:custGeom>
              <a:avLst/>
              <a:gdLst/>
              <a:ahLst/>
              <a:cxnLst/>
              <a:rect l="l" t="t" r="r" b="b"/>
              <a:pathLst>
                <a:path w="1387" h="2111" extrusionOk="0">
                  <a:moveTo>
                    <a:pt x="0" y="0"/>
                  </a:moveTo>
                  <a:lnTo>
                    <a:pt x="0" y="2111"/>
                  </a:lnTo>
                  <a:lnTo>
                    <a:pt x="1386" y="2111"/>
                  </a:lnTo>
                  <a:lnTo>
                    <a:pt x="1386"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89" name="Google Shape;9089;p82"/>
            <p:cNvSpPr/>
            <p:nvPr/>
          </p:nvSpPr>
          <p:spPr>
            <a:xfrm>
              <a:off x="-28461325" y="3737650"/>
              <a:ext cx="52775" cy="17350"/>
            </a:xfrm>
            <a:custGeom>
              <a:avLst/>
              <a:gdLst/>
              <a:ahLst/>
              <a:cxnLst/>
              <a:rect l="l" t="t" r="r" b="b"/>
              <a:pathLst>
                <a:path w="2111" h="694" extrusionOk="0">
                  <a:moveTo>
                    <a:pt x="0" y="1"/>
                  </a:moveTo>
                  <a:lnTo>
                    <a:pt x="0" y="694"/>
                  </a:lnTo>
                  <a:lnTo>
                    <a:pt x="1733" y="694"/>
                  </a:lnTo>
                  <a:cubicBezTo>
                    <a:pt x="1954" y="694"/>
                    <a:pt x="2111" y="536"/>
                    <a:pt x="2111" y="347"/>
                  </a:cubicBezTo>
                  <a:cubicBezTo>
                    <a:pt x="2111" y="158"/>
                    <a:pt x="1954" y="1"/>
                    <a:pt x="173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90" name="Google Shape;9090;p82"/>
            <p:cNvSpPr/>
            <p:nvPr/>
          </p:nvSpPr>
          <p:spPr>
            <a:xfrm>
              <a:off x="-28461325" y="3632100"/>
              <a:ext cx="52775" cy="17375"/>
            </a:xfrm>
            <a:custGeom>
              <a:avLst/>
              <a:gdLst/>
              <a:ahLst/>
              <a:cxnLst/>
              <a:rect l="l" t="t" r="r" b="b"/>
              <a:pathLst>
                <a:path w="2111" h="695" extrusionOk="0">
                  <a:moveTo>
                    <a:pt x="0" y="1"/>
                  </a:moveTo>
                  <a:lnTo>
                    <a:pt x="0" y="694"/>
                  </a:lnTo>
                  <a:lnTo>
                    <a:pt x="1733" y="694"/>
                  </a:lnTo>
                  <a:cubicBezTo>
                    <a:pt x="1954" y="694"/>
                    <a:pt x="2111" y="537"/>
                    <a:pt x="2111" y="348"/>
                  </a:cubicBezTo>
                  <a:cubicBezTo>
                    <a:pt x="2111" y="159"/>
                    <a:pt x="1954" y="1"/>
                    <a:pt x="173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91" name="Google Shape;9091;p82"/>
            <p:cNvSpPr/>
            <p:nvPr/>
          </p:nvSpPr>
          <p:spPr>
            <a:xfrm>
              <a:off x="-28460550" y="3545475"/>
              <a:ext cx="296175" cy="296175"/>
            </a:xfrm>
            <a:custGeom>
              <a:avLst/>
              <a:gdLst/>
              <a:ahLst/>
              <a:cxnLst/>
              <a:rect l="l" t="t" r="r" b="b"/>
              <a:pathLst>
                <a:path w="11847" h="11847" extrusionOk="0">
                  <a:moveTo>
                    <a:pt x="2427" y="0"/>
                  </a:moveTo>
                  <a:cubicBezTo>
                    <a:pt x="1072" y="0"/>
                    <a:pt x="1" y="1103"/>
                    <a:pt x="1" y="2426"/>
                  </a:cubicBezTo>
                  <a:lnTo>
                    <a:pt x="1" y="2804"/>
                  </a:lnTo>
                  <a:lnTo>
                    <a:pt x="1355" y="2804"/>
                  </a:lnTo>
                  <a:lnTo>
                    <a:pt x="1355" y="2426"/>
                  </a:lnTo>
                  <a:cubicBezTo>
                    <a:pt x="1355" y="1859"/>
                    <a:pt x="1828" y="1418"/>
                    <a:pt x="2395" y="1418"/>
                  </a:cubicBezTo>
                  <a:lnTo>
                    <a:pt x="9358" y="1418"/>
                  </a:lnTo>
                  <a:cubicBezTo>
                    <a:pt x="9956" y="1418"/>
                    <a:pt x="10366" y="1891"/>
                    <a:pt x="10366" y="2426"/>
                  </a:cubicBezTo>
                  <a:lnTo>
                    <a:pt x="10366" y="9420"/>
                  </a:lnTo>
                  <a:cubicBezTo>
                    <a:pt x="10366" y="9987"/>
                    <a:pt x="9893" y="10429"/>
                    <a:pt x="9358" y="10429"/>
                  </a:cubicBezTo>
                  <a:lnTo>
                    <a:pt x="2395" y="10429"/>
                  </a:lnTo>
                  <a:cubicBezTo>
                    <a:pt x="1797" y="10429"/>
                    <a:pt x="1355" y="9956"/>
                    <a:pt x="1355" y="9420"/>
                  </a:cubicBezTo>
                  <a:lnTo>
                    <a:pt x="1355" y="9042"/>
                  </a:lnTo>
                  <a:lnTo>
                    <a:pt x="1" y="9042"/>
                  </a:lnTo>
                  <a:lnTo>
                    <a:pt x="1" y="9420"/>
                  </a:lnTo>
                  <a:cubicBezTo>
                    <a:pt x="1" y="10744"/>
                    <a:pt x="1103" y="11846"/>
                    <a:pt x="2427" y="11846"/>
                  </a:cubicBezTo>
                  <a:lnTo>
                    <a:pt x="9389" y="11846"/>
                  </a:lnTo>
                  <a:cubicBezTo>
                    <a:pt x="10744" y="11846"/>
                    <a:pt x="11847" y="10744"/>
                    <a:pt x="11847" y="9420"/>
                  </a:cubicBezTo>
                  <a:lnTo>
                    <a:pt x="11847" y="2426"/>
                  </a:lnTo>
                  <a:cubicBezTo>
                    <a:pt x="11847" y="1103"/>
                    <a:pt x="10744" y="0"/>
                    <a:pt x="938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92" name="Google Shape;9092;p82"/>
            <p:cNvSpPr/>
            <p:nvPr/>
          </p:nvSpPr>
          <p:spPr>
            <a:xfrm>
              <a:off x="-28347925" y="3649450"/>
              <a:ext cx="86675" cy="86650"/>
            </a:xfrm>
            <a:custGeom>
              <a:avLst/>
              <a:gdLst/>
              <a:ahLst/>
              <a:cxnLst/>
              <a:rect l="l" t="t" r="r" b="b"/>
              <a:pathLst>
                <a:path w="3467" h="3466" extrusionOk="0">
                  <a:moveTo>
                    <a:pt x="1387" y="0"/>
                  </a:moveTo>
                  <a:lnTo>
                    <a:pt x="1387" y="1040"/>
                  </a:lnTo>
                  <a:cubicBezTo>
                    <a:pt x="1387" y="1229"/>
                    <a:pt x="1230" y="1386"/>
                    <a:pt x="1041" y="1386"/>
                  </a:cubicBezTo>
                  <a:lnTo>
                    <a:pt x="1" y="1386"/>
                  </a:lnTo>
                  <a:lnTo>
                    <a:pt x="1" y="2111"/>
                  </a:lnTo>
                  <a:lnTo>
                    <a:pt x="1041" y="2111"/>
                  </a:lnTo>
                  <a:cubicBezTo>
                    <a:pt x="1230" y="2111"/>
                    <a:pt x="1387" y="2268"/>
                    <a:pt x="1387" y="2457"/>
                  </a:cubicBezTo>
                  <a:lnTo>
                    <a:pt x="1387" y="3466"/>
                  </a:lnTo>
                  <a:lnTo>
                    <a:pt x="2080" y="3466"/>
                  </a:lnTo>
                  <a:lnTo>
                    <a:pt x="2080" y="2457"/>
                  </a:lnTo>
                  <a:cubicBezTo>
                    <a:pt x="2080" y="2268"/>
                    <a:pt x="2238" y="2111"/>
                    <a:pt x="2458" y="2111"/>
                  </a:cubicBezTo>
                  <a:lnTo>
                    <a:pt x="3467" y="2111"/>
                  </a:lnTo>
                  <a:lnTo>
                    <a:pt x="3467" y="1386"/>
                  </a:lnTo>
                  <a:lnTo>
                    <a:pt x="2458" y="1386"/>
                  </a:lnTo>
                  <a:cubicBezTo>
                    <a:pt x="2238" y="1386"/>
                    <a:pt x="2080" y="1229"/>
                    <a:pt x="2080" y="1040"/>
                  </a:cubicBezTo>
                  <a:lnTo>
                    <a:pt x="208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93" name="Google Shape;9093;p82"/>
            <p:cNvSpPr/>
            <p:nvPr/>
          </p:nvSpPr>
          <p:spPr>
            <a:xfrm>
              <a:off x="-28408550" y="3597450"/>
              <a:ext cx="191400" cy="192200"/>
            </a:xfrm>
            <a:custGeom>
              <a:avLst/>
              <a:gdLst/>
              <a:ahLst/>
              <a:cxnLst/>
              <a:rect l="l" t="t" r="r" b="b"/>
              <a:pathLst>
                <a:path w="7656" h="7688" extrusionOk="0">
                  <a:moveTo>
                    <a:pt x="4883" y="1418"/>
                  </a:moveTo>
                  <a:cubicBezTo>
                    <a:pt x="5072" y="1418"/>
                    <a:pt x="5230" y="1576"/>
                    <a:pt x="5230" y="1765"/>
                  </a:cubicBezTo>
                  <a:lnTo>
                    <a:pt x="5230" y="2805"/>
                  </a:lnTo>
                  <a:lnTo>
                    <a:pt x="6238" y="2805"/>
                  </a:lnTo>
                  <a:cubicBezTo>
                    <a:pt x="6459" y="2805"/>
                    <a:pt x="6616" y="2962"/>
                    <a:pt x="6616" y="3151"/>
                  </a:cubicBezTo>
                  <a:lnTo>
                    <a:pt x="6616" y="4537"/>
                  </a:lnTo>
                  <a:cubicBezTo>
                    <a:pt x="6616" y="4726"/>
                    <a:pt x="6459" y="4884"/>
                    <a:pt x="6238" y="4884"/>
                  </a:cubicBezTo>
                  <a:lnTo>
                    <a:pt x="5230" y="4884"/>
                  </a:lnTo>
                  <a:lnTo>
                    <a:pt x="5230" y="5924"/>
                  </a:lnTo>
                  <a:cubicBezTo>
                    <a:pt x="5230" y="6113"/>
                    <a:pt x="5072" y="6270"/>
                    <a:pt x="4883" y="6270"/>
                  </a:cubicBezTo>
                  <a:lnTo>
                    <a:pt x="3497" y="6270"/>
                  </a:lnTo>
                  <a:cubicBezTo>
                    <a:pt x="3308" y="6270"/>
                    <a:pt x="3151" y="6113"/>
                    <a:pt x="3151" y="5924"/>
                  </a:cubicBezTo>
                  <a:lnTo>
                    <a:pt x="3151" y="4884"/>
                  </a:lnTo>
                  <a:lnTo>
                    <a:pt x="2111" y="4884"/>
                  </a:lnTo>
                  <a:cubicBezTo>
                    <a:pt x="1922" y="4884"/>
                    <a:pt x="1764" y="4726"/>
                    <a:pt x="1764" y="4537"/>
                  </a:cubicBezTo>
                  <a:lnTo>
                    <a:pt x="1764" y="3151"/>
                  </a:lnTo>
                  <a:cubicBezTo>
                    <a:pt x="1764" y="2962"/>
                    <a:pt x="1922" y="2805"/>
                    <a:pt x="2111" y="2805"/>
                  </a:cubicBezTo>
                  <a:lnTo>
                    <a:pt x="3151" y="2805"/>
                  </a:lnTo>
                  <a:lnTo>
                    <a:pt x="3151" y="1765"/>
                  </a:lnTo>
                  <a:cubicBezTo>
                    <a:pt x="3151" y="1576"/>
                    <a:pt x="3308" y="1418"/>
                    <a:pt x="3497" y="1418"/>
                  </a:cubicBezTo>
                  <a:close/>
                  <a:moveTo>
                    <a:pt x="347" y="1"/>
                  </a:moveTo>
                  <a:cubicBezTo>
                    <a:pt x="158" y="1"/>
                    <a:pt x="0" y="158"/>
                    <a:pt x="0" y="347"/>
                  </a:cubicBezTo>
                  <a:lnTo>
                    <a:pt x="0" y="757"/>
                  </a:lnTo>
                  <a:cubicBezTo>
                    <a:pt x="378" y="914"/>
                    <a:pt x="693" y="1261"/>
                    <a:pt x="693" y="1734"/>
                  </a:cubicBezTo>
                  <a:cubicBezTo>
                    <a:pt x="693" y="2175"/>
                    <a:pt x="378" y="2553"/>
                    <a:pt x="0" y="2710"/>
                  </a:cubicBezTo>
                  <a:lnTo>
                    <a:pt x="0" y="4979"/>
                  </a:lnTo>
                  <a:cubicBezTo>
                    <a:pt x="378" y="5136"/>
                    <a:pt x="693" y="5483"/>
                    <a:pt x="693" y="5955"/>
                  </a:cubicBezTo>
                  <a:cubicBezTo>
                    <a:pt x="693" y="6396"/>
                    <a:pt x="441" y="6774"/>
                    <a:pt x="0" y="6932"/>
                  </a:cubicBezTo>
                  <a:lnTo>
                    <a:pt x="0" y="7341"/>
                  </a:lnTo>
                  <a:cubicBezTo>
                    <a:pt x="0" y="7530"/>
                    <a:pt x="158" y="7688"/>
                    <a:pt x="347" y="7688"/>
                  </a:cubicBezTo>
                  <a:lnTo>
                    <a:pt x="7309" y="7688"/>
                  </a:lnTo>
                  <a:cubicBezTo>
                    <a:pt x="7498" y="7688"/>
                    <a:pt x="7656" y="7530"/>
                    <a:pt x="7656" y="7341"/>
                  </a:cubicBezTo>
                  <a:lnTo>
                    <a:pt x="7656" y="347"/>
                  </a:lnTo>
                  <a:cubicBezTo>
                    <a:pt x="7656" y="158"/>
                    <a:pt x="7498" y="1"/>
                    <a:pt x="730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094" name="Google Shape;9094;p82"/>
          <p:cNvGrpSpPr/>
          <p:nvPr/>
        </p:nvGrpSpPr>
        <p:grpSpPr>
          <a:xfrm>
            <a:off x="6477549" y="3251630"/>
            <a:ext cx="481723" cy="470404"/>
            <a:chOff x="-28463700" y="3914875"/>
            <a:chExt cx="303275" cy="296150"/>
          </a:xfrm>
        </p:grpSpPr>
        <p:sp>
          <p:nvSpPr>
            <p:cNvPr id="9095" name="Google Shape;9095;p82"/>
            <p:cNvSpPr/>
            <p:nvPr/>
          </p:nvSpPr>
          <p:spPr>
            <a:xfrm>
              <a:off x="-28333725" y="4057375"/>
              <a:ext cx="86650" cy="64650"/>
            </a:xfrm>
            <a:custGeom>
              <a:avLst/>
              <a:gdLst/>
              <a:ahLst/>
              <a:cxnLst/>
              <a:rect l="l" t="t" r="r" b="b"/>
              <a:pathLst>
                <a:path w="3466" h="2586" extrusionOk="0">
                  <a:moveTo>
                    <a:pt x="614" y="0"/>
                  </a:moveTo>
                  <a:cubicBezTo>
                    <a:pt x="287" y="0"/>
                    <a:pt x="0" y="305"/>
                    <a:pt x="0" y="696"/>
                  </a:cubicBezTo>
                  <a:cubicBezTo>
                    <a:pt x="0" y="1326"/>
                    <a:pt x="1008" y="2019"/>
                    <a:pt x="1733" y="2586"/>
                  </a:cubicBezTo>
                  <a:cubicBezTo>
                    <a:pt x="2426" y="2019"/>
                    <a:pt x="3466" y="1326"/>
                    <a:pt x="3466" y="696"/>
                  </a:cubicBezTo>
                  <a:cubicBezTo>
                    <a:pt x="3466" y="349"/>
                    <a:pt x="3214" y="3"/>
                    <a:pt x="2741" y="3"/>
                  </a:cubicBezTo>
                  <a:cubicBezTo>
                    <a:pt x="2237" y="3"/>
                    <a:pt x="2048" y="570"/>
                    <a:pt x="2048" y="570"/>
                  </a:cubicBezTo>
                  <a:cubicBezTo>
                    <a:pt x="2001" y="743"/>
                    <a:pt x="1851" y="830"/>
                    <a:pt x="1701" y="830"/>
                  </a:cubicBezTo>
                  <a:cubicBezTo>
                    <a:pt x="1552" y="830"/>
                    <a:pt x="1402" y="743"/>
                    <a:pt x="1355" y="570"/>
                  </a:cubicBezTo>
                  <a:cubicBezTo>
                    <a:pt x="1355" y="538"/>
                    <a:pt x="1166" y="3"/>
                    <a:pt x="662" y="3"/>
                  </a:cubicBezTo>
                  <a:cubicBezTo>
                    <a:pt x="646" y="1"/>
                    <a:pt x="630" y="0"/>
                    <a:pt x="61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96" name="Google Shape;9096;p82"/>
            <p:cNvSpPr/>
            <p:nvPr/>
          </p:nvSpPr>
          <p:spPr>
            <a:xfrm>
              <a:off x="-28463700" y="3914875"/>
              <a:ext cx="303275" cy="296150"/>
            </a:xfrm>
            <a:custGeom>
              <a:avLst/>
              <a:gdLst/>
              <a:ahLst/>
              <a:cxnLst/>
              <a:rect l="l" t="t" r="r" b="b"/>
              <a:pathLst>
                <a:path w="12131" h="11846" extrusionOk="0">
                  <a:moveTo>
                    <a:pt x="3744" y="3555"/>
                  </a:moveTo>
                  <a:cubicBezTo>
                    <a:pt x="3907" y="3555"/>
                    <a:pt x="4040" y="3674"/>
                    <a:pt x="4096" y="3844"/>
                  </a:cubicBezTo>
                  <a:cubicBezTo>
                    <a:pt x="4128" y="4033"/>
                    <a:pt x="3970" y="4190"/>
                    <a:pt x="3813" y="4253"/>
                  </a:cubicBezTo>
                  <a:cubicBezTo>
                    <a:pt x="2931" y="4379"/>
                    <a:pt x="2427" y="5451"/>
                    <a:pt x="2899" y="6333"/>
                  </a:cubicBezTo>
                  <a:cubicBezTo>
                    <a:pt x="2994" y="6490"/>
                    <a:pt x="2931" y="6711"/>
                    <a:pt x="2773" y="6805"/>
                  </a:cubicBezTo>
                  <a:cubicBezTo>
                    <a:pt x="2723" y="6825"/>
                    <a:pt x="2667" y="6836"/>
                    <a:pt x="2611" y="6836"/>
                  </a:cubicBezTo>
                  <a:cubicBezTo>
                    <a:pt x="2489" y="6836"/>
                    <a:pt x="2365" y="6787"/>
                    <a:pt x="2301" y="6679"/>
                  </a:cubicBezTo>
                  <a:cubicBezTo>
                    <a:pt x="1608" y="5419"/>
                    <a:pt x="2364" y="3812"/>
                    <a:pt x="3687" y="3560"/>
                  </a:cubicBezTo>
                  <a:cubicBezTo>
                    <a:pt x="3706" y="3557"/>
                    <a:pt x="3726" y="3555"/>
                    <a:pt x="3744" y="3555"/>
                  </a:cubicBezTo>
                  <a:close/>
                  <a:moveTo>
                    <a:pt x="7940" y="4946"/>
                  </a:moveTo>
                  <a:cubicBezTo>
                    <a:pt x="8728" y="4946"/>
                    <a:pt x="9326" y="5577"/>
                    <a:pt x="9326" y="6364"/>
                  </a:cubicBezTo>
                  <a:cubicBezTo>
                    <a:pt x="9326" y="7341"/>
                    <a:pt x="8381" y="7939"/>
                    <a:pt x="7121" y="9011"/>
                  </a:cubicBezTo>
                  <a:cubicBezTo>
                    <a:pt x="7058" y="9074"/>
                    <a:pt x="6979" y="9105"/>
                    <a:pt x="6900" y="9105"/>
                  </a:cubicBezTo>
                  <a:cubicBezTo>
                    <a:pt x="6822" y="9105"/>
                    <a:pt x="6743" y="9074"/>
                    <a:pt x="6680" y="9011"/>
                  </a:cubicBezTo>
                  <a:cubicBezTo>
                    <a:pt x="5420" y="7971"/>
                    <a:pt x="4474" y="7341"/>
                    <a:pt x="4474" y="6364"/>
                  </a:cubicBezTo>
                  <a:cubicBezTo>
                    <a:pt x="4474" y="5577"/>
                    <a:pt x="5105" y="4946"/>
                    <a:pt x="5861" y="4946"/>
                  </a:cubicBezTo>
                  <a:cubicBezTo>
                    <a:pt x="6365" y="4946"/>
                    <a:pt x="6711" y="5230"/>
                    <a:pt x="6932" y="5451"/>
                  </a:cubicBezTo>
                  <a:cubicBezTo>
                    <a:pt x="7121" y="5198"/>
                    <a:pt x="7467" y="4946"/>
                    <a:pt x="7940" y="4946"/>
                  </a:cubicBezTo>
                  <a:close/>
                  <a:moveTo>
                    <a:pt x="7404" y="0"/>
                  </a:moveTo>
                  <a:cubicBezTo>
                    <a:pt x="6459" y="0"/>
                    <a:pt x="5703" y="788"/>
                    <a:pt x="5703" y="1733"/>
                  </a:cubicBezTo>
                  <a:lnTo>
                    <a:pt x="5703" y="2899"/>
                  </a:lnTo>
                  <a:cubicBezTo>
                    <a:pt x="5136" y="2395"/>
                    <a:pt x="4443" y="2111"/>
                    <a:pt x="3687" y="2111"/>
                  </a:cubicBezTo>
                  <a:cubicBezTo>
                    <a:pt x="1450" y="2111"/>
                    <a:pt x="1" y="4505"/>
                    <a:pt x="977" y="6616"/>
                  </a:cubicBezTo>
                  <a:lnTo>
                    <a:pt x="2899" y="10649"/>
                  </a:lnTo>
                  <a:cubicBezTo>
                    <a:pt x="3246" y="11373"/>
                    <a:pt x="3939" y="11846"/>
                    <a:pt x="4727" y="11846"/>
                  </a:cubicBezTo>
                  <a:cubicBezTo>
                    <a:pt x="5231" y="11846"/>
                    <a:pt x="5703" y="11657"/>
                    <a:pt x="6050" y="11342"/>
                  </a:cubicBezTo>
                  <a:cubicBezTo>
                    <a:pt x="6396" y="11688"/>
                    <a:pt x="6869" y="11846"/>
                    <a:pt x="7404" y="11846"/>
                  </a:cubicBezTo>
                  <a:cubicBezTo>
                    <a:pt x="8192" y="11846"/>
                    <a:pt x="8885" y="11405"/>
                    <a:pt x="9200" y="10649"/>
                  </a:cubicBezTo>
                  <a:lnTo>
                    <a:pt x="11122" y="6616"/>
                  </a:lnTo>
                  <a:cubicBezTo>
                    <a:pt x="12130" y="4505"/>
                    <a:pt x="10618" y="2111"/>
                    <a:pt x="8413" y="2111"/>
                  </a:cubicBezTo>
                  <a:cubicBezTo>
                    <a:pt x="7656" y="2111"/>
                    <a:pt x="6963" y="2395"/>
                    <a:pt x="6396" y="2899"/>
                  </a:cubicBezTo>
                  <a:lnTo>
                    <a:pt x="6396" y="1733"/>
                  </a:lnTo>
                  <a:cubicBezTo>
                    <a:pt x="6396" y="1166"/>
                    <a:pt x="6837" y="693"/>
                    <a:pt x="7404" y="693"/>
                  </a:cubicBezTo>
                  <a:cubicBezTo>
                    <a:pt x="7593" y="693"/>
                    <a:pt x="7751" y="536"/>
                    <a:pt x="7751" y="347"/>
                  </a:cubicBezTo>
                  <a:cubicBezTo>
                    <a:pt x="7751" y="158"/>
                    <a:pt x="7593" y="0"/>
                    <a:pt x="740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097" name="Google Shape;9097;p82"/>
          <p:cNvGrpSpPr/>
          <p:nvPr/>
        </p:nvGrpSpPr>
        <p:grpSpPr>
          <a:xfrm>
            <a:off x="9457263" y="2126407"/>
            <a:ext cx="469173" cy="302789"/>
            <a:chOff x="-26573400" y="3224125"/>
            <a:chExt cx="295375" cy="190625"/>
          </a:xfrm>
        </p:grpSpPr>
        <p:sp>
          <p:nvSpPr>
            <p:cNvPr id="9098" name="Google Shape;9098;p82"/>
            <p:cNvSpPr/>
            <p:nvPr/>
          </p:nvSpPr>
          <p:spPr>
            <a:xfrm>
              <a:off x="-26330800" y="3327900"/>
              <a:ext cx="52775" cy="68750"/>
            </a:xfrm>
            <a:custGeom>
              <a:avLst/>
              <a:gdLst/>
              <a:ahLst/>
              <a:cxnLst/>
              <a:rect l="l" t="t" r="r" b="b"/>
              <a:pathLst>
                <a:path w="2111" h="2750" extrusionOk="0">
                  <a:moveTo>
                    <a:pt x="1067" y="0"/>
                  </a:moveTo>
                  <a:cubicBezTo>
                    <a:pt x="953" y="0"/>
                    <a:pt x="835" y="55"/>
                    <a:pt x="756" y="166"/>
                  </a:cubicBezTo>
                  <a:cubicBezTo>
                    <a:pt x="536" y="481"/>
                    <a:pt x="0" y="1300"/>
                    <a:pt x="0" y="1741"/>
                  </a:cubicBezTo>
                  <a:cubicBezTo>
                    <a:pt x="0" y="2308"/>
                    <a:pt x="473" y="2749"/>
                    <a:pt x="1040" y="2749"/>
                  </a:cubicBezTo>
                  <a:cubicBezTo>
                    <a:pt x="1638" y="2749"/>
                    <a:pt x="2048" y="2276"/>
                    <a:pt x="2048" y="1741"/>
                  </a:cubicBezTo>
                  <a:cubicBezTo>
                    <a:pt x="2111" y="1300"/>
                    <a:pt x="1575" y="481"/>
                    <a:pt x="1355" y="166"/>
                  </a:cubicBezTo>
                  <a:cubicBezTo>
                    <a:pt x="1292" y="55"/>
                    <a:pt x="1182" y="0"/>
                    <a:pt x="106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099" name="Google Shape;9099;p82"/>
            <p:cNvSpPr/>
            <p:nvPr/>
          </p:nvSpPr>
          <p:spPr>
            <a:xfrm>
              <a:off x="-26573400" y="3224125"/>
              <a:ext cx="293025" cy="190625"/>
            </a:xfrm>
            <a:custGeom>
              <a:avLst/>
              <a:gdLst/>
              <a:ahLst/>
              <a:cxnLst/>
              <a:rect l="l" t="t" r="r" b="b"/>
              <a:pathLst>
                <a:path w="11721" h="7625" extrusionOk="0">
                  <a:moveTo>
                    <a:pt x="10775" y="2048"/>
                  </a:moveTo>
                  <a:cubicBezTo>
                    <a:pt x="10964" y="2048"/>
                    <a:pt x="11122" y="2206"/>
                    <a:pt x="11122" y="2426"/>
                  </a:cubicBezTo>
                  <a:cubicBezTo>
                    <a:pt x="11122" y="2615"/>
                    <a:pt x="10964" y="2773"/>
                    <a:pt x="10775" y="2773"/>
                  </a:cubicBezTo>
                  <a:lnTo>
                    <a:pt x="9830" y="2773"/>
                  </a:lnTo>
                  <a:lnTo>
                    <a:pt x="9988" y="2048"/>
                  </a:lnTo>
                  <a:close/>
                  <a:moveTo>
                    <a:pt x="4474" y="2773"/>
                  </a:moveTo>
                  <a:cubicBezTo>
                    <a:pt x="4663" y="2773"/>
                    <a:pt x="4821" y="2930"/>
                    <a:pt x="4821" y="3119"/>
                  </a:cubicBezTo>
                  <a:cubicBezTo>
                    <a:pt x="4821" y="3308"/>
                    <a:pt x="4663" y="3466"/>
                    <a:pt x="4474" y="3466"/>
                  </a:cubicBezTo>
                  <a:cubicBezTo>
                    <a:pt x="4285" y="3466"/>
                    <a:pt x="4128" y="3308"/>
                    <a:pt x="4128" y="3119"/>
                  </a:cubicBezTo>
                  <a:cubicBezTo>
                    <a:pt x="4128" y="2930"/>
                    <a:pt x="4285" y="2773"/>
                    <a:pt x="4474" y="2773"/>
                  </a:cubicBezTo>
                  <a:close/>
                  <a:moveTo>
                    <a:pt x="4474" y="4159"/>
                  </a:moveTo>
                  <a:cubicBezTo>
                    <a:pt x="4663" y="4159"/>
                    <a:pt x="4821" y="4317"/>
                    <a:pt x="4821" y="4506"/>
                  </a:cubicBezTo>
                  <a:cubicBezTo>
                    <a:pt x="4821" y="4695"/>
                    <a:pt x="4663" y="4852"/>
                    <a:pt x="4474" y="4852"/>
                  </a:cubicBezTo>
                  <a:cubicBezTo>
                    <a:pt x="4285" y="4852"/>
                    <a:pt x="4128" y="4695"/>
                    <a:pt x="4128" y="4506"/>
                  </a:cubicBezTo>
                  <a:cubicBezTo>
                    <a:pt x="4128" y="4317"/>
                    <a:pt x="4285" y="4159"/>
                    <a:pt x="4474" y="4159"/>
                  </a:cubicBezTo>
                  <a:close/>
                  <a:moveTo>
                    <a:pt x="4474" y="5514"/>
                  </a:moveTo>
                  <a:cubicBezTo>
                    <a:pt x="4663" y="5514"/>
                    <a:pt x="4821" y="5671"/>
                    <a:pt x="4821" y="5892"/>
                  </a:cubicBezTo>
                  <a:cubicBezTo>
                    <a:pt x="4821" y="6081"/>
                    <a:pt x="4663" y="6238"/>
                    <a:pt x="4474" y="6238"/>
                  </a:cubicBezTo>
                  <a:cubicBezTo>
                    <a:pt x="4285" y="6238"/>
                    <a:pt x="4128" y="6081"/>
                    <a:pt x="4128" y="5892"/>
                  </a:cubicBezTo>
                  <a:cubicBezTo>
                    <a:pt x="4128" y="5671"/>
                    <a:pt x="4285" y="5514"/>
                    <a:pt x="4474" y="5514"/>
                  </a:cubicBezTo>
                  <a:close/>
                  <a:moveTo>
                    <a:pt x="3088" y="0"/>
                  </a:moveTo>
                  <a:cubicBezTo>
                    <a:pt x="1355" y="0"/>
                    <a:pt x="1" y="1418"/>
                    <a:pt x="1" y="3119"/>
                  </a:cubicBezTo>
                  <a:lnTo>
                    <a:pt x="1" y="4506"/>
                  </a:lnTo>
                  <a:cubicBezTo>
                    <a:pt x="1" y="6238"/>
                    <a:pt x="1418" y="7625"/>
                    <a:pt x="3088" y="7625"/>
                  </a:cubicBezTo>
                  <a:lnTo>
                    <a:pt x="6554" y="7625"/>
                  </a:lnTo>
                  <a:cubicBezTo>
                    <a:pt x="7152" y="7625"/>
                    <a:pt x="7593" y="7152"/>
                    <a:pt x="7593" y="6585"/>
                  </a:cubicBezTo>
                  <a:cubicBezTo>
                    <a:pt x="7593" y="6459"/>
                    <a:pt x="7562" y="6301"/>
                    <a:pt x="7499" y="6207"/>
                  </a:cubicBezTo>
                  <a:cubicBezTo>
                    <a:pt x="7940" y="6081"/>
                    <a:pt x="8255" y="5671"/>
                    <a:pt x="8255" y="5199"/>
                  </a:cubicBezTo>
                  <a:cubicBezTo>
                    <a:pt x="8255" y="5104"/>
                    <a:pt x="8223" y="4947"/>
                    <a:pt x="8192" y="4821"/>
                  </a:cubicBezTo>
                  <a:cubicBezTo>
                    <a:pt x="8633" y="4695"/>
                    <a:pt x="8948" y="4317"/>
                    <a:pt x="8948" y="3844"/>
                  </a:cubicBezTo>
                  <a:cubicBezTo>
                    <a:pt x="8948" y="3718"/>
                    <a:pt x="8885" y="3592"/>
                    <a:pt x="8854" y="3466"/>
                  </a:cubicBezTo>
                  <a:lnTo>
                    <a:pt x="10712" y="3466"/>
                  </a:lnTo>
                  <a:cubicBezTo>
                    <a:pt x="11311" y="3466"/>
                    <a:pt x="11721" y="2993"/>
                    <a:pt x="11721" y="2458"/>
                  </a:cubicBezTo>
                  <a:cubicBezTo>
                    <a:pt x="11721" y="1891"/>
                    <a:pt x="11342" y="1387"/>
                    <a:pt x="10775" y="1387"/>
                  </a:cubicBezTo>
                  <a:lnTo>
                    <a:pt x="6554" y="1387"/>
                  </a:lnTo>
                  <a:cubicBezTo>
                    <a:pt x="6806" y="1103"/>
                    <a:pt x="6932" y="757"/>
                    <a:pt x="6932" y="379"/>
                  </a:cubicBezTo>
                  <a:cubicBezTo>
                    <a:pt x="6932" y="158"/>
                    <a:pt x="6774" y="0"/>
                    <a:pt x="655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100" name="Google Shape;9100;p82"/>
          <p:cNvGrpSpPr/>
          <p:nvPr/>
        </p:nvGrpSpPr>
        <p:grpSpPr>
          <a:xfrm>
            <a:off x="9457263" y="2652187"/>
            <a:ext cx="469173" cy="469213"/>
            <a:chOff x="-26573400" y="3546250"/>
            <a:chExt cx="295375" cy="295400"/>
          </a:xfrm>
        </p:grpSpPr>
        <p:sp>
          <p:nvSpPr>
            <p:cNvPr id="9101" name="Google Shape;9101;p82"/>
            <p:cNvSpPr/>
            <p:nvPr/>
          </p:nvSpPr>
          <p:spPr>
            <a:xfrm>
              <a:off x="-26464700" y="3599225"/>
              <a:ext cx="77200" cy="38425"/>
            </a:xfrm>
            <a:custGeom>
              <a:avLst/>
              <a:gdLst/>
              <a:ahLst/>
              <a:cxnLst/>
              <a:rect l="l" t="t" r="r" b="b"/>
              <a:pathLst>
                <a:path w="3088" h="1537" extrusionOk="0">
                  <a:moveTo>
                    <a:pt x="1532" y="1"/>
                  </a:moveTo>
                  <a:cubicBezTo>
                    <a:pt x="1001" y="1"/>
                    <a:pt x="473" y="103"/>
                    <a:pt x="0" y="308"/>
                  </a:cubicBezTo>
                  <a:lnTo>
                    <a:pt x="693" y="1537"/>
                  </a:lnTo>
                  <a:cubicBezTo>
                    <a:pt x="946" y="1442"/>
                    <a:pt x="1229" y="1379"/>
                    <a:pt x="1544" y="1379"/>
                  </a:cubicBezTo>
                  <a:cubicBezTo>
                    <a:pt x="1859" y="1379"/>
                    <a:pt x="2143" y="1442"/>
                    <a:pt x="2426" y="1537"/>
                  </a:cubicBezTo>
                  <a:lnTo>
                    <a:pt x="3088" y="308"/>
                  </a:lnTo>
                  <a:cubicBezTo>
                    <a:pt x="2600" y="103"/>
                    <a:pt x="2064" y="1"/>
                    <a:pt x="153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02" name="Google Shape;9102;p82"/>
            <p:cNvSpPr/>
            <p:nvPr/>
          </p:nvSpPr>
          <p:spPr>
            <a:xfrm>
              <a:off x="-26434775" y="3686450"/>
              <a:ext cx="17350" cy="17350"/>
            </a:xfrm>
            <a:custGeom>
              <a:avLst/>
              <a:gdLst/>
              <a:ahLst/>
              <a:cxnLst/>
              <a:rect l="l" t="t" r="r" b="b"/>
              <a:pathLst>
                <a:path w="694" h="694" extrusionOk="0">
                  <a:moveTo>
                    <a:pt x="347" y="1"/>
                  </a:moveTo>
                  <a:cubicBezTo>
                    <a:pt x="158" y="1"/>
                    <a:pt x="1" y="127"/>
                    <a:pt x="1" y="347"/>
                  </a:cubicBezTo>
                  <a:cubicBezTo>
                    <a:pt x="1" y="536"/>
                    <a:pt x="158" y="694"/>
                    <a:pt x="347" y="694"/>
                  </a:cubicBezTo>
                  <a:cubicBezTo>
                    <a:pt x="536" y="694"/>
                    <a:pt x="694" y="536"/>
                    <a:pt x="694" y="347"/>
                  </a:cubicBezTo>
                  <a:cubicBezTo>
                    <a:pt x="694" y="127"/>
                    <a:pt x="536"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03" name="Google Shape;9103;p82"/>
            <p:cNvSpPr/>
            <p:nvPr/>
          </p:nvSpPr>
          <p:spPr>
            <a:xfrm>
              <a:off x="-26520625" y="3703775"/>
              <a:ext cx="55950" cy="67775"/>
            </a:xfrm>
            <a:custGeom>
              <a:avLst/>
              <a:gdLst/>
              <a:ahLst/>
              <a:cxnLst/>
              <a:rect l="l" t="t" r="r" b="b"/>
              <a:pathLst>
                <a:path w="2238" h="2711" extrusionOk="0">
                  <a:moveTo>
                    <a:pt x="1387" y="1"/>
                  </a:moveTo>
                  <a:lnTo>
                    <a:pt x="1" y="32"/>
                  </a:lnTo>
                  <a:cubicBezTo>
                    <a:pt x="127" y="1104"/>
                    <a:pt x="662" y="2080"/>
                    <a:pt x="1544" y="2710"/>
                  </a:cubicBezTo>
                  <a:lnTo>
                    <a:pt x="2237" y="1545"/>
                  </a:lnTo>
                  <a:cubicBezTo>
                    <a:pt x="1765" y="1135"/>
                    <a:pt x="1450" y="600"/>
                    <a:pt x="138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04" name="Google Shape;9104;p82"/>
            <p:cNvSpPr/>
            <p:nvPr/>
          </p:nvSpPr>
          <p:spPr>
            <a:xfrm>
              <a:off x="-26387525" y="3703000"/>
              <a:ext cx="55950" cy="67750"/>
            </a:xfrm>
            <a:custGeom>
              <a:avLst/>
              <a:gdLst/>
              <a:ahLst/>
              <a:cxnLst/>
              <a:rect l="l" t="t" r="r" b="b"/>
              <a:pathLst>
                <a:path w="2238" h="2710" extrusionOk="0">
                  <a:moveTo>
                    <a:pt x="851" y="0"/>
                  </a:moveTo>
                  <a:cubicBezTo>
                    <a:pt x="757" y="631"/>
                    <a:pt x="473" y="1166"/>
                    <a:pt x="1" y="1544"/>
                  </a:cubicBezTo>
                  <a:lnTo>
                    <a:pt x="694" y="2710"/>
                  </a:lnTo>
                  <a:cubicBezTo>
                    <a:pt x="1576" y="2080"/>
                    <a:pt x="2112" y="1103"/>
                    <a:pt x="2238" y="32"/>
                  </a:cubicBezTo>
                  <a:lnTo>
                    <a:pt x="85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05" name="Google Shape;9105;p82"/>
            <p:cNvSpPr/>
            <p:nvPr/>
          </p:nvSpPr>
          <p:spPr>
            <a:xfrm>
              <a:off x="-26573400" y="3546250"/>
              <a:ext cx="295375" cy="295400"/>
            </a:xfrm>
            <a:custGeom>
              <a:avLst/>
              <a:gdLst/>
              <a:ahLst/>
              <a:cxnLst/>
              <a:rect l="l" t="t" r="r" b="b"/>
              <a:pathLst>
                <a:path w="11815" h="11816" extrusionOk="0">
                  <a:moveTo>
                    <a:pt x="5876" y="1419"/>
                  </a:moveTo>
                  <a:cubicBezTo>
                    <a:pt x="6632" y="1419"/>
                    <a:pt x="7389" y="1608"/>
                    <a:pt x="8066" y="1986"/>
                  </a:cubicBezTo>
                  <a:cubicBezTo>
                    <a:pt x="8223" y="2049"/>
                    <a:pt x="8286" y="2301"/>
                    <a:pt x="8192" y="2458"/>
                  </a:cubicBezTo>
                  <a:lnTo>
                    <a:pt x="7152" y="4254"/>
                  </a:lnTo>
                  <a:cubicBezTo>
                    <a:pt x="7110" y="4361"/>
                    <a:pt x="6980" y="4439"/>
                    <a:pt x="6852" y="4439"/>
                  </a:cubicBezTo>
                  <a:cubicBezTo>
                    <a:pt x="6791" y="4439"/>
                    <a:pt x="6731" y="4421"/>
                    <a:pt x="6680" y="4380"/>
                  </a:cubicBezTo>
                  <a:cubicBezTo>
                    <a:pt x="6428" y="4238"/>
                    <a:pt x="6136" y="4167"/>
                    <a:pt x="5841" y="4167"/>
                  </a:cubicBezTo>
                  <a:cubicBezTo>
                    <a:pt x="5546" y="4167"/>
                    <a:pt x="5246" y="4238"/>
                    <a:pt x="4978" y="4380"/>
                  </a:cubicBezTo>
                  <a:cubicBezTo>
                    <a:pt x="4929" y="4400"/>
                    <a:pt x="4872" y="4411"/>
                    <a:pt x="4816" y="4411"/>
                  </a:cubicBezTo>
                  <a:cubicBezTo>
                    <a:pt x="4694" y="4411"/>
                    <a:pt x="4570" y="4362"/>
                    <a:pt x="4506" y="4254"/>
                  </a:cubicBezTo>
                  <a:lnTo>
                    <a:pt x="3498" y="2458"/>
                  </a:lnTo>
                  <a:cubicBezTo>
                    <a:pt x="3466" y="2301"/>
                    <a:pt x="3529" y="2080"/>
                    <a:pt x="3687" y="1986"/>
                  </a:cubicBezTo>
                  <a:cubicBezTo>
                    <a:pt x="4364" y="1608"/>
                    <a:pt x="5120" y="1419"/>
                    <a:pt x="5876" y="1419"/>
                  </a:cubicBezTo>
                  <a:close/>
                  <a:moveTo>
                    <a:pt x="5861" y="4916"/>
                  </a:moveTo>
                  <a:cubicBezTo>
                    <a:pt x="6459" y="4916"/>
                    <a:pt x="6869" y="5388"/>
                    <a:pt x="6869" y="5955"/>
                  </a:cubicBezTo>
                  <a:cubicBezTo>
                    <a:pt x="6869" y="6554"/>
                    <a:pt x="6396" y="6964"/>
                    <a:pt x="5861" y="6964"/>
                  </a:cubicBezTo>
                  <a:cubicBezTo>
                    <a:pt x="5294" y="6964"/>
                    <a:pt x="4821" y="6491"/>
                    <a:pt x="4821" y="5955"/>
                  </a:cubicBezTo>
                  <a:cubicBezTo>
                    <a:pt x="4821" y="5357"/>
                    <a:pt x="5294" y="4916"/>
                    <a:pt x="5861" y="4916"/>
                  </a:cubicBezTo>
                  <a:close/>
                  <a:moveTo>
                    <a:pt x="3813" y="5609"/>
                  </a:moveTo>
                  <a:cubicBezTo>
                    <a:pt x="4065" y="5640"/>
                    <a:pt x="4159" y="5735"/>
                    <a:pt x="4159" y="5955"/>
                  </a:cubicBezTo>
                  <a:cubicBezTo>
                    <a:pt x="4159" y="6522"/>
                    <a:pt x="4474" y="7090"/>
                    <a:pt x="5010" y="7405"/>
                  </a:cubicBezTo>
                  <a:cubicBezTo>
                    <a:pt x="5136" y="7531"/>
                    <a:pt x="5230" y="7720"/>
                    <a:pt x="5104" y="7877"/>
                  </a:cubicBezTo>
                  <a:lnTo>
                    <a:pt x="4033" y="9641"/>
                  </a:lnTo>
                  <a:cubicBezTo>
                    <a:pt x="3991" y="9748"/>
                    <a:pt x="3861" y="9826"/>
                    <a:pt x="3733" y="9826"/>
                  </a:cubicBezTo>
                  <a:cubicBezTo>
                    <a:pt x="3672" y="9826"/>
                    <a:pt x="3612" y="9808"/>
                    <a:pt x="3561" y="9767"/>
                  </a:cubicBezTo>
                  <a:cubicBezTo>
                    <a:pt x="2238" y="8948"/>
                    <a:pt x="1418" y="7531"/>
                    <a:pt x="1355" y="5987"/>
                  </a:cubicBezTo>
                  <a:cubicBezTo>
                    <a:pt x="1355" y="5798"/>
                    <a:pt x="1544" y="5640"/>
                    <a:pt x="1733" y="5640"/>
                  </a:cubicBezTo>
                  <a:lnTo>
                    <a:pt x="3813" y="5609"/>
                  </a:lnTo>
                  <a:close/>
                  <a:moveTo>
                    <a:pt x="8003" y="5640"/>
                  </a:moveTo>
                  <a:lnTo>
                    <a:pt x="10082" y="5672"/>
                  </a:lnTo>
                  <a:cubicBezTo>
                    <a:pt x="10271" y="5672"/>
                    <a:pt x="10429" y="5829"/>
                    <a:pt x="10429" y="6018"/>
                  </a:cubicBezTo>
                  <a:cubicBezTo>
                    <a:pt x="10397" y="7562"/>
                    <a:pt x="9547" y="8980"/>
                    <a:pt x="8223" y="9799"/>
                  </a:cubicBezTo>
                  <a:cubicBezTo>
                    <a:pt x="8168" y="9844"/>
                    <a:pt x="8100" y="9865"/>
                    <a:pt x="8033" y="9865"/>
                  </a:cubicBezTo>
                  <a:cubicBezTo>
                    <a:pt x="7911" y="9865"/>
                    <a:pt x="7792" y="9795"/>
                    <a:pt x="7751" y="9673"/>
                  </a:cubicBezTo>
                  <a:lnTo>
                    <a:pt x="6680" y="7909"/>
                  </a:lnTo>
                  <a:cubicBezTo>
                    <a:pt x="6554" y="7751"/>
                    <a:pt x="6648" y="7531"/>
                    <a:pt x="6806" y="7436"/>
                  </a:cubicBezTo>
                  <a:cubicBezTo>
                    <a:pt x="7310" y="7121"/>
                    <a:pt x="7625" y="6585"/>
                    <a:pt x="7625" y="5987"/>
                  </a:cubicBezTo>
                  <a:cubicBezTo>
                    <a:pt x="7625" y="5829"/>
                    <a:pt x="7751" y="5672"/>
                    <a:pt x="8003" y="5640"/>
                  </a:cubicBezTo>
                  <a:close/>
                  <a:moveTo>
                    <a:pt x="5892" y="1"/>
                  </a:moveTo>
                  <a:cubicBezTo>
                    <a:pt x="2616" y="1"/>
                    <a:pt x="1" y="2679"/>
                    <a:pt x="1" y="5924"/>
                  </a:cubicBezTo>
                  <a:cubicBezTo>
                    <a:pt x="1" y="9137"/>
                    <a:pt x="2679" y="11815"/>
                    <a:pt x="5892" y="11815"/>
                  </a:cubicBezTo>
                  <a:cubicBezTo>
                    <a:pt x="9169" y="11815"/>
                    <a:pt x="11815" y="9137"/>
                    <a:pt x="11815" y="5924"/>
                  </a:cubicBezTo>
                  <a:cubicBezTo>
                    <a:pt x="11815" y="2679"/>
                    <a:pt x="9137" y="1"/>
                    <a:pt x="589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106" name="Google Shape;9106;p82"/>
          <p:cNvGrpSpPr/>
          <p:nvPr/>
        </p:nvGrpSpPr>
        <p:grpSpPr>
          <a:xfrm>
            <a:off x="9441638" y="3252065"/>
            <a:ext cx="500425" cy="469531"/>
            <a:chOff x="-26583625" y="3917025"/>
            <a:chExt cx="315050" cy="295600"/>
          </a:xfrm>
        </p:grpSpPr>
        <p:sp>
          <p:nvSpPr>
            <p:cNvPr id="9107" name="Google Shape;9107;p82"/>
            <p:cNvSpPr/>
            <p:nvPr/>
          </p:nvSpPr>
          <p:spPr>
            <a:xfrm>
              <a:off x="-26413500" y="3918400"/>
              <a:ext cx="144925" cy="135125"/>
            </a:xfrm>
            <a:custGeom>
              <a:avLst/>
              <a:gdLst/>
              <a:ahLst/>
              <a:cxnLst/>
              <a:rect l="l" t="t" r="r" b="b"/>
              <a:pathLst>
                <a:path w="5797" h="5405" extrusionOk="0">
                  <a:moveTo>
                    <a:pt x="2317" y="1"/>
                  </a:moveTo>
                  <a:cubicBezTo>
                    <a:pt x="1515" y="1"/>
                    <a:pt x="685" y="309"/>
                    <a:pt x="0" y="993"/>
                  </a:cubicBezTo>
                  <a:lnTo>
                    <a:pt x="1008" y="1970"/>
                  </a:lnTo>
                  <a:cubicBezTo>
                    <a:pt x="1398" y="1581"/>
                    <a:pt x="1864" y="1407"/>
                    <a:pt x="2313" y="1407"/>
                  </a:cubicBezTo>
                  <a:cubicBezTo>
                    <a:pt x="2771" y="1407"/>
                    <a:pt x="3210" y="1588"/>
                    <a:pt x="3529" y="1907"/>
                  </a:cubicBezTo>
                  <a:cubicBezTo>
                    <a:pt x="3623" y="2002"/>
                    <a:pt x="3623" y="2254"/>
                    <a:pt x="3529" y="2380"/>
                  </a:cubicBezTo>
                  <a:cubicBezTo>
                    <a:pt x="3450" y="2427"/>
                    <a:pt x="3348" y="2450"/>
                    <a:pt x="3249" y="2450"/>
                  </a:cubicBezTo>
                  <a:cubicBezTo>
                    <a:pt x="3151" y="2450"/>
                    <a:pt x="3056" y="2427"/>
                    <a:pt x="2993" y="2380"/>
                  </a:cubicBezTo>
                  <a:cubicBezTo>
                    <a:pt x="2804" y="2175"/>
                    <a:pt x="2552" y="2057"/>
                    <a:pt x="2284" y="2057"/>
                  </a:cubicBezTo>
                  <a:cubicBezTo>
                    <a:pt x="2016" y="2057"/>
                    <a:pt x="1733" y="2175"/>
                    <a:pt x="1481" y="2443"/>
                  </a:cubicBezTo>
                  <a:lnTo>
                    <a:pt x="4411" y="5404"/>
                  </a:lnTo>
                  <a:cubicBezTo>
                    <a:pt x="5797" y="4018"/>
                    <a:pt x="5640" y="2065"/>
                    <a:pt x="4505" y="899"/>
                  </a:cubicBezTo>
                  <a:cubicBezTo>
                    <a:pt x="3931" y="325"/>
                    <a:pt x="3139" y="1"/>
                    <a:pt x="231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08" name="Google Shape;9108;p82"/>
            <p:cNvSpPr/>
            <p:nvPr/>
          </p:nvSpPr>
          <p:spPr>
            <a:xfrm>
              <a:off x="-26466275" y="4026700"/>
              <a:ext cx="78775" cy="77225"/>
            </a:xfrm>
            <a:custGeom>
              <a:avLst/>
              <a:gdLst/>
              <a:ahLst/>
              <a:cxnLst/>
              <a:rect l="l" t="t" r="r" b="b"/>
              <a:pathLst>
                <a:path w="3151" h="3089" extrusionOk="0">
                  <a:moveTo>
                    <a:pt x="1339" y="1"/>
                  </a:moveTo>
                  <a:cubicBezTo>
                    <a:pt x="1253" y="1"/>
                    <a:pt x="1166" y="32"/>
                    <a:pt x="1103" y="95"/>
                  </a:cubicBezTo>
                  <a:lnTo>
                    <a:pt x="126" y="1072"/>
                  </a:lnTo>
                  <a:cubicBezTo>
                    <a:pt x="0" y="1198"/>
                    <a:pt x="0" y="1387"/>
                    <a:pt x="126" y="1545"/>
                  </a:cubicBezTo>
                  <a:lnTo>
                    <a:pt x="1576" y="2994"/>
                  </a:lnTo>
                  <a:cubicBezTo>
                    <a:pt x="1639" y="3057"/>
                    <a:pt x="1725" y="3088"/>
                    <a:pt x="1812" y="3088"/>
                  </a:cubicBezTo>
                  <a:cubicBezTo>
                    <a:pt x="1899" y="3088"/>
                    <a:pt x="1985" y="3057"/>
                    <a:pt x="2048" y="2994"/>
                  </a:cubicBezTo>
                  <a:lnTo>
                    <a:pt x="3025" y="2017"/>
                  </a:lnTo>
                  <a:cubicBezTo>
                    <a:pt x="3151" y="1891"/>
                    <a:pt x="3151" y="1671"/>
                    <a:pt x="3025" y="1545"/>
                  </a:cubicBezTo>
                  <a:lnTo>
                    <a:pt x="1576" y="95"/>
                  </a:lnTo>
                  <a:cubicBezTo>
                    <a:pt x="1513" y="32"/>
                    <a:pt x="1426" y="1"/>
                    <a:pt x="133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09" name="Google Shape;9109;p82"/>
            <p:cNvSpPr/>
            <p:nvPr/>
          </p:nvSpPr>
          <p:spPr>
            <a:xfrm>
              <a:off x="-26583625" y="4077125"/>
              <a:ext cx="144925" cy="134700"/>
            </a:xfrm>
            <a:custGeom>
              <a:avLst/>
              <a:gdLst/>
              <a:ahLst/>
              <a:cxnLst/>
              <a:rect l="l" t="t" r="r" b="b"/>
              <a:pathLst>
                <a:path w="5797" h="5388" extrusionOk="0">
                  <a:moveTo>
                    <a:pt x="1355" y="0"/>
                  </a:moveTo>
                  <a:cubicBezTo>
                    <a:pt x="0" y="1386"/>
                    <a:pt x="158" y="3340"/>
                    <a:pt x="1292" y="4474"/>
                  </a:cubicBezTo>
                  <a:cubicBezTo>
                    <a:pt x="1890" y="5072"/>
                    <a:pt x="2710" y="5388"/>
                    <a:pt x="3497" y="5388"/>
                  </a:cubicBezTo>
                  <a:cubicBezTo>
                    <a:pt x="4348" y="5388"/>
                    <a:pt x="5135" y="5072"/>
                    <a:pt x="5797" y="4411"/>
                  </a:cubicBezTo>
                  <a:lnTo>
                    <a:pt x="4820" y="3434"/>
                  </a:lnTo>
                  <a:cubicBezTo>
                    <a:pt x="4431" y="3824"/>
                    <a:pt x="3964" y="3997"/>
                    <a:pt x="3516" y="3997"/>
                  </a:cubicBezTo>
                  <a:cubicBezTo>
                    <a:pt x="3058" y="3997"/>
                    <a:pt x="2619" y="3816"/>
                    <a:pt x="2300" y="3497"/>
                  </a:cubicBezTo>
                  <a:cubicBezTo>
                    <a:pt x="2174" y="3371"/>
                    <a:pt x="2174" y="3151"/>
                    <a:pt x="2300" y="3025"/>
                  </a:cubicBezTo>
                  <a:cubicBezTo>
                    <a:pt x="2347" y="2962"/>
                    <a:pt x="2434" y="2930"/>
                    <a:pt x="2524" y="2930"/>
                  </a:cubicBezTo>
                  <a:cubicBezTo>
                    <a:pt x="2615" y="2930"/>
                    <a:pt x="2710" y="2962"/>
                    <a:pt x="2773" y="3025"/>
                  </a:cubicBezTo>
                  <a:cubicBezTo>
                    <a:pt x="2962" y="3229"/>
                    <a:pt x="3214" y="3348"/>
                    <a:pt x="3481" y="3348"/>
                  </a:cubicBezTo>
                  <a:cubicBezTo>
                    <a:pt x="3749" y="3348"/>
                    <a:pt x="4033" y="3229"/>
                    <a:pt x="4285" y="2962"/>
                  </a:cubicBezTo>
                  <a:lnTo>
                    <a:pt x="135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10" name="Google Shape;9110;p82"/>
            <p:cNvSpPr/>
            <p:nvPr/>
          </p:nvSpPr>
          <p:spPr>
            <a:xfrm>
              <a:off x="-26581275" y="3917025"/>
              <a:ext cx="311125" cy="295600"/>
            </a:xfrm>
            <a:custGeom>
              <a:avLst/>
              <a:gdLst/>
              <a:ahLst/>
              <a:cxnLst/>
              <a:rect l="l" t="t" r="r" b="b"/>
              <a:pathLst>
                <a:path w="12445" h="11824" extrusionOk="0">
                  <a:moveTo>
                    <a:pt x="3419" y="1356"/>
                  </a:moveTo>
                  <a:cubicBezTo>
                    <a:pt x="3506" y="1356"/>
                    <a:pt x="3592" y="1379"/>
                    <a:pt x="3655" y="1426"/>
                  </a:cubicBezTo>
                  <a:cubicBezTo>
                    <a:pt x="3781" y="1552"/>
                    <a:pt x="3781" y="1741"/>
                    <a:pt x="3655" y="1899"/>
                  </a:cubicBezTo>
                  <a:cubicBezTo>
                    <a:pt x="3592" y="1962"/>
                    <a:pt x="3506" y="1994"/>
                    <a:pt x="3419" y="1994"/>
                  </a:cubicBezTo>
                  <a:cubicBezTo>
                    <a:pt x="3332" y="1994"/>
                    <a:pt x="3246" y="1962"/>
                    <a:pt x="3183" y="1899"/>
                  </a:cubicBezTo>
                  <a:cubicBezTo>
                    <a:pt x="3057" y="1804"/>
                    <a:pt x="3057" y="1552"/>
                    <a:pt x="3183" y="1426"/>
                  </a:cubicBezTo>
                  <a:cubicBezTo>
                    <a:pt x="3246" y="1379"/>
                    <a:pt x="3332" y="1356"/>
                    <a:pt x="3419" y="1356"/>
                  </a:cubicBezTo>
                  <a:close/>
                  <a:moveTo>
                    <a:pt x="4364" y="2277"/>
                  </a:moveTo>
                  <a:cubicBezTo>
                    <a:pt x="4451" y="2277"/>
                    <a:pt x="4537" y="2309"/>
                    <a:pt x="4600" y="2372"/>
                  </a:cubicBezTo>
                  <a:cubicBezTo>
                    <a:pt x="4726" y="2498"/>
                    <a:pt x="4726" y="2718"/>
                    <a:pt x="4600" y="2844"/>
                  </a:cubicBezTo>
                  <a:cubicBezTo>
                    <a:pt x="4537" y="2907"/>
                    <a:pt x="4451" y="2939"/>
                    <a:pt x="4364" y="2939"/>
                  </a:cubicBezTo>
                  <a:cubicBezTo>
                    <a:pt x="4277" y="2939"/>
                    <a:pt x="4191" y="2907"/>
                    <a:pt x="4128" y="2844"/>
                  </a:cubicBezTo>
                  <a:cubicBezTo>
                    <a:pt x="4002" y="2750"/>
                    <a:pt x="4002" y="2529"/>
                    <a:pt x="4128" y="2372"/>
                  </a:cubicBezTo>
                  <a:cubicBezTo>
                    <a:pt x="4191" y="2309"/>
                    <a:pt x="4277" y="2277"/>
                    <a:pt x="4364" y="2277"/>
                  </a:cubicBezTo>
                  <a:close/>
                  <a:moveTo>
                    <a:pt x="3179" y="2561"/>
                  </a:moveTo>
                  <a:cubicBezTo>
                    <a:pt x="3269" y="2561"/>
                    <a:pt x="3356" y="2592"/>
                    <a:pt x="3403" y="2655"/>
                  </a:cubicBezTo>
                  <a:cubicBezTo>
                    <a:pt x="3529" y="2781"/>
                    <a:pt x="3529" y="2970"/>
                    <a:pt x="3403" y="3128"/>
                  </a:cubicBezTo>
                  <a:cubicBezTo>
                    <a:pt x="3356" y="3191"/>
                    <a:pt x="3269" y="3222"/>
                    <a:pt x="3179" y="3222"/>
                  </a:cubicBezTo>
                  <a:cubicBezTo>
                    <a:pt x="3088" y="3222"/>
                    <a:pt x="2994" y="3191"/>
                    <a:pt x="2931" y="3128"/>
                  </a:cubicBezTo>
                  <a:cubicBezTo>
                    <a:pt x="2836" y="3002"/>
                    <a:pt x="2836" y="2781"/>
                    <a:pt x="2931" y="2655"/>
                  </a:cubicBezTo>
                  <a:cubicBezTo>
                    <a:pt x="2994" y="2592"/>
                    <a:pt x="3088" y="2561"/>
                    <a:pt x="3179" y="2561"/>
                  </a:cubicBezTo>
                  <a:close/>
                  <a:moveTo>
                    <a:pt x="1970" y="2813"/>
                  </a:moveTo>
                  <a:cubicBezTo>
                    <a:pt x="2056" y="2813"/>
                    <a:pt x="2143" y="2844"/>
                    <a:pt x="2206" y="2907"/>
                  </a:cubicBezTo>
                  <a:cubicBezTo>
                    <a:pt x="2300" y="3002"/>
                    <a:pt x="2300" y="3254"/>
                    <a:pt x="2206" y="3380"/>
                  </a:cubicBezTo>
                  <a:cubicBezTo>
                    <a:pt x="2143" y="3427"/>
                    <a:pt x="2048" y="3451"/>
                    <a:pt x="1958" y="3451"/>
                  </a:cubicBezTo>
                  <a:cubicBezTo>
                    <a:pt x="1867" y="3451"/>
                    <a:pt x="1781" y="3427"/>
                    <a:pt x="1733" y="3380"/>
                  </a:cubicBezTo>
                  <a:cubicBezTo>
                    <a:pt x="1607" y="3254"/>
                    <a:pt x="1607" y="3002"/>
                    <a:pt x="1733" y="2907"/>
                  </a:cubicBezTo>
                  <a:cubicBezTo>
                    <a:pt x="1796" y="2844"/>
                    <a:pt x="1883" y="2813"/>
                    <a:pt x="1970" y="2813"/>
                  </a:cubicBezTo>
                  <a:close/>
                  <a:moveTo>
                    <a:pt x="2946" y="3789"/>
                  </a:moveTo>
                  <a:cubicBezTo>
                    <a:pt x="3033" y="3789"/>
                    <a:pt x="3120" y="3821"/>
                    <a:pt x="3183" y="3884"/>
                  </a:cubicBezTo>
                  <a:cubicBezTo>
                    <a:pt x="3309" y="4010"/>
                    <a:pt x="3309" y="4199"/>
                    <a:pt x="3183" y="4356"/>
                  </a:cubicBezTo>
                  <a:cubicBezTo>
                    <a:pt x="3120" y="4419"/>
                    <a:pt x="3033" y="4451"/>
                    <a:pt x="2946" y="4451"/>
                  </a:cubicBezTo>
                  <a:cubicBezTo>
                    <a:pt x="2860" y="4451"/>
                    <a:pt x="2773" y="4419"/>
                    <a:pt x="2710" y="4356"/>
                  </a:cubicBezTo>
                  <a:cubicBezTo>
                    <a:pt x="2584" y="4230"/>
                    <a:pt x="2584" y="4010"/>
                    <a:pt x="2710" y="3884"/>
                  </a:cubicBezTo>
                  <a:cubicBezTo>
                    <a:pt x="2773" y="3821"/>
                    <a:pt x="2860" y="3789"/>
                    <a:pt x="2946" y="3789"/>
                  </a:cubicBezTo>
                  <a:close/>
                  <a:moveTo>
                    <a:pt x="9480" y="7381"/>
                  </a:moveTo>
                  <a:cubicBezTo>
                    <a:pt x="9570" y="7381"/>
                    <a:pt x="9657" y="7412"/>
                    <a:pt x="9704" y="7475"/>
                  </a:cubicBezTo>
                  <a:cubicBezTo>
                    <a:pt x="9830" y="7570"/>
                    <a:pt x="9830" y="7822"/>
                    <a:pt x="9704" y="7948"/>
                  </a:cubicBezTo>
                  <a:cubicBezTo>
                    <a:pt x="9657" y="7995"/>
                    <a:pt x="9570" y="8019"/>
                    <a:pt x="9480" y="8019"/>
                  </a:cubicBezTo>
                  <a:cubicBezTo>
                    <a:pt x="9389" y="8019"/>
                    <a:pt x="9295" y="7995"/>
                    <a:pt x="9232" y="7948"/>
                  </a:cubicBezTo>
                  <a:cubicBezTo>
                    <a:pt x="9074" y="7822"/>
                    <a:pt x="9074" y="7633"/>
                    <a:pt x="9232" y="7475"/>
                  </a:cubicBezTo>
                  <a:cubicBezTo>
                    <a:pt x="9295" y="7412"/>
                    <a:pt x="9389" y="7381"/>
                    <a:pt x="9480" y="7381"/>
                  </a:cubicBezTo>
                  <a:close/>
                  <a:moveTo>
                    <a:pt x="5955" y="3640"/>
                  </a:moveTo>
                  <a:cubicBezTo>
                    <a:pt x="6223" y="3640"/>
                    <a:pt x="6491" y="3742"/>
                    <a:pt x="6680" y="3947"/>
                  </a:cubicBezTo>
                  <a:lnTo>
                    <a:pt x="8129" y="5396"/>
                  </a:lnTo>
                  <a:cubicBezTo>
                    <a:pt x="8538" y="5806"/>
                    <a:pt x="8538" y="6467"/>
                    <a:pt x="8129" y="6877"/>
                  </a:cubicBezTo>
                  <a:lnTo>
                    <a:pt x="7152" y="7853"/>
                  </a:lnTo>
                  <a:cubicBezTo>
                    <a:pt x="6963" y="8058"/>
                    <a:pt x="6695" y="8161"/>
                    <a:pt x="6428" y="8161"/>
                  </a:cubicBezTo>
                  <a:cubicBezTo>
                    <a:pt x="6160" y="8161"/>
                    <a:pt x="5892" y="8058"/>
                    <a:pt x="5703" y="7853"/>
                  </a:cubicBezTo>
                  <a:lnTo>
                    <a:pt x="4254" y="6404"/>
                  </a:lnTo>
                  <a:cubicBezTo>
                    <a:pt x="3844" y="5995"/>
                    <a:pt x="3844" y="5333"/>
                    <a:pt x="4254" y="4955"/>
                  </a:cubicBezTo>
                  <a:lnTo>
                    <a:pt x="5230" y="3947"/>
                  </a:lnTo>
                  <a:cubicBezTo>
                    <a:pt x="5419" y="3742"/>
                    <a:pt x="5687" y="3640"/>
                    <a:pt x="5955" y="3640"/>
                  </a:cubicBezTo>
                  <a:close/>
                  <a:moveTo>
                    <a:pt x="10464" y="8357"/>
                  </a:moveTo>
                  <a:cubicBezTo>
                    <a:pt x="10555" y="8357"/>
                    <a:pt x="10649" y="8389"/>
                    <a:pt x="10712" y="8452"/>
                  </a:cubicBezTo>
                  <a:cubicBezTo>
                    <a:pt x="10807" y="8578"/>
                    <a:pt x="10807" y="8799"/>
                    <a:pt x="10712" y="8925"/>
                  </a:cubicBezTo>
                  <a:cubicBezTo>
                    <a:pt x="10649" y="8988"/>
                    <a:pt x="10555" y="9019"/>
                    <a:pt x="10464" y="9019"/>
                  </a:cubicBezTo>
                  <a:cubicBezTo>
                    <a:pt x="10374" y="9019"/>
                    <a:pt x="10287" y="8988"/>
                    <a:pt x="10240" y="8925"/>
                  </a:cubicBezTo>
                  <a:cubicBezTo>
                    <a:pt x="10082" y="8799"/>
                    <a:pt x="10082" y="8610"/>
                    <a:pt x="10240" y="8452"/>
                  </a:cubicBezTo>
                  <a:cubicBezTo>
                    <a:pt x="10287" y="8389"/>
                    <a:pt x="10374" y="8357"/>
                    <a:pt x="10464" y="8357"/>
                  </a:cubicBezTo>
                  <a:close/>
                  <a:moveTo>
                    <a:pt x="9247" y="8602"/>
                  </a:moveTo>
                  <a:cubicBezTo>
                    <a:pt x="9334" y="8602"/>
                    <a:pt x="9421" y="8625"/>
                    <a:pt x="9484" y="8673"/>
                  </a:cubicBezTo>
                  <a:cubicBezTo>
                    <a:pt x="9610" y="8799"/>
                    <a:pt x="9610" y="9051"/>
                    <a:pt x="9484" y="9145"/>
                  </a:cubicBezTo>
                  <a:cubicBezTo>
                    <a:pt x="9421" y="9208"/>
                    <a:pt x="9334" y="9240"/>
                    <a:pt x="9247" y="9240"/>
                  </a:cubicBezTo>
                  <a:cubicBezTo>
                    <a:pt x="9161" y="9240"/>
                    <a:pt x="9074" y="9208"/>
                    <a:pt x="9011" y="9145"/>
                  </a:cubicBezTo>
                  <a:cubicBezTo>
                    <a:pt x="8854" y="9051"/>
                    <a:pt x="8854" y="8830"/>
                    <a:pt x="9011" y="8673"/>
                  </a:cubicBezTo>
                  <a:cubicBezTo>
                    <a:pt x="9074" y="8625"/>
                    <a:pt x="9161" y="8602"/>
                    <a:pt x="9247" y="8602"/>
                  </a:cubicBezTo>
                  <a:close/>
                  <a:moveTo>
                    <a:pt x="8030" y="8862"/>
                  </a:moveTo>
                  <a:cubicBezTo>
                    <a:pt x="8121" y="8862"/>
                    <a:pt x="8208" y="8893"/>
                    <a:pt x="8255" y="8956"/>
                  </a:cubicBezTo>
                  <a:cubicBezTo>
                    <a:pt x="8381" y="9082"/>
                    <a:pt x="8381" y="9303"/>
                    <a:pt x="8255" y="9429"/>
                  </a:cubicBezTo>
                  <a:cubicBezTo>
                    <a:pt x="8192" y="9492"/>
                    <a:pt x="8105" y="9523"/>
                    <a:pt x="8019" y="9523"/>
                  </a:cubicBezTo>
                  <a:cubicBezTo>
                    <a:pt x="7932" y="9523"/>
                    <a:pt x="7845" y="9492"/>
                    <a:pt x="7782" y="9429"/>
                  </a:cubicBezTo>
                  <a:cubicBezTo>
                    <a:pt x="7656" y="9303"/>
                    <a:pt x="7656" y="9082"/>
                    <a:pt x="7782" y="8956"/>
                  </a:cubicBezTo>
                  <a:cubicBezTo>
                    <a:pt x="7845" y="8893"/>
                    <a:pt x="7940" y="8862"/>
                    <a:pt x="8030" y="8862"/>
                  </a:cubicBezTo>
                  <a:close/>
                  <a:moveTo>
                    <a:pt x="8964" y="9862"/>
                  </a:moveTo>
                  <a:cubicBezTo>
                    <a:pt x="9050" y="9862"/>
                    <a:pt x="9137" y="9885"/>
                    <a:pt x="9200" y="9933"/>
                  </a:cubicBezTo>
                  <a:cubicBezTo>
                    <a:pt x="9326" y="10059"/>
                    <a:pt x="9326" y="10279"/>
                    <a:pt x="9200" y="10405"/>
                  </a:cubicBezTo>
                  <a:cubicBezTo>
                    <a:pt x="9137" y="10468"/>
                    <a:pt x="9050" y="10500"/>
                    <a:pt x="8964" y="10500"/>
                  </a:cubicBezTo>
                  <a:cubicBezTo>
                    <a:pt x="8877" y="10500"/>
                    <a:pt x="8791" y="10468"/>
                    <a:pt x="8727" y="10405"/>
                  </a:cubicBezTo>
                  <a:cubicBezTo>
                    <a:pt x="8601" y="10311"/>
                    <a:pt x="8601" y="10059"/>
                    <a:pt x="8727" y="9933"/>
                  </a:cubicBezTo>
                  <a:cubicBezTo>
                    <a:pt x="8791" y="9885"/>
                    <a:pt x="8877" y="9862"/>
                    <a:pt x="8964" y="9862"/>
                  </a:cubicBezTo>
                  <a:close/>
                  <a:moveTo>
                    <a:pt x="3415" y="1"/>
                  </a:moveTo>
                  <a:cubicBezTo>
                    <a:pt x="2616" y="1"/>
                    <a:pt x="1812" y="308"/>
                    <a:pt x="1198" y="922"/>
                  </a:cubicBezTo>
                  <a:cubicBezTo>
                    <a:pt x="1" y="2151"/>
                    <a:pt x="1" y="4104"/>
                    <a:pt x="1198" y="5333"/>
                  </a:cubicBezTo>
                  <a:lnTo>
                    <a:pt x="6806" y="10941"/>
                  </a:lnTo>
                  <a:cubicBezTo>
                    <a:pt x="7404" y="11508"/>
                    <a:pt x="8223" y="11823"/>
                    <a:pt x="9011" y="11823"/>
                  </a:cubicBezTo>
                  <a:cubicBezTo>
                    <a:pt x="9799" y="11823"/>
                    <a:pt x="10618" y="11508"/>
                    <a:pt x="11216" y="10941"/>
                  </a:cubicBezTo>
                  <a:cubicBezTo>
                    <a:pt x="12445" y="9712"/>
                    <a:pt x="12445" y="7727"/>
                    <a:pt x="11216" y="6530"/>
                  </a:cubicBezTo>
                  <a:lnTo>
                    <a:pt x="5609" y="922"/>
                  </a:lnTo>
                  <a:cubicBezTo>
                    <a:pt x="5010" y="308"/>
                    <a:pt x="4214" y="1"/>
                    <a:pt x="341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9111" name="Google Shape;9111;p82"/>
          <p:cNvSpPr/>
          <p:nvPr/>
        </p:nvSpPr>
        <p:spPr>
          <a:xfrm>
            <a:off x="7664421" y="3892752"/>
            <a:ext cx="470444" cy="469173"/>
          </a:xfrm>
          <a:custGeom>
            <a:avLst/>
            <a:gdLst/>
            <a:ahLst/>
            <a:cxnLst/>
            <a:rect l="l" t="t" r="r" b="b"/>
            <a:pathLst>
              <a:path w="11847" h="11815" extrusionOk="0">
                <a:moveTo>
                  <a:pt x="4915" y="662"/>
                </a:moveTo>
                <a:cubicBezTo>
                  <a:pt x="5671" y="662"/>
                  <a:pt x="6301" y="1292"/>
                  <a:pt x="6301" y="2048"/>
                </a:cubicBezTo>
                <a:cubicBezTo>
                  <a:pt x="6301" y="2520"/>
                  <a:pt x="6081" y="2961"/>
                  <a:pt x="5577" y="3245"/>
                </a:cubicBezTo>
                <a:cubicBezTo>
                  <a:pt x="5577" y="2489"/>
                  <a:pt x="5104" y="2079"/>
                  <a:pt x="4568" y="2079"/>
                </a:cubicBezTo>
                <a:lnTo>
                  <a:pt x="1418" y="2079"/>
                </a:lnTo>
                <a:cubicBezTo>
                  <a:pt x="1008" y="2079"/>
                  <a:pt x="693" y="1764"/>
                  <a:pt x="693" y="1386"/>
                </a:cubicBezTo>
                <a:cubicBezTo>
                  <a:pt x="693" y="977"/>
                  <a:pt x="1008" y="662"/>
                  <a:pt x="1418" y="662"/>
                </a:cubicBezTo>
                <a:close/>
                <a:moveTo>
                  <a:pt x="3198" y="4915"/>
                </a:moveTo>
                <a:cubicBezTo>
                  <a:pt x="3285" y="4915"/>
                  <a:pt x="3371" y="4946"/>
                  <a:pt x="3434" y="5009"/>
                </a:cubicBezTo>
                <a:cubicBezTo>
                  <a:pt x="3529" y="5135"/>
                  <a:pt x="3529" y="5324"/>
                  <a:pt x="3434" y="5482"/>
                </a:cubicBezTo>
                <a:cubicBezTo>
                  <a:pt x="3371" y="5545"/>
                  <a:pt x="3277" y="5576"/>
                  <a:pt x="3186" y="5576"/>
                </a:cubicBezTo>
                <a:cubicBezTo>
                  <a:pt x="3096" y="5576"/>
                  <a:pt x="3009" y="5545"/>
                  <a:pt x="2962" y="5482"/>
                </a:cubicBezTo>
                <a:cubicBezTo>
                  <a:pt x="2836" y="5356"/>
                  <a:pt x="2836" y="5135"/>
                  <a:pt x="2962" y="5009"/>
                </a:cubicBezTo>
                <a:cubicBezTo>
                  <a:pt x="3025" y="4946"/>
                  <a:pt x="3111" y="4915"/>
                  <a:pt x="3198" y="4915"/>
                </a:cubicBezTo>
                <a:close/>
                <a:moveTo>
                  <a:pt x="1386" y="0"/>
                </a:moveTo>
                <a:cubicBezTo>
                  <a:pt x="630" y="0"/>
                  <a:pt x="0" y="630"/>
                  <a:pt x="0" y="1386"/>
                </a:cubicBezTo>
                <a:lnTo>
                  <a:pt x="0" y="5230"/>
                </a:lnTo>
                <a:cubicBezTo>
                  <a:pt x="0" y="5797"/>
                  <a:pt x="284" y="6301"/>
                  <a:pt x="693" y="6616"/>
                </a:cubicBezTo>
                <a:lnTo>
                  <a:pt x="693" y="4474"/>
                </a:lnTo>
                <a:cubicBezTo>
                  <a:pt x="693" y="3529"/>
                  <a:pt x="1481" y="2741"/>
                  <a:pt x="2426" y="2741"/>
                </a:cubicBezTo>
                <a:lnTo>
                  <a:pt x="4568" y="2741"/>
                </a:lnTo>
                <a:cubicBezTo>
                  <a:pt x="4758" y="2741"/>
                  <a:pt x="4915" y="2898"/>
                  <a:pt x="4915" y="3119"/>
                </a:cubicBezTo>
                <a:lnTo>
                  <a:pt x="4915" y="3466"/>
                </a:lnTo>
                <a:lnTo>
                  <a:pt x="2426" y="3466"/>
                </a:lnTo>
                <a:cubicBezTo>
                  <a:pt x="1859" y="3466"/>
                  <a:pt x="1418" y="3938"/>
                  <a:pt x="1418" y="4474"/>
                </a:cubicBezTo>
                <a:lnTo>
                  <a:pt x="1418" y="7309"/>
                </a:lnTo>
                <a:cubicBezTo>
                  <a:pt x="1418" y="7908"/>
                  <a:pt x="1922" y="8349"/>
                  <a:pt x="2521" y="8349"/>
                </a:cubicBezTo>
                <a:lnTo>
                  <a:pt x="3592" y="8349"/>
                </a:lnTo>
                <a:cubicBezTo>
                  <a:pt x="3655" y="10271"/>
                  <a:pt x="5293" y="11814"/>
                  <a:pt x="7215" y="11814"/>
                </a:cubicBezTo>
                <a:cubicBezTo>
                  <a:pt x="9263" y="11814"/>
                  <a:pt x="10838" y="9483"/>
                  <a:pt x="10838" y="7467"/>
                </a:cubicBezTo>
                <a:lnTo>
                  <a:pt x="10838" y="6931"/>
                </a:lnTo>
                <a:cubicBezTo>
                  <a:pt x="11405" y="6774"/>
                  <a:pt x="11846" y="6206"/>
                  <a:pt x="11846" y="5576"/>
                </a:cubicBezTo>
                <a:cubicBezTo>
                  <a:pt x="11846" y="4852"/>
                  <a:pt x="11216" y="4222"/>
                  <a:pt x="10460" y="4222"/>
                </a:cubicBezTo>
                <a:cubicBezTo>
                  <a:pt x="9735" y="4222"/>
                  <a:pt x="9105" y="4852"/>
                  <a:pt x="9105" y="5576"/>
                </a:cubicBezTo>
                <a:cubicBezTo>
                  <a:pt x="9105" y="6206"/>
                  <a:pt x="9515" y="6774"/>
                  <a:pt x="10113" y="6931"/>
                </a:cubicBezTo>
                <a:lnTo>
                  <a:pt x="10113" y="7467"/>
                </a:lnTo>
                <a:cubicBezTo>
                  <a:pt x="10113" y="9136"/>
                  <a:pt x="8727" y="11090"/>
                  <a:pt x="7152" y="11090"/>
                </a:cubicBezTo>
                <a:cubicBezTo>
                  <a:pt x="5577" y="11090"/>
                  <a:pt x="4316" y="9893"/>
                  <a:pt x="4253" y="8349"/>
                </a:cubicBezTo>
                <a:lnTo>
                  <a:pt x="4947" y="8349"/>
                </a:lnTo>
                <a:cubicBezTo>
                  <a:pt x="5143" y="9193"/>
                  <a:pt x="5842" y="9760"/>
                  <a:pt x="6640" y="9760"/>
                </a:cubicBezTo>
                <a:cubicBezTo>
                  <a:pt x="6736" y="9760"/>
                  <a:pt x="6833" y="9752"/>
                  <a:pt x="6931" y="9735"/>
                </a:cubicBezTo>
                <a:cubicBezTo>
                  <a:pt x="7750" y="9609"/>
                  <a:pt x="8381" y="8821"/>
                  <a:pt x="8381" y="7971"/>
                </a:cubicBezTo>
                <a:lnTo>
                  <a:pt x="8381" y="3182"/>
                </a:lnTo>
                <a:cubicBezTo>
                  <a:pt x="8381" y="3024"/>
                  <a:pt x="8412" y="2867"/>
                  <a:pt x="8507" y="2709"/>
                </a:cubicBezTo>
                <a:cubicBezTo>
                  <a:pt x="8727" y="3182"/>
                  <a:pt x="9231" y="3560"/>
                  <a:pt x="9767" y="3560"/>
                </a:cubicBezTo>
                <a:cubicBezTo>
                  <a:pt x="10460" y="3560"/>
                  <a:pt x="11846" y="2993"/>
                  <a:pt x="11846" y="2174"/>
                </a:cubicBezTo>
                <a:cubicBezTo>
                  <a:pt x="11846" y="1292"/>
                  <a:pt x="10460" y="788"/>
                  <a:pt x="9767" y="788"/>
                </a:cubicBezTo>
                <a:cubicBezTo>
                  <a:pt x="9137" y="788"/>
                  <a:pt x="8570" y="1229"/>
                  <a:pt x="8412" y="1827"/>
                </a:cubicBezTo>
                <a:cubicBezTo>
                  <a:pt x="7940" y="2142"/>
                  <a:pt x="7687" y="2646"/>
                  <a:pt x="7687" y="3245"/>
                </a:cubicBezTo>
                <a:lnTo>
                  <a:pt x="7687" y="8002"/>
                </a:lnTo>
                <a:cubicBezTo>
                  <a:pt x="7687" y="8538"/>
                  <a:pt x="7309" y="9010"/>
                  <a:pt x="6805" y="9105"/>
                </a:cubicBezTo>
                <a:cubicBezTo>
                  <a:pt x="6755" y="9111"/>
                  <a:pt x="6705" y="9114"/>
                  <a:pt x="6654" y="9114"/>
                </a:cubicBezTo>
                <a:cubicBezTo>
                  <a:pt x="6204" y="9114"/>
                  <a:pt x="5781" y="8859"/>
                  <a:pt x="5640" y="8349"/>
                </a:cubicBezTo>
                <a:cubicBezTo>
                  <a:pt x="6364" y="8160"/>
                  <a:pt x="6963" y="7498"/>
                  <a:pt x="6963" y="6648"/>
                </a:cubicBezTo>
                <a:lnTo>
                  <a:pt x="6963" y="2079"/>
                </a:lnTo>
                <a:cubicBezTo>
                  <a:pt x="6963" y="945"/>
                  <a:pt x="6018" y="0"/>
                  <a:pt x="488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9112" name="Google Shape;9112;p82"/>
          <p:cNvGrpSpPr/>
          <p:nvPr/>
        </p:nvGrpSpPr>
        <p:grpSpPr>
          <a:xfrm>
            <a:off x="7706324" y="4530773"/>
            <a:ext cx="385385" cy="470444"/>
            <a:chOff x="-24694925" y="3518700"/>
            <a:chExt cx="242625" cy="296175"/>
          </a:xfrm>
        </p:grpSpPr>
        <p:sp>
          <p:nvSpPr>
            <p:cNvPr id="9113" name="Google Shape;9113;p82"/>
            <p:cNvSpPr/>
            <p:nvPr/>
          </p:nvSpPr>
          <p:spPr>
            <a:xfrm>
              <a:off x="-24694925" y="3572250"/>
              <a:ext cx="104000" cy="112650"/>
            </a:xfrm>
            <a:custGeom>
              <a:avLst/>
              <a:gdLst/>
              <a:ahLst/>
              <a:cxnLst/>
              <a:rect l="l" t="t" r="r" b="b"/>
              <a:pathLst>
                <a:path w="4160" h="4506" extrusionOk="0">
                  <a:moveTo>
                    <a:pt x="2080" y="1"/>
                  </a:moveTo>
                  <a:cubicBezTo>
                    <a:pt x="946" y="1"/>
                    <a:pt x="1" y="946"/>
                    <a:pt x="1" y="2080"/>
                  </a:cubicBezTo>
                  <a:lnTo>
                    <a:pt x="1" y="4506"/>
                  </a:lnTo>
                  <a:lnTo>
                    <a:pt x="4160" y="4506"/>
                  </a:lnTo>
                  <a:lnTo>
                    <a:pt x="4160" y="2080"/>
                  </a:lnTo>
                  <a:cubicBezTo>
                    <a:pt x="4160" y="946"/>
                    <a:pt x="3214" y="1"/>
                    <a:pt x="208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14" name="Google Shape;9114;p82"/>
            <p:cNvSpPr/>
            <p:nvPr/>
          </p:nvSpPr>
          <p:spPr>
            <a:xfrm>
              <a:off x="-24556300" y="3648650"/>
              <a:ext cx="104000" cy="113450"/>
            </a:xfrm>
            <a:custGeom>
              <a:avLst/>
              <a:gdLst/>
              <a:ahLst/>
              <a:cxnLst/>
              <a:rect l="l" t="t" r="r" b="b"/>
              <a:pathLst>
                <a:path w="4160" h="4538" extrusionOk="0">
                  <a:moveTo>
                    <a:pt x="1" y="1"/>
                  </a:moveTo>
                  <a:lnTo>
                    <a:pt x="1" y="2458"/>
                  </a:lnTo>
                  <a:cubicBezTo>
                    <a:pt x="1" y="3592"/>
                    <a:pt x="946" y="4537"/>
                    <a:pt x="2080" y="4537"/>
                  </a:cubicBezTo>
                  <a:cubicBezTo>
                    <a:pt x="3246" y="4537"/>
                    <a:pt x="4160" y="3592"/>
                    <a:pt x="4160" y="2458"/>
                  </a:cubicBezTo>
                  <a:lnTo>
                    <a:pt x="416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15" name="Google Shape;9115;p82"/>
            <p:cNvSpPr/>
            <p:nvPr/>
          </p:nvSpPr>
          <p:spPr>
            <a:xfrm>
              <a:off x="-24694925" y="3702200"/>
              <a:ext cx="104000" cy="112675"/>
            </a:xfrm>
            <a:custGeom>
              <a:avLst/>
              <a:gdLst/>
              <a:ahLst/>
              <a:cxnLst/>
              <a:rect l="l" t="t" r="r" b="b"/>
              <a:pathLst>
                <a:path w="4160" h="4507" extrusionOk="0">
                  <a:moveTo>
                    <a:pt x="1734" y="694"/>
                  </a:moveTo>
                  <a:cubicBezTo>
                    <a:pt x="1923" y="694"/>
                    <a:pt x="2080" y="852"/>
                    <a:pt x="2080" y="1041"/>
                  </a:cubicBezTo>
                  <a:lnTo>
                    <a:pt x="2080" y="2427"/>
                  </a:lnTo>
                  <a:cubicBezTo>
                    <a:pt x="2269" y="2427"/>
                    <a:pt x="2427" y="2584"/>
                    <a:pt x="2427" y="2773"/>
                  </a:cubicBezTo>
                  <a:cubicBezTo>
                    <a:pt x="2427" y="2962"/>
                    <a:pt x="2269" y="3120"/>
                    <a:pt x="2080" y="3120"/>
                  </a:cubicBezTo>
                  <a:cubicBezTo>
                    <a:pt x="1702" y="3120"/>
                    <a:pt x="1356" y="2805"/>
                    <a:pt x="1356" y="2427"/>
                  </a:cubicBezTo>
                  <a:lnTo>
                    <a:pt x="1356" y="1041"/>
                  </a:lnTo>
                  <a:cubicBezTo>
                    <a:pt x="1356" y="852"/>
                    <a:pt x="1513" y="694"/>
                    <a:pt x="1734" y="694"/>
                  </a:cubicBezTo>
                  <a:close/>
                  <a:moveTo>
                    <a:pt x="1" y="1"/>
                  </a:moveTo>
                  <a:lnTo>
                    <a:pt x="1" y="2427"/>
                  </a:lnTo>
                  <a:cubicBezTo>
                    <a:pt x="1" y="3561"/>
                    <a:pt x="946" y="4506"/>
                    <a:pt x="2080" y="4506"/>
                  </a:cubicBezTo>
                  <a:cubicBezTo>
                    <a:pt x="3214" y="4506"/>
                    <a:pt x="4160" y="3561"/>
                    <a:pt x="4160" y="2427"/>
                  </a:cubicBezTo>
                  <a:lnTo>
                    <a:pt x="416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16" name="Google Shape;9116;p82"/>
            <p:cNvSpPr/>
            <p:nvPr/>
          </p:nvSpPr>
          <p:spPr>
            <a:xfrm>
              <a:off x="-24556300" y="3518700"/>
              <a:ext cx="104000" cy="113425"/>
            </a:xfrm>
            <a:custGeom>
              <a:avLst/>
              <a:gdLst/>
              <a:ahLst/>
              <a:cxnLst/>
              <a:rect l="l" t="t" r="r" b="b"/>
              <a:pathLst>
                <a:path w="4160" h="4537" extrusionOk="0">
                  <a:moveTo>
                    <a:pt x="2049" y="1387"/>
                  </a:moveTo>
                  <a:cubicBezTo>
                    <a:pt x="2427" y="1387"/>
                    <a:pt x="2742" y="1702"/>
                    <a:pt x="2742" y="2080"/>
                  </a:cubicBezTo>
                  <a:lnTo>
                    <a:pt x="2742" y="3466"/>
                  </a:lnTo>
                  <a:cubicBezTo>
                    <a:pt x="2742" y="3655"/>
                    <a:pt x="2584" y="3812"/>
                    <a:pt x="2395" y="3812"/>
                  </a:cubicBezTo>
                  <a:cubicBezTo>
                    <a:pt x="2206" y="3812"/>
                    <a:pt x="2049" y="3655"/>
                    <a:pt x="2049" y="3466"/>
                  </a:cubicBezTo>
                  <a:lnTo>
                    <a:pt x="2049" y="2080"/>
                  </a:lnTo>
                  <a:cubicBezTo>
                    <a:pt x="1860" y="2080"/>
                    <a:pt x="1702" y="1922"/>
                    <a:pt x="1702" y="1733"/>
                  </a:cubicBezTo>
                  <a:cubicBezTo>
                    <a:pt x="1702" y="1544"/>
                    <a:pt x="1860" y="1387"/>
                    <a:pt x="2049" y="1387"/>
                  </a:cubicBezTo>
                  <a:close/>
                  <a:moveTo>
                    <a:pt x="2080" y="0"/>
                  </a:moveTo>
                  <a:cubicBezTo>
                    <a:pt x="946" y="0"/>
                    <a:pt x="1" y="945"/>
                    <a:pt x="1" y="2080"/>
                  </a:cubicBezTo>
                  <a:lnTo>
                    <a:pt x="1" y="4537"/>
                  </a:lnTo>
                  <a:lnTo>
                    <a:pt x="4160" y="4537"/>
                  </a:lnTo>
                  <a:lnTo>
                    <a:pt x="4160" y="2080"/>
                  </a:lnTo>
                  <a:cubicBezTo>
                    <a:pt x="4160" y="945"/>
                    <a:pt x="3214" y="0"/>
                    <a:pt x="208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117" name="Google Shape;9117;p82"/>
          <p:cNvGrpSpPr/>
          <p:nvPr/>
        </p:nvGrpSpPr>
        <p:grpSpPr>
          <a:xfrm>
            <a:off x="7705707" y="5130810"/>
            <a:ext cx="386616" cy="470444"/>
            <a:chOff x="-24709100" y="3888875"/>
            <a:chExt cx="243400" cy="296175"/>
          </a:xfrm>
        </p:grpSpPr>
        <p:sp>
          <p:nvSpPr>
            <p:cNvPr id="9118" name="Google Shape;9118;p82"/>
            <p:cNvSpPr/>
            <p:nvPr/>
          </p:nvSpPr>
          <p:spPr>
            <a:xfrm>
              <a:off x="-24587800" y="3888875"/>
              <a:ext cx="105575" cy="227650"/>
            </a:xfrm>
            <a:custGeom>
              <a:avLst/>
              <a:gdLst/>
              <a:ahLst/>
              <a:cxnLst/>
              <a:rect l="l" t="t" r="r" b="b"/>
              <a:pathLst>
                <a:path w="4223" h="9106" extrusionOk="0">
                  <a:moveTo>
                    <a:pt x="2836" y="662"/>
                  </a:moveTo>
                  <a:lnTo>
                    <a:pt x="2836" y="1387"/>
                  </a:lnTo>
                  <a:lnTo>
                    <a:pt x="2143" y="1387"/>
                  </a:lnTo>
                  <a:lnTo>
                    <a:pt x="2143" y="662"/>
                  </a:lnTo>
                  <a:close/>
                  <a:moveTo>
                    <a:pt x="1072" y="4884"/>
                  </a:moveTo>
                  <a:cubicBezTo>
                    <a:pt x="1261" y="4884"/>
                    <a:pt x="1418" y="5041"/>
                    <a:pt x="1418" y="5230"/>
                  </a:cubicBezTo>
                  <a:cubicBezTo>
                    <a:pt x="1418" y="5451"/>
                    <a:pt x="1261" y="5608"/>
                    <a:pt x="1072" y="5608"/>
                  </a:cubicBezTo>
                  <a:cubicBezTo>
                    <a:pt x="851" y="5608"/>
                    <a:pt x="694" y="5451"/>
                    <a:pt x="694" y="5230"/>
                  </a:cubicBezTo>
                  <a:cubicBezTo>
                    <a:pt x="694" y="5041"/>
                    <a:pt x="851" y="4884"/>
                    <a:pt x="1072" y="4884"/>
                  </a:cubicBezTo>
                  <a:close/>
                  <a:moveTo>
                    <a:pt x="3498" y="6302"/>
                  </a:moveTo>
                  <a:lnTo>
                    <a:pt x="3498" y="6648"/>
                  </a:lnTo>
                  <a:cubicBezTo>
                    <a:pt x="3498" y="6869"/>
                    <a:pt x="3340" y="6995"/>
                    <a:pt x="3151" y="6995"/>
                  </a:cubicBezTo>
                  <a:lnTo>
                    <a:pt x="1765" y="6995"/>
                  </a:lnTo>
                  <a:cubicBezTo>
                    <a:pt x="1576" y="6995"/>
                    <a:pt x="1418" y="6869"/>
                    <a:pt x="1418" y="6648"/>
                  </a:cubicBezTo>
                  <a:lnTo>
                    <a:pt x="1418" y="6302"/>
                  </a:lnTo>
                  <a:close/>
                  <a:moveTo>
                    <a:pt x="1072" y="1"/>
                  </a:moveTo>
                  <a:cubicBezTo>
                    <a:pt x="851" y="1"/>
                    <a:pt x="694" y="158"/>
                    <a:pt x="694" y="347"/>
                  </a:cubicBezTo>
                  <a:cubicBezTo>
                    <a:pt x="694" y="568"/>
                    <a:pt x="851" y="725"/>
                    <a:pt x="1072" y="725"/>
                  </a:cubicBezTo>
                  <a:lnTo>
                    <a:pt x="1418" y="725"/>
                  </a:lnTo>
                  <a:lnTo>
                    <a:pt x="1418" y="1450"/>
                  </a:lnTo>
                  <a:cubicBezTo>
                    <a:pt x="1009" y="1576"/>
                    <a:pt x="694" y="1985"/>
                    <a:pt x="694" y="2458"/>
                  </a:cubicBezTo>
                  <a:lnTo>
                    <a:pt x="694" y="4285"/>
                  </a:lnTo>
                  <a:cubicBezTo>
                    <a:pt x="316" y="4443"/>
                    <a:pt x="1" y="4821"/>
                    <a:pt x="1" y="5293"/>
                  </a:cubicBezTo>
                  <a:cubicBezTo>
                    <a:pt x="1" y="5703"/>
                    <a:pt x="284" y="6112"/>
                    <a:pt x="694" y="6270"/>
                  </a:cubicBezTo>
                  <a:lnTo>
                    <a:pt x="694" y="6648"/>
                  </a:lnTo>
                  <a:cubicBezTo>
                    <a:pt x="694" y="7089"/>
                    <a:pt x="977" y="7499"/>
                    <a:pt x="1418" y="7656"/>
                  </a:cubicBezTo>
                  <a:lnTo>
                    <a:pt x="1418" y="8759"/>
                  </a:lnTo>
                  <a:cubicBezTo>
                    <a:pt x="1418" y="8948"/>
                    <a:pt x="1576" y="9105"/>
                    <a:pt x="1765" y="9105"/>
                  </a:cubicBezTo>
                  <a:lnTo>
                    <a:pt x="3151" y="9105"/>
                  </a:lnTo>
                  <a:cubicBezTo>
                    <a:pt x="3340" y="9105"/>
                    <a:pt x="3498" y="8948"/>
                    <a:pt x="3498" y="8759"/>
                  </a:cubicBezTo>
                  <a:lnTo>
                    <a:pt x="3498" y="7656"/>
                  </a:lnTo>
                  <a:cubicBezTo>
                    <a:pt x="3907" y="7499"/>
                    <a:pt x="4222" y="7121"/>
                    <a:pt x="4222" y="6648"/>
                  </a:cubicBezTo>
                  <a:lnTo>
                    <a:pt x="4222" y="5955"/>
                  </a:lnTo>
                  <a:lnTo>
                    <a:pt x="4222" y="2458"/>
                  </a:lnTo>
                  <a:cubicBezTo>
                    <a:pt x="4222" y="2017"/>
                    <a:pt x="3939" y="1607"/>
                    <a:pt x="3498" y="1450"/>
                  </a:cubicBezTo>
                  <a:lnTo>
                    <a:pt x="3498" y="725"/>
                  </a:lnTo>
                  <a:lnTo>
                    <a:pt x="3876" y="725"/>
                  </a:lnTo>
                  <a:cubicBezTo>
                    <a:pt x="4065" y="725"/>
                    <a:pt x="4222" y="568"/>
                    <a:pt x="4222" y="347"/>
                  </a:cubicBezTo>
                  <a:cubicBezTo>
                    <a:pt x="4222" y="158"/>
                    <a:pt x="4065" y="1"/>
                    <a:pt x="387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19" name="Google Shape;9119;p82"/>
            <p:cNvSpPr/>
            <p:nvPr/>
          </p:nvSpPr>
          <p:spPr>
            <a:xfrm>
              <a:off x="-24536600" y="4132250"/>
              <a:ext cx="70900" cy="17350"/>
            </a:xfrm>
            <a:custGeom>
              <a:avLst/>
              <a:gdLst/>
              <a:ahLst/>
              <a:cxnLst/>
              <a:rect l="l" t="t" r="r" b="b"/>
              <a:pathLst>
                <a:path w="2836" h="694" extrusionOk="0">
                  <a:moveTo>
                    <a:pt x="0" y="1"/>
                  </a:moveTo>
                  <a:lnTo>
                    <a:pt x="347" y="694"/>
                  </a:lnTo>
                  <a:lnTo>
                    <a:pt x="2489" y="694"/>
                  </a:lnTo>
                  <a:cubicBezTo>
                    <a:pt x="2678" y="694"/>
                    <a:pt x="2836" y="536"/>
                    <a:pt x="2836" y="347"/>
                  </a:cubicBezTo>
                  <a:cubicBezTo>
                    <a:pt x="2836" y="158"/>
                    <a:pt x="2678" y="1"/>
                    <a:pt x="248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20" name="Google Shape;9120;p82"/>
            <p:cNvSpPr/>
            <p:nvPr/>
          </p:nvSpPr>
          <p:spPr>
            <a:xfrm>
              <a:off x="-24709100" y="3963700"/>
              <a:ext cx="208750" cy="221350"/>
            </a:xfrm>
            <a:custGeom>
              <a:avLst/>
              <a:gdLst/>
              <a:ahLst/>
              <a:cxnLst/>
              <a:rect l="l" t="t" r="r" b="b"/>
              <a:pathLst>
                <a:path w="8350" h="8854" extrusionOk="0">
                  <a:moveTo>
                    <a:pt x="4884" y="1"/>
                  </a:moveTo>
                  <a:cubicBezTo>
                    <a:pt x="2931" y="473"/>
                    <a:pt x="1419" y="2237"/>
                    <a:pt x="1419" y="4380"/>
                  </a:cubicBezTo>
                  <a:lnTo>
                    <a:pt x="1419" y="8192"/>
                  </a:lnTo>
                  <a:lnTo>
                    <a:pt x="410" y="8192"/>
                  </a:lnTo>
                  <a:cubicBezTo>
                    <a:pt x="389" y="8189"/>
                    <a:pt x="368" y="8188"/>
                    <a:pt x="347" y="8188"/>
                  </a:cubicBezTo>
                  <a:cubicBezTo>
                    <a:pt x="132" y="8188"/>
                    <a:pt x="1" y="8334"/>
                    <a:pt x="1" y="8507"/>
                  </a:cubicBezTo>
                  <a:cubicBezTo>
                    <a:pt x="1" y="8696"/>
                    <a:pt x="158" y="8853"/>
                    <a:pt x="347" y="8853"/>
                  </a:cubicBezTo>
                  <a:lnTo>
                    <a:pt x="8003" y="8853"/>
                  </a:lnTo>
                  <a:cubicBezTo>
                    <a:pt x="8192" y="8853"/>
                    <a:pt x="8350" y="8696"/>
                    <a:pt x="8350" y="8507"/>
                  </a:cubicBezTo>
                  <a:cubicBezTo>
                    <a:pt x="8350" y="8318"/>
                    <a:pt x="8192" y="8160"/>
                    <a:pt x="8003" y="8160"/>
                  </a:cubicBezTo>
                  <a:lnTo>
                    <a:pt x="6806" y="8160"/>
                  </a:lnTo>
                  <a:lnTo>
                    <a:pt x="6239" y="6963"/>
                  </a:lnTo>
                  <a:cubicBezTo>
                    <a:pt x="6207" y="6869"/>
                    <a:pt x="6018" y="6774"/>
                    <a:pt x="5924" y="6774"/>
                  </a:cubicBezTo>
                  <a:lnTo>
                    <a:pt x="4191" y="6774"/>
                  </a:lnTo>
                  <a:lnTo>
                    <a:pt x="4191" y="3655"/>
                  </a:lnTo>
                  <a:cubicBezTo>
                    <a:pt x="4191" y="3435"/>
                    <a:pt x="4254" y="3245"/>
                    <a:pt x="4380" y="3088"/>
                  </a:cubicBezTo>
                  <a:cubicBezTo>
                    <a:pt x="4254" y="2836"/>
                    <a:pt x="4191" y="2552"/>
                    <a:pt x="4191" y="2300"/>
                  </a:cubicBezTo>
                  <a:cubicBezTo>
                    <a:pt x="4191" y="1733"/>
                    <a:pt x="4443" y="1229"/>
                    <a:pt x="4884" y="914"/>
                  </a:cubicBezTo>
                  <a:lnTo>
                    <a:pt x="488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121" name="Google Shape;9121;p82"/>
          <p:cNvGrpSpPr/>
          <p:nvPr/>
        </p:nvGrpSpPr>
        <p:grpSpPr>
          <a:xfrm>
            <a:off x="10639040" y="3894361"/>
            <a:ext cx="475408" cy="466076"/>
            <a:chOff x="-22863675" y="3131775"/>
            <a:chExt cx="299300" cy="293425"/>
          </a:xfrm>
        </p:grpSpPr>
        <p:sp>
          <p:nvSpPr>
            <p:cNvPr id="9122" name="Google Shape;9122;p82"/>
            <p:cNvSpPr/>
            <p:nvPr/>
          </p:nvSpPr>
          <p:spPr>
            <a:xfrm>
              <a:off x="-22863675" y="3131775"/>
              <a:ext cx="299300" cy="293425"/>
            </a:xfrm>
            <a:custGeom>
              <a:avLst/>
              <a:gdLst/>
              <a:ahLst/>
              <a:cxnLst/>
              <a:rect l="l" t="t" r="r" b="b"/>
              <a:pathLst>
                <a:path w="11972" h="11737" extrusionOk="0">
                  <a:moveTo>
                    <a:pt x="3214" y="5522"/>
                  </a:moveTo>
                  <a:cubicBezTo>
                    <a:pt x="3403" y="5522"/>
                    <a:pt x="3560" y="5679"/>
                    <a:pt x="3560" y="5868"/>
                  </a:cubicBezTo>
                  <a:cubicBezTo>
                    <a:pt x="3560" y="6057"/>
                    <a:pt x="3403" y="6215"/>
                    <a:pt x="3214" y="6215"/>
                  </a:cubicBezTo>
                  <a:cubicBezTo>
                    <a:pt x="3024" y="6215"/>
                    <a:pt x="2867" y="6057"/>
                    <a:pt x="2867" y="5868"/>
                  </a:cubicBezTo>
                  <a:cubicBezTo>
                    <a:pt x="2867" y="5679"/>
                    <a:pt x="3024" y="5522"/>
                    <a:pt x="3214" y="5522"/>
                  </a:cubicBezTo>
                  <a:close/>
                  <a:moveTo>
                    <a:pt x="5986" y="2749"/>
                  </a:moveTo>
                  <a:cubicBezTo>
                    <a:pt x="6931" y="2749"/>
                    <a:pt x="7719" y="3537"/>
                    <a:pt x="7719" y="4482"/>
                  </a:cubicBezTo>
                  <a:cubicBezTo>
                    <a:pt x="7719" y="5427"/>
                    <a:pt x="6963" y="6215"/>
                    <a:pt x="5986" y="6215"/>
                  </a:cubicBezTo>
                  <a:cubicBezTo>
                    <a:pt x="5041" y="6215"/>
                    <a:pt x="4253" y="5427"/>
                    <a:pt x="4253" y="4482"/>
                  </a:cubicBezTo>
                  <a:cubicBezTo>
                    <a:pt x="4253" y="3537"/>
                    <a:pt x="5041" y="2749"/>
                    <a:pt x="5986" y="2749"/>
                  </a:cubicBezTo>
                  <a:close/>
                  <a:moveTo>
                    <a:pt x="8790" y="5522"/>
                  </a:moveTo>
                  <a:cubicBezTo>
                    <a:pt x="8979" y="5522"/>
                    <a:pt x="9136" y="5679"/>
                    <a:pt x="9136" y="5868"/>
                  </a:cubicBezTo>
                  <a:cubicBezTo>
                    <a:pt x="9136" y="6057"/>
                    <a:pt x="8979" y="6215"/>
                    <a:pt x="8790" y="6215"/>
                  </a:cubicBezTo>
                  <a:cubicBezTo>
                    <a:pt x="8569" y="6215"/>
                    <a:pt x="8412" y="6057"/>
                    <a:pt x="8412" y="5868"/>
                  </a:cubicBezTo>
                  <a:cubicBezTo>
                    <a:pt x="8412" y="5679"/>
                    <a:pt x="8569" y="5522"/>
                    <a:pt x="8790" y="5522"/>
                  </a:cubicBezTo>
                  <a:close/>
                  <a:moveTo>
                    <a:pt x="4600" y="7601"/>
                  </a:moveTo>
                  <a:cubicBezTo>
                    <a:pt x="4789" y="7601"/>
                    <a:pt x="4946" y="7759"/>
                    <a:pt x="4946" y="7948"/>
                  </a:cubicBezTo>
                  <a:cubicBezTo>
                    <a:pt x="4946" y="8168"/>
                    <a:pt x="4789" y="8326"/>
                    <a:pt x="4600" y="8326"/>
                  </a:cubicBezTo>
                  <a:cubicBezTo>
                    <a:pt x="4411" y="8326"/>
                    <a:pt x="4253" y="8168"/>
                    <a:pt x="4253" y="7948"/>
                  </a:cubicBezTo>
                  <a:cubicBezTo>
                    <a:pt x="4253" y="7759"/>
                    <a:pt x="4411" y="7601"/>
                    <a:pt x="4600" y="7601"/>
                  </a:cubicBezTo>
                  <a:close/>
                  <a:moveTo>
                    <a:pt x="6679" y="6939"/>
                  </a:moveTo>
                  <a:cubicBezTo>
                    <a:pt x="7278" y="6939"/>
                    <a:pt x="7719" y="7412"/>
                    <a:pt x="7719" y="7948"/>
                  </a:cubicBezTo>
                  <a:cubicBezTo>
                    <a:pt x="7719" y="8515"/>
                    <a:pt x="7246" y="8987"/>
                    <a:pt x="6679" y="8987"/>
                  </a:cubicBezTo>
                  <a:cubicBezTo>
                    <a:pt x="6080" y="8987"/>
                    <a:pt x="5671" y="8515"/>
                    <a:pt x="5671" y="7948"/>
                  </a:cubicBezTo>
                  <a:cubicBezTo>
                    <a:pt x="5671" y="7412"/>
                    <a:pt x="6143" y="6939"/>
                    <a:pt x="6679" y="6939"/>
                  </a:cubicBezTo>
                  <a:close/>
                  <a:moveTo>
                    <a:pt x="5309" y="1"/>
                  </a:moveTo>
                  <a:cubicBezTo>
                    <a:pt x="5222" y="1"/>
                    <a:pt x="5135" y="24"/>
                    <a:pt x="5072" y="71"/>
                  </a:cubicBezTo>
                  <a:cubicBezTo>
                    <a:pt x="4946" y="197"/>
                    <a:pt x="4946" y="449"/>
                    <a:pt x="5072" y="544"/>
                  </a:cubicBezTo>
                  <a:cubicBezTo>
                    <a:pt x="5356" y="828"/>
                    <a:pt x="5545" y="1080"/>
                    <a:pt x="5639" y="1363"/>
                  </a:cubicBezTo>
                  <a:cubicBezTo>
                    <a:pt x="5356" y="1426"/>
                    <a:pt x="5041" y="1458"/>
                    <a:pt x="4757" y="1552"/>
                  </a:cubicBezTo>
                  <a:cubicBezTo>
                    <a:pt x="4474" y="1017"/>
                    <a:pt x="4096" y="796"/>
                    <a:pt x="3592" y="576"/>
                  </a:cubicBezTo>
                  <a:cubicBezTo>
                    <a:pt x="3552" y="560"/>
                    <a:pt x="3507" y="552"/>
                    <a:pt x="3460" y="552"/>
                  </a:cubicBezTo>
                  <a:cubicBezTo>
                    <a:pt x="3320" y="552"/>
                    <a:pt x="3166" y="623"/>
                    <a:pt x="3119" y="765"/>
                  </a:cubicBezTo>
                  <a:cubicBezTo>
                    <a:pt x="3024" y="922"/>
                    <a:pt x="3119" y="1143"/>
                    <a:pt x="3277" y="1206"/>
                  </a:cubicBezTo>
                  <a:cubicBezTo>
                    <a:pt x="3623" y="1363"/>
                    <a:pt x="3907" y="1552"/>
                    <a:pt x="4064" y="1804"/>
                  </a:cubicBezTo>
                  <a:cubicBezTo>
                    <a:pt x="3781" y="1930"/>
                    <a:pt x="3529" y="2088"/>
                    <a:pt x="3308" y="2245"/>
                  </a:cubicBezTo>
                  <a:cubicBezTo>
                    <a:pt x="2867" y="1836"/>
                    <a:pt x="2394" y="1773"/>
                    <a:pt x="1890" y="1741"/>
                  </a:cubicBezTo>
                  <a:cubicBezTo>
                    <a:pt x="1701" y="1741"/>
                    <a:pt x="1544" y="1836"/>
                    <a:pt x="1481" y="2056"/>
                  </a:cubicBezTo>
                  <a:cubicBezTo>
                    <a:pt x="1481" y="2245"/>
                    <a:pt x="1607" y="2403"/>
                    <a:pt x="1796" y="2434"/>
                  </a:cubicBezTo>
                  <a:cubicBezTo>
                    <a:pt x="2205" y="2466"/>
                    <a:pt x="2489" y="2529"/>
                    <a:pt x="2741" y="2718"/>
                  </a:cubicBezTo>
                  <a:cubicBezTo>
                    <a:pt x="2552" y="2907"/>
                    <a:pt x="2363" y="3159"/>
                    <a:pt x="2205" y="3379"/>
                  </a:cubicBezTo>
                  <a:cubicBezTo>
                    <a:pt x="1949" y="3294"/>
                    <a:pt x="1725" y="3260"/>
                    <a:pt x="1508" y="3260"/>
                  </a:cubicBezTo>
                  <a:cubicBezTo>
                    <a:pt x="1243" y="3260"/>
                    <a:pt x="987" y="3310"/>
                    <a:pt x="693" y="3379"/>
                  </a:cubicBezTo>
                  <a:cubicBezTo>
                    <a:pt x="504" y="3411"/>
                    <a:pt x="441" y="3631"/>
                    <a:pt x="473" y="3821"/>
                  </a:cubicBezTo>
                  <a:cubicBezTo>
                    <a:pt x="498" y="3970"/>
                    <a:pt x="621" y="4060"/>
                    <a:pt x="781" y="4060"/>
                  </a:cubicBezTo>
                  <a:cubicBezTo>
                    <a:pt x="823" y="4060"/>
                    <a:pt x="868" y="4054"/>
                    <a:pt x="914" y="4041"/>
                  </a:cubicBezTo>
                  <a:cubicBezTo>
                    <a:pt x="1160" y="3979"/>
                    <a:pt x="1366" y="3931"/>
                    <a:pt x="1567" y="3931"/>
                  </a:cubicBezTo>
                  <a:cubicBezTo>
                    <a:pt x="1674" y="3931"/>
                    <a:pt x="1780" y="3945"/>
                    <a:pt x="1890" y="3978"/>
                  </a:cubicBezTo>
                  <a:cubicBezTo>
                    <a:pt x="1764" y="4262"/>
                    <a:pt x="1638" y="4514"/>
                    <a:pt x="1607" y="4797"/>
                  </a:cubicBezTo>
                  <a:cubicBezTo>
                    <a:pt x="1071" y="4797"/>
                    <a:pt x="630" y="4986"/>
                    <a:pt x="189" y="5301"/>
                  </a:cubicBezTo>
                  <a:cubicBezTo>
                    <a:pt x="32" y="5427"/>
                    <a:pt x="0" y="5616"/>
                    <a:pt x="126" y="5774"/>
                  </a:cubicBezTo>
                  <a:cubicBezTo>
                    <a:pt x="186" y="5874"/>
                    <a:pt x="296" y="5935"/>
                    <a:pt x="409" y="5935"/>
                  </a:cubicBezTo>
                  <a:cubicBezTo>
                    <a:pt x="474" y="5935"/>
                    <a:pt x="541" y="5915"/>
                    <a:pt x="599" y="5868"/>
                  </a:cubicBezTo>
                  <a:cubicBezTo>
                    <a:pt x="914" y="5616"/>
                    <a:pt x="1166" y="5459"/>
                    <a:pt x="1481" y="5459"/>
                  </a:cubicBezTo>
                  <a:cubicBezTo>
                    <a:pt x="1481" y="5585"/>
                    <a:pt x="1449" y="5742"/>
                    <a:pt x="1449" y="5868"/>
                  </a:cubicBezTo>
                  <a:cubicBezTo>
                    <a:pt x="1449" y="6026"/>
                    <a:pt x="1449" y="6183"/>
                    <a:pt x="1481" y="6341"/>
                  </a:cubicBezTo>
                  <a:cubicBezTo>
                    <a:pt x="945" y="6530"/>
                    <a:pt x="662" y="6876"/>
                    <a:pt x="347" y="7318"/>
                  </a:cubicBezTo>
                  <a:cubicBezTo>
                    <a:pt x="221" y="7475"/>
                    <a:pt x="284" y="7664"/>
                    <a:pt x="441" y="7790"/>
                  </a:cubicBezTo>
                  <a:cubicBezTo>
                    <a:pt x="507" y="7843"/>
                    <a:pt x="584" y="7868"/>
                    <a:pt x="658" y="7868"/>
                  </a:cubicBezTo>
                  <a:cubicBezTo>
                    <a:pt x="761" y="7868"/>
                    <a:pt x="859" y="7819"/>
                    <a:pt x="914" y="7727"/>
                  </a:cubicBezTo>
                  <a:cubicBezTo>
                    <a:pt x="1134" y="7349"/>
                    <a:pt x="1323" y="7129"/>
                    <a:pt x="1607" y="7002"/>
                  </a:cubicBezTo>
                  <a:cubicBezTo>
                    <a:pt x="1701" y="7286"/>
                    <a:pt x="1764" y="7570"/>
                    <a:pt x="1922" y="7822"/>
                  </a:cubicBezTo>
                  <a:cubicBezTo>
                    <a:pt x="1481" y="8200"/>
                    <a:pt x="1323" y="8609"/>
                    <a:pt x="1166" y="9145"/>
                  </a:cubicBezTo>
                  <a:cubicBezTo>
                    <a:pt x="1134" y="9334"/>
                    <a:pt x="1260" y="9523"/>
                    <a:pt x="1418" y="9554"/>
                  </a:cubicBezTo>
                  <a:cubicBezTo>
                    <a:pt x="1452" y="9566"/>
                    <a:pt x="1486" y="9571"/>
                    <a:pt x="1519" y="9571"/>
                  </a:cubicBezTo>
                  <a:cubicBezTo>
                    <a:pt x="1671" y="9571"/>
                    <a:pt x="1807" y="9463"/>
                    <a:pt x="1859" y="9334"/>
                  </a:cubicBezTo>
                  <a:cubicBezTo>
                    <a:pt x="1953" y="8924"/>
                    <a:pt x="2048" y="8672"/>
                    <a:pt x="2268" y="8420"/>
                  </a:cubicBezTo>
                  <a:cubicBezTo>
                    <a:pt x="2426" y="8672"/>
                    <a:pt x="2646" y="8893"/>
                    <a:pt x="2835" y="9082"/>
                  </a:cubicBezTo>
                  <a:cubicBezTo>
                    <a:pt x="2520" y="9554"/>
                    <a:pt x="2552" y="10027"/>
                    <a:pt x="2583" y="10594"/>
                  </a:cubicBezTo>
                  <a:cubicBezTo>
                    <a:pt x="2583" y="10783"/>
                    <a:pt x="2741" y="10909"/>
                    <a:pt x="2961" y="10909"/>
                  </a:cubicBezTo>
                  <a:lnTo>
                    <a:pt x="2993" y="10909"/>
                  </a:lnTo>
                  <a:cubicBezTo>
                    <a:pt x="3182" y="10909"/>
                    <a:pt x="3308" y="10720"/>
                    <a:pt x="3308" y="10500"/>
                  </a:cubicBezTo>
                  <a:cubicBezTo>
                    <a:pt x="3277" y="10090"/>
                    <a:pt x="3277" y="9806"/>
                    <a:pt x="3371" y="9523"/>
                  </a:cubicBezTo>
                  <a:cubicBezTo>
                    <a:pt x="3623" y="9680"/>
                    <a:pt x="3844" y="9838"/>
                    <a:pt x="4127" y="9964"/>
                  </a:cubicBezTo>
                  <a:cubicBezTo>
                    <a:pt x="4001" y="10500"/>
                    <a:pt x="4159" y="10941"/>
                    <a:pt x="4411" y="11445"/>
                  </a:cubicBezTo>
                  <a:cubicBezTo>
                    <a:pt x="4452" y="11589"/>
                    <a:pt x="4561" y="11652"/>
                    <a:pt x="4684" y="11652"/>
                  </a:cubicBezTo>
                  <a:cubicBezTo>
                    <a:pt x="4749" y="11652"/>
                    <a:pt x="4818" y="11635"/>
                    <a:pt x="4883" y="11602"/>
                  </a:cubicBezTo>
                  <a:cubicBezTo>
                    <a:pt x="5041" y="11539"/>
                    <a:pt x="5104" y="11350"/>
                    <a:pt x="5041" y="11130"/>
                  </a:cubicBezTo>
                  <a:cubicBezTo>
                    <a:pt x="4883" y="10783"/>
                    <a:pt x="4757" y="10500"/>
                    <a:pt x="4789" y="10184"/>
                  </a:cubicBezTo>
                  <a:lnTo>
                    <a:pt x="4789" y="10184"/>
                  </a:lnTo>
                  <a:cubicBezTo>
                    <a:pt x="5072" y="10279"/>
                    <a:pt x="5356" y="10311"/>
                    <a:pt x="5671" y="10342"/>
                  </a:cubicBezTo>
                  <a:cubicBezTo>
                    <a:pt x="5734" y="10909"/>
                    <a:pt x="6049" y="11256"/>
                    <a:pt x="6427" y="11665"/>
                  </a:cubicBezTo>
                  <a:cubicBezTo>
                    <a:pt x="6474" y="11712"/>
                    <a:pt x="6561" y="11736"/>
                    <a:pt x="6651" y="11736"/>
                  </a:cubicBezTo>
                  <a:cubicBezTo>
                    <a:pt x="6742" y="11736"/>
                    <a:pt x="6837" y="11712"/>
                    <a:pt x="6900" y="11665"/>
                  </a:cubicBezTo>
                  <a:cubicBezTo>
                    <a:pt x="6994" y="11539"/>
                    <a:pt x="6994" y="11287"/>
                    <a:pt x="6900" y="11193"/>
                  </a:cubicBezTo>
                  <a:cubicBezTo>
                    <a:pt x="6616" y="10909"/>
                    <a:pt x="6427" y="10657"/>
                    <a:pt x="6333" y="10342"/>
                  </a:cubicBezTo>
                  <a:cubicBezTo>
                    <a:pt x="6616" y="10311"/>
                    <a:pt x="6931" y="10279"/>
                    <a:pt x="7215" y="10184"/>
                  </a:cubicBezTo>
                  <a:cubicBezTo>
                    <a:pt x="7467" y="10720"/>
                    <a:pt x="7876" y="10941"/>
                    <a:pt x="8380" y="11130"/>
                  </a:cubicBezTo>
                  <a:cubicBezTo>
                    <a:pt x="8424" y="11156"/>
                    <a:pt x="8474" y="11167"/>
                    <a:pt x="8526" y="11167"/>
                  </a:cubicBezTo>
                  <a:cubicBezTo>
                    <a:pt x="8662" y="11167"/>
                    <a:pt x="8807" y="11086"/>
                    <a:pt x="8853" y="10972"/>
                  </a:cubicBezTo>
                  <a:cubicBezTo>
                    <a:pt x="8947" y="10815"/>
                    <a:pt x="8853" y="10594"/>
                    <a:pt x="8695" y="10500"/>
                  </a:cubicBezTo>
                  <a:cubicBezTo>
                    <a:pt x="8349" y="10374"/>
                    <a:pt x="8065" y="10184"/>
                    <a:pt x="7908" y="9932"/>
                  </a:cubicBezTo>
                  <a:cubicBezTo>
                    <a:pt x="8191" y="9806"/>
                    <a:pt x="8412" y="9649"/>
                    <a:pt x="8664" y="9491"/>
                  </a:cubicBezTo>
                  <a:cubicBezTo>
                    <a:pt x="9105" y="9901"/>
                    <a:pt x="9578" y="9964"/>
                    <a:pt x="10082" y="9995"/>
                  </a:cubicBezTo>
                  <a:lnTo>
                    <a:pt x="10113" y="9995"/>
                  </a:lnTo>
                  <a:cubicBezTo>
                    <a:pt x="10302" y="9995"/>
                    <a:pt x="10428" y="9869"/>
                    <a:pt x="10460" y="9680"/>
                  </a:cubicBezTo>
                  <a:cubicBezTo>
                    <a:pt x="10460" y="9491"/>
                    <a:pt x="10365" y="9334"/>
                    <a:pt x="10145" y="9302"/>
                  </a:cubicBezTo>
                  <a:cubicBezTo>
                    <a:pt x="9767" y="9239"/>
                    <a:pt x="9483" y="9208"/>
                    <a:pt x="9199" y="9019"/>
                  </a:cubicBezTo>
                  <a:cubicBezTo>
                    <a:pt x="9388" y="8830"/>
                    <a:pt x="9609" y="8578"/>
                    <a:pt x="9767" y="8357"/>
                  </a:cubicBezTo>
                  <a:cubicBezTo>
                    <a:pt x="9980" y="8437"/>
                    <a:pt x="10181" y="8466"/>
                    <a:pt x="10384" y="8466"/>
                  </a:cubicBezTo>
                  <a:cubicBezTo>
                    <a:pt x="10660" y="8466"/>
                    <a:pt x="10938" y="8412"/>
                    <a:pt x="11247" y="8357"/>
                  </a:cubicBezTo>
                  <a:cubicBezTo>
                    <a:pt x="11468" y="8294"/>
                    <a:pt x="11531" y="8105"/>
                    <a:pt x="11499" y="7916"/>
                  </a:cubicBezTo>
                  <a:cubicBezTo>
                    <a:pt x="11472" y="7751"/>
                    <a:pt x="11300" y="7658"/>
                    <a:pt x="11131" y="7658"/>
                  </a:cubicBezTo>
                  <a:cubicBezTo>
                    <a:pt x="11107" y="7658"/>
                    <a:pt x="11082" y="7660"/>
                    <a:pt x="11058" y="7664"/>
                  </a:cubicBezTo>
                  <a:cubicBezTo>
                    <a:pt x="10806" y="7748"/>
                    <a:pt x="10596" y="7804"/>
                    <a:pt x="10391" y="7804"/>
                  </a:cubicBezTo>
                  <a:cubicBezTo>
                    <a:pt x="10288" y="7804"/>
                    <a:pt x="10187" y="7790"/>
                    <a:pt x="10082" y="7759"/>
                  </a:cubicBezTo>
                  <a:cubicBezTo>
                    <a:pt x="10208" y="7475"/>
                    <a:pt x="10302" y="7192"/>
                    <a:pt x="10365" y="6939"/>
                  </a:cubicBezTo>
                  <a:lnTo>
                    <a:pt x="10397" y="6939"/>
                  </a:lnTo>
                  <a:cubicBezTo>
                    <a:pt x="10932" y="6939"/>
                    <a:pt x="11342" y="6687"/>
                    <a:pt x="11751" y="6372"/>
                  </a:cubicBezTo>
                  <a:cubicBezTo>
                    <a:pt x="11940" y="6246"/>
                    <a:pt x="11972" y="6057"/>
                    <a:pt x="11846" y="5900"/>
                  </a:cubicBezTo>
                  <a:cubicBezTo>
                    <a:pt x="11789" y="5843"/>
                    <a:pt x="11687" y="5798"/>
                    <a:pt x="11580" y="5798"/>
                  </a:cubicBezTo>
                  <a:cubicBezTo>
                    <a:pt x="11509" y="5798"/>
                    <a:pt x="11436" y="5818"/>
                    <a:pt x="11373" y="5868"/>
                  </a:cubicBezTo>
                  <a:cubicBezTo>
                    <a:pt x="11058" y="6120"/>
                    <a:pt x="10775" y="6278"/>
                    <a:pt x="10460" y="6278"/>
                  </a:cubicBezTo>
                  <a:cubicBezTo>
                    <a:pt x="10460" y="6152"/>
                    <a:pt x="10491" y="5994"/>
                    <a:pt x="10491" y="5868"/>
                  </a:cubicBezTo>
                  <a:cubicBezTo>
                    <a:pt x="10491" y="5711"/>
                    <a:pt x="10491" y="5553"/>
                    <a:pt x="10460" y="5396"/>
                  </a:cubicBezTo>
                  <a:cubicBezTo>
                    <a:pt x="11027" y="5207"/>
                    <a:pt x="11279" y="4860"/>
                    <a:pt x="11594" y="4419"/>
                  </a:cubicBezTo>
                  <a:cubicBezTo>
                    <a:pt x="11720" y="4262"/>
                    <a:pt x="11688" y="4073"/>
                    <a:pt x="11531" y="3947"/>
                  </a:cubicBezTo>
                  <a:cubicBezTo>
                    <a:pt x="11465" y="3894"/>
                    <a:pt x="11394" y="3869"/>
                    <a:pt x="11324" y="3869"/>
                  </a:cubicBezTo>
                  <a:cubicBezTo>
                    <a:pt x="11226" y="3869"/>
                    <a:pt x="11132" y="3918"/>
                    <a:pt x="11058" y="4010"/>
                  </a:cubicBezTo>
                  <a:cubicBezTo>
                    <a:pt x="10838" y="4388"/>
                    <a:pt x="10617" y="4608"/>
                    <a:pt x="10365" y="4734"/>
                  </a:cubicBezTo>
                  <a:cubicBezTo>
                    <a:pt x="10271" y="4451"/>
                    <a:pt x="10176" y="4167"/>
                    <a:pt x="10019" y="3915"/>
                  </a:cubicBezTo>
                  <a:cubicBezTo>
                    <a:pt x="10460" y="3537"/>
                    <a:pt x="10617" y="3127"/>
                    <a:pt x="10775" y="2592"/>
                  </a:cubicBezTo>
                  <a:cubicBezTo>
                    <a:pt x="10806" y="2403"/>
                    <a:pt x="10712" y="2214"/>
                    <a:pt x="10554" y="2182"/>
                  </a:cubicBezTo>
                  <a:cubicBezTo>
                    <a:pt x="10520" y="2171"/>
                    <a:pt x="10485" y="2166"/>
                    <a:pt x="10450" y="2166"/>
                  </a:cubicBezTo>
                  <a:cubicBezTo>
                    <a:pt x="10292" y="2166"/>
                    <a:pt x="10139" y="2274"/>
                    <a:pt x="10113" y="2403"/>
                  </a:cubicBezTo>
                  <a:cubicBezTo>
                    <a:pt x="9987" y="2812"/>
                    <a:pt x="9924" y="3064"/>
                    <a:pt x="9672" y="3316"/>
                  </a:cubicBezTo>
                  <a:cubicBezTo>
                    <a:pt x="9515" y="3064"/>
                    <a:pt x="9325" y="2844"/>
                    <a:pt x="9136" y="2655"/>
                  </a:cubicBezTo>
                  <a:cubicBezTo>
                    <a:pt x="9451" y="2182"/>
                    <a:pt x="9388" y="1710"/>
                    <a:pt x="9357" y="1143"/>
                  </a:cubicBezTo>
                  <a:cubicBezTo>
                    <a:pt x="9357" y="954"/>
                    <a:pt x="9168" y="828"/>
                    <a:pt x="8979" y="828"/>
                  </a:cubicBezTo>
                  <a:cubicBezTo>
                    <a:pt x="8790" y="828"/>
                    <a:pt x="8664" y="1017"/>
                    <a:pt x="8664" y="1237"/>
                  </a:cubicBezTo>
                  <a:cubicBezTo>
                    <a:pt x="8695" y="1647"/>
                    <a:pt x="8695" y="1930"/>
                    <a:pt x="8569" y="2214"/>
                  </a:cubicBezTo>
                  <a:cubicBezTo>
                    <a:pt x="8349" y="2056"/>
                    <a:pt x="8097" y="1899"/>
                    <a:pt x="7813" y="1773"/>
                  </a:cubicBezTo>
                  <a:cubicBezTo>
                    <a:pt x="7939" y="1237"/>
                    <a:pt x="7782" y="796"/>
                    <a:pt x="7561" y="292"/>
                  </a:cubicBezTo>
                  <a:cubicBezTo>
                    <a:pt x="7493" y="178"/>
                    <a:pt x="7375" y="97"/>
                    <a:pt x="7243" y="97"/>
                  </a:cubicBezTo>
                  <a:cubicBezTo>
                    <a:pt x="7193" y="97"/>
                    <a:pt x="7141" y="108"/>
                    <a:pt x="7089" y="134"/>
                  </a:cubicBezTo>
                  <a:cubicBezTo>
                    <a:pt x="6931" y="197"/>
                    <a:pt x="6837" y="386"/>
                    <a:pt x="6931" y="607"/>
                  </a:cubicBezTo>
                  <a:cubicBezTo>
                    <a:pt x="7089" y="954"/>
                    <a:pt x="7215" y="1237"/>
                    <a:pt x="7152" y="1552"/>
                  </a:cubicBezTo>
                  <a:cubicBezTo>
                    <a:pt x="6900" y="1458"/>
                    <a:pt x="6616" y="1426"/>
                    <a:pt x="6301" y="1395"/>
                  </a:cubicBezTo>
                  <a:cubicBezTo>
                    <a:pt x="6206" y="828"/>
                    <a:pt x="5891" y="481"/>
                    <a:pt x="5545" y="71"/>
                  </a:cubicBezTo>
                  <a:cubicBezTo>
                    <a:pt x="5482" y="24"/>
                    <a:pt x="5395" y="1"/>
                    <a:pt x="530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23" name="Google Shape;9123;p82"/>
            <p:cNvSpPr/>
            <p:nvPr/>
          </p:nvSpPr>
          <p:spPr>
            <a:xfrm>
              <a:off x="-22740025" y="3217825"/>
              <a:ext cx="52000" cy="51225"/>
            </a:xfrm>
            <a:custGeom>
              <a:avLst/>
              <a:gdLst/>
              <a:ahLst/>
              <a:cxnLst/>
              <a:rect l="l" t="t" r="r" b="b"/>
              <a:pathLst>
                <a:path w="2080" h="2049" extrusionOk="0">
                  <a:moveTo>
                    <a:pt x="1040" y="0"/>
                  </a:moveTo>
                  <a:cubicBezTo>
                    <a:pt x="441" y="0"/>
                    <a:pt x="0" y="473"/>
                    <a:pt x="0" y="1009"/>
                  </a:cubicBezTo>
                  <a:cubicBezTo>
                    <a:pt x="0" y="1607"/>
                    <a:pt x="473" y="2048"/>
                    <a:pt x="1040" y="2048"/>
                  </a:cubicBezTo>
                  <a:cubicBezTo>
                    <a:pt x="1607" y="2048"/>
                    <a:pt x="2048" y="1576"/>
                    <a:pt x="2048" y="1009"/>
                  </a:cubicBezTo>
                  <a:cubicBezTo>
                    <a:pt x="2080" y="473"/>
                    <a:pt x="1607" y="0"/>
                    <a:pt x="104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24" name="Google Shape;9124;p82"/>
            <p:cNvSpPr/>
            <p:nvPr/>
          </p:nvSpPr>
          <p:spPr>
            <a:xfrm>
              <a:off x="-22705375" y="3321800"/>
              <a:ext cx="17350" cy="18125"/>
            </a:xfrm>
            <a:custGeom>
              <a:avLst/>
              <a:gdLst/>
              <a:ahLst/>
              <a:cxnLst/>
              <a:rect l="l" t="t" r="r" b="b"/>
              <a:pathLst>
                <a:path w="694" h="725" extrusionOk="0">
                  <a:moveTo>
                    <a:pt x="347" y="0"/>
                  </a:moveTo>
                  <a:cubicBezTo>
                    <a:pt x="158" y="0"/>
                    <a:pt x="1" y="158"/>
                    <a:pt x="1" y="347"/>
                  </a:cubicBezTo>
                  <a:cubicBezTo>
                    <a:pt x="1" y="567"/>
                    <a:pt x="158" y="725"/>
                    <a:pt x="347" y="725"/>
                  </a:cubicBezTo>
                  <a:cubicBezTo>
                    <a:pt x="536" y="725"/>
                    <a:pt x="694" y="567"/>
                    <a:pt x="694" y="347"/>
                  </a:cubicBezTo>
                  <a:cubicBezTo>
                    <a:pt x="694" y="158"/>
                    <a:pt x="536"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125" name="Google Shape;9125;p82"/>
          <p:cNvGrpSpPr/>
          <p:nvPr/>
        </p:nvGrpSpPr>
        <p:grpSpPr>
          <a:xfrm>
            <a:off x="7096192" y="2042599"/>
            <a:ext cx="414136" cy="470404"/>
            <a:chOff x="-28069875" y="3175300"/>
            <a:chExt cx="260725" cy="296150"/>
          </a:xfrm>
        </p:grpSpPr>
        <p:sp>
          <p:nvSpPr>
            <p:cNvPr id="9126" name="Google Shape;9126;p82"/>
            <p:cNvSpPr/>
            <p:nvPr/>
          </p:nvSpPr>
          <p:spPr>
            <a:xfrm>
              <a:off x="-28059650" y="3192625"/>
              <a:ext cx="26025" cy="70125"/>
            </a:xfrm>
            <a:custGeom>
              <a:avLst/>
              <a:gdLst/>
              <a:ahLst/>
              <a:cxnLst/>
              <a:rect l="l" t="t" r="r" b="b"/>
              <a:pathLst>
                <a:path w="1041" h="2805" extrusionOk="0">
                  <a:moveTo>
                    <a:pt x="536" y="0"/>
                  </a:moveTo>
                  <a:cubicBezTo>
                    <a:pt x="253" y="0"/>
                    <a:pt x="1" y="252"/>
                    <a:pt x="1" y="536"/>
                  </a:cubicBezTo>
                  <a:lnTo>
                    <a:pt x="1" y="2458"/>
                  </a:lnTo>
                  <a:cubicBezTo>
                    <a:pt x="410" y="2458"/>
                    <a:pt x="757" y="2584"/>
                    <a:pt x="1040" y="2804"/>
                  </a:cubicBezTo>
                  <a:lnTo>
                    <a:pt x="1040" y="536"/>
                  </a:lnTo>
                  <a:cubicBezTo>
                    <a:pt x="1040" y="252"/>
                    <a:pt x="788" y="0"/>
                    <a:pt x="53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27" name="Google Shape;9127;p82"/>
            <p:cNvSpPr/>
            <p:nvPr/>
          </p:nvSpPr>
          <p:spPr>
            <a:xfrm>
              <a:off x="-27843050" y="3192625"/>
              <a:ext cx="26025" cy="69325"/>
            </a:xfrm>
            <a:custGeom>
              <a:avLst/>
              <a:gdLst/>
              <a:ahLst/>
              <a:cxnLst/>
              <a:rect l="l" t="t" r="r" b="b"/>
              <a:pathLst>
                <a:path w="1041" h="2773" extrusionOk="0">
                  <a:moveTo>
                    <a:pt x="536" y="0"/>
                  </a:moveTo>
                  <a:cubicBezTo>
                    <a:pt x="253" y="0"/>
                    <a:pt x="1" y="252"/>
                    <a:pt x="1" y="536"/>
                  </a:cubicBezTo>
                  <a:lnTo>
                    <a:pt x="1" y="2773"/>
                  </a:lnTo>
                  <a:cubicBezTo>
                    <a:pt x="284" y="2584"/>
                    <a:pt x="694" y="2426"/>
                    <a:pt x="1040" y="2426"/>
                  </a:cubicBezTo>
                  <a:lnTo>
                    <a:pt x="1040" y="536"/>
                  </a:lnTo>
                  <a:cubicBezTo>
                    <a:pt x="1040" y="252"/>
                    <a:pt x="788" y="0"/>
                    <a:pt x="53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28" name="Google Shape;9128;p82"/>
            <p:cNvSpPr/>
            <p:nvPr/>
          </p:nvSpPr>
          <p:spPr>
            <a:xfrm>
              <a:off x="-27973000" y="3202075"/>
              <a:ext cx="26000" cy="57525"/>
            </a:xfrm>
            <a:custGeom>
              <a:avLst/>
              <a:gdLst/>
              <a:ahLst/>
              <a:cxnLst/>
              <a:rect l="l" t="t" r="r" b="b"/>
              <a:pathLst>
                <a:path w="1040" h="2301" extrusionOk="0">
                  <a:moveTo>
                    <a:pt x="536" y="0"/>
                  </a:moveTo>
                  <a:cubicBezTo>
                    <a:pt x="252" y="0"/>
                    <a:pt x="0" y="221"/>
                    <a:pt x="0" y="504"/>
                  </a:cubicBezTo>
                  <a:lnTo>
                    <a:pt x="0" y="1954"/>
                  </a:lnTo>
                  <a:cubicBezTo>
                    <a:pt x="410" y="1985"/>
                    <a:pt x="756" y="2080"/>
                    <a:pt x="1040" y="2300"/>
                  </a:cubicBezTo>
                  <a:lnTo>
                    <a:pt x="1040" y="504"/>
                  </a:lnTo>
                  <a:cubicBezTo>
                    <a:pt x="1040" y="221"/>
                    <a:pt x="788" y="0"/>
                    <a:pt x="53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29" name="Google Shape;9129;p82"/>
            <p:cNvSpPr/>
            <p:nvPr/>
          </p:nvSpPr>
          <p:spPr>
            <a:xfrm>
              <a:off x="-27929675" y="3202075"/>
              <a:ext cx="26000" cy="57525"/>
            </a:xfrm>
            <a:custGeom>
              <a:avLst/>
              <a:gdLst/>
              <a:ahLst/>
              <a:cxnLst/>
              <a:rect l="l" t="t" r="r" b="b"/>
              <a:pathLst>
                <a:path w="1040" h="2301" extrusionOk="0">
                  <a:moveTo>
                    <a:pt x="536" y="0"/>
                  </a:moveTo>
                  <a:cubicBezTo>
                    <a:pt x="252" y="0"/>
                    <a:pt x="0" y="221"/>
                    <a:pt x="0" y="504"/>
                  </a:cubicBezTo>
                  <a:lnTo>
                    <a:pt x="0" y="2300"/>
                  </a:lnTo>
                  <a:cubicBezTo>
                    <a:pt x="315" y="2111"/>
                    <a:pt x="693" y="1985"/>
                    <a:pt x="1040" y="1954"/>
                  </a:cubicBezTo>
                  <a:lnTo>
                    <a:pt x="1040" y="504"/>
                  </a:lnTo>
                  <a:cubicBezTo>
                    <a:pt x="1040" y="221"/>
                    <a:pt x="788" y="0"/>
                    <a:pt x="53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30" name="Google Shape;9130;p82"/>
            <p:cNvSpPr/>
            <p:nvPr/>
          </p:nvSpPr>
          <p:spPr>
            <a:xfrm>
              <a:off x="-28016325" y="3175300"/>
              <a:ext cx="26025" cy="91375"/>
            </a:xfrm>
            <a:custGeom>
              <a:avLst/>
              <a:gdLst/>
              <a:ahLst/>
              <a:cxnLst/>
              <a:rect l="l" t="t" r="r" b="b"/>
              <a:pathLst>
                <a:path w="1041" h="3655" extrusionOk="0">
                  <a:moveTo>
                    <a:pt x="536" y="0"/>
                  </a:moveTo>
                  <a:cubicBezTo>
                    <a:pt x="253" y="0"/>
                    <a:pt x="1" y="221"/>
                    <a:pt x="1" y="504"/>
                  </a:cubicBezTo>
                  <a:lnTo>
                    <a:pt x="1" y="3655"/>
                  </a:lnTo>
                  <a:cubicBezTo>
                    <a:pt x="1" y="3655"/>
                    <a:pt x="1" y="3623"/>
                    <a:pt x="64" y="3623"/>
                  </a:cubicBezTo>
                  <a:cubicBezTo>
                    <a:pt x="284" y="3371"/>
                    <a:pt x="631" y="3182"/>
                    <a:pt x="1040" y="3056"/>
                  </a:cubicBezTo>
                  <a:lnTo>
                    <a:pt x="1040" y="504"/>
                  </a:lnTo>
                  <a:cubicBezTo>
                    <a:pt x="1040" y="221"/>
                    <a:pt x="788" y="0"/>
                    <a:pt x="53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31" name="Google Shape;9131;p82"/>
            <p:cNvSpPr/>
            <p:nvPr/>
          </p:nvSpPr>
          <p:spPr>
            <a:xfrm>
              <a:off x="-27886375" y="3176075"/>
              <a:ext cx="26025" cy="91400"/>
            </a:xfrm>
            <a:custGeom>
              <a:avLst/>
              <a:gdLst/>
              <a:ahLst/>
              <a:cxnLst/>
              <a:rect l="l" t="t" r="r" b="b"/>
              <a:pathLst>
                <a:path w="1041" h="3656" extrusionOk="0">
                  <a:moveTo>
                    <a:pt x="536" y="1"/>
                  </a:moveTo>
                  <a:cubicBezTo>
                    <a:pt x="253" y="1"/>
                    <a:pt x="1" y="221"/>
                    <a:pt x="1" y="505"/>
                  </a:cubicBezTo>
                  <a:lnTo>
                    <a:pt x="1" y="3088"/>
                  </a:lnTo>
                  <a:cubicBezTo>
                    <a:pt x="379" y="3151"/>
                    <a:pt x="726" y="3340"/>
                    <a:pt x="1041" y="3655"/>
                  </a:cubicBezTo>
                  <a:lnTo>
                    <a:pt x="1041" y="505"/>
                  </a:lnTo>
                  <a:cubicBezTo>
                    <a:pt x="1041" y="253"/>
                    <a:pt x="789" y="1"/>
                    <a:pt x="53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32" name="Google Shape;9132;p82"/>
            <p:cNvSpPr/>
            <p:nvPr/>
          </p:nvSpPr>
          <p:spPr>
            <a:xfrm>
              <a:off x="-28017900" y="3269025"/>
              <a:ext cx="161475" cy="133125"/>
            </a:xfrm>
            <a:custGeom>
              <a:avLst/>
              <a:gdLst/>
              <a:ahLst/>
              <a:cxnLst/>
              <a:rect l="l" t="t" r="r" b="b"/>
              <a:pathLst>
                <a:path w="6459" h="5325" extrusionOk="0">
                  <a:moveTo>
                    <a:pt x="1733" y="0"/>
                  </a:moveTo>
                  <a:cubicBezTo>
                    <a:pt x="1355" y="0"/>
                    <a:pt x="946" y="158"/>
                    <a:pt x="662" y="410"/>
                  </a:cubicBezTo>
                  <a:cubicBezTo>
                    <a:pt x="64" y="882"/>
                    <a:pt x="1" y="1639"/>
                    <a:pt x="347" y="2237"/>
                  </a:cubicBezTo>
                  <a:cubicBezTo>
                    <a:pt x="1324" y="2458"/>
                    <a:pt x="2048" y="3340"/>
                    <a:pt x="2174" y="4348"/>
                  </a:cubicBezTo>
                  <a:lnTo>
                    <a:pt x="3214" y="5325"/>
                  </a:lnTo>
                  <a:lnTo>
                    <a:pt x="4285" y="4348"/>
                  </a:lnTo>
                  <a:cubicBezTo>
                    <a:pt x="4380" y="3340"/>
                    <a:pt x="5073" y="2521"/>
                    <a:pt x="6113" y="2237"/>
                  </a:cubicBezTo>
                  <a:cubicBezTo>
                    <a:pt x="6459" y="1639"/>
                    <a:pt x="6333" y="882"/>
                    <a:pt x="5860" y="410"/>
                  </a:cubicBezTo>
                  <a:cubicBezTo>
                    <a:pt x="5577" y="158"/>
                    <a:pt x="5199" y="0"/>
                    <a:pt x="4789" y="0"/>
                  </a:cubicBezTo>
                  <a:cubicBezTo>
                    <a:pt x="4411" y="0"/>
                    <a:pt x="4002" y="158"/>
                    <a:pt x="3750" y="410"/>
                  </a:cubicBezTo>
                  <a:lnTo>
                    <a:pt x="3277" y="882"/>
                  </a:lnTo>
                  <a:lnTo>
                    <a:pt x="2805" y="410"/>
                  </a:lnTo>
                  <a:cubicBezTo>
                    <a:pt x="2521" y="158"/>
                    <a:pt x="2143" y="0"/>
                    <a:pt x="173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33" name="Google Shape;9133;p82"/>
            <p:cNvSpPr/>
            <p:nvPr/>
          </p:nvSpPr>
          <p:spPr>
            <a:xfrm>
              <a:off x="-27930475" y="3269800"/>
              <a:ext cx="121325" cy="201650"/>
            </a:xfrm>
            <a:custGeom>
              <a:avLst/>
              <a:gdLst/>
              <a:ahLst/>
              <a:cxnLst/>
              <a:rect l="l" t="t" r="r" b="b"/>
              <a:pathLst>
                <a:path w="4853" h="8066" extrusionOk="0">
                  <a:moveTo>
                    <a:pt x="4506" y="1"/>
                  </a:moveTo>
                  <a:cubicBezTo>
                    <a:pt x="3876" y="1"/>
                    <a:pt x="3403" y="505"/>
                    <a:pt x="3403" y="1198"/>
                  </a:cubicBezTo>
                  <a:lnTo>
                    <a:pt x="3403" y="2395"/>
                  </a:lnTo>
                  <a:cubicBezTo>
                    <a:pt x="3403" y="2584"/>
                    <a:pt x="3246" y="2742"/>
                    <a:pt x="3025" y="2742"/>
                  </a:cubicBezTo>
                  <a:cubicBezTo>
                    <a:pt x="2679" y="2742"/>
                    <a:pt x="2363" y="2868"/>
                    <a:pt x="2080" y="3025"/>
                  </a:cubicBezTo>
                  <a:cubicBezTo>
                    <a:pt x="1702" y="3372"/>
                    <a:pt x="1418" y="3939"/>
                    <a:pt x="1418" y="4474"/>
                  </a:cubicBezTo>
                  <a:lnTo>
                    <a:pt x="1418" y="5231"/>
                  </a:lnTo>
                  <a:cubicBezTo>
                    <a:pt x="1418" y="5420"/>
                    <a:pt x="1261" y="5577"/>
                    <a:pt x="1072" y="5577"/>
                  </a:cubicBezTo>
                  <a:cubicBezTo>
                    <a:pt x="883" y="5577"/>
                    <a:pt x="725" y="5420"/>
                    <a:pt x="725" y="5231"/>
                  </a:cubicBezTo>
                  <a:lnTo>
                    <a:pt x="1" y="5892"/>
                  </a:lnTo>
                  <a:lnTo>
                    <a:pt x="1" y="8066"/>
                  </a:lnTo>
                  <a:lnTo>
                    <a:pt x="3813" y="8066"/>
                  </a:lnTo>
                  <a:cubicBezTo>
                    <a:pt x="4033" y="8066"/>
                    <a:pt x="4191" y="7908"/>
                    <a:pt x="4191" y="7719"/>
                  </a:cubicBezTo>
                  <a:cubicBezTo>
                    <a:pt x="4191" y="7530"/>
                    <a:pt x="4033" y="7373"/>
                    <a:pt x="3813" y="7373"/>
                  </a:cubicBezTo>
                  <a:lnTo>
                    <a:pt x="3466" y="7373"/>
                  </a:lnTo>
                  <a:lnTo>
                    <a:pt x="3466" y="6270"/>
                  </a:lnTo>
                  <a:cubicBezTo>
                    <a:pt x="3466" y="6176"/>
                    <a:pt x="3498" y="6050"/>
                    <a:pt x="3592" y="6018"/>
                  </a:cubicBezTo>
                  <a:lnTo>
                    <a:pt x="4128" y="5420"/>
                  </a:lnTo>
                  <a:cubicBezTo>
                    <a:pt x="4600" y="4947"/>
                    <a:pt x="4852" y="4380"/>
                    <a:pt x="4852" y="3687"/>
                  </a:cubicBezTo>
                  <a:lnTo>
                    <a:pt x="4852" y="347"/>
                  </a:lnTo>
                  <a:cubicBezTo>
                    <a:pt x="4852" y="158"/>
                    <a:pt x="4695" y="1"/>
                    <a:pt x="450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34" name="Google Shape;9134;p82"/>
            <p:cNvSpPr/>
            <p:nvPr/>
          </p:nvSpPr>
          <p:spPr>
            <a:xfrm>
              <a:off x="-28069875" y="3271375"/>
              <a:ext cx="122875" cy="200075"/>
            </a:xfrm>
            <a:custGeom>
              <a:avLst/>
              <a:gdLst/>
              <a:ahLst/>
              <a:cxnLst/>
              <a:rect l="l" t="t" r="r" b="b"/>
              <a:pathLst>
                <a:path w="4915" h="8003" extrusionOk="0">
                  <a:moveTo>
                    <a:pt x="347" y="1"/>
                  </a:moveTo>
                  <a:cubicBezTo>
                    <a:pt x="158" y="1"/>
                    <a:pt x="0" y="158"/>
                    <a:pt x="0" y="379"/>
                  </a:cubicBezTo>
                  <a:lnTo>
                    <a:pt x="0" y="3718"/>
                  </a:lnTo>
                  <a:cubicBezTo>
                    <a:pt x="0" y="4348"/>
                    <a:pt x="221" y="4979"/>
                    <a:pt x="693" y="5451"/>
                  </a:cubicBezTo>
                  <a:lnTo>
                    <a:pt x="1323" y="5955"/>
                  </a:lnTo>
                  <a:cubicBezTo>
                    <a:pt x="1418" y="6018"/>
                    <a:pt x="1449" y="6113"/>
                    <a:pt x="1449" y="6207"/>
                  </a:cubicBezTo>
                  <a:lnTo>
                    <a:pt x="1449" y="7310"/>
                  </a:lnTo>
                  <a:lnTo>
                    <a:pt x="1103" y="7310"/>
                  </a:lnTo>
                  <a:cubicBezTo>
                    <a:pt x="882" y="7310"/>
                    <a:pt x="725" y="7467"/>
                    <a:pt x="725" y="7656"/>
                  </a:cubicBezTo>
                  <a:cubicBezTo>
                    <a:pt x="725" y="7845"/>
                    <a:pt x="882" y="8003"/>
                    <a:pt x="1103" y="8003"/>
                  </a:cubicBezTo>
                  <a:lnTo>
                    <a:pt x="4915" y="8003"/>
                  </a:lnTo>
                  <a:lnTo>
                    <a:pt x="4915" y="5829"/>
                  </a:lnTo>
                  <a:lnTo>
                    <a:pt x="4190" y="5168"/>
                  </a:lnTo>
                  <a:cubicBezTo>
                    <a:pt x="4190" y="5357"/>
                    <a:pt x="4033" y="5514"/>
                    <a:pt x="3844" y="5514"/>
                  </a:cubicBezTo>
                  <a:cubicBezTo>
                    <a:pt x="3655" y="5514"/>
                    <a:pt x="3497" y="5357"/>
                    <a:pt x="3497" y="5168"/>
                  </a:cubicBezTo>
                  <a:lnTo>
                    <a:pt x="3497" y="4411"/>
                  </a:lnTo>
                  <a:cubicBezTo>
                    <a:pt x="3497" y="3876"/>
                    <a:pt x="3214" y="3372"/>
                    <a:pt x="2741" y="3057"/>
                  </a:cubicBezTo>
                  <a:cubicBezTo>
                    <a:pt x="2458" y="2899"/>
                    <a:pt x="2143" y="2773"/>
                    <a:pt x="1796" y="2773"/>
                  </a:cubicBezTo>
                  <a:cubicBezTo>
                    <a:pt x="1607" y="2773"/>
                    <a:pt x="1449" y="2616"/>
                    <a:pt x="1449" y="2427"/>
                  </a:cubicBezTo>
                  <a:lnTo>
                    <a:pt x="1449" y="1229"/>
                  </a:lnTo>
                  <a:cubicBezTo>
                    <a:pt x="1449" y="473"/>
                    <a:pt x="945"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9135" name="Google Shape;9135;p82"/>
          <p:cNvSpPr/>
          <p:nvPr/>
        </p:nvSpPr>
        <p:spPr>
          <a:xfrm>
            <a:off x="7068771" y="2652914"/>
            <a:ext cx="470404" cy="467625"/>
          </a:xfrm>
          <a:custGeom>
            <a:avLst/>
            <a:gdLst/>
            <a:ahLst/>
            <a:cxnLst/>
            <a:rect l="l" t="t" r="r" b="b"/>
            <a:pathLst>
              <a:path w="11846" h="11776" extrusionOk="0">
                <a:moveTo>
                  <a:pt x="9074" y="2261"/>
                </a:moveTo>
                <a:lnTo>
                  <a:pt x="9546" y="2733"/>
                </a:lnTo>
                <a:lnTo>
                  <a:pt x="9011" y="3300"/>
                </a:lnTo>
                <a:lnTo>
                  <a:pt x="8538" y="2828"/>
                </a:lnTo>
                <a:lnTo>
                  <a:pt x="9074" y="2261"/>
                </a:lnTo>
                <a:close/>
                <a:moveTo>
                  <a:pt x="6333" y="3489"/>
                </a:moveTo>
                <a:lnTo>
                  <a:pt x="8286" y="5474"/>
                </a:lnTo>
                <a:lnTo>
                  <a:pt x="7782" y="5978"/>
                </a:lnTo>
                <a:lnTo>
                  <a:pt x="7026" y="5222"/>
                </a:lnTo>
                <a:cubicBezTo>
                  <a:pt x="6963" y="5159"/>
                  <a:pt x="6876" y="5128"/>
                  <a:pt x="6789" y="5128"/>
                </a:cubicBezTo>
                <a:cubicBezTo>
                  <a:pt x="6703" y="5128"/>
                  <a:pt x="6616" y="5159"/>
                  <a:pt x="6553" y="5222"/>
                </a:cubicBezTo>
                <a:cubicBezTo>
                  <a:pt x="6427" y="5348"/>
                  <a:pt x="6427" y="5569"/>
                  <a:pt x="6553" y="5695"/>
                </a:cubicBezTo>
                <a:lnTo>
                  <a:pt x="7309" y="6451"/>
                </a:lnTo>
                <a:lnTo>
                  <a:pt x="6837" y="6924"/>
                </a:lnTo>
                <a:lnTo>
                  <a:pt x="4883" y="4939"/>
                </a:lnTo>
                <a:lnTo>
                  <a:pt x="6333" y="3489"/>
                </a:lnTo>
                <a:close/>
                <a:moveTo>
                  <a:pt x="2647" y="8688"/>
                </a:moveTo>
                <a:lnTo>
                  <a:pt x="3119" y="9160"/>
                </a:lnTo>
                <a:lnTo>
                  <a:pt x="2899" y="9412"/>
                </a:lnTo>
                <a:cubicBezTo>
                  <a:pt x="2836" y="9460"/>
                  <a:pt x="2749" y="9483"/>
                  <a:pt x="2662" y="9483"/>
                </a:cubicBezTo>
                <a:cubicBezTo>
                  <a:pt x="2576" y="9483"/>
                  <a:pt x="2489" y="9460"/>
                  <a:pt x="2426" y="9412"/>
                </a:cubicBezTo>
                <a:cubicBezTo>
                  <a:pt x="2300" y="9286"/>
                  <a:pt x="2300" y="9034"/>
                  <a:pt x="2426" y="8940"/>
                </a:cubicBezTo>
                <a:lnTo>
                  <a:pt x="2647" y="8688"/>
                </a:lnTo>
                <a:close/>
                <a:moveTo>
                  <a:pt x="9294" y="0"/>
                </a:moveTo>
                <a:cubicBezTo>
                  <a:pt x="9026" y="0"/>
                  <a:pt x="8758" y="103"/>
                  <a:pt x="8569" y="308"/>
                </a:cubicBezTo>
                <a:cubicBezTo>
                  <a:pt x="8160" y="686"/>
                  <a:pt x="8097" y="1410"/>
                  <a:pt x="8538" y="1820"/>
                </a:cubicBezTo>
                <a:lnTo>
                  <a:pt x="8065" y="2292"/>
                </a:lnTo>
                <a:lnTo>
                  <a:pt x="7089" y="1316"/>
                </a:lnTo>
                <a:cubicBezTo>
                  <a:pt x="6884" y="1127"/>
                  <a:pt x="6616" y="1032"/>
                  <a:pt x="6348" y="1032"/>
                </a:cubicBezTo>
                <a:cubicBezTo>
                  <a:pt x="6081" y="1032"/>
                  <a:pt x="5813" y="1127"/>
                  <a:pt x="5608" y="1316"/>
                </a:cubicBezTo>
                <a:cubicBezTo>
                  <a:pt x="5230" y="1725"/>
                  <a:pt x="5230" y="2387"/>
                  <a:pt x="5608" y="2765"/>
                </a:cubicBezTo>
                <a:lnTo>
                  <a:pt x="5860" y="3017"/>
                </a:lnTo>
                <a:lnTo>
                  <a:pt x="2678" y="6199"/>
                </a:lnTo>
                <a:cubicBezTo>
                  <a:pt x="2142" y="6734"/>
                  <a:pt x="2048" y="7428"/>
                  <a:pt x="2268" y="8058"/>
                </a:cubicBezTo>
                <a:lnTo>
                  <a:pt x="1922" y="8404"/>
                </a:lnTo>
                <a:cubicBezTo>
                  <a:pt x="1607" y="8719"/>
                  <a:pt x="1512" y="9192"/>
                  <a:pt x="1733" y="9601"/>
                </a:cubicBezTo>
                <a:lnTo>
                  <a:pt x="95" y="11208"/>
                </a:lnTo>
                <a:cubicBezTo>
                  <a:pt x="0" y="11334"/>
                  <a:pt x="0" y="11555"/>
                  <a:pt x="95" y="11681"/>
                </a:cubicBezTo>
                <a:cubicBezTo>
                  <a:pt x="158" y="11744"/>
                  <a:pt x="252" y="11775"/>
                  <a:pt x="343" y="11775"/>
                </a:cubicBezTo>
                <a:cubicBezTo>
                  <a:pt x="433" y="11775"/>
                  <a:pt x="520" y="11744"/>
                  <a:pt x="567" y="11681"/>
                </a:cubicBezTo>
                <a:lnTo>
                  <a:pt x="2174" y="10074"/>
                </a:lnTo>
                <a:cubicBezTo>
                  <a:pt x="2318" y="10136"/>
                  <a:pt x="2465" y="10164"/>
                  <a:pt x="2609" y="10164"/>
                </a:cubicBezTo>
                <a:cubicBezTo>
                  <a:pt x="2904" y="10164"/>
                  <a:pt x="3180" y="10044"/>
                  <a:pt x="3371" y="9853"/>
                </a:cubicBezTo>
                <a:lnTo>
                  <a:pt x="3718" y="9507"/>
                </a:lnTo>
                <a:cubicBezTo>
                  <a:pt x="3930" y="9598"/>
                  <a:pt x="4148" y="9640"/>
                  <a:pt x="4363" y="9640"/>
                </a:cubicBezTo>
                <a:cubicBezTo>
                  <a:pt x="4818" y="9640"/>
                  <a:pt x="5255" y="9450"/>
                  <a:pt x="5576" y="9129"/>
                </a:cubicBezTo>
                <a:lnTo>
                  <a:pt x="5797" y="8877"/>
                </a:lnTo>
                <a:lnTo>
                  <a:pt x="4820" y="7900"/>
                </a:lnTo>
                <a:cubicBezTo>
                  <a:pt x="4694" y="7774"/>
                  <a:pt x="4694" y="7554"/>
                  <a:pt x="4820" y="7428"/>
                </a:cubicBezTo>
                <a:cubicBezTo>
                  <a:pt x="4883" y="7365"/>
                  <a:pt x="4970" y="7333"/>
                  <a:pt x="5057" y="7333"/>
                </a:cubicBezTo>
                <a:cubicBezTo>
                  <a:pt x="5143" y="7333"/>
                  <a:pt x="5230" y="7365"/>
                  <a:pt x="5293" y="7428"/>
                </a:cubicBezTo>
                <a:lnTo>
                  <a:pt x="6270" y="8404"/>
                </a:lnTo>
                <a:lnTo>
                  <a:pt x="8727" y="5978"/>
                </a:lnTo>
                <a:lnTo>
                  <a:pt x="8948" y="6199"/>
                </a:lnTo>
                <a:cubicBezTo>
                  <a:pt x="9152" y="6404"/>
                  <a:pt x="9420" y="6506"/>
                  <a:pt x="9688" y="6506"/>
                </a:cubicBezTo>
                <a:cubicBezTo>
                  <a:pt x="9956" y="6506"/>
                  <a:pt x="10223" y="6404"/>
                  <a:pt x="10428" y="6199"/>
                </a:cubicBezTo>
                <a:cubicBezTo>
                  <a:pt x="10806" y="5821"/>
                  <a:pt x="10806" y="5159"/>
                  <a:pt x="10428" y="4750"/>
                </a:cubicBezTo>
                <a:lnTo>
                  <a:pt x="9420" y="3773"/>
                </a:lnTo>
                <a:lnTo>
                  <a:pt x="9987" y="3206"/>
                </a:lnTo>
                <a:cubicBezTo>
                  <a:pt x="10176" y="3411"/>
                  <a:pt x="10444" y="3513"/>
                  <a:pt x="10712" y="3513"/>
                </a:cubicBezTo>
                <a:cubicBezTo>
                  <a:pt x="10980" y="3513"/>
                  <a:pt x="11247" y="3411"/>
                  <a:pt x="11436" y="3206"/>
                </a:cubicBezTo>
                <a:cubicBezTo>
                  <a:pt x="11846" y="2828"/>
                  <a:pt x="11846" y="2166"/>
                  <a:pt x="11436" y="1757"/>
                </a:cubicBezTo>
                <a:lnTo>
                  <a:pt x="10019" y="308"/>
                </a:lnTo>
                <a:cubicBezTo>
                  <a:pt x="9830" y="103"/>
                  <a:pt x="9562" y="0"/>
                  <a:pt x="929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9136" name="Google Shape;9136;p82"/>
          <p:cNvGrpSpPr/>
          <p:nvPr/>
        </p:nvGrpSpPr>
        <p:grpSpPr>
          <a:xfrm>
            <a:off x="7151231" y="3252244"/>
            <a:ext cx="304060" cy="469173"/>
            <a:chOff x="-28032075" y="3916450"/>
            <a:chExt cx="191425" cy="295375"/>
          </a:xfrm>
        </p:grpSpPr>
        <p:sp>
          <p:nvSpPr>
            <p:cNvPr id="9137" name="Google Shape;9137;p82"/>
            <p:cNvSpPr/>
            <p:nvPr/>
          </p:nvSpPr>
          <p:spPr>
            <a:xfrm>
              <a:off x="-27996625" y="3916450"/>
              <a:ext cx="120525" cy="51225"/>
            </a:xfrm>
            <a:custGeom>
              <a:avLst/>
              <a:gdLst/>
              <a:ahLst/>
              <a:cxnLst/>
              <a:rect l="l" t="t" r="r" b="b"/>
              <a:pathLst>
                <a:path w="4821" h="2049" extrusionOk="0">
                  <a:moveTo>
                    <a:pt x="1040" y="0"/>
                  </a:moveTo>
                  <a:cubicBezTo>
                    <a:pt x="441" y="0"/>
                    <a:pt x="0" y="473"/>
                    <a:pt x="0" y="1040"/>
                  </a:cubicBezTo>
                  <a:cubicBezTo>
                    <a:pt x="0" y="1607"/>
                    <a:pt x="473" y="2048"/>
                    <a:pt x="1040" y="2048"/>
                  </a:cubicBezTo>
                  <a:lnTo>
                    <a:pt x="3781" y="2048"/>
                  </a:lnTo>
                  <a:cubicBezTo>
                    <a:pt x="4379" y="2048"/>
                    <a:pt x="4820" y="1575"/>
                    <a:pt x="4820" y="1040"/>
                  </a:cubicBezTo>
                  <a:cubicBezTo>
                    <a:pt x="4820" y="441"/>
                    <a:pt x="4348" y="0"/>
                    <a:pt x="378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38" name="Google Shape;9138;p82"/>
            <p:cNvSpPr/>
            <p:nvPr/>
          </p:nvSpPr>
          <p:spPr>
            <a:xfrm>
              <a:off x="-28032075" y="4089975"/>
              <a:ext cx="191425" cy="121850"/>
            </a:xfrm>
            <a:custGeom>
              <a:avLst/>
              <a:gdLst/>
              <a:ahLst/>
              <a:cxnLst/>
              <a:rect l="l" t="t" r="r" b="b"/>
              <a:pathLst>
                <a:path w="7657" h="4874" extrusionOk="0">
                  <a:moveTo>
                    <a:pt x="1733" y="715"/>
                  </a:moveTo>
                  <a:cubicBezTo>
                    <a:pt x="1954" y="715"/>
                    <a:pt x="2111" y="872"/>
                    <a:pt x="2111" y="1061"/>
                  </a:cubicBezTo>
                  <a:cubicBezTo>
                    <a:pt x="2111" y="1250"/>
                    <a:pt x="1954" y="1408"/>
                    <a:pt x="1733" y="1408"/>
                  </a:cubicBezTo>
                  <a:cubicBezTo>
                    <a:pt x="1544" y="1408"/>
                    <a:pt x="1387" y="1250"/>
                    <a:pt x="1387" y="1061"/>
                  </a:cubicBezTo>
                  <a:cubicBezTo>
                    <a:pt x="1418" y="872"/>
                    <a:pt x="1576" y="715"/>
                    <a:pt x="1733" y="715"/>
                  </a:cubicBezTo>
                  <a:close/>
                  <a:moveTo>
                    <a:pt x="3151" y="1376"/>
                  </a:moveTo>
                  <a:cubicBezTo>
                    <a:pt x="3372" y="1376"/>
                    <a:pt x="3529" y="1534"/>
                    <a:pt x="3529" y="1723"/>
                  </a:cubicBezTo>
                  <a:cubicBezTo>
                    <a:pt x="3529" y="1912"/>
                    <a:pt x="3372" y="2070"/>
                    <a:pt x="3151" y="2070"/>
                  </a:cubicBezTo>
                  <a:cubicBezTo>
                    <a:pt x="2962" y="2070"/>
                    <a:pt x="2804" y="1912"/>
                    <a:pt x="2804" y="1723"/>
                  </a:cubicBezTo>
                  <a:cubicBezTo>
                    <a:pt x="2804" y="1534"/>
                    <a:pt x="2962" y="1376"/>
                    <a:pt x="3151" y="1376"/>
                  </a:cubicBezTo>
                  <a:close/>
                  <a:moveTo>
                    <a:pt x="5199" y="2070"/>
                  </a:moveTo>
                  <a:cubicBezTo>
                    <a:pt x="5419" y="2070"/>
                    <a:pt x="5577" y="2227"/>
                    <a:pt x="5577" y="2448"/>
                  </a:cubicBezTo>
                  <a:cubicBezTo>
                    <a:pt x="5577" y="2637"/>
                    <a:pt x="5419" y="2794"/>
                    <a:pt x="5199" y="2794"/>
                  </a:cubicBezTo>
                  <a:cubicBezTo>
                    <a:pt x="5010" y="2794"/>
                    <a:pt x="4852" y="2637"/>
                    <a:pt x="4852" y="2448"/>
                  </a:cubicBezTo>
                  <a:cubicBezTo>
                    <a:pt x="4884" y="2227"/>
                    <a:pt x="5041" y="2070"/>
                    <a:pt x="5199" y="2070"/>
                  </a:cubicBezTo>
                  <a:close/>
                  <a:moveTo>
                    <a:pt x="3151" y="2794"/>
                  </a:moveTo>
                  <a:cubicBezTo>
                    <a:pt x="3372" y="2794"/>
                    <a:pt x="3529" y="2952"/>
                    <a:pt x="3529" y="3141"/>
                  </a:cubicBezTo>
                  <a:cubicBezTo>
                    <a:pt x="3529" y="3330"/>
                    <a:pt x="3372" y="3487"/>
                    <a:pt x="3151" y="3487"/>
                  </a:cubicBezTo>
                  <a:cubicBezTo>
                    <a:pt x="2962" y="3487"/>
                    <a:pt x="2804" y="3330"/>
                    <a:pt x="2804" y="3141"/>
                  </a:cubicBezTo>
                  <a:cubicBezTo>
                    <a:pt x="2804" y="2952"/>
                    <a:pt x="2962" y="2794"/>
                    <a:pt x="3151" y="2794"/>
                  </a:cubicBezTo>
                  <a:close/>
                  <a:moveTo>
                    <a:pt x="1748" y="1"/>
                  </a:moveTo>
                  <a:cubicBezTo>
                    <a:pt x="1181" y="1"/>
                    <a:pt x="615" y="166"/>
                    <a:pt x="63" y="494"/>
                  </a:cubicBezTo>
                  <a:cubicBezTo>
                    <a:pt x="63" y="715"/>
                    <a:pt x="0" y="872"/>
                    <a:pt x="0" y="1061"/>
                  </a:cubicBezTo>
                  <a:cubicBezTo>
                    <a:pt x="0" y="2196"/>
                    <a:pt x="536" y="3298"/>
                    <a:pt x="1418" y="4023"/>
                  </a:cubicBezTo>
                  <a:cubicBezTo>
                    <a:pt x="2111" y="4558"/>
                    <a:pt x="2962" y="4874"/>
                    <a:pt x="3844" y="4874"/>
                  </a:cubicBezTo>
                  <a:cubicBezTo>
                    <a:pt x="4096" y="4874"/>
                    <a:pt x="4380" y="4842"/>
                    <a:pt x="4663" y="4811"/>
                  </a:cubicBezTo>
                  <a:cubicBezTo>
                    <a:pt x="6144" y="4495"/>
                    <a:pt x="7341" y="3267"/>
                    <a:pt x="7625" y="1723"/>
                  </a:cubicBezTo>
                  <a:cubicBezTo>
                    <a:pt x="7656" y="1439"/>
                    <a:pt x="7656" y="1219"/>
                    <a:pt x="7656" y="935"/>
                  </a:cubicBezTo>
                  <a:lnTo>
                    <a:pt x="7656" y="935"/>
                  </a:lnTo>
                  <a:cubicBezTo>
                    <a:pt x="7033" y="1235"/>
                    <a:pt x="6444" y="1354"/>
                    <a:pt x="5904" y="1354"/>
                  </a:cubicBezTo>
                  <a:cubicBezTo>
                    <a:pt x="4969" y="1354"/>
                    <a:pt x="4183" y="1000"/>
                    <a:pt x="3624" y="620"/>
                  </a:cubicBezTo>
                  <a:cubicBezTo>
                    <a:pt x="3010" y="206"/>
                    <a:pt x="2378" y="1"/>
                    <a:pt x="174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39" name="Google Shape;9139;p82"/>
            <p:cNvSpPr/>
            <p:nvPr/>
          </p:nvSpPr>
          <p:spPr>
            <a:xfrm>
              <a:off x="-28024975" y="3985750"/>
              <a:ext cx="181950" cy="121975"/>
            </a:xfrm>
            <a:custGeom>
              <a:avLst/>
              <a:gdLst/>
              <a:ahLst/>
              <a:cxnLst/>
              <a:rect l="l" t="t" r="r" b="b"/>
              <a:pathLst>
                <a:path w="7278" h="4879" extrusionOk="0">
                  <a:moveTo>
                    <a:pt x="1827" y="1"/>
                  </a:moveTo>
                  <a:lnTo>
                    <a:pt x="1827" y="1639"/>
                  </a:lnTo>
                  <a:cubicBezTo>
                    <a:pt x="1827" y="1765"/>
                    <a:pt x="1733" y="1891"/>
                    <a:pt x="1607" y="1922"/>
                  </a:cubicBezTo>
                  <a:cubicBezTo>
                    <a:pt x="914" y="2363"/>
                    <a:pt x="315" y="3025"/>
                    <a:pt x="0" y="3813"/>
                  </a:cubicBezTo>
                  <a:cubicBezTo>
                    <a:pt x="492" y="3611"/>
                    <a:pt x="988" y="3505"/>
                    <a:pt x="1488" y="3505"/>
                  </a:cubicBezTo>
                  <a:cubicBezTo>
                    <a:pt x="2237" y="3505"/>
                    <a:pt x="2993" y="3743"/>
                    <a:pt x="3749" y="4254"/>
                  </a:cubicBezTo>
                  <a:cubicBezTo>
                    <a:pt x="4370" y="4673"/>
                    <a:pt x="5000" y="4878"/>
                    <a:pt x="5629" y="4878"/>
                  </a:cubicBezTo>
                  <a:cubicBezTo>
                    <a:pt x="6181" y="4878"/>
                    <a:pt x="6733" y="4721"/>
                    <a:pt x="7278" y="4411"/>
                  </a:cubicBezTo>
                  <a:cubicBezTo>
                    <a:pt x="7057" y="3372"/>
                    <a:pt x="6427" y="2427"/>
                    <a:pt x="5450" y="1922"/>
                  </a:cubicBezTo>
                  <a:cubicBezTo>
                    <a:pt x="5356" y="1859"/>
                    <a:pt x="5293" y="1765"/>
                    <a:pt x="5293" y="1639"/>
                  </a:cubicBezTo>
                  <a:lnTo>
                    <a:pt x="529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140" name="Google Shape;9140;p82"/>
          <p:cNvGrpSpPr/>
          <p:nvPr/>
        </p:nvGrpSpPr>
        <p:grpSpPr>
          <a:xfrm>
            <a:off x="10038359" y="2042579"/>
            <a:ext cx="470444" cy="470444"/>
            <a:chOff x="-26201650" y="3176075"/>
            <a:chExt cx="296175" cy="296175"/>
          </a:xfrm>
        </p:grpSpPr>
        <p:sp>
          <p:nvSpPr>
            <p:cNvPr id="9141" name="Google Shape;9141;p82"/>
            <p:cNvSpPr/>
            <p:nvPr/>
          </p:nvSpPr>
          <p:spPr>
            <a:xfrm>
              <a:off x="-26082700" y="3176075"/>
              <a:ext cx="51200" cy="226875"/>
            </a:xfrm>
            <a:custGeom>
              <a:avLst/>
              <a:gdLst/>
              <a:ahLst/>
              <a:cxnLst/>
              <a:rect l="l" t="t" r="r" b="b"/>
              <a:pathLst>
                <a:path w="2048" h="9075" extrusionOk="0">
                  <a:moveTo>
                    <a:pt x="1071" y="1"/>
                  </a:moveTo>
                  <a:cubicBezTo>
                    <a:pt x="882" y="1"/>
                    <a:pt x="725" y="158"/>
                    <a:pt x="725" y="347"/>
                  </a:cubicBezTo>
                  <a:lnTo>
                    <a:pt x="725" y="6554"/>
                  </a:lnTo>
                  <a:cubicBezTo>
                    <a:pt x="473" y="6900"/>
                    <a:pt x="0" y="7656"/>
                    <a:pt x="0" y="8034"/>
                  </a:cubicBezTo>
                  <a:cubicBezTo>
                    <a:pt x="0" y="8633"/>
                    <a:pt x="473" y="9074"/>
                    <a:pt x="1040" y="9074"/>
                  </a:cubicBezTo>
                  <a:cubicBezTo>
                    <a:pt x="1638" y="9074"/>
                    <a:pt x="2048" y="8602"/>
                    <a:pt x="2048" y="8034"/>
                  </a:cubicBezTo>
                  <a:cubicBezTo>
                    <a:pt x="2048" y="7656"/>
                    <a:pt x="1638" y="6900"/>
                    <a:pt x="1355" y="6554"/>
                  </a:cubicBezTo>
                  <a:lnTo>
                    <a:pt x="1355" y="347"/>
                  </a:lnTo>
                  <a:cubicBezTo>
                    <a:pt x="1386" y="158"/>
                    <a:pt x="1260" y="1"/>
                    <a:pt x="107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42" name="Google Shape;9142;p82"/>
            <p:cNvSpPr/>
            <p:nvPr/>
          </p:nvSpPr>
          <p:spPr>
            <a:xfrm>
              <a:off x="-26201650" y="3317075"/>
              <a:ext cx="296175" cy="155175"/>
            </a:xfrm>
            <a:custGeom>
              <a:avLst/>
              <a:gdLst/>
              <a:ahLst/>
              <a:cxnLst/>
              <a:rect l="l" t="t" r="r" b="b"/>
              <a:pathLst>
                <a:path w="11847" h="6207" extrusionOk="0">
                  <a:moveTo>
                    <a:pt x="3939" y="662"/>
                  </a:moveTo>
                  <a:cubicBezTo>
                    <a:pt x="3876" y="914"/>
                    <a:pt x="3750" y="1134"/>
                    <a:pt x="3624" y="1323"/>
                  </a:cubicBezTo>
                  <a:cubicBezTo>
                    <a:pt x="3624" y="1386"/>
                    <a:pt x="3593" y="1418"/>
                    <a:pt x="3593" y="1481"/>
                  </a:cubicBezTo>
                  <a:cubicBezTo>
                    <a:pt x="3277" y="1292"/>
                    <a:pt x="2836" y="1229"/>
                    <a:pt x="2490" y="1229"/>
                  </a:cubicBezTo>
                  <a:cubicBezTo>
                    <a:pt x="1986" y="1229"/>
                    <a:pt x="1293" y="1386"/>
                    <a:pt x="1041" y="1859"/>
                  </a:cubicBezTo>
                  <a:cubicBezTo>
                    <a:pt x="915" y="2048"/>
                    <a:pt x="757" y="2111"/>
                    <a:pt x="568" y="2111"/>
                  </a:cubicBezTo>
                  <a:lnTo>
                    <a:pt x="568" y="1008"/>
                  </a:lnTo>
                  <a:cubicBezTo>
                    <a:pt x="568" y="819"/>
                    <a:pt x="726" y="662"/>
                    <a:pt x="915" y="662"/>
                  </a:cubicBezTo>
                  <a:close/>
                  <a:moveTo>
                    <a:pt x="10681" y="662"/>
                  </a:moveTo>
                  <a:cubicBezTo>
                    <a:pt x="10870" y="662"/>
                    <a:pt x="11028" y="819"/>
                    <a:pt x="11028" y="1008"/>
                  </a:cubicBezTo>
                  <a:lnTo>
                    <a:pt x="11028" y="2111"/>
                  </a:lnTo>
                  <a:cubicBezTo>
                    <a:pt x="10870" y="2111"/>
                    <a:pt x="10681" y="2048"/>
                    <a:pt x="10555" y="1859"/>
                  </a:cubicBezTo>
                  <a:cubicBezTo>
                    <a:pt x="10335" y="1449"/>
                    <a:pt x="9894" y="1229"/>
                    <a:pt x="9452" y="1229"/>
                  </a:cubicBezTo>
                  <a:cubicBezTo>
                    <a:pt x="9011" y="1229"/>
                    <a:pt x="8602" y="1449"/>
                    <a:pt x="8350" y="1859"/>
                  </a:cubicBezTo>
                  <a:cubicBezTo>
                    <a:pt x="8318" y="1922"/>
                    <a:pt x="8224" y="2016"/>
                    <a:pt x="8192" y="2048"/>
                  </a:cubicBezTo>
                  <a:cubicBezTo>
                    <a:pt x="8161" y="1733"/>
                    <a:pt x="8003" y="1292"/>
                    <a:pt x="7657" y="662"/>
                  </a:cubicBezTo>
                  <a:close/>
                  <a:moveTo>
                    <a:pt x="2332" y="2741"/>
                  </a:moveTo>
                  <a:cubicBezTo>
                    <a:pt x="2521" y="2741"/>
                    <a:pt x="2679" y="2899"/>
                    <a:pt x="2679" y="3119"/>
                  </a:cubicBezTo>
                  <a:cubicBezTo>
                    <a:pt x="2679" y="3308"/>
                    <a:pt x="2521" y="3466"/>
                    <a:pt x="2332" y="3466"/>
                  </a:cubicBezTo>
                  <a:cubicBezTo>
                    <a:pt x="2143" y="3466"/>
                    <a:pt x="1986" y="3308"/>
                    <a:pt x="1986" y="3119"/>
                  </a:cubicBezTo>
                  <a:cubicBezTo>
                    <a:pt x="1986" y="2899"/>
                    <a:pt x="2143" y="2741"/>
                    <a:pt x="2332" y="2741"/>
                  </a:cubicBezTo>
                  <a:close/>
                  <a:moveTo>
                    <a:pt x="9295" y="2741"/>
                  </a:moveTo>
                  <a:cubicBezTo>
                    <a:pt x="9484" y="2741"/>
                    <a:pt x="9641" y="2899"/>
                    <a:pt x="9641" y="3119"/>
                  </a:cubicBezTo>
                  <a:cubicBezTo>
                    <a:pt x="9641" y="3308"/>
                    <a:pt x="9484" y="3466"/>
                    <a:pt x="9295" y="3466"/>
                  </a:cubicBezTo>
                  <a:cubicBezTo>
                    <a:pt x="9106" y="3466"/>
                    <a:pt x="8948" y="3308"/>
                    <a:pt x="8948" y="3119"/>
                  </a:cubicBezTo>
                  <a:cubicBezTo>
                    <a:pt x="8948" y="2899"/>
                    <a:pt x="9106" y="2741"/>
                    <a:pt x="9295" y="2741"/>
                  </a:cubicBezTo>
                  <a:close/>
                  <a:moveTo>
                    <a:pt x="1608" y="4127"/>
                  </a:moveTo>
                  <a:cubicBezTo>
                    <a:pt x="1828" y="4127"/>
                    <a:pt x="1986" y="4285"/>
                    <a:pt x="1986" y="4474"/>
                  </a:cubicBezTo>
                  <a:cubicBezTo>
                    <a:pt x="1986" y="4694"/>
                    <a:pt x="1828" y="4852"/>
                    <a:pt x="1608" y="4852"/>
                  </a:cubicBezTo>
                  <a:cubicBezTo>
                    <a:pt x="1419" y="4852"/>
                    <a:pt x="1261" y="4694"/>
                    <a:pt x="1261" y="4474"/>
                  </a:cubicBezTo>
                  <a:cubicBezTo>
                    <a:pt x="1261" y="4285"/>
                    <a:pt x="1419" y="4127"/>
                    <a:pt x="1608" y="4127"/>
                  </a:cubicBezTo>
                  <a:close/>
                  <a:moveTo>
                    <a:pt x="3025" y="4127"/>
                  </a:moveTo>
                  <a:cubicBezTo>
                    <a:pt x="3246" y="4127"/>
                    <a:pt x="3404" y="4285"/>
                    <a:pt x="3404" y="4474"/>
                  </a:cubicBezTo>
                  <a:cubicBezTo>
                    <a:pt x="3404" y="4694"/>
                    <a:pt x="3183" y="4852"/>
                    <a:pt x="3025" y="4852"/>
                  </a:cubicBezTo>
                  <a:cubicBezTo>
                    <a:pt x="2836" y="4852"/>
                    <a:pt x="2679" y="4694"/>
                    <a:pt x="2679" y="4474"/>
                  </a:cubicBezTo>
                  <a:cubicBezTo>
                    <a:pt x="2679" y="4285"/>
                    <a:pt x="2836" y="4127"/>
                    <a:pt x="3025" y="4127"/>
                  </a:cubicBezTo>
                  <a:close/>
                  <a:moveTo>
                    <a:pt x="8602" y="4127"/>
                  </a:moveTo>
                  <a:cubicBezTo>
                    <a:pt x="8791" y="4127"/>
                    <a:pt x="8948" y="4285"/>
                    <a:pt x="8948" y="4474"/>
                  </a:cubicBezTo>
                  <a:cubicBezTo>
                    <a:pt x="8948" y="4694"/>
                    <a:pt x="8791" y="4852"/>
                    <a:pt x="8602" y="4852"/>
                  </a:cubicBezTo>
                  <a:cubicBezTo>
                    <a:pt x="8381" y="4852"/>
                    <a:pt x="8224" y="4694"/>
                    <a:pt x="8224" y="4474"/>
                  </a:cubicBezTo>
                  <a:cubicBezTo>
                    <a:pt x="8224" y="4285"/>
                    <a:pt x="8381" y="4127"/>
                    <a:pt x="8602" y="4127"/>
                  </a:cubicBezTo>
                  <a:close/>
                  <a:moveTo>
                    <a:pt x="9957" y="4127"/>
                  </a:moveTo>
                  <a:cubicBezTo>
                    <a:pt x="10177" y="4127"/>
                    <a:pt x="10335" y="4285"/>
                    <a:pt x="10335" y="4474"/>
                  </a:cubicBezTo>
                  <a:cubicBezTo>
                    <a:pt x="10335" y="4694"/>
                    <a:pt x="10177" y="4852"/>
                    <a:pt x="9957" y="4852"/>
                  </a:cubicBezTo>
                  <a:cubicBezTo>
                    <a:pt x="9768" y="4852"/>
                    <a:pt x="9610" y="4694"/>
                    <a:pt x="9610" y="4474"/>
                  </a:cubicBezTo>
                  <a:cubicBezTo>
                    <a:pt x="9610" y="4285"/>
                    <a:pt x="9768" y="4127"/>
                    <a:pt x="9957" y="4127"/>
                  </a:cubicBezTo>
                  <a:close/>
                  <a:moveTo>
                    <a:pt x="1041" y="0"/>
                  </a:moveTo>
                  <a:cubicBezTo>
                    <a:pt x="442" y="0"/>
                    <a:pt x="1" y="473"/>
                    <a:pt x="1" y="1008"/>
                  </a:cubicBezTo>
                  <a:lnTo>
                    <a:pt x="1" y="5860"/>
                  </a:lnTo>
                  <a:cubicBezTo>
                    <a:pt x="1" y="6049"/>
                    <a:pt x="159" y="6207"/>
                    <a:pt x="348" y="6207"/>
                  </a:cubicBezTo>
                  <a:lnTo>
                    <a:pt x="11500" y="6207"/>
                  </a:lnTo>
                  <a:cubicBezTo>
                    <a:pt x="11689" y="6207"/>
                    <a:pt x="11847" y="6049"/>
                    <a:pt x="11847" y="5860"/>
                  </a:cubicBezTo>
                  <a:lnTo>
                    <a:pt x="11847" y="1008"/>
                  </a:lnTo>
                  <a:cubicBezTo>
                    <a:pt x="11752" y="441"/>
                    <a:pt x="11280" y="0"/>
                    <a:pt x="10713" y="0"/>
                  </a:cubicBezTo>
                  <a:lnTo>
                    <a:pt x="7058" y="0"/>
                  </a:lnTo>
                  <a:cubicBezTo>
                    <a:pt x="6775" y="0"/>
                    <a:pt x="6617" y="315"/>
                    <a:pt x="6775" y="536"/>
                  </a:cubicBezTo>
                  <a:cubicBezTo>
                    <a:pt x="7342" y="1323"/>
                    <a:pt x="7594" y="1953"/>
                    <a:pt x="7594" y="2426"/>
                  </a:cubicBezTo>
                  <a:cubicBezTo>
                    <a:pt x="7594" y="2899"/>
                    <a:pt x="7405" y="3371"/>
                    <a:pt x="7027" y="3749"/>
                  </a:cubicBezTo>
                  <a:cubicBezTo>
                    <a:pt x="6686" y="4033"/>
                    <a:pt x="6243" y="4163"/>
                    <a:pt x="5813" y="4163"/>
                  </a:cubicBezTo>
                  <a:cubicBezTo>
                    <a:pt x="5766" y="4163"/>
                    <a:pt x="5719" y="4162"/>
                    <a:pt x="5672" y="4159"/>
                  </a:cubicBezTo>
                  <a:cubicBezTo>
                    <a:pt x="5168" y="4127"/>
                    <a:pt x="4695" y="3812"/>
                    <a:pt x="4443" y="3340"/>
                  </a:cubicBezTo>
                  <a:cubicBezTo>
                    <a:pt x="4128" y="2835"/>
                    <a:pt x="4097" y="2205"/>
                    <a:pt x="4349" y="1638"/>
                  </a:cubicBezTo>
                  <a:cubicBezTo>
                    <a:pt x="4506" y="1323"/>
                    <a:pt x="4695" y="945"/>
                    <a:pt x="4979" y="536"/>
                  </a:cubicBezTo>
                  <a:cubicBezTo>
                    <a:pt x="5136" y="315"/>
                    <a:pt x="4979" y="0"/>
                    <a:pt x="469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143" name="Google Shape;9143;p82"/>
          <p:cNvGrpSpPr/>
          <p:nvPr/>
        </p:nvGrpSpPr>
        <p:grpSpPr>
          <a:xfrm>
            <a:off x="10037724" y="2652207"/>
            <a:ext cx="471715" cy="469173"/>
            <a:chOff x="-26204800" y="3547050"/>
            <a:chExt cx="296975" cy="295375"/>
          </a:xfrm>
        </p:grpSpPr>
        <p:sp>
          <p:nvSpPr>
            <p:cNvPr id="9144" name="Google Shape;9144;p82"/>
            <p:cNvSpPr/>
            <p:nvPr/>
          </p:nvSpPr>
          <p:spPr>
            <a:xfrm>
              <a:off x="-26204000" y="3669125"/>
              <a:ext cx="296175" cy="173300"/>
            </a:xfrm>
            <a:custGeom>
              <a:avLst/>
              <a:gdLst/>
              <a:ahLst/>
              <a:cxnLst/>
              <a:rect l="l" t="t" r="r" b="b"/>
              <a:pathLst>
                <a:path w="11847" h="6932" extrusionOk="0">
                  <a:moveTo>
                    <a:pt x="7656" y="3466"/>
                  </a:moveTo>
                  <a:lnTo>
                    <a:pt x="7656" y="4852"/>
                  </a:lnTo>
                  <a:lnTo>
                    <a:pt x="6963" y="4852"/>
                  </a:lnTo>
                  <a:lnTo>
                    <a:pt x="6963" y="3466"/>
                  </a:lnTo>
                  <a:close/>
                  <a:moveTo>
                    <a:pt x="9074" y="3466"/>
                  </a:moveTo>
                  <a:lnTo>
                    <a:pt x="9074" y="4852"/>
                  </a:lnTo>
                  <a:lnTo>
                    <a:pt x="8381" y="4852"/>
                  </a:lnTo>
                  <a:lnTo>
                    <a:pt x="8381" y="3466"/>
                  </a:lnTo>
                  <a:close/>
                  <a:moveTo>
                    <a:pt x="10460" y="3435"/>
                  </a:moveTo>
                  <a:lnTo>
                    <a:pt x="10460" y="4852"/>
                  </a:lnTo>
                  <a:lnTo>
                    <a:pt x="9735" y="4852"/>
                  </a:lnTo>
                  <a:lnTo>
                    <a:pt x="9735" y="3466"/>
                  </a:lnTo>
                  <a:lnTo>
                    <a:pt x="10114" y="3466"/>
                  </a:lnTo>
                  <a:cubicBezTo>
                    <a:pt x="10208" y="3466"/>
                    <a:pt x="10334" y="3466"/>
                    <a:pt x="10460" y="3435"/>
                  </a:cubicBezTo>
                  <a:close/>
                  <a:moveTo>
                    <a:pt x="10114" y="1"/>
                  </a:moveTo>
                  <a:cubicBezTo>
                    <a:pt x="9515" y="1"/>
                    <a:pt x="9042" y="442"/>
                    <a:pt x="8633" y="788"/>
                  </a:cubicBezTo>
                  <a:cubicBezTo>
                    <a:pt x="8318" y="1103"/>
                    <a:pt x="8034" y="1387"/>
                    <a:pt x="7656" y="1387"/>
                  </a:cubicBezTo>
                  <a:cubicBezTo>
                    <a:pt x="7404" y="1387"/>
                    <a:pt x="7121" y="1229"/>
                    <a:pt x="7026" y="946"/>
                  </a:cubicBezTo>
                  <a:cubicBezTo>
                    <a:pt x="6974" y="815"/>
                    <a:pt x="6855" y="749"/>
                    <a:pt x="6708" y="749"/>
                  </a:cubicBezTo>
                  <a:cubicBezTo>
                    <a:pt x="6679" y="749"/>
                    <a:pt x="6648" y="752"/>
                    <a:pt x="6617" y="757"/>
                  </a:cubicBezTo>
                  <a:cubicBezTo>
                    <a:pt x="6018" y="914"/>
                    <a:pt x="5577" y="1481"/>
                    <a:pt x="5577" y="2080"/>
                  </a:cubicBezTo>
                  <a:cubicBezTo>
                    <a:pt x="5577" y="2616"/>
                    <a:pt x="5860" y="3025"/>
                    <a:pt x="6301" y="3277"/>
                  </a:cubicBezTo>
                  <a:lnTo>
                    <a:pt x="6301" y="4758"/>
                  </a:lnTo>
                  <a:cubicBezTo>
                    <a:pt x="6238" y="4758"/>
                    <a:pt x="6207" y="4726"/>
                    <a:pt x="6144" y="4726"/>
                  </a:cubicBezTo>
                  <a:lnTo>
                    <a:pt x="4443" y="3813"/>
                  </a:lnTo>
                  <a:cubicBezTo>
                    <a:pt x="4002" y="3592"/>
                    <a:pt x="3498" y="3466"/>
                    <a:pt x="2993" y="3466"/>
                  </a:cubicBezTo>
                  <a:lnTo>
                    <a:pt x="347" y="3466"/>
                  </a:lnTo>
                  <a:cubicBezTo>
                    <a:pt x="158" y="3466"/>
                    <a:pt x="0" y="3624"/>
                    <a:pt x="0" y="3813"/>
                  </a:cubicBezTo>
                  <a:lnTo>
                    <a:pt x="0" y="5199"/>
                  </a:lnTo>
                  <a:cubicBezTo>
                    <a:pt x="0" y="5388"/>
                    <a:pt x="158" y="5546"/>
                    <a:pt x="347" y="5546"/>
                  </a:cubicBezTo>
                  <a:lnTo>
                    <a:pt x="2993" y="5546"/>
                  </a:lnTo>
                  <a:cubicBezTo>
                    <a:pt x="3371" y="5546"/>
                    <a:pt x="3781" y="5672"/>
                    <a:pt x="4128" y="5829"/>
                  </a:cubicBezTo>
                  <a:lnTo>
                    <a:pt x="5829" y="6743"/>
                  </a:lnTo>
                  <a:cubicBezTo>
                    <a:pt x="6049" y="6869"/>
                    <a:pt x="6364" y="6932"/>
                    <a:pt x="6648" y="6932"/>
                  </a:cubicBezTo>
                  <a:lnTo>
                    <a:pt x="10807" y="6932"/>
                  </a:lnTo>
                  <a:cubicBezTo>
                    <a:pt x="11405" y="6932"/>
                    <a:pt x="11846" y="6459"/>
                    <a:pt x="11846" y="5924"/>
                  </a:cubicBezTo>
                  <a:cubicBezTo>
                    <a:pt x="11846" y="5483"/>
                    <a:pt x="11563" y="5073"/>
                    <a:pt x="11122" y="4915"/>
                  </a:cubicBezTo>
                  <a:lnTo>
                    <a:pt x="11122" y="3120"/>
                  </a:lnTo>
                  <a:cubicBezTo>
                    <a:pt x="11563" y="2805"/>
                    <a:pt x="11846" y="2301"/>
                    <a:pt x="11846" y="1733"/>
                  </a:cubicBezTo>
                  <a:cubicBezTo>
                    <a:pt x="11846" y="788"/>
                    <a:pt x="11059" y="1"/>
                    <a:pt x="1011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45" name="Google Shape;9145;p82"/>
            <p:cNvSpPr/>
            <p:nvPr/>
          </p:nvSpPr>
          <p:spPr>
            <a:xfrm>
              <a:off x="-26204800" y="3547050"/>
              <a:ext cx="296975" cy="122100"/>
            </a:xfrm>
            <a:custGeom>
              <a:avLst/>
              <a:gdLst/>
              <a:ahLst/>
              <a:cxnLst/>
              <a:rect l="l" t="t" r="r" b="b"/>
              <a:pathLst>
                <a:path w="11879" h="4884" extrusionOk="0">
                  <a:moveTo>
                    <a:pt x="10839" y="1702"/>
                  </a:moveTo>
                  <a:cubicBezTo>
                    <a:pt x="11028" y="1702"/>
                    <a:pt x="11185" y="1859"/>
                    <a:pt x="11185" y="2048"/>
                  </a:cubicBezTo>
                  <a:cubicBezTo>
                    <a:pt x="11154" y="2269"/>
                    <a:pt x="10996" y="2426"/>
                    <a:pt x="10839" y="2426"/>
                  </a:cubicBezTo>
                  <a:lnTo>
                    <a:pt x="10492" y="2426"/>
                  </a:lnTo>
                  <a:lnTo>
                    <a:pt x="10492" y="1702"/>
                  </a:lnTo>
                  <a:close/>
                  <a:moveTo>
                    <a:pt x="726" y="725"/>
                  </a:moveTo>
                  <a:lnTo>
                    <a:pt x="1419" y="757"/>
                  </a:lnTo>
                  <a:lnTo>
                    <a:pt x="1419" y="4002"/>
                  </a:lnTo>
                  <a:lnTo>
                    <a:pt x="726" y="4096"/>
                  </a:lnTo>
                  <a:lnTo>
                    <a:pt x="726" y="725"/>
                  </a:lnTo>
                  <a:close/>
                  <a:moveTo>
                    <a:pt x="379" y="0"/>
                  </a:moveTo>
                  <a:cubicBezTo>
                    <a:pt x="158" y="0"/>
                    <a:pt x="1" y="158"/>
                    <a:pt x="1" y="347"/>
                  </a:cubicBezTo>
                  <a:lnTo>
                    <a:pt x="1" y="4537"/>
                  </a:lnTo>
                  <a:cubicBezTo>
                    <a:pt x="1" y="4726"/>
                    <a:pt x="221" y="4884"/>
                    <a:pt x="411" y="4884"/>
                  </a:cubicBezTo>
                  <a:lnTo>
                    <a:pt x="9578" y="3592"/>
                  </a:lnTo>
                  <a:cubicBezTo>
                    <a:pt x="9862" y="3561"/>
                    <a:pt x="10083" y="3403"/>
                    <a:pt x="10240" y="3151"/>
                  </a:cubicBezTo>
                  <a:lnTo>
                    <a:pt x="10807" y="3151"/>
                  </a:lnTo>
                  <a:cubicBezTo>
                    <a:pt x="11406" y="3151"/>
                    <a:pt x="11815" y="2678"/>
                    <a:pt x="11815" y="2143"/>
                  </a:cubicBezTo>
                  <a:cubicBezTo>
                    <a:pt x="11878" y="1513"/>
                    <a:pt x="11406" y="1040"/>
                    <a:pt x="10839" y="1040"/>
                  </a:cubicBezTo>
                  <a:lnTo>
                    <a:pt x="10240" y="1040"/>
                  </a:lnTo>
                  <a:cubicBezTo>
                    <a:pt x="10083" y="788"/>
                    <a:pt x="9831" y="694"/>
                    <a:pt x="9515" y="631"/>
                  </a:cubicBezTo>
                  <a:lnTo>
                    <a:pt x="379"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9146" name="Google Shape;9146;p82"/>
          <p:cNvSpPr/>
          <p:nvPr/>
        </p:nvSpPr>
        <p:spPr>
          <a:xfrm>
            <a:off x="10081573" y="3251534"/>
            <a:ext cx="385345" cy="470444"/>
          </a:xfrm>
          <a:custGeom>
            <a:avLst/>
            <a:gdLst/>
            <a:ahLst/>
            <a:cxnLst/>
            <a:rect l="l" t="t" r="r" b="b"/>
            <a:pathLst>
              <a:path w="9704" h="11847" extrusionOk="0">
                <a:moveTo>
                  <a:pt x="7687" y="662"/>
                </a:moveTo>
                <a:cubicBezTo>
                  <a:pt x="7813" y="945"/>
                  <a:pt x="7971" y="1134"/>
                  <a:pt x="8160" y="1386"/>
                </a:cubicBezTo>
                <a:lnTo>
                  <a:pt x="1008" y="1386"/>
                </a:lnTo>
                <a:cubicBezTo>
                  <a:pt x="788" y="1386"/>
                  <a:pt x="630" y="1229"/>
                  <a:pt x="630" y="1040"/>
                </a:cubicBezTo>
                <a:cubicBezTo>
                  <a:pt x="630" y="819"/>
                  <a:pt x="788" y="662"/>
                  <a:pt x="1008" y="662"/>
                </a:cubicBezTo>
                <a:close/>
                <a:moveTo>
                  <a:pt x="6553" y="3466"/>
                </a:moveTo>
                <a:cubicBezTo>
                  <a:pt x="6742" y="3466"/>
                  <a:pt x="6900" y="3623"/>
                  <a:pt x="6900" y="3812"/>
                </a:cubicBezTo>
                <a:lnTo>
                  <a:pt x="6900" y="4852"/>
                </a:lnTo>
                <a:lnTo>
                  <a:pt x="7939" y="4852"/>
                </a:lnTo>
                <a:cubicBezTo>
                  <a:pt x="8128" y="4852"/>
                  <a:pt x="8286" y="5009"/>
                  <a:pt x="8286" y="5199"/>
                </a:cubicBezTo>
                <a:lnTo>
                  <a:pt x="8286" y="6585"/>
                </a:lnTo>
                <a:cubicBezTo>
                  <a:pt x="8286" y="6774"/>
                  <a:pt x="8128" y="6931"/>
                  <a:pt x="7939" y="6931"/>
                </a:cubicBezTo>
                <a:lnTo>
                  <a:pt x="6900" y="6931"/>
                </a:lnTo>
                <a:lnTo>
                  <a:pt x="6900" y="7971"/>
                </a:lnTo>
                <a:cubicBezTo>
                  <a:pt x="6900" y="8160"/>
                  <a:pt x="6742" y="8317"/>
                  <a:pt x="6553" y="8317"/>
                </a:cubicBezTo>
                <a:lnTo>
                  <a:pt x="5167" y="8317"/>
                </a:lnTo>
                <a:cubicBezTo>
                  <a:pt x="4978" y="8317"/>
                  <a:pt x="4820" y="8160"/>
                  <a:pt x="4820" y="7971"/>
                </a:cubicBezTo>
                <a:lnTo>
                  <a:pt x="4820" y="6931"/>
                </a:lnTo>
                <a:lnTo>
                  <a:pt x="3781" y="6931"/>
                </a:lnTo>
                <a:cubicBezTo>
                  <a:pt x="3592" y="6931"/>
                  <a:pt x="3434" y="6774"/>
                  <a:pt x="3434" y="6585"/>
                </a:cubicBezTo>
                <a:lnTo>
                  <a:pt x="3434" y="5199"/>
                </a:lnTo>
                <a:cubicBezTo>
                  <a:pt x="3434" y="5009"/>
                  <a:pt x="3592" y="4852"/>
                  <a:pt x="3781" y="4852"/>
                </a:cubicBezTo>
                <a:lnTo>
                  <a:pt x="4820" y="4852"/>
                </a:lnTo>
                <a:lnTo>
                  <a:pt x="4820" y="3812"/>
                </a:lnTo>
                <a:cubicBezTo>
                  <a:pt x="4820" y="3623"/>
                  <a:pt x="4978" y="3466"/>
                  <a:pt x="5167" y="3466"/>
                </a:cubicBezTo>
                <a:close/>
                <a:moveTo>
                  <a:pt x="7939" y="9735"/>
                </a:moveTo>
                <a:cubicBezTo>
                  <a:pt x="8128" y="9735"/>
                  <a:pt x="8286" y="9893"/>
                  <a:pt x="8286" y="10082"/>
                </a:cubicBezTo>
                <a:cubicBezTo>
                  <a:pt x="8286" y="10334"/>
                  <a:pt x="8128" y="10428"/>
                  <a:pt x="7939" y="10428"/>
                </a:cubicBezTo>
                <a:lnTo>
                  <a:pt x="3749" y="10428"/>
                </a:lnTo>
                <a:cubicBezTo>
                  <a:pt x="3560" y="10428"/>
                  <a:pt x="3403" y="10271"/>
                  <a:pt x="3403" y="10082"/>
                </a:cubicBezTo>
                <a:cubicBezTo>
                  <a:pt x="3403" y="9893"/>
                  <a:pt x="3560" y="9735"/>
                  <a:pt x="3749" y="9735"/>
                </a:cubicBezTo>
                <a:close/>
                <a:moveTo>
                  <a:pt x="1040" y="0"/>
                </a:moveTo>
                <a:cubicBezTo>
                  <a:pt x="441" y="0"/>
                  <a:pt x="0" y="473"/>
                  <a:pt x="0" y="1040"/>
                </a:cubicBezTo>
                <a:lnTo>
                  <a:pt x="0" y="10428"/>
                </a:lnTo>
                <a:cubicBezTo>
                  <a:pt x="0" y="11184"/>
                  <a:pt x="630" y="11815"/>
                  <a:pt x="1386" y="11815"/>
                </a:cubicBezTo>
                <a:lnTo>
                  <a:pt x="1386" y="2048"/>
                </a:lnTo>
                <a:lnTo>
                  <a:pt x="2111" y="2048"/>
                </a:lnTo>
                <a:lnTo>
                  <a:pt x="2111" y="11815"/>
                </a:lnTo>
                <a:lnTo>
                  <a:pt x="9357" y="11815"/>
                </a:lnTo>
                <a:lnTo>
                  <a:pt x="9357" y="11846"/>
                </a:lnTo>
                <a:cubicBezTo>
                  <a:pt x="9546" y="11846"/>
                  <a:pt x="9704" y="11688"/>
                  <a:pt x="9704" y="11499"/>
                </a:cubicBezTo>
                <a:lnTo>
                  <a:pt x="9704" y="1733"/>
                </a:lnTo>
                <a:cubicBezTo>
                  <a:pt x="9704" y="1607"/>
                  <a:pt x="9609" y="1449"/>
                  <a:pt x="9452" y="1418"/>
                </a:cubicBezTo>
                <a:cubicBezTo>
                  <a:pt x="8822" y="1166"/>
                  <a:pt x="8443" y="756"/>
                  <a:pt x="8286" y="252"/>
                </a:cubicBezTo>
                <a:cubicBezTo>
                  <a:pt x="8254" y="95"/>
                  <a:pt x="8097" y="0"/>
                  <a:pt x="797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9147" name="Google Shape;9147;p82"/>
          <p:cNvGrpSpPr/>
          <p:nvPr/>
        </p:nvGrpSpPr>
        <p:grpSpPr>
          <a:xfrm>
            <a:off x="8266064" y="3892178"/>
            <a:ext cx="460437" cy="470444"/>
            <a:chOff x="-24353875" y="3147725"/>
            <a:chExt cx="289875" cy="296175"/>
          </a:xfrm>
        </p:grpSpPr>
        <p:sp>
          <p:nvSpPr>
            <p:cNvPr id="9148" name="Google Shape;9148;p82"/>
            <p:cNvSpPr/>
            <p:nvPr/>
          </p:nvSpPr>
          <p:spPr>
            <a:xfrm>
              <a:off x="-24238100" y="3271375"/>
              <a:ext cx="52025" cy="51225"/>
            </a:xfrm>
            <a:custGeom>
              <a:avLst/>
              <a:gdLst/>
              <a:ahLst/>
              <a:cxnLst/>
              <a:rect l="l" t="t" r="r" b="b"/>
              <a:pathLst>
                <a:path w="2081" h="2049" extrusionOk="0">
                  <a:moveTo>
                    <a:pt x="1041" y="1"/>
                  </a:moveTo>
                  <a:cubicBezTo>
                    <a:pt x="505" y="1"/>
                    <a:pt x="32" y="473"/>
                    <a:pt x="32" y="1040"/>
                  </a:cubicBezTo>
                  <a:cubicBezTo>
                    <a:pt x="1" y="1576"/>
                    <a:pt x="473" y="2049"/>
                    <a:pt x="1041" y="2049"/>
                  </a:cubicBezTo>
                  <a:cubicBezTo>
                    <a:pt x="1639" y="2049"/>
                    <a:pt x="2080" y="1576"/>
                    <a:pt x="2080" y="1040"/>
                  </a:cubicBezTo>
                  <a:cubicBezTo>
                    <a:pt x="2080" y="442"/>
                    <a:pt x="1608" y="1"/>
                    <a:pt x="104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49" name="Google Shape;9149;p82"/>
            <p:cNvSpPr/>
            <p:nvPr/>
          </p:nvSpPr>
          <p:spPr>
            <a:xfrm>
              <a:off x="-24353875" y="3147725"/>
              <a:ext cx="289875" cy="296175"/>
            </a:xfrm>
            <a:custGeom>
              <a:avLst/>
              <a:gdLst/>
              <a:ahLst/>
              <a:cxnLst/>
              <a:rect l="l" t="t" r="r" b="b"/>
              <a:pathLst>
                <a:path w="11595" h="11847" extrusionOk="0">
                  <a:moveTo>
                    <a:pt x="5672" y="757"/>
                  </a:moveTo>
                  <a:cubicBezTo>
                    <a:pt x="6144" y="757"/>
                    <a:pt x="6680" y="1544"/>
                    <a:pt x="7026" y="2710"/>
                  </a:cubicBezTo>
                  <a:cubicBezTo>
                    <a:pt x="6585" y="2867"/>
                    <a:pt x="6176" y="3025"/>
                    <a:pt x="5672" y="3214"/>
                  </a:cubicBezTo>
                  <a:cubicBezTo>
                    <a:pt x="5262" y="3025"/>
                    <a:pt x="4789" y="2836"/>
                    <a:pt x="4348" y="2710"/>
                  </a:cubicBezTo>
                  <a:cubicBezTo>
                    <a:pt x="4695" y="1481"/>
                    <a:pt x="5199" y="757"/>
                    <a:pt x="5672" y="757"/>
                  </a:cubicBezTo>
                  <a:close/>
                  <a:moveTo>
                    <a:pt x="4191" y="3372"/>
                  </a:moveTo>
                  <a:cubicBezTo>
                    <a:pt x="4411" y="3466"/>
                    <a:pt x="4632" y="3529"/>
                    <a:pt x="4852" y="3624"/>
                  </a:cubicBezTo>
                  <a:cubicBezTo>
                    <a:pt x="4159" y="3970"/>
                    <a:pt x="4726" y="3655"/>
                    <a:pt x="4065" y="4096"/>
                  </a:cubicBezTo>
                  <a:lnTo>
                    <a:pt x="4191" y="3372"/>
                  </a:lnTo>
                  <a:close/>
                  <a:moveTo>
                    <a:pt x="7184" y="3372"/>
                  </a:moveTo>
                  <a:lnTo>
                    <a:pt x="7310" y="4096"/>
                  </a:lnTo>
                  <a:cubicBezTo>
                    <a:pt x="6585" y="3655"/>
                    <a:pt x="7184" y="4002"/>
                    <a:pt x="6522" y="3624"/>
                  </a:cubicBezTo>
                  <a:cubicBezTo>
                    <a:pt x="6743" y="3529"/>
                    <a:pt x="6995" y="3466"/>
                    <a:pt x="7184" y="3372"/>
                  </a:cubicBezTo>
                  <a:close/>
                  <a:moveTo>
                    <a:pt x="9191" y="3001"/>
                  </a:moveTo>
                  <a:cubicBezTo>
                    <a:pt x="9631" y="3001"/>
                    <a:pt x="10026" y="3084"/>
                    <a:pt x="10177" y="3340"/>
                  </a:cubicBezTo>
                  <a:cubicBezTo>
                    <a:pt x="10208" y="3435"/>
                    <a:pt x="10240" y="3529"/>
                    <a:pt x="10208" y="3655"/>
                  </a:cubicBezTo>
                  <a:cubicBezTo>
                    <a:pt x="9925" y="3687"/>
                    <a:pt x="9673" y="3907"/>
                    <a:pt x="9515" y="4159"/>
                  </a:cubicBezTo>
                  <a:cubicBezTo>
                    <a:pt x="9358" y="4474"/>
                    <a:pt x="9295" y="4852"/>
                    <a:pt x="9452" y="5104"/>
                  </a:cubicBezTo>
                  <a:cubicBezTo>
                    <a:pt x="9358" y="5230"/>
                    <a:pt x="9263" y="5356"/>
                    <a:pt x="9137" y="5482"/>
                  </a:cubicBezTo>
                  <a:cubicBezTo>
                    <a:pt x="8791" y="5167"/>
                    <a:pt x="8444" y="4884"/>
                    <a:pt x="8034" y="4600"/>
                  </a:cubicBezTo>
                  <a:cubicBezTo>
                    <a:pt x="8003" y="4128"/>
                    <a:pt x="7940" y="3655"/>
                    <a:pt x="7845" y="3183"/>
                  </a:cubicBezTo>
                  <a:cubicBezTo>
                    <a:pt x="8174" y="3100"/>
                    <a:pt x="8710" y="3001"/>
                    <a:pt x="9191" y="3001"/>
                  </a:cubicBezTo>
                  <a:close/>
                  <a:moveTo>
                    <a:pt x="2994" y="3119"/>
                  </a:moveTo>
                  <a:cubicBezTo>
                    <a:pt x="3151" y="3151"/>
                    <a:pt x="3309" y="3151"/>
                    <a:pt x="3466" y="3214"/>
                  </a:cubicBezTo>
                  <a:cubicBezTo>
                    <a:pt x="3403" y="3655"/>
                    <a:pt x="3309" y="4128"/>
                    <a:pt x="3277" y="4632"/>
                  </a:cubicBezTo>
                  <a:cubicBezTo>
                    <a:pt x="2899" y="4915"/>
                    <a:pt x="2490" y="5230"/>
                    <a:pt x="2174" y="5514"/>
                  </a:cubicBezTo>
                  <a:cubicBezTo>
                    <a:pt x="1733" y="5010"/>
                    <a:pt x="851" y="3939"/>
                    <a:pt x="1166" y="3340"/>
                  </a:cubicBezTo>
                  <a:cubicBezTo>
                    <a:pt x="1198" y="3277"/>
                    <a:pt x="1261" y="3183"/>
                    <a:pt x="1387" y="3151"/>
                  </a:cubicBezTo>
                  <a:cubicBezTo>
                    <a:pt x="1576" y="3372"/>
                    <a:pt x="1859" y="3529"/>
                    <a:pt x="2174" y="3529"/>
                  </a:cubicBezTo>
                  <a:cubicBezTo>
                    <a:pt x="2521" y="3529"/>
                    <a:pt x="2836" y="3372"/>
                    <a:pt x="2994" y="3119"/>
                  </a:cubicBezTo>
                  <a:close/>
                  <a:moveTo>
                    <a:pt x="3277" y="5482"/>
                  </a:moveTo>
                  <a:lnTo>
                    <a:pt x="3277" y="5482"/>
                  </a:lnTo>
                  <a:cubicBezTo>
                    <a:pt x="3246" y="6144"/>
                    <a:pt x="3246" y="5986"/>
                    <a:pt x="3277" y="6428"/>
                  </a:cubicBezTo>
                  <a:cubicBezTo>
                    <a:pt x="3088" y="6270"/>
                    <a:pt x="2899" y="6112"/>
                    <a:pt x="2742" y="5955"/>
                  </a:cubicBezTo>
                  <a:cubicBezTo>
                    <a:pt x="2899" y="5797"/>
                    <a:pt x="3088" y="5640"/>
                    <a:pt x="3277" y="5482"/>
                  </a:cubicBezTo>
                  <a:close/>
                  <a:moveTo>
                    <a:pt x="8097" y="5514"/>
                  </a:moveTo>
                  <a:cubicBezTo>
                    <a:pt x="8286" y="5671"/>
                    <a:pt x="8475" y="5829"/>
                    <a:pt x="8633" y="5986"/>
                  </a:cubicBezTo>
                  <a:cubicBezTo>
                    <a:pt x="8475" y="6144"/>
                    <a:pt x="8286" y="6301"/>
                    <a:pt x="8097" y="6459"/>
                  </a:cubicBezTo>
                  <a:lnTo>
                    <a:pt x="8097" y="5514"/>
                  </a:lnTo>
                  <a:close/>
                  <a:moveTo>
                    <a:pt x="5703" y="4002"/>
                  </a:moveTo>
                  <a:cubicBezTo>
                    <a:pt x="6333" y="4317"/>
                    <a:pt x="6743" y="4569"/>
                    <a:pt x="7373" y="5010"/>
                  </a:cubicBezTo>
                  <a:cubicBezTo>
                    <a:pt x="7436" y="5671"/>
                    <a:pt x="7436" y="6238"/>
                    <a:pt x="7373" y="6963"/>
                  </a:cubicBezTo>
                  <a:cubicBezTo>
                    <a:pt x="6837" y="7310"/>
                    <a:pt x="6333" y="7625"/>
                    <a:pt x="5703" y="7940"/>
                  </a:cubicBezTo>
                  <a:cubicBezTo>
                    <a:pt x="5073" y="7625"/>
                    <a:pt x="4537" y="7373"/>
                    <a:pt x="4002" y="6963"/>
                  </a:cubicBezTo>
                  <a:cubicBezTo>
                    <a:pt x="3907" y="6270"/>
                    <a:pt x="3907" y="5671"/>
                    <a:pt x="4002" y="5010"/>
                  </a:cubicBezTo>
                  <a:cubicBezTo>
                    <a:pt x="4600" y="4600"/>
                    <a:pt x="5041" y="4317"/>
                    <a:pt x="5703" y="4002"/>
                  </a:cubicBezTo>
                  <a:close/>
                  <a:moveTo>
                    <a:pt x="4065" y="7845"/>
                  </a:moveTo>
                  <a:cubicBezTo>
                    <a:pt x="4506" y="8097"/>
                    <a:pt x="4254" y="8003"/>
                    <a:pt x="4852" y="8318"/>
                  </a:cubicBezTo>
                  <a:cubicBezTo>
                    <a:pt x="4632" y="8381"/>
                    <a:pt x="4380" y="8507"/>
                    <a:pt x="4191" y="8538"/>
                  </a:cubicBezTo>
                  <a:lnTo>
                    <a:pt x="4065" y="7845"/>
                  </a:lnTo>
                  <a:close/>
                  <a:moveTo>
                    <a:pt x="7278" y="7845"/>
                  </a:moveTo>
                  <a:cubicBezTo>
                    <a:pt x="7247" y="8066"/>
                    <a:pt x="7215" y="8318"/>
                    <a:pt x="7152" y="8538"/>
                  </a:cubicBezTo>
                  <a:cubicBezTo>
                    <a:pt x="6900" y="8475"/>
                    <a:pt x="6711" y="8381"/>
                    <a:pt x="6491" y="8318"/>
                  </a:cubicBezTo>
                  <a:cubicBezTo>
                    <a:pt x="6837" y="8097"/>
                    <a:pt x="6869" y="8097"/>
                    <a:pt x="7278" y="7845"/>
                  </a:cubicBezTo>
                  <a:close/>
                  <a:moveTo>
                    <a:pt x="2237" y="6459"/>
                  </a:moveTo>
                  <a:cubicBezTo>
                    <a:pt x="2584" y="6774"/>
                    <a:pt x="2931" y="7058"/>
                    <a:pt x="3340" y="7310"/>
                  </a:cubicBezTo>
                  <a:cubicBezTo>
                    <a:pt x="3372" y="7845"/>
                    <a:pt x="3435" y="8255"/>
                    <a:pt x="3529" y="8727"/>
                  </a:cubicBezTo>
                  <a:cubicBezTo>
                    <a:pt x="3008" y="8861"/>
                    <a:pt x="2544" y="8927"/>
                    <a:pt x="2165" y="8927"/>
                  </a:cubicBezTo>
                  <a:cubicBezTo>
                    <a:pt x="1650" y="8927"/>
                    <a:pt x="1293" y="8806"/>
                    <a:pt x="1166" y="8570"/>
                  </a:cubicBezTo>
                  <a:cubicBezTo>
                    <a:pt x="851" y="8003"/>
                    <a:pt x="1733" y="6932"/>
                    <a:pt x="2237" y="6459"/>
                  </a:cubicBezTo>
                  <a:close/>
                  <a:moveTo>
                    <a:pt x="9137" y="6459"/>
                  </a:moveTo>
                  <a:cubicBezTo>
                    <a:pt x="9610" y="6932"/>
                    <a:pt x="10523" y="8003"/>
                    <a:pt x="10177" y="8570"/>
                  </a:cubicBezTo>
                  <a:cubicBezTo>
                    <a:pt x="10032" y="8806"/>
                    <a:pt x="9678" y="8927"/>
                    <a:pt x="9169" y="8927"/>
                  </a:cubicBezTo>
                  <a:cubicBezTo>
                    <a:pt x="8794" y="8927"/>
                    <a:pt x="8335" y="8861"/>
                    <a:pt x="7814" y="8727"/>
                  </a:cubicBezTo>
                  <a:cubicBezTo>
                    <a:pt x="7940" y="8318"/>
                    <a:pt x="8003" y="7845"/>
                    <a:pt x="8034" y="7310"/>
                  </a:cubicBezTo>
                  <a:cubicBezTo>
                    <a:pt x="8444" y="7058"/>
                    <a:pt x="8822" y="6743"/>
                    <a:pt x="9137" y="6459"/>
                  </a:cubicBezTo>
                  <a:close/>
                  <a:moveTo>
                    <a:pt x="5640" y="8696"/>
                  </a:moveTo>
                  <a:cubicBezTo>
                    <a:pt x="6081" y="8885"/>
                    <a:pt x="6554" y="9074"/>
                    <a:pt x="6995" y="9200"/>
                  </a:cubicBezTo>
                  <a:cubicBezTo>
                    <a:pt x="6680" y="10429"/>
                    <a:pt x="6176" y="11185"/>
                    <a:pt x="5672" y="11185"/>
                  </a:cubicBezTo>
                  <a:cubicBezTo>
                    <a:pt x="5609" y="11185"/>
                    <a:pt x="5482" y="11090"/>
                    <a:pt x="5356" y="11059"/>
                  </a:cubicBezTo>
                  <a:cubicBezTo>
                    <a:pt x="5482" y="10775"/>
                    <a:pt x="5451" y="10460"/>
                    <a:pt x="5293" y="10177"/>
                  </a:cubicBezTo>
                  <a:cubicBezTo>
                    <a:pt x="5136" y="9862"/>
                    <a:pt x="4821" y="9736"/>
                    <a:pt x="4474" y="9673"/>
                  </a:cubicBezTo>
                  <a:cubicBezTo>
                    <a:pt x="4411" y="9515"/>
                    <a:pt x="4348" y="9357"/>
                    <a:pt x="4317" y="9200"/>
                  </a:cubicBezTo>
                  <a:cubicBezTo>
                    <a:pt x="4726" y="9042"/>
                    <a:pt x="5167" y="8885"/>
                    <a:pt x="5640" y="8696"/>
                  </a:cubicBezTo>
                  <a:close/>
                  <a:moveTo>
                    <a:pt x="5640" y="1"/>
                  </a:moveTo>
                  <a:cubicBezTo>
                    <a:pt x="4758" y="1"/>
                    <a:pt x="4065" y="1072"/>
                    <a:pt x="3655" y="2489"/>
                  </a:cubicBezTo>
                  <a:cubicBezTo>
                    <a:pt x="3498" y="2426"/>
                    <a:pt x="3340" y="2395"/>
                    <a:pt x="3214" y="2395"/>
                  </a:cubicBezTo>
                  <a:cubicBezTo>
                    <a:pt x="3183" y="1859"/>
                    <a:pt x="2742" y="1418"/>
                    <a:pt x="2174" y="1418"/>
                  </a:cubicBezTo>
                  <a:cubicBezTo>
                    <a:pt x="1607" y="1418"/>
                    <a:pt x="1166" y="1891"/>
                    <a:pt x="1166" y="2426"/>
                  </a:cubicBezTo>
                  <a:cubicBezTo>
                    <a:pt x="883" y="2552"/>
                    <a:pt x="694" y="2710"/>
                    <a:pt x="568" y="2962"/>
                  </a:cubicBezTo>
                  <a:cubicBezTo>
                    <a:pt x="32" y="3907"/>
                    <a:pt x="977" y="5104"/>
                    <a:pt x="1702" y="5892"/>
                  </a:cubicBezTo>
                  <a:cubicBezTo>
                    <a:pt x="946" y="6743"/>
                    <a:pt x="1" y="8003"/>
                    <a:pt x="568" y="8885"/>
                  </a:cubicBezTo>
                  <a:cubicBezTo>
                    <a:pt x="879" y="9433"/>
                    <a:pt x="1519" y="9600"/>
                    <a:pt x="2210" y="9600"/>
                  </a:cubicBezTo>
                  <a:cubicBezTo>
                    <a:pt x="2710" y="9600"/>
                    <a:pt x="3237" y="9513"/>
                    <a:pt x="3687" y="9420"/>
                  </a:cubicBezTo>
                  <a:cubicBezTo>
                    <a:pt x="3718" y="9578"/>
                    <a:pt x="3750" y="9673"/>
                    <a:pt x="3844" y="9830"/>
                  </a:cubicBezTo>
                  <a:cubicBezTo>
                    <a:pt x="3403" y="10145"/>
                    <a:pt x="3246" y="10744"/>
                    <a:pt x="3529" y="11216"/>
                  </a:cubicBezTo>
                  <a:cubicBezTo>
                    <a:pt x="3718" y="11531"/>
                    <a:pt x="4065" y="11720"/>
                    <a:pt x="4411" y="11720"/>
                  </a:cubicBezTo>
                  <a:cubicBezTo>
                    <a:pt x="4600" y="11720"/>
                    <a:pt x="4789" y="11689"/>
                    <a:pt x="4947" y="11563"/>
                  </a:cubicBezTo>
                  <a:cubicBezTo>
                    <a:pt x="5167" y="11720"/>
                    <a:pt x="5419" y="11846"/>
                    <a:pt x="5703" y="11846"/>
                  </a:cubicBezTo>
                  <a:cubicBezTo>
                    <a:pt x="6585" y="11846"/>
                    <a:pt x="7278" y="10775"/>
                    <a:pt x="7688" y="9357"/>
                  </a:cubicBezTo>
                  <a:cubicBezTo>
                    <a:pt x="8143" y="9478"/>
                    <a:pt x="8678" y="9576"/>
                    <a:pt x="9184" y="9576"/>
                  </a:cubicBezTo>
                  <a:cubicBezTo>
                    <a:pt x="9868" y="9576"/>
                    <a:pt x="10499" y="9397"/>
                    <a:pt x="10807" y="8853"/>
                  </a:cubicBezTo>
                  <a:cubicBezTo>
                    <a:pt x="11374" y="7908"/>
                    <a:pt x="10429" y="6680"/>
                    <a:pt x="9673" y="5892"/>
                  </a:cubicBezTo>
                  <a:cubicBezTo>
                    <a:pt x="9799" y="5797"/>
                    <a:pt x="9862" y="5671"/>
                    <a:pt x="9988" y="5545"/>
                  </a:cubicBezTo>
                  <a:cubicBezTo>
                    <a:pt x="10145" y="5640"/>
                    <a:pt x="10271" y="5671"/>
                    <a:pt x="10429" y="5671"/>
                  </a:cubicBezTo>
                  <a:cubicBezTo>
                    <a:pt x="10775" y="5671"/>
                    <a:pt x="11122" y="5482"/>
                    <a:pt x="11311" y="5167"/>
                  </a:cubicBezTo>
                  <a:cubicBezTo>
                    <a:pt x="11594" y="4632"/>
                    <a:pt x="11437" y="4002"/>
                    <a:pt x="10933" y="3750"/>
                  </a:cubicBezTo>
                  <a:cubicBezTo>
                    <a:pt x="10964" y="3466"/>
                    <a:pt x="10901" y="3183"/>
                    <a:pt x="10775" y="2962"/>
                  </a:cubicBezTo>
                  <a:cubicBezTo>
                    <a:pt x="10457" y="2432"/>
                    <a:pt x="9842" y="2259"/>
                    <a:pt x="9179" y="2259"/>
                  </a:cubicBezTo>
                  <a:cubicBezTo>
                    <a:pt x="8661" y="2259"/>
                    <a:pt x="8113" y="2365"/>
                    <a:pt x="7656" y="2489"/>
                  </a:cubicBezTo>
                  <a:cubicBezTo>
                    <a:pt x="7278" y="1072"/>
                    <a:pt x="6585" y="1"/>
                    <a:pt x="564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150" name="Google Shape;9150;p82"/>
          <p:cNvGrpSpPr/>
          <p:nvPr/>
        </p:nvGrpSpPr>
        <p:grpSpPr>
          <a:xfrm>
            <a:off x="8276708" y="4531387"/>
            <a:ext cx="439153" cy="469213"/>
            <a:chOff x="-24344425" y="3519475"/>
            <a:chExt cx="276475" cy="295400"/>
          </a:xfrm>
        </p:grpSpPr>
        <p:sp>
          <p:nvSpPr>
            <p:cNvPr id="9151" name="Google Shape;9151;p82"/>
            <p:cNvSpPr/>
            <p:nvPr/>
          </p:nvSpPr>
          <p:spPr>
            <a:xfrm>
              <a:off x="-24240450" y="3554150"/>
              <a:ext cx="69325" cy="34450"/>
            </a:xfrm>
            <a:custGeom>
              <a:avLst/>
              <a:gdLst/>
              <a:ahLst/>
              <a:cxnLst/>
              <a:rect l="l" t="t" r="r" b="b"/>
              <a:pathLst>
                <a:path w="2773" h="1378" extrusionOk="0">
                  <a:moveTo>
                    <a:pt x="1387" y="0"/>
                  </a:moveTo>
                  <a:cubicBezTo>
                    <a:pt x="788" y="0"/>
                    <a:pt x="284" y="347"/>
                    <a:pt x="95" y="914"/>
                  </a:cubicBezTo>
                  <a:cubicBezTo>
                    <a:pt x="0" y="1071"/>
                    <a:pt x="95" y="1260"/>
                    <a:pt x="284" y="1355"/>
                  </a:cubicBezTo>
                  <a:cubicBezTo>
                    <a:pt x="318" y="1366"/>
                    <a:pt x="352" y="1371"/>
                    <a:pt x="385" y="1371"/>
                  </a:cubicBezTo>
                  <a:cubicBezTo>
                    <a:pt x="537" y="1371"/>
                    <a:pt x="673" y="1263"/>
                    <a:pt x="725" y="1134"/>
                  </a:cubicBezTo>
                  <a:cubicBezTo>
                    <a:pt x="788" y="882"/>
                    <a:pt x="1072" y="662"/>
                    <a:pt x="1387" y="662"/>
                  </a:cubicBezTo>
                  <a:cubicBezTo>
                    <a:pt x="1702" y="662"/>
                    <a:pt x="1922" y="882"/>
                    <a:pt x="2048" y="1134"/>
                  </a:cubicBezTo>
                  <a:cubicBezTo>
                    <a:pt x="2120" y="1301"/>
                    <a:pt x="2246" y="1378"/>
                    <a:pt x="2371" y="1378"/>
                  </a:cubicBezTo>
                  <a:cubicBezTo>
                    <a:pt x="2411" y="1378"/>
                    <a:pt x="2451" y="1370"/>
                    <a:pt x="2489" y="1355"/>
                  </a:cubicBezTo>
                  <a:cubicBezTo>
                    <a:pt x="2678" y="1260"/>
                    <a:pt x="2773" y="1071"/>
                    <a:pt x="2678" y="914"/>
                  </a:cubicBezTo>
                  <a:cubicBezTo>
                    <a:pt x="2489" y="347"/>
                    <a:pt x="1985" y="0"/>
                    <a:pt x="138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52" name="Google Shape;9152;p82"/>
            <p:cNvSpPr/>
            <p:nvPr/>
          </p:nvSpPr>
          <p:spPr>
            <a:xfrm>
              <a:off x="-24344425" y="3519475"/>
              <a:ext cx="276475" cy="295400"/>
            </a:xfrm>
            <a:custGeom>
              <a:avLst/>
              <a:gdLst/>
              <a:ahLst/>
              <a:cxnLst/>
              <a:rect l="l" t="t" r="r" b="b"/>
              <a:pathLst>
                <a:path w="11059" h="11816" extrusionOk="0">
                  <a:moveTo>
                    <a:pt x="5546" y="694"/>
                  </a:moveTo>
                  <a:cubicBezTo>
                    <a:pt x="6743" y="694"/>
                    <a:pt x="7625" y="1608"/>
                    <a:pt x="7625" y="2773"/>
                  </a:cubicBezTo>
                  <a:lnTo>
                    <a:pt x="7625" y="3120"/>
                  </a:lnTo>
                  <a:cubicBezTo>
                    <a:pt x="7625" y="3309"/>
                    <a:pt x="7467" y="3466"/>
                    <a:pt x="7278" y="3466"/>
                  </a:cubicBezTo>
                  <a:lnTo>
                    <a:pt x="5892" y="3466"/>
                  </a:lnTo>
                  <a:lnTo>
                    <a:pt x="5892" y="3120"/>
                  </a:lnTo>
                  <a:cubicBezTo>
                    <a:pt x="5892" y="2931"/>
                    <a:pt x="5735" y="2773"/>
                    <a:pt x="5546" y="2773"/>
                  </a:cubicBezTo>
                  <a:cubicBezTo>
                    <a:pt x="5357" y="2773"/>
                    <a:pt x="5199" y="2931"/>
                    <a:pt x="5199" y="3120"/>
                  </a:cubicBezTo>
                  <a:lnTo>
                    <a:pt x="5199" y="3466"/>
                  </a:lnTo>
                  <a:lnTo>
                    <a:pt x="3813" y="3466"/>
                  </a:lnTo>
                  <a:cubicBezTo>
                    <a:pt x="3624" y="3466"/>
                    <a:pt x="3466" y="3309"/>
                    <a:pt x="3466" y="3120"/>
                  </a:cubicBezTo>
                  <a:lnTo>
                    <a:pt x="3466" y="2773"/>
                  </a:lnTo>
                  <a:cubicBezTo>
                    <a:pt x="3466" y="1639"/>
                    <a:pt x="4411" y="694"/>
                    <a:pt x="5546" y="694"/>
                  </a:cubicBezTo>
                  <a:close/>
                  <a:moveTo>
                    <a:pt x="7940" y="4821"/>
                  </a:moveTo>
                  <a:cubicBezTo>
                    <a:pt x="8160" y="4821"/>
                    <a:pt x="8318" y="4979"/>
                    <a:pt x="8318" y="5168"/>
                  </a:cubicBezTo>
                  <a:cubicBezTo>
                    <a:pt x="8318" y="5357"/>
                    <a:pt x="8160" y="5514"/>
                    <a:pt x="7940" y="5514"/>
                  </a:cubicBezTo>
                  <a:lnTo>
                    <a:pt x="3088" y="5514"/>
                  </a:lnTo>
                  <a:cubicBezTo>
                    <a:pt x="2899" y="5514"/>
                    <a:pt x="2742" y="5357"/>
                    <a:pt x="2742" y="5168"/>
                  </a:cubicBezTo>
                  <a:cubicBezTo>
                    <a:pt x="2742" y="4979"/>
                    <a:pt x="2899" y="4821"/>
                    <a:pt x="3088" y="4821"/>
                  </a:cubicBezTo>
                  <a:close/>
                  <a:moveTo>
                    <a:pt x="4128" y="6932"/>
                  </a:moveTo>
                  <a:cubicBezTo>
                    <a:pt x="4317" y="6932"/>
                    <a:pt x="4474" y="7089"/>
                    <a:pt x="4474" y="7310"/>
                  </a:cubicBezTo>
                  <a:cubicBezTo>
                    <a:pt x="4474" y="7499"/>
                    <a:pt x="4317" y="7656"/>
                    <a:pt x="4128" y="7656"/>
                  </a:cubicBezTo>
                  <a:lnTo>
                    <a:pt x="3088" y="7656"/>
                  </a:lnTo>
                  <a:cubicBezTo>
                    <a:pt x="2899" y="7656"/>
                    <a:pt x="2742" y="7499"/>
                    <a:pt x="2742" y="7310"/>
                  </a:cubicBezTo>
                  <a:cubicBezTo>
                    <a:pt x="2742" y="7089"/>
                    <a:pt x="2899" y="6932"/>
                    <a:pt x="3088" y="6932"/>
                  </a:cubicBezTo>
                  <a:close/>
                  <a:moveTo>
                    <a:pt x="7940" y="6932"/>
                  </a:moveTo>
                  <a:cubicBezTo>
                    <a:pt x="8160" y="6932"/>
                    <a:pt x="8318" y="7089"/>
                    <a:pt x="8318" y="7310"/>
                  </a:cubicBezTo>
                  <a:cubicBezTo>
                    <a:pt x="8286" y="7499"/>
                    <a:pt x="8160" y="7656"/>
                    <a:pt x="7940" y="7656"/>
                  </a:cubicBezTo>
                  <a:lnTo>
                    <a:pt x="6932" y="7656"/>
                  </a:lnTo>
                  <a:cubicBezTo>
                    <a:pt x="6743" y="7656"/>
                    <a:pt x="6585" y="7499"/>
                    <a:pt x="6585" y="7310"/>
                  </a:cubicBezTo>
                  <a:cubicBezTo>
                    <a:pt x="6585" y="7089"/>
                    <a:pt x="6743" y="6932"/>
                    <a:pt x="6932" y="6932"/>
                  </a:cubicBezTo>
                  <a:close/>
                  <a:moveTo>
                    <a:pt x="3781" y="8318"/>
                  </a:moveTo>
                  <a:cubicBezTo>
                    <a:pt x="4002" y="8350"/>
                    <a:pt x="4128" y="8507"/>
                    <a:pt x="4128" y="8665"/>
                  </a:cubicBezTo>
                  <a:cubicBezTo>
                    <a:pt x="4128" y="8885"/>
                    <a:pt x="3970" y="9043"/>
                    <a:pt x="3781" y="9043"/>
                  </a:cubicBezTo>
                  <a:lnTo>
                    <a:pt x="3057" y="9043"/>
                  </a:lnTo>
                  <a:cubicBezTo>
                    <a:pt x="2868" y="9043"/>
                    <a:pt x="2710" y="8885"/>
                    <a:pt x="2710" y="8665"/>
                  </a:cubicBezTo>
                  <a:cubicBezTo>
                    <a:pt x="2710" y="8476"/>
                    <a:pt x="2868" y="8318"/>
                    <a:pt x="3057" y="8318"/>
                  </a:cubicBezTo>
                  <a:close/>
                  <a:moveTo>
                    <a:pt x="7940" y="8318"/>
                  </a:moveTo>
                  <a:cubicBezTo>
                    <a:pt x="8160" y="8350"/>
                    <a:pt x="8286" y="8507"/>
                    <a:pt x="8286" y="8665"/>
                  </a:cubicBezTo>
                  <a:cubicBezTo>
                    <a:pt x="8286" y="8885"/>
                    <a:pt x="8129" y="9043"/>
                    <a:pt x="7940" y="9043"/>
                  </a:cubicBezTo>
                  <a:lnTo>
                    <a:pt x="7247" y="9043"/>
                  </a:lnTo>
                  <a:cubicBezTo>
                    <a:pt x="7026" y="9043"/>
                    <a:pt x="6869" y="8885"/>
                    <a:pt x="6869" y="8665"/>
                  </a:cubicBezTo>
                  <a:cubicBezTo>
                    <a:pt x="6869" y="8476"/>
                    <a:pt x="7026" y="8318"/>
                    <a:pt x="7247" y="8318"/>
                  </a:cubicBezTo>
                  <a:close/>
                  <a:moveTo>
                    <a:pt x="2868" y="2049"/>
                  </a:moveTo>
                  <a:lnTo>
                    <a:pt x="2868" y="2049"/>
                  </a:lnTo>
                  <a:cubicBezTo>
                    <a:pt x="2805" y="2332"/>
                    <a:pt x="2805" y="2521"/>
                    <a:pt x="2805" y="2805"/>
                  </a:cubicBezTo>
                  <a:cubicBezTo>
                    <a:pt x="2395" y="2962"/>
                    <a:pt x="2080" y="3309"/>
                    <a:pt x="2080" y="3781"/>
                  </a:cubicBezTo>
                  <a:lnTo>
                    <a:pt x="2080" y="8665"/>
                  </a:lnTo>
                  <a:cubicBezTo>
                    <a:pt x="2080" y="9263"/>
                    <a:pt x="2553" y="9704"/>
                    <a:pt x="3088" y="9704"/>
                  </a:cubicBezTo>
                  <a:lnTo>
                    <a:pt x="5199" y="9704"/>
                  </a:lnTo>
                  <a:lnTo>
                    <a:pt x="5199" y="7247"/>
                  </a:lnTo>
                  <a:cubicBezTo>
                    <a:pt x="5199" y="7058"/>
                    <a:pt x="5357" y="6900"/>
                    <a:pt x="5546" y="6900"/>
                  </a:cubicBezTo>
                  <a:cubicBezTo>
                    <a:pt x="5735" y="6900"/>
                    <a:pt x="5892" y="7058"/>
                    <a:pt x="5892" y="7247"/>
                  </a:cubicBezTo>
                  <a:lnTo>
                    <a:pt x="5892" y="9704"/>
                  </a:lnTo>
                  <a:lnTo>
                    <a:pt x="8003" y="9704"/>
                  </a:lnTo>
                  <a:cubicBezTo>
                    <a:pt x="8570" y="9704"/>
                    <a:pt x="9011" y="9232"/>
                    <a:pt x="9011" y="8665"/>
                  </a:cubicBezTo>
                  <a:lnTo>
                    <a:pt x="9011" y="3844"/>
                  </a:lnTo>
                  <a:cubicBezTo>
                    <a:pt x="9011" y="3372"/>
                    <a:pt x="8728" y="2994"/>
                    <a:pt x="8318" y="2836"/>
                  </a:cubicBezTo>
                  <a:cubicBezTo>
                    <a:pt x="8318" y="2584"/>
                    <a:pt x="8318" y="2364"/>
                    <a:pt x="8223" y="2112"/>
                  </a:cubicBezTo>
                  <a:lnTo>
                    <a:pt x="8223" y="2112"/>
                  </a:lnTo>
                  <a:cubicBezTo>
                    <a:pt x="9043" y="2269"/>
                    <a:pt x="9736" y="2962"/>
                    <a:pt x="9736" y="3844"/>
                  </a:cubicBezTo>
                  <a:lnTo>
                    <a:pt x="9736" y="8696"/>
                  </a:lnTo>
                  <a:cubicBezTo>
                    <a:pt x="9736" y="9641"/>
                    <a:pt x="8948" y="10429"/>
                    <a:pt x="8003" y="10429"/>
                  </a:cubicBezTo>
                  <a:lnTo>
                    <a:pt x="3151" y="10429"/>
                  </a:lnTo>
                  <a:cubicBezTo>
                    <a:pt x="2206" y="10429"/>
                    <a:pt x="1418" y="9641"/>
                    <a:pt x="1418" y="8696"/>
                  </a:cubicBezTo>
                  <a:lnTo>
                    <a:pt x="1418" y="3781"/>
                  </a:lnTo>
                  <a:lnTo>
                    <a:pt x="1355" y="3781"/>
                  </a:lnTo>
                  <a:cubicBezTo>
                    <a:pt x="1355" y="2931"/>
                    <a:pt x="1985" y="2206"/>
                    <a:pt x="2868" y="2049"/>
                  </a:cubicBezTo>
                  <a:close/>
                  <a:moveTo>
                    <a:pt x="3088" y="1"/>
                  </a:moveTo>
                  <a:cubicBezTo>
                    <a:pt x="1355" y="1"/>
                    <a:pt x="1" y="1419"/>
                    <a:pt x="1" y="3120"/>
                  </a:cubicBezTo>
                  <a:lnTo>
                    <a:pt x="1" y="8728"/>
                  </a:lnTo>
                  <a:cubicBezTo>
                    <a:pt x="1" y="10397"/>
                    <a:pt x="1355" y="11815"/>
                    <a:pt x="3088" y="11815"/>
                  </a:cubicBezTo>
                  <a:lnTo>
                    <a:pt x="7940" y="11815"/>
                  </a:lnTo>
                  <a:cubicBezTo>
                    <a:pt x="9673" y="11815"/>
                    <a:pt x="11059" y="10397"/>
                    <a:pt x="11059" y="8728"/>
                  </a:cubicBezTo>
                  <a:lnTo>
                    <a:pt x="11059" y="3120"/>
                  </a:lnTo>
                  <a:cubicBezTo>
                    <a:pt x="11059" y="1387"/>
                    <a:pt x="9641" y="1"/>
                    <a:pt x="794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153" name="Google Shape;9153;p82"/>
          <p:cNvGrpSpPr/>
          <p:nvPr/>
        </p:nvGrpSpPr>
        <p:grpSpPr>
          <a:xfrm>
            <a:off x="8262947" y="5133947"/>
            <a:ext cx="466672" cy="464171"/>
            <a:chOff x="-24353075" y="3891250"/>
            <a:chExt cx="293800" cy="292225"/>
          </a:xfrm>
        </p:grpSpPr>
        <p:sp>
          <p:nvSpPr>
            <p:cNvPr id="9154" name="Google Shape;9154;p82"/>
            <p:cNvSpPr/>
            <p:nvPr/>
          </p:nvSpPr>
          <p:spPr>
            <a:xfrm>
              <a:off x="-24251475" y="4012525"/>
              <a:ext cx="88225" cy="65400"/>
            </a:xfrm>
            <a:custGeom>
              <a:avLst/>
              <a:gdLst/>
              <a:ahLst/>
              <a:cxnLst/>
              <a:rect l="l" t="t" r="r" b="b"/>
              <a:pathLst>
                <a:path w="3529" h="2616" extrusionOk="0">
                  <a:moveTo>
                    <a:pt x="725" y="1"/>
                  </a:moveTo>
                  <a:cubicBezTo>
                    <a:pt x="315" y="1"/>
                    <a:pt x="0" y="347"/>
                    <a:pt x="0" y="725"/>
                  </a:cubicBezTo>
                  <a:cubicBezTo>
                    <a:pt x="0" y="1356"/>
                    <a:pt x="1040" y="2049"/>
                    <a:pt x="1733" y="2616"/>
                  </a:cubicBezTo>
                  <a:cubicBezTo>
                    <a:pt x="2458" y="2017"/>
                    <a:pt x="3466" y="1356"/>
                    <a:pt x="3466" y="725"/>
                  </a:cubicBezTo>
                  <a:cubicBezTo>
                    <a:pt x="3529" y="410"/>
                    <a:pt x="3277" y="1"/>
                    <a:pt x="2804" y="1"/>
                  </a:cubicBezTo>
                  <a:cubicBezTo>
                    <a:pt x="2300" y="1"/>
                    <a:pt x="2111" y="599"/>
                    <a:pt x="2111" y="599"/>
                  </a:cubicBezTo>
                  <a:cubicBezTo>
                    <a:pt x="2063" y="745"/>
                    <a:pt x="1906" y="824"/>
                    <a:pt x="1753" y="824"/>
                  </a:cubicBezTo>
                  <a:cubicBezTo>
                    <a:pt x="1607" y="824"/>
                    <a:pt x="1464" y="753"/>
                    <a:pt x="1418" y="599"/>
                  </a:cubicBezTo>
                  <a:cubicBezTo>
                    <a:pt x="1418" y="568"/>
                    <a:pt x="1229" y="1"/>
                    <a:pt x="72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55" name="Google Shape;9155;p82"/>
            <p:cNvSpPr/>
            <p:nvPr/>
          </p:nvSpPr>
          <p:spPr>
            <a:xfrm>
              <a:off x="-24353075" y="3891250"/>
              <a:ext cx="293800" cy="292225"/>
            </a:xfrm>
            <a:custGeom>
              <a:avLst/>
              <a:gdLst/>
              <a:ahLst/>
              <a:cxnLst/>
              <a:rect l="l" t="t" r="r" b="b"/>
              <a:pathLst>
                <a:path w="11752" h="11689" extrusionOk="0">
                  <a:moveTo>
                    <a:pt x="6837" y="4159"/>
                  </a:moveTo>
                  <a:cubicBezTo>
                    <a:pt x="7624" y="4159"/>
                    <a:pt x="8223" y="4789"/>
                    <a:pt x="8223" y="5576"/>
                  </a:cubicBezTo>
                  <a:cubicBezTo>
                    <a:pt x="8254" y="6616"/>
                    <a:pt x="7309" y="7183"/>
                    <a:pt x="6049" y="8223"/>
                  </a:cubicBezTo>
                  <a:cubicBezTo>
                    <a:pt x="5986" y="8286"/>
                    <a:pt x="5907" y="8317"/>
                    <a:pt x="5829" y="8317"/>
                  </a:cubicBezTo>
                  <a:cubicBezTo>
                    <a:pt x="5750" y="8317"/>
                    <a:pt x="5671" y="8286"/>
                    <a:pt x="5608" y="8223"/>
                  </a:cubicBezTo>
                  <a:cubicBezTo>
                    <a:pt x="4348" y="7183"/>
                    <a:pt x="3403" y="6585"/>
                    <a:pt x="3403" y="5576"/>
                  </a:cubicBezTo>
                  <a:cubicBezTo>
                    <a:pt x="3403" y="4789"/>
                    <a:pt x="4033" y="4159"/>
                    <a:pt x="4789" y="4159"/>
                  </a:cubicBezTo>
                  <a:cubicBezTo>
                    <a:pt x="5293" y="4159"/>
                    <a:pt x="5608" y="4411"/>
                    <a:pt x="5797" y="4663"/>
                  </a:cubicBezTo>
                  <a:cubicBezTo>
                    <a:pt x="6018" y="4411"/>
                    <a:pt x="6364" y="4159"/>
                    <a:pt x="6837" y="4159"/>
                  </a:cubicBezTo>
                  <a:close/>
                  <a:moveTo>
                    <a:pt x="4474" y="0"/>
                  </a:moveTo>
                  <a:cubicBezTo>
                    <a:pt x="3875" y="0"/>
                    <a:pt x="3466" y="473"/>
                    <a:pt x="3466" y="1008"/>
                  </a:cubicBezTo>
                  <a:lnTo>
                    <a:pt x="3466" y="3466"/>
                  </a:lnTo>
                  <a:lnTo>
                    <a:pt x="1008" y="3466"/>
                  </a:lnTo>
                  <a:cubicBezTo>
                    <a:pt x="410" y="3466"/>
                    <a:pt x="0" y="3938"/>
                    <a:pt x="0" y="4474"/>
                  </a:cubicBezTo>
                  <a:lnTo>
                    <a:pt x="0" y="7246"/>
                  </a:lnTo>
                  <a:cubicBezTo>
                    <a:pt x="0" y="7813"/>
                    <a:pt x="473" y="8254"/>
                    <a:pt x="1008" y="8254"/>
                  </a:cubicBezTo>
                  <a:lnTo>
                    <a:pt x="3466" y="8254"/>
                  </a:lnTo>
                  <a:lnTo>
                    <a:pt x="3466" y="10649"/>
                  </a:lnTo>
                  <a:cubicBezTo>
                    <a:pt x="3466" y="11247"/>
                    <a:pt x="3938" y="11688"/>
                    <a:pt x="4474" y="11688"/>
                  </a:cubicBezTo>
                  <a:lnTo>
                    <a:pt x="7246" y="11688"/>
                  </a:lnTo>
                  <a:cubicBezTo>
                    <a:pt x="7813" y="11688"/>
                    <a:pt x="8254" y="11216"/>
                    <a:pt x="8254" y="10649"/>
                  </a:cubicBezTo>
                  <a:lnTo>
                    <a:pt x="8254" y="8254"/>
                  </a:lnTo>
                  <a:lnTo>
                    <a:pt x="10680" y="8254"/>
                  </a:lnTo>
                  <a:cubicBezTo>
                    <a:pt x="11279" y="8254"/>
                    <a:pt x="11720" y="7782"/>
                    <a:pt x="11720" y="7246"/>
                  </a:cubicBezTo>
                  <a:lnTo>
                    <a:pt x="11720" y="4474"/>
                  </a:lnTo>
                  <a:cubicBezTo>
                    <a:pt x="11751" y="3938"/>
                    <a:pt x="11279" y="3466"/>
                    <a:pt x="10680" y="3466"/>
                  </a:cubicBezTo>
                  <a:lnTo>
                    <a:pt x="8254" y="3466"/>
                  </a:lnTo>
                  <a:lnTo>
                    <a:pt x="8254" y="1008"/>
                  </a:lnTo>
                  <a:cubicBezTo>
                    <a:pt x="8254" y="410"/>
                    <a:pt x="7782" y="0"/>
                    <a:pt x="724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156" name="Google Shape;9156;p82"/>
          <p:cNvGrpSpPr/>
          <p:nvPr/>
        </p:nvGrpSpPr>
        <p:grpSpPr>
          <a:xfrm>
            <a:off x="10640909" y="4531685"/>
            <a:ext cx="471676" cy="468617"/>
            <a:chOff x="-22845575" y="3504075"/>
            <a:chExt cx="296950" cy="295025"/>
          </a:xfrm>
        </p:grpSpPr>
        <p:sp>
          <p:nvSpPr>
            <p:cNvPr id="9157" name="Google Shape;9157;p82"/>
            <p:cNvSpPr/>
            <p:nvPr/>
          </p:nvSpPr>
          <p:spPr>
            <a:xfrm>
              <a:off x="-22688825" y="3504100"/>
              <a:ext cx="140200" cy="295000"/>
            </a:xfrm>
            <a:custGeom>
              <a:avLst/>
              <a:gdLst/>
              <a:ahLst/>
              <a:cxnLst/>
              <a:rect l="l" t="t" r="r" b="b"/>
              <a:pathLst>
                <a:path w="5608" h="11800" extrusionOk="0">
                  <a:moveTo>
                    <a:pt x="1465" y="2908"/>
                  </a:moveTo>
                  <a:cubicBezTo>
                    <a:pt x="1552" y="2908"/>
                    <a:pt x="1638" y="2931"/>
                    <a:pt x="1701" y="2979"/>
                  </a:cubicBezTo>
                  <a:cubicBezTo>
                    <a:pt x="1827" y="3105"/>
                    <a:pt x="1827" y="3357"/>
                    <a:pt x="1701" y="3451"/>
                  </a:cubicBezTo>
                  <a:cubicBezTo>
                    <a:pt x="1292" y="3861"/>
                    <a:pt x="1292" y="4522"/>
                    <a:pt x="1701" y="4932"/>
                  </a:cubicBezTo>
                  <a:cubicBezTo>
                    <a:pt x="1827" y="5026"/>
                    <a:pt x="1827" y="5279"/>
                    <a:pt x="1701" y="5373"/>
                  </a:cubicBezTo>
                  <a:cubicBezTo>
                    <a:pt x="1632" y="5477"/>
                    <a:pt x="1544" y="5524"/>
                    <a:pt x="1452" y="5524"/>
                  </a:cubicBezTo>
                  <a:cubicBezTo>
                    <a:pt x="1377" y="5524"/>
                    <a:pt x="1300" y="5493"/>
                    <a:pt x="1229" y="5436"/>
                  </a:cubicBezTo>
                  <a:cubicBezTo>
                    <a:pt x="567" y="4774"/>
                    <a:pt x="567" y="3672"/>
                    <a:pt x="1229" y="2979"/>
                  </a:cubicBezTo>
                  <a:cubicBezTo>
                    <a:pt x="1292" y="2931"/>
                    <a:pt x="1378" y="2908"/>
                    <a:pt x="1465" y="2908"/>
                  </a:cubicBezTo>
                  <a:close/>
                  <a:moveTo>
                    <a:pt x="2461" y="7313"/>
                  </a:moveTo>
                  <a:cubicBezTo>
                    <a:pt x="2532" y="7313"/>
                    <a:pt x="2605" y="7318"/>
                    <a:pt x="2678" y="7326"/>
                  </a:cubicBezTo>
                  <a:cubicBezTo>
                    <a:pt x="2867" y="7358"/>
                    <a:pt x="3025" y="7515"/>
                    <a:pt x="2993" y="7704"/>
                  </a:cubicBezTo>
                  <a:cubicBezTo>
                    <a:pt x="2962" y="7925"/>
                    <a:pt x="2804" y="8019"/>
                    <a:pt x="2615" y="8019"/>
                  </a:cubicBezTo>
                  <a:cubicBezTo>
                    <a:pt x="2579" y="8016"/>
                    <a:pt x="2543" y="8014"/>
                    <a:pt x="2507" y="8014"/>
                  </a:cubicBezTo>
                  <a:cubicBezTo>
                    <a:pt x="1947" y="8014"/>
                    <a:pt x="1418" y="8467"/>
                    <a:pt x="1418" y="9059"/>
                  </a:cubicBezTo>
                  <a:cubicBezTo>
                    <a:pt x="1418" y="9248"/>
                    <a:pt x="1260" y="9406"/>
                    <a:pt x="1071" y="9406"/>
                  </a:cubicBezTo>
                  <a:cubicBezTo>
                    <a:pt x="882" y="9406"/>
                    <a:pt x="725" y="9248"/>
                    <a:pt x="725" y="9059"/>
                  </a:cubicBezTo>
                  <a:cubicBezTo>
                    <a:pt x="725" y="8091"/>
                    <a:pt x="1490" y="7313"/>
                    <a:pt x="2461" y="7313"/>
                  </a:cubicBezTo>
                  <a:close/>
                  <a:moveTo>
                    <a:pt x="1060" y="0"/>
                  </a:moveTo>
                  <a:cubicBezTo>
                    <a:pt x="689" y="0"/>
                    <a:pt x="327" y="130"/>
                    <a:pt x="0" y="364"/>
                  </a:cubicBezTo>
                  <a:lnTo>
                    <a:pt x="0" y="5247"/>
                  </a:lnTo>
                  <a:cubicBezTo>
                    <a:pt x="0" y="5814"/>
                    <a:pt x="473" y="6255"/>
                    <a:pt x="1040" y="6255"/>
                  </a:cubicBezTo>
                  <a:cubicBezTo>
                    <a:pt x="1229" y="6255"/>
                    <a:pt x="1386" y="6413"/>
                    <a:pt x="1386" y="6602"/>
                  </a:cubicBezTo>
                  <a:cubicBezTo>
                    <a:pt x="1386" y="6822"/>
                    <a:pt x="1229" y="6948"/>
                    <a:pt x="1040" y="6948"/>
                  </a:cubicBezTo>
                  <a:cubicBezTo>
                    <a:pt x="630" y="6948"/>
                    <a:pt x="284" y="6854"/>
                    <a:pt x="0" y="6602"/>
                  </a:cubicBezTo>
                  <a:lnTo>
                    <a:pt x="0" y="11453"/>
                  </a:lnTo>
                  <a:cubicBezTo>
                    <a:pt x="284" y="11705"/>
                    <a:pt x="630" y="11800"/>
                    <a:pt x="1040" y="11800"/>
                  </a:cubicBezTo>
                  <a:cubicBezTo>
                    <a:pt x="1733" y="11800"/>
                    <a:pt x="2363" y="11359"/>
                    <a:pt x="2647" y="10760"/>
                  </a:cubicBezTo>
                  <a:cubicBezTo>
                    <a:pt x="3497" y="10634"/>
                    <a:pt x="4190" y="9910"/>
                    <a:pt x="4190" y="9028"/>
                  </a:cubicBezTo>
                  <a:cubicBezTo>
                    <a:pt x="4190" y="8902"/>
                    <a:pt x="4159" y="8776"/>
                    <a:pt x="4159" y="8618"/>
                  </a:cubicBezTo>
                  <a:cubicBezTo>
                    <a:pt x="4505" y="8555"/>
                    <a:pt x="4820" y="8397"/>
                    <a:pt x="5104" y="8145"/>
                  </a:cubicBezTo>
                  <a:cubicBezTo>
                    <a:pt x="5419" y="7830"/>
                    <a:pt x="5608" y="7389"/>
                    <a:pt x="5608" y="6917"/>
                  </a:cubicBezTo>
                  <a:cubicBezTo>
                    <a:pt x="5608" y="6539"/>
                    <a:pt x="5482" y="6192"/>
                    <a:pt x="5261" y="5909"/>
                  </a:cubicBezTo>
                  <a:cubicBezTo>
                    <a:pt x="5482" y="5594"/>
                    <a:pt x="5608" y="5247"/>
                    <a:pt x="5608" y="4869"/>
                  </a:cubicBezTo>
                  <a:cubicBezTo>
                    <a:pt x="5608" y="4396"/>
                    <a:pt x="5387" y="3987"/>
                    <a:pt x="5072" y="3672"/>
                  </a:cubicBezTo>
                  <a:cubicBezTo>
                    <a:pt x="4852" y="3420"/>
                    <a:pt x="4505" y="3262"/>
                    <a:pt x="4127" y="3199"/>
                  </a:cubicBezTo>
                  <a:cubicBezTo>
                    <a:pt x="4253" y="2632"/>
                    <a:pt x="4096" y="2002"/>
                    <a:pt x="3655" y="1561"/>
                  </a:cubicBezTo>
                  <a:cubicBezTo>
                    <a:pt x="3403" y="1309"/>
                    <a:pt x="3025" y="1120"/>
                    <a:pt x="2647" y="1088"/>
                  </a:cubicBezTo>
                  <a:cubicBezTo>
                    <a:pt x="2394" y="584"/>
                    <a:pt x="1985" y="143"/>
                    <a:pt x="1449" y="49"/>
                  </a:cubicBezTo>
                  <a:cubicBezTo>
                    <a:pt x="1319" y="16"/>
                    <a:pt x="1189" y="0"/>
                    <a:pt x="106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58" name="Google Shape;9158;p82"/>
            <p:cNvSpPr/>
            <p:nvPr/>
          </p:nvSpPr>
          <p:spPr>
            <a:xfrm>
              <a:off x="-22845575" y="3504075"/>
              <a:ext cx="139425" cy="294250"/>
            </a:xfrm>
            <a:custGeom>
              <a:avLst/>
              <a:gdLst/>
              <a:ahLst/>
              <a:cxnLst/>
              <a:rect l="l" t="t" r="r" b="b"/>
              <a:pathLst>
                <a:path w="5577" h="11770" extrusionOk="0">
                  <a:moveTo>
                    <a:pt x="4187" y="2948"/>
                  </a:moveTo>
                  <a:cubicBezTo>
                    <a:pt x="4277" y="2948"/>
                    <a:pt x="4364" y="2980"/>
                    <a:pt x="4411" y="3043"/>
                  </a:cubicBezTo>
                  <a:cubicBezTo>
                    <a:pt x="5104" y="3673"/>
                    <a:pt x="5104" y="4775"/>
                    <a:pt x="4411" y="5437"/>
                  </a:cubicBezTo>
                  <a:cubicBezTo>
                    <a:pt x="4364" y="5500"/>
                    <a:pt x="4277" y="5532"/>
                    <a:pt x="4187" y="5532"/>
                  </a:cubicBezTo>
                  <a:cubicBezTo>
                    <a:pt x="4096" y="5532"/>
                    <a:pt x="4002" y="5500"/>
                    <a:pt x="3939" y="5437"/>
                  </a:cubicBezTo>
                  <a:cubicBezTo>
                    <a:pt x="3844" y="5311"/>
                    <a:pt x="3844" y="5090"/>
                    <a:pt x="3939" y="4964"/>
                  </a:cubicBezTo>
                  <a:cubicBezTo>
                    <a:pt x="4348" y="4555"/>
                    <a:pt x="4348" y="3893"/>
                    <a:pt x="3939" y="3515"/>
                  </a:cubicBezTo>
                  <a:cubicBezTo>
                    <a:pt x="3844" y="3389"/>
                    <a:pt x="3844" y="3137"/>
                    <a:pt x="3939" y="3043"/>
                  </a:cubicBezTo>
                  <a:cubicBezTo>
                    <a:pt x="4002" y="2980"/>
                    <a:pt x="4096" y="2948"/>
                    <a:pt x="4187" y="2948"/>
                  </a:cubicBezTo>
                  <a:close/>
                  <a:moveTo>
                    <a:pt x="3148" y="7314"/>
                  </a:moveTo>
                  <a:cubicBezTo>
                    <a:pt x="4123" y="7314"/>
                    <a:pt x="4915" y="8092"/>
                    <a:pt x="4915" y="9060"/>
                  </a:cubicBezTo>
                  <a:cubicBezTo>
                    <a:pt x="4915" y="9249"/>
                    <a:pt x="4726" y="9407"/>
                    <a:pt x="4537" y="9407"/>
                  </a:cubicBezTo>
                  <a:cubicBezTo>
                    <a:pt x="4348" y="9407"/>
                    <a:pt x="4191" y="9249"/>
                    <a:pt x="4191" y="9060"/>
                  </a:cubicBezTo>
                  <a:cubicBezTo>
                    <a:pt x="4191" y="8468"/>
                    <a:pt x="3662" y="8015"/>
                    <a:pt x="3101" y="8015"/>
                  </a:cubicBezTo>
                  <a:cubicBezTo>
                    <a:pt x="3066" y="8015"/>
                    <a:pt x="3030" y="8017"/>
                    <a:pt x="2994" y="8020"/>
                  </a:cubicBezTo>
                  <a:cubicBezTo>
                    <a:pt x="2968" y="8029"/>
                    <a:pt x="2944" y="8033"/>
                    <a:pt x="2920" y="8033"/>
                  </a:cubicBezTo>
                  <a:cubicBezTo>
                    <a:pt x="2765" y="8033"/>
                    <a:pt x="2643" y="7869"/>
                    <a:pt x="2616" y="7705"/>
                  </a:cubicBezTo>
                  <a:cubicBezTo>
                    <a:pt x="2584" y="7516"/>
                    <a:pt x="2742" y="7359"/>
                    <a:pt x="2931" y="7327"/>
                  </a:cubicBezTo>
                  <a:cubicBezTo>
                    <a:pt x="3004" y="7319"/>
                    <a:pt x="3077" y="7314"/>
                    <a:pt x="3148" y="7314"/>
                  </a:cubicBezTo>
                  <a:close/>
                  <a:moveTo>
                    <a:pt x="4581" y="0"/>
                  </a:moveTo>
                  <a:cubicBezTo>
                    <a:pt x="4444" y="0"/>
                    <a:pt x="4303" y="16"/>
                    <a:pt x="4159" y="50"/>
                  </a:cubicBezTo>
                  <a:cubicBezTo>
                    <a:pt x="3592" y="144"/>
                    <a:pt x="3214" y="585"/>
                    <a:pt x="2962" y="1089"/>
                  </a:cubicBezTo>
                  <a:cubicBezTo>
                    <a:pt x="2584" y="1152"/>
                    <a:pt x="2206" y="1310"/>
                    <a:pt x="1954" y="1562"/>
                  </a:cubicBezTo>
                  <a:cubicBezTo>
                    <a:pt x="1513" y="2003"/>
                    <a:pt x="1355" y="2633"/>
                    <a:pt x="1481" y="3200"/>
                  </a:cubicBezTo>
                  <a:cubicBezTo>
                    <a:pt x="1135" y="3232"/>
                    <a:pt x="820" y="3389"/>
                    <a:pt x="536" y="3673"/>
                  </a:cubicBezTo>
                  <a:cubicBezTo>
                    <a:pt x="221" y="3988"/>
                    <a:pt x="1" y="4397"/>
                    <a:pt x="1" y="4870"/>
                  </a:cubicBezTo>
                  <a:cubicBezTo>
                    <a:pt x="1" y="5280"/>
                    <a:pt x="127" y="5626"/>
                    <a:pt x="379" y="5910"/>
                  </a:cubicBezTo>
                  <a:cubicBezTo>
                    <a:pt x="127" y="6225"/>
                    <a:pt x="1" y="6571"/>
                    <a:pt x="1" y="6918"/>
                  </a:cubicBezTo>
                  <a:cubicBezTo>
                    <a:pt x="1" y="7390"/>
                    <a:pt x="221" y="7831"/>
                    <a:pt x="536" y="8146"/>
                  </a:cubicBezTo>
                  <a:cubicBezTo>
                    <a:pt x="788" y="8430"/>
                    <a:pt x="1135" y="8588"/>
                    <a:pt x="1481" y="8619"/>
                  </a:cubicBezTo>
                  <a:cubicBezTo>
                    <a:pt x="1229" y="9690"/>
                    <a:pt x="1985" y="10604"/>
                    <a:pt x="2931" y="10698"/>
                  </a:cubicBezTo>
                  <a:cubicBezTo>
                    <a:pt x="3214" y="11328"/>
                    <a:pt x="3781" y="11769"/>
                    <a:pt x="4537" y="11769"/>
                  </a:cubicBezTo>
                  <a:cubicBezTo>
                    <a:pt x="4947" y="11769"/>
                    <a:pt x="5293" y="11612"/>
                    <a:pt x="5577" y="11423"/>
                  </a:cubicBezTo>
                  <a:lnTo>
                    <a:pt x="5577" y="6571"/>
                  </a:lnTo>
                  <a:cubicBezTo>
                    <a:pt x="5293" y="6823"/>
                    <a:pt x="4947" y="6918"/>
                    <a:pt x="4537" y="6918"/>
                  </a:cubicBezTo>
                  <a:cubicBezTo>
                    <a:pt x="4348" y="6918"/>
                    <a:pt x="4191" y="6760"/>
                    <a:pt x="4191" y="6571"/>
                  </a:cubicBezTo>
                  <a:cubicBezTo>
                    <a:pt x="4191" y="6382"/>
                    <a:pt x="4348" y="6225"/>
                    <a:pt x="4537" y="6225"/>
                  </a:cubicBezTo>
                  <a:cubicBezTo>
                    <a:pt x="5136" y="6225"/>
                    <a:pt x="5577" y="5752"/>
                    <a:pt x="5577" y="5185"/>
                  </a:cubicBezTo>
                  <a:lnTo>
                    <a:pt x="5577" y="302"/>
                  </a:lnTo>
                  <a:cubicBezTo>
                    <a:pt x="5300" y="117"/>
                    <a:pt x="4956" y="0"/>
                    <a:pt x="458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159" name="Google Shape;9159;p82"/>
          <p:cNvGrpSpPr/>
          <p:nvPr/>
        </p:nvGrpSpPr>
        <p:grpSpPr>
          <a:xfrm>
            <a:off x="7698483" y="2043215"/>
            <a:ext cx="399125" cy="469173"/>
            <a:chOff x="-27691025" y="3175300"/>
            <a:chExt cx="251275" cy="295375"/>
          </a:xfrm>
        </p:grpSpPr>
        <p:sp>
          <p:nvSpPr>
            <p:cNvPr id="9160" name="Google Shape;9160;p82"/>
            <p:cNvSpPr/>
            <p:nvPr/>
          </p:nvSpPr>
          <p:spPr>
            <a:xfrm>
              <a:off x="-27492550" y="3298150"/>
              <a:ext cx="18125" cy="18150"/>
            </a:xfrm>
            <a:custGeom>
              <a:avLst/>
              <a:gdLst/>
              <a:ahLst/>
              <a:cxnLst/>
              <a:rect l="l" t="t" r="r" b="b"/>
              <a:pathLst>
                <a:path w="725" h="726" extrusionOk="0">
                  <a:moveTo>
                    <a:pt x="378" y="1"/>
                  </a:moveTo>
                  <a:cubicBezTo>
                    <a:pt x="158" y="1"/>
                    <a:pt x="0" y="158"/>
                    <a:pt x="0" y="347"/>
                  </a:cubicBezTo>
                  <a:cubicBezTo>
                    <a:pt x="0" y="568"/>
                    <a:pt x="158" y="726"/>
                    <a:pt x="378" y="726"/>
                  </a:cubicBezTo>
                  <a:cubicBezTo>
                    <a:pt x="599" y="663"/>
                    <a:pt x="725" y="505"/>
                    <a:pt x="725" y="347"/>
                  </a:cubicBezTo>
                  <a:cubicBezTo>
                    <a:pt x="725" y="158"/>
                    <a:pt x="567" y="1"/>
                    <a:pt x="37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61" name="Google Shape;9161;p82"/>
            <p:cNvSpPr/>
            <p:nvPr/>
          </p:nvSpPr>
          <p:spPr>
            <a:xfrm>
              <a:off x="-27613050" y="3175300"/>
              <a:ext cx="60650" cy="105550"/>
            </a:xfrm>
            <a:custGeom>
              <a:avLst/>
              <a:gdLst/>
              <a:ahLst/>
              <a:cxnLst/>
              <a:rect l="l" t="t" r="r" b="b"/>
              <a:pathLst>
                <a:path w="2426" h="4222" extrusionOk="0">
                  <a:moveTo>
                    <a:pt x="347" y="0"/>
                  </a:moveTo>
                  <a:cubicBezTo>
                    <a:pt x="158" y="0"/>
                    <a:pt x="0" y="158"/>
                    <a:pt x="0" y="347"/>
                  </a:cubicBezTo>
                  <a:lnTo>
                    <a:pt x="0" y="1733"/>
                  </a:lnTo>
                  <a:cubicBezTo>
                    <a:pt x="32" y="1922"/>
                    <a:pt x="158" y="2080"/>
                    <a:pt x="347" y="2080"/>
                  </a:cubicBezTo>
                  <a:cubicBezTo>
                    <a:pt x="536" y="2080"/>
                    <a:pt x="693" y="1922"/>
                    <a:pt x="693" y="1733"/>
                  </a:cubicBezTo>
                  <a:lnTo>
                    <a:pt x="693" y="1386"/>
                  </a:lnTo>
                  <a:lnTo>
                    <a:pt x="1040" y="1386"/>
                  </a:lnTo>
                  <a:cubicBezTo>
                    <a:pt x="1260" y="1386"/>
                    <a:pt x="1418" y="1544"/>
                    <a:pt x="1418" y="1733"/>
                  </a:cubicBezTo>
                  <a:lnTo>
                    <a:pt x="1418" y="2899"/>
                  </a:lnTo>
                  <a:cubicBezTo>
                    <a:pt x="1197" y="3025"/>
                    <a:pt x="1040" y="3277"/>
                    <a:pt x="1040" y="3497"/>
                  </a:cubicBezTo>
                  <a:lnTo>
                    <a:pt x="1040" y="4222"/>
                  </a:lnTo>
                  <a:lnTo>
                    <a:pt x="2426" y="4222"/>
                  </a:lnTo>
                  <a:lnTo>
                    <a:pt x="2426" y="3497"/>
                  </a:lnTo>
                  <a:cubicBezTo>
                    <a:pt x="2426" y="3214"/>
                    <a:pt x="2268" y="3025"/>
                    <a:pt x="2079" y="2899"/>
                  </a:cubicBezTo>
                  <a:lnTo>
                    <a:pt x="2079" y="1733"/>
                  </a:lnTo>
                  <a:cubicBezTo>
                    <a:pt x="2079" y="1134"/>
                    <a:pt x="1607" y="693"/>
                    <a:pt x="1040" y="693"/>
                  </a:cubicBezTo>
                  <a:lnTo>
                    <a:pt x="693" y="693"/>
                  </a:lnTo>
                  <a:lnTo>
                    <a:pt x="693" y="347"/>
                  </a:lnTo>
                  <a:cubicBezTo>
                    <a:pt x="693" y="158"/>
                    <a:pt x="536"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62" name="Google Shape;9162;p82"/>
            <p:cNvSpPr/>
            <p:nvPr/>
          </p:nvSpPr>
          <p:spPr>
            <a:xfrm>
              <a:off x="-27691025" y="3175300"/>
              <a:ext cx="60650" cy="105550"/>
            </a:xfrm>
            <a:custGeom>
              <a:avLst/>
              <a:gdLst/>
              <a:ahLst/>
              <a:cxnLst/>
              <a:rect l="l" t="t" r="r" b="b"/>
              <a:pathLst>
                <a:path w="2426" h="4222" extrusionOk="0">
                  <a:moveTo>
                    <a:pt x="2079" y="0"/>
                  </a:moveTo>
                  <a:cubicBezTo>
                    <a:pt x="1890" y="0"/>
                    <a:pt x="1733" y="158"/>
                    <a:pt x="1733" y="347"/>
                  </a:cubicBezTo>
                  <a:lnTo>
                    <a:pt x="1733" y="693"/>
                  </a:lnTo>
                  <a:lnTo>
                    <a:pt x="1386" y="693"/>
                  </a:lnTo>
                  <a:cubicBezTo>
                    <a:pt x="788" y="693"/>
                    <a:pt x="347" y="1166"/>
                    <a:pt x="347" y="1733"/>
                  </a:cubicBezTo>
                  <a:lnTo>
                    <a:pt x="347" y="2899"/>
                  </a:lnTo>
                  <a:cubicBezTo>
                    <a:pt x="158" y="3025"/>
                    <a:pt x="0" y="3277"/>
                    <a:pt x="0" y="3497"/>
                  </a:cubicBezTo>
                  <a:lnTo>
                    <a:pt x="0" y="4222"/>
                  </a:lnTo>
                  <a:lnTo>
                    <a:pt x="1386" y="4222"/>
                  </a:lnTo>
                  <a:lnTo>
                    <a:pt x="1386" y="3497"/>
                  </a:lnTo>
                  <a:cubicBezTo>
                    <a:pt x="1386" y="3214"/>
                    <a:pt x="1229" y="3025"/>
                    <a:pt x="1008" y="2899"/>
                  </a:cubicBezTo>
                  <a:lnTo>
                    <a:pt x="1008" y="1733"/>
                  </a:lnTo>
                  <a:cubicBezTo>
                    <a:pt x="1008" y="1544"/>
                    <a:pt x="1166" y="1386"/>
                    <a:pt x="1386" y="1386"/>
                  </a:cubicBezTo>
                  <a:lnTo>
                    <a:pt x="1733" y="1386"/>
                  </a:lnTo>
                  <a:lnTo>
                    <a:pt x="1733" y="1733"/>
                  </a:lnTo>
                  <a:cubicBezTo>
                    <a:pt x="1733" y="1922"/>
                    <a:pt x="1890" y="2080"/>
                    <a:pt x="2079" y="2080"/>
                  </a:cubicBezTo>
                  <a:cubicBezTo>
                    <a:pt x="2268" y="2080"/>
                    <a:pt x="2426" y="1922"/>
                    <a:pt x="2426" y="1733"/>
                  </a:cubicBezTo>
                  <a:lnTo>
                    <a:pt x="2426" y="347"/>
                  </a:lnTo>
                  <a:cubicBezTo>
                    <a:pt x="2426" y="158"/>
                    <a:pt x="2268" y="0"/>
                    <a:pt x="207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63" name="Google Shape;9163;p82"/>
            <p:cNvSpPr/>
            <p:nvPr/>
          </p:nvSpPr>
          <p:spPr>
            <a:xfrm>
              <a:off x="-27691025" y="3263500"/>
              <a:ext cx="251275" cy="207175"/>
            </a:xfrm>
            <a:custGeom>
              <a:avLst/>
              <a:gdLst/>
              <a:ahLst/>
              <a:cxnLst/>
              <a:rect l="l" t="t" r="r" b="b"/>
              <a:pathLst>
                <a:path w="10051" h="8287" extrusionOk="0">
                  <a:moveTo>
                    <a:pt x="8317" y="725"/>
                  </a:moveTo>
                  <a:cubicBezTo>
                    <a:pt x="8885" y="725"/>
                    <a:pt x="9326" y="1198"/>
                    <a:pt x="9326" y="1733"/>
                  </a:cubicBezTo>
                  <a:cubicBezTo>
                    <a:pt x="9326" y="2332"/>
                    <a:pt x="8853" y="2773"/>
                    <a:pt x="8317" y="2773"/>
                  </a:cubicBezTo>
                  <a:cubicBezTo>
                    <a:pt x="7750" y="2773"/>
                    <a:pt x="7278" y="2301"/>
                    <a:pt x="7278" y="1733"/>
                  </a:cubicBezTo>
                  <a:cubicBezTo>
                    <a:pt x="7278" y="1166"/>
                    <a:pt x="7750" y="725"/>
                    <a:pt x="8317" y="725"/>
                  </a:cubicBezTo>
                  <a:close/>
                  <a:moveTo>
                    <a:pt x="8317" y="1"/>
                  </a:moveTo>
                  <a:cubicBezTo>
                    <a:pt x="7372" y="1"/>
                    <a:pt x="6585" y="788"/>
                    <a:pt x="6585" y="1733"/>
                  </a:cubicBezTo>
                  <a:cubicBezTo>
                    <a:pt x="6585" y="2584"/>
                    <a:pt x="7152" y="3277"/>
                    <a:pt x="7939" y="3435"/>
                  </a:cubicBezTo>
                  <a:lnTo>
                    <a:pt x="7939" y="5199"/>
                  </a:lnTo>
                  <a:cubicBezTo>
                    <a:pt x="7939" y="6554"/>
                    <a:pt x="6837" y="7656"/>
                    <a:pt x="5513" y="7656"/>
                  </a:cubicBezTo>
                  <a:cubicBezTo>
                    <a:pt x="4190" y="7656"/>
                    <a:pt x="3088" y="6554"/>
                    <a:pt x="3088" y="5199"/>
                  </a:cubicBezTo>
                  <a:lnTo>
                    <a:pt x="3088" y="4506"/>
                  </a:lnTo>
                  <a:lnTo>
                    <a:pt x="3088" y="4443"/>
                  </a:lnTo>
                  <a:cubicBezTo>
                    <a:pt x="4316" y="4317"/>
                    <a:pt x="5324" y="3309"/>
                    <a:pt x="5482" y="2049"/>
                  </a:cubicBezTo>
                  <a:cubicBezTo>
                    <a:pt x="5513" y="1797"/>
                    <a:pt x="5513" y="1891"/>
                    <a:pt x="5513" y="1355"/>
                  </a:cubicBezTo>
                  <a:lnTo>
                    <a:pt x="4127" y="1355"/>
                  </a:lnTo>
                  <a:cubicBezTo>
                    <a:pt x="4127" y="1607"/>
                    <a:pt x="4127" y="1765"/>
                    <a:pt x="4096" y="2049"/>
                  </a:cubicBezTo>
                  <a:cubicBezTo>
                    <a:pt x="3938" y="2710"/>
                    <a:pt x="3340" y="3088"/>
                    <a:pt x="2741" y="3088"/>
                  </a:cubicBezTo>
                  <a:cubicBezTo>
                    <a:pt x="2174" y="3088"/>
                    <a:pt x="1575" y="2773"/>
                    <a:pt x="1418" y="2049"/>
                  </a:cubicBezTo>
                  <a:cubicBezTo>
                    <a:pt x="1386" y="1828"/>
                    <a:pt x="1386" y="1607"/>
                    <a:pt x="1386" y="1355"/>
                  </a:cubicBezTo>
                  <a:lnTo>
                    <a:pt x="0" y="1355"/>
                  </a:lnTo>
                  <a:cubicBezTo>
                    <a:pt x="0" y="1670"/>
                    <a:pt x="0" y="1733"/>
                    <a:pt x="32" y="2049"/>
                  </a:cubicBezTo>
                  <a:cubicBezTo>
                    <a:pt x="221" y="3277"/>
                    <a:pt x="1166" y="4317"/>
                    <a:pt x="2426" y="4474"/>
                  </a:cubicBezTo>
                  <a:lnTo>
                    <a:pt x="2426" y="5168"/>
                  </a:lnTo>
                  <a:cubicBezTo>
                    <a:pt x="2426" y="5672"/>
                    <a:pt x="2552" y="6144"/>
                    <a:pt x="2804" y="6585"/>
                  </a:cubicBezTo>
                  <a:cubicBezTo>
                    <a:pt x="3308" y="7625"/>
                    <a:pt x="4379" y="8286"/>
                    <a:pt x="5545" y="8286"/>
                  </a:cubicBezTo>
                  <a:cubicBezTo>
                    <a:pt x="7278" y="8286"/>
                    <a:pt x="8664" y="6869"/>
                    <a:pt x="8664" y="5168"/>
                  </a:cubicBezTo>
                  <a:lnTo>
                    <a:pt x="8664" y="3435"/>
                  </a:lnTo>
                  <a:cubicBezTo>
                    <a:pt x="9452" y="3277"/>
                    <a:pt x="10050" y="2584"/>
                    <a:pt x="10050" y="1733"/>
                  </a:cubicBezTo>
                  <a:cubicBezTo>
                    <a:pt x="10050" y="788"/>
                    <a:pt x="9263" y="1"/>
                    <a:pt x="831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164" name="Google Shape;9164;p82"/>
          <p:cNvGrpSpPr/>
          <p:nvPr/>
        </p:nvGrpSpPr>
        <p:grpSpPr>
          <a:xfrm>
            <a:off x="7661572" y="2734783"/>
            <a:ext cx="472947" cy="304020"/>
            <a:chOff x="-27721750" y="3598250"/>
            <a:chExt cx="297750" cy="191400"/>
          </a:xfrm>
        </p:grpSpPr>
        <p:sp>
          <p:nvSpPr>
            <p:cNvPr id="9165" name="Google Shape;9165;p82"/>
            <p:cNvSpPr/>
            <p:nvPr/>
          </p:nvSpPr>
          <p:spPr>
            <a:xfrm>
              <a:off x="-27616200" y="3651800"/>
              <a:ext cx="86650" cy="86675"/>
            </a:xfrm>
            <a:custGeom>
              <a:avLst/>
              <a:gdLst/>
              <a:ahLst/>
              <a:cxnLst/>
              <a:rect l="l" t="t" r="r" b="b"/>
              <a:pathLst>
                <a:path w="3466" h="3467" extrusionOk="0">
                  <a:moveTo>
                    <a:pt x="1386" y="662"/>
                  </a:moveTo>
                  <a:cubicBezTo>
                    <a:pt x="1764" y="662"/>
                    <a:pt x="2079" y="977"/>
                    <a:pt x="2079" y="1387"/>
                  </a:cubicBezTo>
                  <a:cubicBezTo>
                    <a:pt x="2079" y="1765"/>
                    <a:pt x="1764" y="2080"/>
                    <a:pt x="1386" y="2080"/>
                  </a:cubicBezTo>
                  <a:cubicBezTo>
                    <a:pt x="977" y="2080"/>
                    <a:pt x="662" y="1765"/>
                    <a:pt x="662" y="1387"/>
                  </a:cubicBezTo>
                  <a:cubicBezTo>
                    <a:pt x="662" y="977"/>
                    <a:pt x="977" y="662"/>
                    <a:pt x="1386" y="662"/>
                  </a:cubicBezTo>
                  <a:close/>
                  <a:moveTo>
                    <a:pt x="1733" y="1"/>
                  </a:moveTo>
                  <a:cubicBezTo>
                    <a:pt x="788" y="1"/>
                    <a:pt x="0" y="788"/>
                    <a:pt x="0" y="1733"/>
                  </a:cubicBezTo>
                  <a:cubicBezTo>
                    <a:pt x="0" y="2679"/>
                    <a:pt x="788" y="3466"/>
                    <a:pt x="1733" y="3466"/>
                  </a:cubicBezTo>
                  <a:cubicBezTo>
                    <a:pt x="2678" y="3466"/>
                    <a:pt x="3466" y="2679"/>
                    <a:pt x="3466" y="1733"/>
                  </a:cubicBezTo>
                  <a:cubicBezTo>
                    <a:pt x="3466" y="788"/>
                    <a:pt x="2678" y="1"/>
                    <a:pt x="173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66" name="Google Shape;9166;p82"/>
            <p:cNvSpPr/>
            <p:nvPr/>
          </p:nvSpPr>
          <p:spPr>
            <a:xfrm>
              <a:off x="-27721750" y="3598250"/>
              <a:ext cx="297750" cy="191400"/>
            </a:xfrm>
            <a:custGeom>
              <a:avLst/>
              <a:gdLst/>
              <a:ahLst/>
              <a:cxnLst/>
              <a:rect l="l" t="t" r="r" b="b"/>
              <a:pathLst>
                <a:path w="11910" h="7656" extrusionOk="0">
                  <a:moveTo>
                    <a:pt x="5955" y="1418"/>
                  </a:moveTo>
                  <a:cubicBezTo>
                    <a:pt x="7278" y="1418"/>
                    <a:pt x="8381" y="2521"/>
                    <a:pt x="8381" y="3875"/>
                  </a:cubicBezTo>
                  <a:cubicBezTo>
                    <a:pt x="8381" y="5199"/>
                    <a:pt x="7278" y="6301"/>
                    <a:pt x="5955" y="6301"/>
                  </a:cubicBezTo>
                  <a:cubicBezTo>
                    <a:pt x="4600" y="6301"/>
                    <a:pt x="3497" y="5199"/>
                    <a:pt x="3497" y="3875"/>
                  </a:cubicBezTo>
                  <a:cubicBezTo>
                    <a:pt x="3497" y="2521"/>
                    <a:pt x="4600" y="1418"/>
                    <a:pt x="5955" y="1418"/>
                  </a:cubicBezTo>
                  <a:close/>
                  <a:moveTo>
                    <a:pt x="5955" y="0"/>
                  </a:moveTo>
                  <a:cubicBezTo>
                    <a:pt x="2710" y="0"/>
                    <a:pt x="189" y="3466"/>
                    <a:pt x="95" y="3623"/>
                  </a:cubicBezTo>
                  <a:cubicBezTo>
                    <a:pt x="0" y="3749"/>
                    <a:pt x="0" y="3907"/>
                    <a:pt x="95" y="4033"/>
                  </a:cubicBezTo>
                  <a:cubicBezTo>
                    <a:pt x="189" y="4190"/>
                    <a:pt x="2773" y="7656"/>
                    <a:pt x="5955" y="7656"/>
                  </a:cubicBezTo>
                  <a:cubicBezTo>
                    <a:pt x="9137" y="7656"/>
                    <a:pt x="11689" y="4190"/>
                    <a:pt x="11815" y="4033"/>
                  </a:cubicBezTo>
                  <a:cubicBezTo>
                    <a:pt x="11909" y="3907"/>
                    <a:pt x="11909" y="3749"/>
                    <a:pt x="11815" y="3623"/>
                  </a:cubicBezTo>
                  <a:cubicBezTo>
                    <a:pt x="11689" y="3466"/>
                    <a:pt x="9168" y="0"/>
                    <a:pt x="595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167" name="Google Shape;9167;p82"/>
          <p:cNvGrpSpPr/>
          <p:nvPr/>
        </p:nvGrpSpPr>
        <p:grpSpPr>
          <a:xfrm>
            <a:off x="7663439" y="3259511"/>
            <a:ext cx="469213" cy="454640"/>
            <a:chOff x="-27719400" y="3925600"/>
            <a:chExt cx="295400" cy="286225"/>
          </a:xfrm>
        </p:grpSpPr>
        <p:sp>
          <p:nvSpPr>
            <p:cNvPr id="9168" name="Google Shape;9168;p82"/>
            <p:cNvSpPr/>
            <p:nvPr/>
          </p:nvSpPr>
          <p:spPr>
            <a:xfrm>
              <a:off x="-27596525" y="3925600"/>
              <a:ext cx="172525" cy="162575"/>
            </a:xfrm>
            <a:custGeom>
              <a:avLst/>
              <a:gdLst/>
              <a:ahLst/>
              <a:cxnLst/>
              <a:rect l="l" t="t" r="r" b="b"/>
              <a:pathLst>
                <a:path w="6901" h="6503" extrusionOk="0">
                  <a:moveTo>
                    <a:pt x="5042" y="0"/>
                  </a:moveTo>
                  <a:cubicBezTo>
                    <a:pt x="4425" y="0"/>
                    <a:pt x="3809" y="237"/>
                    <a:pt x="3340" y="705"/>
                  </a:cubicBezTo>
                  <a:lnTo>
                    <a:pt x="1765" y="2281"/>
                  </a:lnTo>
                  <a:cubicBezTo>
                    <a:pt x="1639" y="2407"/>
                    <a:pt x="1639" y="2627"/>
                    <a:pt x="1765" y="2785"/>
                  </a:cubicBezTo>
                  <a:cubicBezTo>
                    <a:pt x="1860" y="2879"/>
                    <a:pt x="1891" y="2942"/>
                    <a:pt x="1891" y="3037"/>
                  </a:cubicBezTo>
                  <a:cubicBezTo>
                    <a:pt x="1891" y="3100"/>
                    <a:pt x="1860" y="3226"/>
                    <a:pt x="1765" y="3257"/>
                  </a:cubicBezTo>
                  <a:lnTo>
                    <a:pt x="1229" y="3824"/>
                  </a:lnTo>
                  <a:cubicBezTo>
                    <a:pt x="1009" y="3856"/>
                    <a:pt x="820" y="3919"/>
                    <a:pt x="662" y="4045"/>
                  </a:cubicBezTo>
                  <a:lnTo>
                    <a:pt x="1" y="4643"/>
                  </a:lnTo>
                  <a:lnTo>
                    <a:pt x="1860" y="6502"/>
                  </a:lnTo>
                  <a:lnTo>
                    <a:pt x="2427" y="5809"/>
                  </a:lnTo>
                  <a:cubicBezTo>
                    <a:pt x="2553" y="5652"/>
                    <a:pt x="2647" y="5494"/>
                    <a:pt x="2679" y="5305"/>
                  </a:cubicBezTo>
                  <a:lnTo>
                    <a:pt x="6774" y="1209"/>
                  </a:lnTo>
                  <a:cubicBezTo>
                    <a:pt x="6900" y="1083"/>
                    <a:pt x="6900" y="863"/>
                    <a:pt x="6774" y="737"/>
                  </a:cubicBezTo>
                  <a:cubicBezTo>
                    <a:pt x="6298" y="245"/>
                    <a:pt x="5669" y="0"/>
                    <a:pt x="504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69" name="Google Shape;9169;p82"/>
            <p:cNvSpPr/>
            <p:nvPr/>
          </p:nvSpPr>
          <p:spPr>
            <a:xfrm>
              <a:off x="-27719400" y="4054275"/>
              <a:ext cx="157550" cy="157550"/>
            </a:xfrm>
            <a:custGeom>
              <a:avLst/>
              <a:gdLst/>
              <a:ahLst/>
              <a:cxnLst/>
              <a:rect l="l" t="t" r="r" b="b"/>
              <a:pathLst>
                <a:path w="6302" h="6302" extrusionOk="0">
                  <a:moveTo>
                    <a:pt x="4412" y="1"/>
                  </a:moveTo>
                  <a:lnTo>
                    <a:pt x="537" y="3466"/>
                  </a:lnTo>
                  <a:cubicBezTo>
                    <a:pt x="190" y="3781"/>
                    <a:pt x="1" y="4222"/>
                    <a:pt x="1" y="4695"/>
                  </a:cubicBezTo>
                  <a:cubicBezTo>
                    <a:pt x="1" y="5136"/>
                    <a:pt x="158" y="5545"/>
                    <a:pt x="474" y="5829"/>
                  </a:cubicBezTo>
                  <a:cubicBezTo>
                    <a:pt x="789" y="6144"/>
                    <a:pt x="1167" y="6302"/>
                    <a:pt x="1608" y="6302"/>
                  </a:cubicBezTo>
                  <a:lnTo>
                    <a:pt x="1639" y="6302"/>
                  </a:lnTo>
                  <a:cubicBezTo>
                    <a:pt x="1954" y="6302"/>
                    <a:pt x="2269" y="6175"/>
                    <a:pt x="2553" y="5986"/>
                  </a:cubicBezTo>
                  <a:lnTo>
                    <a:pt x="1482" y="4915"/>
                  </a:lnTo>
                  <a:cubicBezTo>
                    <a:pt x="1356" y="4789"/>
                    <a:pt x="1356" y="4569"/>
                    <a:pt x="1482" y="4443"/>
                  </a:cubicBezTo>
                  <a:cubicBezTo>
                    <a:pt x="1545" y="4395"/>
                    <a:pt x="1631" y="4372"/>
                    <a:pt x="1718" y="4372"/>
                  </a:cubicBezTo>
                  <a:cubicBezTo>
                    <a:pt x="1805" y="4372"/>
                    <a:pt x="1891" y="4395"/>
                    <a:pt x="1954" y="4443"/>
                  </a:cubicBezTo>
                  <a:lnTo>
                    <a:pt x="3025" y="5514"/>
                  </a:lnTo>
                  <a:lnTo>
                    <a:pt x="3498" y="5010"/>
                  </a:lnTo>
                  <a:lnTo>
                    <a:pt x="2521" y="4002"/>
                  </a:lnTo>
                  <a:cubicBezTo>
                    <a:pt x="2395" y="3907"/>
                    <a:pt x="2395" y="3655"/>
                    <a:pt x="2521" y="3561"/>
                  </a:cubicBezTo>
                  <a:cubicBezTo>
                    <a:pt x="2569" y="3498"/>
                    <a:pt x="2655" y="3466"/>
                    <a:pt x="2746" y="3466"/>
                  </a:cubicBezTo>
                  <a:cubicBezTo>
                    <a:pt x="2836" y="3466"/>
                    <a:pt x="2931" y="3498"/>
                    <a:pt x="2994" y="3561"/>
                  </a:cubicBezTo>
                  <a:lnTo>
                    <a:pt x="3939" y="4474"/>
                  </a:lnTo>
                  <a:lnTo>
                    <a:pt x="4412" y="3970"/>
                  </a:lnTo>
                  <a:lnTo>
                    <a:pt x="3530" y="3120"/>
                  </a:lnTo>
                  <a:cubicBezTo>
                    <a:pt x="3403" y="2994"/>
                    <a:pt x="3403" y="2773"/>
                    <a:pt x="3530" y="2647"/>
                  </a:cubicBezTo>
                  <a:cubicBezTo>
                    <a:pt x="3593" y="2584"/>
                    <a:pt x="3679" y="2552"/>
                    <a:pt x="3766" y="2552"/>
                  </a:cubicBezTo>
                  <a:cubicBezTo>
                    <a:pt x="3852" y="2552"/>
                    <a:pt x="3939" y="2584"/>
                    <a:pt x="4002" y="2647"/>
                  </a:cubicBezTo>
                  <a:lnTo>
                    <a:pt x="4884" y="3498"/>
                  </a:lnTo>
                  <a:lnTo>
                    <a:pt x="5357" y="2994"/>
                  </a:lnTo>
                  <a:lnTo>
                    <a:pt x="4601" y="2237"/>
                  </a:lnTo>
                  <a:cubicBezTo>
                    <a:pt x="4475" y="2111"/>
                    <a:pt x="4475" y="1891"/>
                    <a:pt x="4601" y="1765"/>
                  </a:cubicBezTo>
                  <a:cubicBezTo>
                    <a:pt x="4671" y="1624"/>
                    <a:pt x="4771" y="1562"/>
                    <a:pt x="4867" y="1562"/>
                  </a:cubicBezTo>
                  <a:cubicBezTo>
                    <a:pt x="4944" y="1562"/>
                    <a:pt x="5018" y="1601"/>
                    <a:pt x="5073" y="1670"/>
                  </a:cubicBezTo>
                  <a:lnTo>
                    <a:pt x="5829" y="2395"/>
                  </a:lnTo>
                  <a:lnTo>
                    <a:pt x="6302" y="1891"/>
                  </a:lnTo>
                  <a:lnTo>
                    <a:pt x="441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170" name="Google Shape;9170;p82"/>
          <p:cNvGrpSpPr/>
          <p:nvPr/>
        </p:nvGrpSpPr>
        <p:grpSpPr>
          <a:xfrm>
            <a:off x="10625135" y="2041965"/>
            <a:ext cx="471676" cy="471676"/>
            <a:chOff x="-25834600" y="3176875"/>
            <a:chExt cx="296950" cy="296950"/>
          </a:xfrm>
        </p:grpSpPr>
        <p:sp>
          <p:nvSpPr>
            <p:cNvPr id="9171" name="Google Shape;9171;p82"/>
            <p:cNvSpPr/>
            <p:nvPr/>
          </p:nvSpPr>
          <p:spPr>
            <a:xfrm>
              <a:off x="-25625875" y="3316275"/>
              <a:ext cx="69325" cy="85875"/>
            </a:xfrm>
            <a:custGeom>
              <a:avLst/>
              <a:gdLst/>
              <a:ahLst/>
              <a:cxnLst/>
              <a:rect l="l" t="t" r="r" b="b"/>
              <a:pathLst>
                <a:path w="2773" h="3435" extrusionOk="0">
                  <a:moveTo>
                    <a:pt x="0" y="1"/>
                  </a:moveTo>
                  <a:lnTo>
                    <a:pt x="0" y="3435"/>
                  </a:lnTo>
                  <a:lnTo>
                    <a:pt x="2773" y="3435"/>
                  </a:lnTo>
                  <a:lnTo>
                    <a:pt x="2773" y="2741"/>
                  </a:lnTo>
                  <a:lnTo>
                    <a:pt x="1040" y="2741"/>
                  </a:lnTo>
                  <a:cubicBezTo>
                    <a:pt x="851" y="2741"/>
                    <a:pt x="693" y="2584"/>
                    <a:pt x="693" y="2395"/>
                  </a:cubicBezTo>
                  <a:cubicBezTo>
                    <a:pt x="693" y="2206"/>
                    <a:pt x="851" y="2048"/>
                    <a:pt x="1040" y="2048"/>
                  </a:cubicBezTo>
                  <a:lnTo>
                    <a:pt x="2773" y="2048"/>
                  </a:lnTo>
                  <a:lnTo>
                    <a:pt x="2773" y="1324"/>
                  </a:lnTo>
                  <a:lnTo>
                    <a:pt x="1040" y="1324"/>
                  </a:lnTo>
                  <a:cubicBezTo>
                    <a:pt x="851" y="1324"/>
                    <a:pt x="693" y="1166"/>
                    <a:pt x="693" y="977"/>
                  </a:cubicBezTo>
                  <a:cubicBezTo>
                    <a:pt x="693" y="851"/>
                    <a:pt x="851" y="694"/>
                    <a:pt x="1040" y="694"/>
                  </a:cubicBezTo>
                  <a:lnTo>
                    <a:pt x="2773" y="694"/>
                  </a:lnTo>
                  <a:lnTo>
                    <a:pt x="277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72" name="Google Shape;9172;p82"/>
            <p:cNvSpPr/>
            <p:nvPr/>
          </p:nvSpPr>
          <p:spPr>
            <a:xfrm>
              <a:off x="-25729075" y="3176875"/>
              <a:ext cx="191425" cy="296950"/>
            </a:xfrm>
            <a:custGeom>
              <a:avLst/>
              <a:gdLst/>
              <a:ahLst/>
              <a:cxnLst/>
              <a:rect l="l" t="t" r="r" b="b"/>
              <a:pathLst>
                <a:path w="7657" h="11878" extrusionOk="0">
                  <a:moveTo>
                    <a:pt x="2049" y="693"/>
                  </a:moveTo>
                  <a:lnTo>
                    <a:pt x="2049" y="2773"/>
                  </a:lnTo>
                  <a:lnTo>
                    <a:pt x="1356" y="2773"/>
                  </a:lnTo>
                  <a:lnTo>
                    <a:pt x="1356" y="693"/>
                  </a:lnTo>
                  <a:close/>
                  <a:moveTo>
                    <a:pt x="3435" y="693"/>
                  </a:moveTo>
                  <a:lnTo>
                    <a:pt x="3435" y="2773"/>
                  </a:lnTo>
                  <a:lnTo>
                    <a:pt x="2710" y="2773"/>
                  </a:lnTo>
                  <a:lnTo>
                    <a:pt x="2710" y="693"/>
                  </a:lnTo>
                  <a:close/>
                  <a:moveTo>
                    <a:pt x="4821" y="693"/>
                  </a:moveTo>
                  <a:lnTo>
                    <a:pt x="4821" y="2773"/>
                  </a:lnTo>
                  <a:lnTo>
                    <a:pt x="4097" y="2773"/>
                  </a:lnTo>
                  <a:lnTo>
                    <a:pt x="4097" y="693"/>
                  </a:lnTo>
                  <a:close/>
                  <a:moveTo>
                    <a:pt x="6176" y="693"/>
                  </a:moveTo>
                  <a:lnTo>
                    <a:pt x="6176" y="2773"/>
                  </a:lnTo>
                  <a:lnTo>
                    <a:pt x="5483" y="2773"/>
                  </a:lnTo>
                  <a:lnTo>
                    <a:pt x="5483" y="693"/>
                  </a:lnTo>
                  <a:close/>
                  <a:moveTo>
                    <a:pt x="1041" y="0"/>
                  </a:moveTo>
                  <a:cubicBezTo>
                    <a:pt x="442" y="0"/>
                    <a:pt x="1" y="473"/>
                    <a:pt x="1" y="1040"/>
                  </a:cubicBezTo>
                  <a:lnTo>
                    <a:pt x="1" y="3119"/>
                  </a:lnTo>
                  <a:cubicBezTo>
                    <a:pt x="1" y="3308"/>
                    <a:pt x="158" y="3466"/>
                    <a:pt x="379" y="3466"/>
                  </a:cubicBezTo>
                  <a:lnTo>
                    <a:pt x="726" y="3466"/>
                  </a:lnTo>
                  <a:lnTo>
                    <a:pt x="726" y="4883"/>
                  </a:lnTo>
                  <a:lnTo>
                    <a:pt x="2458" y="4883"/>
                  </a:lnTo>
                  <a:cubicBezTo>
                    <a:pt x="2647" y="4883"/>
                    <a:pt x="2805" y="5041"/>
                    <a:pt x="2805" y="5262"/>
                  </a:cubicBezTo>
                  <a:lnTo>
                    <a:pt x="2805" y="9420"/>
                  </a:lnTo>
                  <a:cubicBezTo>
                    <a:pt x="2805" y="9609"/>
                    <a:pt x="2647" y="9767"/>
                    <a:pt x="2458" y="9767"/>
                  </a:cubicBezTo>
                  <a:lnTo>
                    <a:pt x="2112" y="9767"/>
                  </a:lnTo>
                  <a:cubicBezTo>
                    <a:pt x="2112" y="10523"/>
                    <a:pt x="1797" y="11247"/>
                    <a:pt x="1261" y="11751"/>
                  </a:cubicBezTo>
                  <a:cubicBezTo>
                    <a:pt x="1419" y="11815"/>
                    <a:pt x="1576" y="11878"/>
                    <a:pt x="1734" y="11878"/>
                  </a:cubicBezTo>
                  <a:lnTo>
                    <a:pt x="5924" y="11878"/>
                  </a:lnTo>
                  <a:cubicBezTo>
                    <a:pt x="6522" y="11878"/>
                    <a:pt x="6932" y="11405"/>
                    <a:pt x="6932" y="10838"/>
                  </a:cubicBezTo>
                  <a:lnTo>
                    <a:pt x="6932" y="9798"/>
                  </a:lnTo>
                  <a:lnTo>
                    <a:pt x="3813" y="9798"/>
                  </a:lnTo>
                  <a:cubicBezTo>
                    <a:pt x="3624" y="9798"/>
                    <a:pt x="3467" y="9672"/>
                    <a:pt x="3467" y="9452"/>
                  </a:cubicBezTo>
                  <a:lnTo>
                    <a:pt x="3467" y="5293"/>
                  </a:lnTo>
                  <a:cubicBezTo>
                    <a:pt x="3467" y="5104"/>
                    <a:pt x="3624" y="4946"/>
                    <a:pt x="3813" y="4946"/>
                  </a:cubicBezTo>
                  <a:lnTo>
                    <a:pt x="6932" y="4946"/>
                  </a:lnTo>
                  <a:lnTo>
                    <a:pt x="6932" y="3529"/>
                  </a:lnTo>
                  <a:lnTo>
                    <a:pt x="7310" y="3529"/>
                  </a:lnTo>
                  <a:cubicBezTo>
                    <a:pt x="7499" y="3529"/>
                    <a:pt x="7657" y="3371"/>
                    <a:pt x="7657" y="3151"/>
                  </a:cubicBezTo>
                  <a:lnTo>
                    <a:pt x="7657" y="1040"/>
                  </a:lnTo>
                  <a:lnTo>
                    <a:pt x="7625" y="1040"/>
                  </a:lnTo>
                  <a:cubicBezTo>
                    <a:pt x="7625" y="441"/>
                    <a:pt x="7153" y="0"/>
                    <a:pt x="658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73" name="Google Shape;9173;p82"/>
            <p:cNvSpPr/>
            <p:nvPr/>
          </p:nvSpPr>
          <p:spPr>
            <a:xfrm>
              <a:off x="-25834600" y="3350150"/>
              <a:ext cx="69325" cy="96100"/>
            </a:xfrm>
            <a:custGeom>
              <a:avLst/>
              <a:gdLst/>
              <a:ahLst/>
              <a:cxnLst/>
              <a:rect l="l" t="t" r="r" b="b"/>
              <a:pathLst>
                <a:path w="2773" h="3844" extrusionOk="0">
                  <a:moveTo>
                    <a:pt x="2143" y="0"/>
                  </a:moveTo>
                  <a:cubicBezTo>
                    <a:pt x="1008" y="0"/>
                    <a:pt x="63" y="945"/>
                    <a:pt x="63" y="2080"/>
                  </a:cubicBezTo>
                  <a:cubicBezTo>
                    <a:pt x="0" y="2804"/>
                    <a:pt x="378" y="3434"/>
                    <a:pt x="914" y="3844"/>
                  </a:cubicBezTo>
                  <a:cubicBezTo>
                    <a:pt x="788" y="3529"/>
                    <a:pt x="725" y="3151"/>
                    <a:pt x="725" y="2804"/>
                  </a:cubicBezTo>
                  <a:cubicBezTo>
                    <a:pt x="725" y="1544"/>
                    <a:pt x="1576" y="473"/>
                    <a:pt x="2773" y="126"/>
                  </a:cubicBezTo>
                  <a:cubicBezTo>
                    <a:pt x="2584" y="63"/>
                    <a:pt x="2332" y="0"/>
                    <a:pt x="214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74" name="Google Shape;9174;p82"/>
            <p:cNvSpPr/>
            <p:nvPr/>
          </p:nvSpPr>
          <p:spPr>
            <a:xfrm>
              <a:off x="-25799950" y="3368250"/>
              <a:ext cx="104775" cy="104000"/>
            </a:xfrm>
            <a:custGeom>
              <a:avLst/>
              <a:gdLst/>
              <a:ahLst/>
              <a:cxnLst/>
              <a:rect l="l" t="t" r="r" b="b"/>
              <a:pathLst>
                <a:path w="4191" h="4160" extrusionOk="0">
                  <a:moveTo>
                    <a:pt x="2080" y="694"/>
                  </a:moveTo>
                  <a:cubicBezTo>
                    <a:pt x="2836" y="694"/>
                    <a:pt x="3466" y="1324"/>
                    <a:pt x="3466" y="2080"/>
                  </a:cubicBezTo>
                  <a:cubicBezTo>
                    <a:pt x="3466" y="2364"/>
                    <a:pt x="3403" y="2584"/>
                    <a:pt x="3246" y="2836"/>
                  </a:cubicBezTo>
                  <a:lnTo>
                    <a:pt x="1292" y="915"/>
                  </a:lnTo>
                  <a:cubicBezTo>
                    <a:pt x="1576" y="788"/>
                    <a:pt x="1828" y="694"/>
                    <a:pt x="2080" y="694"/>
                  </a:cubicBezTo>
                  <a:close/>
                  <a:moveTo>
                    <a:pt x="2111" y="1"/>
                  </a:moveTo>
                  <a:cubicBezTo>
                    <a:pt x="946" y="1"/>
                    <a:pt x="1" y="946"/>
                    <a:pt x="1" y="2080"/>
                  </a:cubicBezTo>
                  <a:cubicBezTo>
                    <a:pt x="1" y="3214"/>
                    <a:pt x="946" y="4160"/>
                    <a:pt x="2111" y="4160"/>
                  </a:cubicBezTo>
                  <a:cubicBezTo>
                    <a:pt x="3246" y="4160"/>
                    <a:pt x="4191" y="3214"/>
                    <a:pt x="4191" y="2080"/>
                  </a:cubicBezTo>
                  <a:cubicBezTo>
                    <a:pt x="4191" y="946"/>
                    <a:pt x="3246" y="1"/>
                    <a:pt x="211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75" name="Google Shape;9175;p82"/>
            <p:cNvSpPr/>
            <p:nvPr/>
          </p:nvSpPr>
          <p:spPr>
            <a:xfrm>
              <a:off x="-25712525" y="3317075"/>
              <a:ext cx="34675" cy="86650"/>
            </a:xfrm>
            <a:custGeom>
              <a:avLst/>
              <a:gdLst/>
              <a:ahLst/>
              <a:cxnLst/>
              <a:rect l="l" t="t" r="r" b="b"/>
              <a:pathLst>
                <a:path w="1387" h="3466" extrusionOk="0">
                  <a:moveTo>
                    <a:pt x="1" y="0"/>
                  </a:moveTo>
                  <a:lnTo>
                    <a:pt x="1" y="1764"/>
                  </a:lnTo>
                  <a:cubicBezTo>
                    <a:pt x="631" y="2111"/>
                    <a:pt x="1072" y="2709"/>
                    <a:pt x="1261" y="3466"/>
                  </a:cubicBezTo>
                  <a:lnTo>
                    <a:pt x="1387" y="3466"/>
                  </a:lnTo>
                  <a:lnTo>
                    <a:pt x="138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176" name="Google Shape;9176;p82"/>
          <p:cNvGrpSpPr/>
          <p:nvPr/>
        </p:nvGrpSpPr>
        <p:grpSpPr>
          <a:xfrm>
            <a:off x="10625135" y="2665966"/>
            <a:ext cx="471676" cy="441655"/>
            <a:chOff x="-25834600" y="3564375"/>
            <a:chExt cx="296950" cy="278050"/>
          </a:xfrm>
        </p:grpSpPr>
        <p:sp>
          <p:nvSpPr>
            <p:cNvPr id="9177" name="Google Shape;9177;p82"/>
            <p:cNvSpPr/>
            <p:nvPr/>
          </p:nvSpPr>
          <p:spPr>
            <a:xfrm>
              <a:off x="-25694400" y="3703775"/>
              <a:ext cx="17350" cy="17375"/>
            </a:xfrm>
            <a:custGeom>
              <a:avLst/>
              <a:gdLst/>
              <a:ahLst/>
              <a:cxnLst/>
              <a:rect l="l" t="t" r="r" b="b"/>
              <a:pathLst>
                <a:path w="694" h="695" extrusionOk="0">
                  <a:moveTo>
                    <a:pt x="347" y="1"/>
                  </a:moveTo>
                  <a:cubicBezTo>
                    <a:pt x="158" y="1"/>
                    <a:pt x="0" y="158"/>
                    <a:pt x="0" y="347"/>
                  </a:cubicBezTo>
                  <a:cubicBezTo>
                    <a:pt x="0" y="537"/>
                    <a:pt x="158" y="694"/>
                    <a:pt x="347" y="694"/>
                  </a:cubicBezTo>
                  <a:cubicBezTo>
                    <a:pt x="536" y="694"/>
                    <a:pt x="693" y="537"/>
                    <a:pt x="693" y="347"/>
                  </a:cubicBezTo>
                  <a:cubicBezTo>
                    <a:pt x="693" y="158"/>
                    <a:pt x="504"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78" name="Google Shape;9178;p82"/>
            <p:cNvSpPr/>
            <p:nvPr/>
          </p:nvSpPr>
          <p:spPr>
            <a:xfrm>
              <a:off x="-25591225" y="3703775"/>
              <a:ext cx="53575" cy="18150"/>
            </a:xfrm>
            <a:custGeom>
              <a:avLst/>
              <a:gdLst/>
              <a:ahLst/>
              <a:cxnLst/>
              <a:rect l="l" t="t" r="r" b="b"/>
              <a:pathLst>
                <a:path w="2143" h="726" extrusionOk="0">
                  <a:moveTo>
                    <a:pt x="347" y="1"/>
                  </a:moveTo>
                  <a:cubicBezTo>
                    <a:pt x="158" y="1"/>
                    <a:pt x="0" y="158"/>
                    <a:pt x="0" y="347"/>
                  </a:cubicBezTo>
                  <a:cubicBezTo>
                    <a:pt x="0" y="537"/>
                    <a:pt x="158" y="726"/>
                    <a:pt x="347" y="726"/>
                  </a:cubicBezTo>
                  <a:lnTo>
                    <a:pt x="1765" y="726"/>
                  </a:lnTo>
                  <a:cubicBezTo>
                    <a:pt x="1985" y="726"/>
                    <a:pt x="2143" y="568"/>
                    <a:pt x="2143" y="347"/>
                  </a:cubicBezTo>
                  <a:cubicBezTo>
                    <a:pt x="2143" y="158"/>
                    <a:pt x="1985" y="1"/>
                    <a:pt x="176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79" name="Google Shape;9179;p82"/>
            <p:cNvSpPr/>
            <p:nvPr/>
          </p:nvSpPr>
          <p:spPr>
            <a:xfrm>
              <a:off x="-25834600" y="3703775"/>
              <a:ext cx="53575" cy="18150"/>
            </a:xfrm>
            <a:custGeom>
              <a:avLst/>
              <a:gdLst/>
              <a:ahLst/>
              <a:cxnLst/>
              <a:rect l="l" t="t" r="r" b="b"/>
              <a:pathLst>
                <a:path w="2143" h="726" extrusionOk="0">
                  <a:moveTo>
                    <a:pt x="378" y="1"/>
                  </a:moveTo>
                  <a:cubicBezTo>
                    <a:pt x="158" y="1"/>
                    <a:pt x="0" y="158"/>
                    <a:pt x="0" y="347"/>
                  </a:cubicBezTo>
                  <a:cubicBezTo>
                    <a:pt x="0" y="568"/>
                    <a:pt x="158" y="726"/>
                    <a:pt x="378" y="726"/>
                  </a:cubicBezTo>
                  <a:lnTo>
                    <a:pt x="1796" y="726"/>
                  </a:lnTo>
                  <a:cubicBezTo>
                    <a:pt x="1985" y="726"/>
                    <a:pt x="2143" y="568"/>
                    <a:pt x="2143" y="347"/>
                  </a:cubicBezTo>
                  <a:cubicBezTo>
                    <a:pt x="2143" y="158"/>
                    <a:pt x="1985" y="1"/>
                    <a:pt x="179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80" name="Google Shape;9180;p82"/>
            <p:cNvSpPr/>
            <p:nvPr/>
          </p:nvSpPr>
          <p:spPr>
            <a:xfrm>
              <a:off x="-25695200" y="3564375"/>
              <a:ext cx="17350" cy="52800"/>
            </a:xfrm>
            <a:custGeom>
              <a:avLst/>
              <a:gdLst/>
              <a:ahLst/>
              <a:cxnLst/>
              <a:rect l="l" t="t" r="r" b="b"/>
              <a:pathLst>
                <a:path w="694" h="2112" extrusionOk="0">
                  <a:moveTo>
                    <a:pt x="347" y="1"/>
                  </a:moveTo>
                  <a:cubicBezTo>
                    <a:pt x="158" y="1"/>
                    <a:pt x="1" y="158"/>
                    <a:pt x="1" y="347"/>
                  </a:cubicBezTo>
                  <a:lnTo>
                    <a:pt x="1" y="1765"/>
                  </a:lnTo>
                  <a:cubicBezTo>
                    <a:pt x="1" y="1954"/>
                    <a:pt x="158" y="2111"/>
                    <a:pt x="347" y="2111"/>
                  </a:cubicBezTo>
                  <a:cubicBezTo>
                    <a:pt x="536" y="2111"/>
                    <a:pt x="694" y="1954"/>
                    <a:pt x="694" y="1765"/>
                  </a:cubicBezTo>
                  <a:lnTo>
                    <a:pt x="694" y="347"/>
                  </a:lnTo>
                  <a:cubicBezTo>
                    <a:pt x="694" y="158"/>
                    <a:pt x="536"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81" name="Google Shape;9181;p82"/>
            <p:cNvSpPr/>
            <p:nvPr/>
          </p:nvSpPr>
          <p:spPr>
            <a:xfrm>
              <a:off x="-25792850" y="3606125"/>
              <a:ext cx="42550" cy="40975"/>
            </a:xfrm>
            <a:custGeom>
              <a:avLst/>
              <a:gdLst/>
              <a:ahLst/>
              <a:cxnLst/>
              <a:rect l="l" t="t" r="r" b="b"/>
              <a:pathLst>
                <a:path w="1702" h="1639" extrusionOk="0">
                  <a:moveTo>
                    <a:pt x="351" y="0"/>
                  </a:moveTo>
                  <a:cubicBezTo>
                    <a:pt x="260" y="0"/>
                    <a:pt x="173" y="32"/>
                    <a:pt x="126" y="95"/>
                  </a:cubicBezTo>
                  <a:cubicBezTo>
                    <a:pt x="0" y="221"/>
                    <a:pt x="0" y="441"/>
                    <a:pt x="126" y="567"/>
                  </a:cubicBezTo>
                  <a:lnTo>
                    <a:pt x="1103" y="1544"/>
                  </a:lnTo>
                  <a:cubicBezTo>
                    <a:pt x="1166" y="1607"/>
                    <a:pt x="1252" y="1639"/>
                    <a:pt x="1339" y="1639"/>
                  </a:cubicBezTo>
                  <a:cubicBezTo>
                    <a:pt x="1426" y="1639"/>
                    <a:pt x="1512" y="1607"/>
                    <a:pt x="1575" y="1544"/>
                  </a:cubicBezTo>
                  <a:cubicBezTo>
                    <a:pt x="1701" y="1418"/>
                    <a:pt x="1701" y="1198"/>
                    <a:pt x="1575" y="1071"/>
                  </a:cubicBezTo>
                  <a:lnTo>
                    <a:pt x="599" y="95"/>
                  </a:lnTo>
                  <a:cubicBezTo>
                    <a:pt x="536" y="32"/>
                    <a:pt x="441" y="0"/>
                    <a:pt x="35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82" name="Google Shape;9182;p82"/>
            <p:cNvSpPr/>
            <p:nvPr/>
          </p:nvSpPr>
          <p:spPr>
            <a:xfrm>
              <a:off x="-25621950" y="3606125"/>
              <a:ext cx="43350" cy="40975"/>
            </a:xfrm>
            <a:custGeom>
              <a:avLst/>
              <a:gdLst/>
              <a:ahLst/>
              <a:cxnLst/>
              <a:rect l="l" t="t" r="r" b="b"/>
              <a:pathLst>
                <a:path w="1734" h="1639" extrusionOk="0">
                  <a:moveTo>
                    <a:pt x="1351" y="0"/>
                  </a:moveTo>
                  <a:cubicBezTo>
                    <a:pt x="1261" y="0"/>
                    <a:pt x="1166" y="32"/>
                    <a:pt x="1103" y="95"/>
                  </a:cubicBezTo>
                  <a:lnTo>
                    <a:pt x="127" y="1071"/>
                  </a:lnTo>
                  <a:cubicBezTo>
                    <a:pt x="1" y="1198"/>
                    <a:pt x="1" y="1418"/>
                    <a:pt x="127" y="1544"/>
                  </a:cubicBezTo>
                  <a:cubicBezTo>
                    <a:pt x="190" y="1607"/>
                    <a:pt x="284" y="1639"/>
                    <a:pt x="375" y="1639"/>
                  </a:cubicBezTo>
                  <a:cubicBezTo>
                    <a:pt x="465" y="1639"/>
                    <a:pt x="552" y="1607"/>
                    <a:pt x="599" y="1544"/>
                  </a:cubicBezTo>
                  <a:lnTo>
                    <a:pt x="1576" y="567"/>
                  </a:lnTo>
                  <a:cubicBezTo>
                    <a:pt x="1733" y="441"/>
                    <a:pt x="1733" y="221"/>
                    <a:pt x="1576" y="95"/>
                  </a:cubicBezTo>
                  <a:cubicBezTo>
                    <a:pt x="1529" y="32"/>
                    <a:pt x="1442" y="0"/>
                    <a:pt x="135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83" name="Google Shape;9183;p82"/>
            <p:cNvSpPr/>
            <p:nvPr/>
          </p:nvSpPr>
          <p:spPr>
            <a:xfrm>
              <a:off x="-25783400" y="3806975"/>
              <a:ext cx="192200" cy="35450"/>
            </a:xfrm>
            <a:custGeom>
              <a:avLst/>
              <a:gdLst/>
              <a:ahLst/>
              <a:cxnLst/>
              <a:rect l="l" t="t" r="r" b="b"/>
              <a:pathLst>
                <a:path w="7688" h="1418" extrusionOk="0">
                  <a:moveTo>
                    <a:pt x="725" y="0"/>
                  </a:moveTo>
                  <a:cubicBezTo>
                    <a:pt x="315" y="0"/>
                    <a:pt x="0" y="315"/>
                    <a:pt x="0" y="725"/>
                  </a:cubicBezTo>
                  <a:lnTo>
                    <a:pt x="0" y="1071"/>
                  </a:lnTo>
                  <a:cubicBezTo>
                    <a:pt x="0" y="1260"/>
                    <a:pt x="158" y="1418"/>
                    <a:pt x="378" y="1418"/>
                  </a:cubicBezTo>
                  <a:lnTo>
                    <a:pt x="7309" y="1418"/>
                  </a:lnTo>
                  <a:cubicBezTo>
                    <a:pt x="7530" y="1418"/>
                    <a:pt x="7687" y="1260"/>
                    <a:pt x="7687" y="1071"/>
                  </a:cubicBezTo>
                  <a:lnTo>
                    <a:pt x="7687" y="725"/>
                  </a:lnTo>
                  <a:cubicBezTo>
                    <a:pt x="7687" y="315"/>
                    <a:pt x="7372" y="0"/>
                    <a:pt x="699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84" name="Google Shape;9184;p82"/>
            <p:cNvSpPr/>
            <p:nvPr/>
          </p:nvSpPr>
          <p:spPr>
            <a:xfrm>
              <a:off x="-25764500" y="3635275"/>
              <a:ext cx="153600" cy="155175"/>
            </a:xfrm>
            <a:custGeom>
              <a:avLst/>
              <a:gdLst/>
              <a:ahLst/>
              <a:cxnLst/>
              <a:rect l="l" t="t" r="r" b="b"/>
              <a:pathLst>
                <a:path w="6144" h="6207" extrusionOk="0">
                  <a:moveTo>
                    <a:pt x="3025" y="0"/>
                  </a:moveTo>
                  <a:cubicBezTo>
                    <a:pt x="1355" y="0"/>
                    <a:pt x="0" y="1355"/>
                    <a:pt x="0" y="3087"/>
                  </a:cubicBezTo>
                  <a:lnTo>
                    <a:pt x="0" y="6206"/>
                  </a:lnTo>
                  <a:lnTo>
                    <a:pt x="2773" y="6206"/>
                  </a:lnTo>
                  <a:lnTo>
                    <a:pt x="2773" y="4064"/>
                  </a:lnTo>
                  <a:cubicBezTo>
                    <a:pt x="2363" y="3938"/>
                    <a:pt x="2048" y="3560"/>
                    <a:pt x="2048" y="3087"/>
                  </a:cubicBezTo>
                  <a:cubicBezTo>
                    <a:pt x="2048" y="2489"/>
                    <a:pt x="2521" y="2079"/>
                    <a:pt x="3088" y="2079"/>
                  </a:cubicBezTo>
                  <a:cubicBezTo>
                    <a:pt x="3655" y="2079"/>
                    <a:pt x="4096" y="2552"/>
                    <a:pt x="4096" y="3087"/>
                  </a:cubicBezTo>
                  <a:cubicBezTo>
                    <a:pt x="4096" y="3529"/>
                    <a:pt x="3812" y="3938"/>
                    <a:pt x="3403" y="4064"/>
                  </a:cubicBezTo>
                  <a:lnTo>
                    <a:pt x="3403" y="6206"/>
                  </a:lnTo>
                  <a:lnTo>
                    <a:pt x="6144" y="6206"/>
                  </a:lnTo>
                  <a:lnTo>
                    <a:pt x="6144" y="3087"/>
                  </a:lnTo>
                  <a:cubicBezTo>
                    <a:pt x="6144" y="1355"/>
                    <a:pt x="4726" y="0"/>
                    <a:pt x="302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185" name="Google Shape;9185;p82"/>
          <p:cNvGrpSpPr/>
          <p:nvPr/>
        </p:nvGrpSpPr>
        <p:grpSpPr>
          <a:xfrm>
            <a:off x="10622633" y="3251769"/>
            <a:ext cx="476679" cy="470127"/>
            <a:chOff x="-25834600" y="3915850"/>
            <a:chExt cx="300100" cy="295975"/>
          </a:xfrm>
        </p:grpSpPr>
        <p:sp>
          <p:nvSpPr>
            <p:cNvPr id="9186" name="Google Shape;9186;p82"/>
            <p:cNvSpPr/>
            <p:nvPr/>
          </p:nvSpPr>
          <p:spPr>
            <a:xfrm>
              <a:off x="-25677875" y="3915850"/>
              <a:ext cx="143375" cy="137675"/>
            </a:xfrm>
            <a:custGeom>
              <a:avLst/>
              <a:gdLst/>
              <a:ahLst/>
              <a:cxnLst/>
              <a:rect l="l" t="t" r="r" b="b"/>
              <a:pathLst>
                <a:path w="5735" h="5507" extrusionOk="0">
                  <a:moveTo>
                    <a:pt x="1123" y="1"/>
                  </a:moveTo>
                  <a:cubicBezTo>
                    <a:pt x="859" y="1"/>
                    <a:pt x="599" y="103"/>
                    <a:pt x="410" y="308"/>
                  </a:cubicBezTo>
                  <a:cubicBezTo>
                    <a:pt x="1" y="686"/>
                    <a:pt x="1" y="1379"/>
                    <a:pt x="410" y="1757"/>
                  </a:cubicBezTo>
                  <a:lnTo>
                    <a:pt x="3813" y="5191"/>
                  </a:lnTo>
                  <a:cubicBezTo>
                    <a:pt x="4033" y="5380"/>
                    <a:pt x="4285" y="5506"/>
                    <a:pt x="4569" y="5506"/>
                  </a:cubicBezTo>
                  <a:cubicBezTo>
                    <a:pt x="4853" y="5506"/>
                    <a:pt x="5136" y="5380"/>
                    <a:pt x="5325" y="5191"/>
                  </a:cubicBezTo>
                  <a:cubicBezTo>
                    <a:pt x="5735" y="4781"/>
                    <a:pt x="5735" y="4120"/>
                    <a:pt x="5325" y="3742"/>
                  </a:cubicBezTo>
                  <a:lnTo>
                    <a:pt x="1860" y="308"/>
                  </a:lnTo>
                  <a:cubicBezTo>
                    <a:pt x="1655" y="103"/>
                    <a:pt x="1387" y="1"/>
                    <a:pt x="112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87" name="Google Shape;9187;p82"/>
            <p:cNvSpPr/>
            <p:nvPr/>
          </p:nvSpPr>
          <p:spPr>
            <a:xfrm>
              <a:off x="-25834600" y="4167700"/>
              <a:ext cx="43350" cy="44125"/>
            </a:xfrm>
            <a:custGeom>
              <a:avLst/>
              <a:gdLst/>
              <a:ahLst/>
              <a:cxnLst/>
              <a:rect l="l" t="t" r="r" b="b"/>
              <a:pathLst>
                <a:path w="1734" h="1765" extrusionOk="0">
                  <a:moveTo>
                    <a:pt x="756" y="0"/>
                  </a:moveTo>
                  <a:lnTo>
                    <a:pt x="221" y="630"/>
                  </a:lnTo>
                  <a:cubicBezTo>
                    <a:pt x="95" y="756"/>
                    <a:pt x="0" y="945"/>
                    <a:pt x="0" y="1103"/>
                  </a:cubicBezTo>
                  <a:cubicBezTo>
                    <a:pt x="0" y="1292"/>
                    <a:pt x="95" y="1449"/>
                    <a:pt x="221" y="1575"/>
                  </a:cubicBezTo>
                  <a:cubicBezTo>
                    <a:pt x="347" y="1702"/>
                    <a:pt x="536" y="1765"/>
                    <a:pt x="693" y="1765"/>
                  </a:cubicBezTo>
                  <a:cubicBezTo>
                    <a:pt x="882" y="1765"/>
                    <a:pt x="1040" y="1702"/>
                    <a:pt x="1166" y="1575"/>
                  </a:cubicBezTo>
                  <a:lnTo>
                    <a:pt x="1733" y="977"/>
                  </a:lnTo>
                  <a:lnTo>
                    <a:pt x="756"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88" name="Google Shape;9188;p82"/>
            <p:cNvSpPr/>
            <p:nvPr/>
          </p:nvSpPr>
          <p:spPr>
            <a:xfrm>
              <a:off x="-25800725" y="3972375"/>
              <a:ext cx="206375" cy="207950"/>
            </a:xfrm>
            <a:custGeom>
              <a:avLst/>
              <a:gdLst/>
              <a:ahLst/>
              <a:cxnLst/>
              <a:rect l="l" t="t" r="r" b="b"/>
              <a:pathLst>
                <a:path w="8255" h="8318" extrusionOk="0">
                  <a:moveTo>
                    <a:pt x="4285" y="2457"/>
                  </a:moveTo>
                  <a:lnTo>
                    <a:pt x="5797" y="3938"/>
                  </a:lnTo>
                  <a:lnTo>
                    <a:pt x="5261" y="4474"/>
                  </a:lnTo>
                  <a:cubicBezTo>
                    <a:pt x="4868" y="4868"/>
                    <a:pt x="4342" y="5064"/>
                    <a:pt x="3814" y="5064"/>
                  </a:cubicBezTo>
                  <a:cubicBezTo>
                    <a:pt x="3708" y="5064"/>
                    <a:pt x="3602" y="5057"/>
                    <a:pt x="3497" y="5041"/>
                  </a:cubicBezTo>
                  <a:lnTo>
                    <a:pt x="3214" y="5009"/>
                  </a:lnTo>
                  <a:lnTo>
                    <a:pt x="3182" y="4726"/>
                  </a:lnTo>
                  <a:cubicBezTo>
                    <a:pt x="3119" y="4096"/>
                    <a:pt x="3308" y="3434"/>
                    <a:pt x="3781" y="2962"/>
                  </a:cubicBezTo>
                  <a:lnTo>
                    <a:pt x="4285" y="2457"/>
                  </a:lnTo>
                  <a:close/>
                  <a:moveTo>
                    <a:pt x="4789" y="0"/>
                  </a:moveTo>
                  <a:lnTo>
                    <a:pt x="3056" y="1796"/>
                  </a:lnTo>
                  <a:cubicBezTo>
                    <a:pt x="2174" y="2678"/>
                    <a:pt x="1733" y="4001"/>
                    <a:pt x="1890" y="5261"/>
                  </a:cubicBezTo>
                  <a:lnTo>
                    <a:pt x="1922" y="5419"/>
                  </a:lnTo>
                  <a:lnTo>
                    <a:pt x="0" y="7341"/>
                  </a:lnTo>
                  <a:lnTo>
                    <a:pt x="977" y="8317"/>
                  </a:lnTo>
                  <a:lnTo>
                    <a:pt x="2898" y="6396"/>
                  </a:lnTo>
                  <a:lnTo>
                    <a:pt x="3056" y="6427"/>
                  </a:lnTo>
                  <a:cubicBezTo>
                    <a:pt x="3214" y="6459"/>
                    <a:pt x="3371" y="6459"/>
                    <a:pt x="3592" y="6459"/>
                  </a:cubicBezTo>
                  <a:cubicBezTo>
                    <a:pt x="4694" y="6459"/>
                    <a:pt x="5734" y="6049"/>
                    <a:pt x="6522" y="5261"/>
                  </a:cubicBezTo>
                  <a:lnTo>
                    <a:pt x="8254" y="3466"/>
                  </a:lnTo>
                  <a:lnTo>
                    <a:pt x="7278" y="2489"/>
                  </a:lnTo>
                  <a:lnTo>
                    <a:pt x="6301" y="3466"/>
                  </a:lnTo>
                  <a:lnTo>
                    <a:pt x="4852" y="2016"/>
                  </a:lnTo>
                  <a:lnTo>
                    <a:pt x="5828" y="1040"/>
                  </a:lnTo>
                  <a:lnTo>
                    <a:pt x="4789"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189" name="Google Shape;9189;p82"/>
          <p:cNvGrpSpPr/>
          <p:nvPr/>
        </p:nvGrpSpPr>
        <p:grpSpPr>
          <a:xfrm>
            <a:off x="8936536" y="3893409"/>
            <a:ext cx="305291" cy="467983"/>
            <a:chOff x="-23930925" y="3149300"/>
            <a:chExt cx="192200" cy="294625"/>
          </a:xfrm>
        </p:grpSpPr>
        <p:sp>
          <p:nvSpPr>
            <p:cNvPr id="9190" name="Google Shape;9190;p82"/>
            <p:cNvSpPr/>
            <p:nvPr/>
          </p:nvSpPr>
          <p:spPr>
            <a:xfrm>
              <a:off x="-23930125" y="3149300"/>
              <a:ext cx="191400" cy="35475"/>
            </a:xfrm>
            <a:custGeom>
              <a:avLst/>
              <a:gdLst/>
              <a:ahLst/>
              <a:cxnLst/>
              <a:rect l="l" t="t" r="r" b="b"/>
              <a:pathLst>
                <a:path w="7656" h="1419" extrusionOk="0">
                  <a:moveTo>
                    <a:pt x="1040" y="1"/>
                  </a:moveTo>
                  <a:cubicBezTo>
                    <a:pt x="441" y="1"/>
                    <a:pt x="0" y="473"/>
                    <a:pt x="0" y="1040"/>
                  </a:cubicBezTo>
                  <a:lnTo>
                    <a:pt x="0" y="1418"/>
                  </a:lnTo>
                  <a:lnTo>
                    <a:pt x="7656" y="1418"/>
                  </a:lnTo>
                  <a:lnTo>
                    <a:pt x="7656" y="1040"/>
                  </a:lnTo>
                  <a:lnTo>
                    <a:pt x="7593" y="1040"/>
                  </a:lnTo>
                  <a:cubicBezTo>
                    <a:pt x="7593" y="442"/>
                    <a:pt x="7120" y="1"/>
                    <a:pt x="658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91" name="Google Shape;9191;p82"/>
            <p:cNvSpPr/>
            <p:nvPr/>
          </p:nvSpPr>
          <p:spPr>
            <a:xfrm>
              <a:off x="-23878925" y="3237525"/>
              <a:ext cx="86650" cy="86650"/>
            </a:xfrm>
            <a:custGeom>
              <a:avLst/>
              <a:gdLst/>
              <a:ahLst/>
              <a:cxnLst/>
              <a:rect l="l" t="t" r="r" b="b"/>
              <a:pathLst>
                <a:path w="3466" h="3466" extrusionOk="0">
                  <a:moveTo>
                    <a:pt x="1386" y="0"/>
                  </a:moveTo>
                  <a:lnTo>
                    <a:pt x="1386" y="1008"/>
                  </a:lnTo>
                  <a:cubicBezTo>
                    <a:pt x="1386" y="1197"/>
                    <a:pt x="1229" y="1355"/>
                    <a:pt x="1008" y="1355"/>
                  </a:cubicBezTo>
                  <a:lnTo>
                    <a:pt x="0" y="1355"/>
                  </a:lnTo>
                  <a:lnTo>
                    <a:pt x="0" y="2079"/>
                  </a:lnTo>
                  <a:lnTo>
                    <a:pt x="1008" y="2079"/>
                  </a:lnTo>
                  <a:cubicBezTo>
                    <a:pt x="1229" y="2079"/>
                    <a:pt x="1386" y="2237"/>
                    <a:pt x="1386" y="2426"/>
                  </a:cubicBezTo>
                  <a:lnTo>
                    <a:pt x="1386" y="3466"/>
                  </a:lnTo>
                  <a:lnTo>
                    <a:pt x="2079" y="3466"/>
                  </a:lnTo>
                  <a:lnTo>
                    <a:pt x="2079" y="2426"/>
                  </a:lnTo>
                  <a:cubicBezTo>
                    <a:pt x="2079" y="2237"/>
                    <a:pt x="2237" y="2079"/>
                    <a:pt x="2426" y="2079"/>
                  </a:cubicBezTo>
                  <a:lnTo>
                    <a:pt x="3466" y="2079"/>
                  </a:lnTo>
                  <a:lnTo>
                    <a:pt x="3466" y="1355"/>
                  </a:lnTo>
                  <a:lnTo>
                    <a:pt x="2426" y="1355"/>
                  </a:lnTo>
                  <a:cubicBezTo>
                    <a:pt x="2237" y="1355"/>
                    <a:pt x="2079" y="1197"/>
                    <a:pt x="2079" y="1008"/>
                  </a:cubicBezTo>
                  <a:lnTo>
                    <a:pt x="2079"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92" name="Google Shape;9192;p82"/>
            <p:cNvSpPr/>
            <p:nvPr/>
          </p:nvSpPr>
          <p:spPr>
            <a:xfrm>
              <a:off x="-23930925" y="3375350"/>
              <a:ext cx="190625" cy="68575"/>
            </a:xfrm>
            <a:custGeom>
              <a:avLst/>
              <a:gdLst/>
              <a:ahLst/>
              <a:cxnLst/>
              <a:rect l="l" t="t" r="r" b="b"/>
              <a:pathLst>
                <a:path w="7625" h="2743" extrusionOk="0">
                  <a:moveTo>
                    <a:pt x="4159" y="694"/>
                  </a:moveTo>
                  <a:cubicBezTo>
                    <a:pt x="4348" y="694"/>
                    <a:pt x="4506" y="851"/>
                    <a:pt x="4506" y="1040"/>
                  </a:cubicBezTo>
                  <a:cubicBezTo>
                    <a:pt x="4506" y="1261"/>
                    <a:pt x="4348" y="1418"/>
                    <a:pt x="4159" y="1418"/>
                  </a:cubicBezTo>
                  <a:lnTo>
                    <a:pt x="3466" y="1418"/>
                  </a:lnTo>
                  <a:cubicBezTo>
                    <a:pt x="3246" y="1418"/>
                    <a:pt x="3088" y="1261"/>
                    <a:pt x="3088" y="1040"/>
                  </a:cubicBezTo>
                  <a:cubicBezTo>
                    <a:pt x="3088" y="851"/>
                    <a:pt x="3246" y="694"/>
                    <a:pt x="3466" y="694"/>
                  </a:cubicBezTo>
                  <a:close/>
                  <a:moveTo>
                    <a:pt x="1" y="0"/>
                  </a:moveTo>
                  <a:lnTo>
                    <a:pt x="1" y="1733"/>
                  </a:lnTo>
                  <a:cubicBezTo>
                    <a:pt x="1" y="2300"/>
                    <a:pt x="473" y="2741"/>
                    <a:pt x="1009" y="2741"/>
                  </a:cubicBezTo>
                  <a:lnTo>
                    <a:pt x="6554" y="2741"/>
                  </a:lnTo>
                  <a:cubicBezTo>
                    <a:pt x="6573" y="2742"/>
                    <a:pt x="6592" y="2743"/>
                    <a:pt x="6610" y="2743"/>
                  </a:cubicBezTo>
                  <a:cubicBezTo>
                    <a:pt x="7182" y="2743"/>
                    <a:pt x="7625" y="2282"/>
                    <a:pt x="7625" y="1733"/>
                  </a:cubicBezTo>
                  <a:lnTo>
                    <a:pt x="762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93" name="Google Shape;9193;p82"/>
            <p:cNvSpPr/>
            <p:nvPr/>
          </p:nvSpPr>
          <p:spPr>
            <a:xfrm>
              <a:off x="-23930925" y="3202075"/>
              <a:ext cx="190625" cy="155975"/>
            </a:xfrm>
            <a:custGeom>
              <a:avLst/>
              <a:gdLst/>
              <a:ahLst/>
              <a:cxnLst/>
              <a:rect l="l" t="t" r="r" b="b"/>
              <a:pathLst>
                <a:path w="7625" h="6239" extrusionOk="0">
                  <a:moveTo>
                    <a:pt x="4506" y="693"/>
                  </a:moveTo>
                  <a:cubicBezTo>
                    <a:pt x="4727" y="693"/>
                    <a:pt x="4884" y="851"/>
                    <a:pt x="4884" y="1040"/>
                  </a:cubicBezTo>
                  <a:lnTo>
                    <a:pt x="4884" y="2080"/>
                  </a:lnTo>
                  <a:lnTo>
                    <a:pt x="5892" y="2080"/>
                  </a:lnTo>
                  <a:cubicBezTo>
                    <a:pt x="6081" y="2080"/>
                    <a:pt x="6239" y="2237"/>
                    <a:pt x="6239" y="2426"/>
                  </a:cubicBezTo>
                  <a:lnTo>
                    <a:pt x="6239" y="3812"/>
                  </a:lnTo>
                  <a:cubicBezTo>
                    <a:pt x="6239" y="4001"/>
                    <a:pt x="6081" y="4159"/>
                    <a:pt x="5892" y="4159"/>
                  </a:cubicBezTo>
                  <a:lnTo>
                    <a:pt x="4884" y="4159"/>
                  </a:lnTo>
                  <a:lnTo>
                    <a:pt x="4884" y="5199"/>
                  </a:lnTo>
                  <a:cubicBezTo>
                    <a:pt x="4884" y="5388"/>
                    <a:pt x="4727" y="5545"/>
                    <a:pt x="4506" y="5545"/>
                  </a:cubicBezTo>
                  <a:lnTo>
                    <a:pt x="3151" y="5545"/>
                  </a:lnTo>
                  <a:cubicBezTo>
                    <a:pt x="2931" y="5545"/>
                    <a:pt x="2773" y="5388"/>
                    <a:pt x="2773" y="5199"/>
                  </a:cubicBezTo>
                  <a:lnTo>
                    <a:pt x="2773" y="4159"/>
                  </a:lnTo>
                  <a:lnTo>
                    <a:pt x="1765" y="4159"/>
                  </a:lnTo>
                  <a:cubicBezTo>
                    <a:pt x="1576" y="4159"/>
                    <a:pt x="1419" y="4001"/>
                    <a:pt x="1419" y="3812"/>
                  </a:cubicBezTo>
                  <a:lnTo>
                    <a:pt x="1419" y="2426"/>
                  </a:lnTo>
                  <a:cubicBezTo>
                    <a:pt x="1419" y="2237"/>
                    <a:pt x="1576" y="2080"/>
                    <a:pt x="1765" y="2080"/>
                  </a:cubicBezTo>
                  <a:lnTo>
                    <a:pt x="2773" y="2080"/>
                  </a:lnTo>
                  <a:lnTo>
                    <a:pt x="2773" y="1040"/>
                  </a:lnTo>
                  <a:cubicBezTo>
                    <a:pt x="2773" y="851"/>
                    <a:pt x="2931" y="693"/>
                    <a:pt x="3151" y="693"/>
                  </a:cubicBezTo>
                  <a:close/>
                  <a:moveTo>
                    <a:pt x="1" y="0"/>
                  </a:moveTo>
                  <a:lnTo>
                    <a:pt x="1" y="6238"/>
                  </a:lnTo>
                  <a:lnTo>
                    <a:pt x="7625" y="6238"/>
                  </a:lnTo>
                  <a:lnTo>
                    <a:pt x="762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194" name="Google Shape;9194;p82"/>
          <p:cNvGrpSpPr/>
          <p:nvPr/>
        </p:nvGrpSpPr>
        <p:grpSpPr>
          <a:xfrm>
            <a:off x="8878977" y="4531387"/>
            <a:ext cx="420409" cy="469213"/>
            <a:chOff x="-23962425" y="3519475"/>
            <a:chExt cx="264675" cy="295400"/>
          </a:xfrm>
        </p:grpSpPr>
        <p:sp>
          <p:nvSpPr>
            <p:cNvPr id="9195" name="Google Shape;9195;p82"/>
            <p:cNvSpPr/>
            <p:nvPr/>
          </p:nvSpPr>
          <p:spPr>
            <a:xfrm>
              <a:off x="-23961625" y="3580925"/>
              <a:ext cx="263875" cy="233950"/>
            </a:xfrm>
            <a:custGeom>
              <a:avLst/>
              <a:gdLst/>
              <a:ahLst/>
              <a:cxnLst/>
              <a:rect l="l" t="t" r="r" b="b"/>
              <a:pathLst>
                <a:path w="10555" h="9358" extrusionOk="0">
                  <a:moveTo>
                    <a:pt x="1701" y="3119"/>
                  </a:moveTo>
                  <a:cubicBezTo>
                    <a:pt x="1890" y="3119"/>
                    <a:pt x="2048" y="3277"/>
                    <a:pt x="2048" y="3466"/>
                  </a:cubicBezTo>
                  <a:lnTo>
                    <a:pt x="2048" y="4159"/>
                  </a:lnTo>
                  <a:cubicBezTo>
                    <a:pt x="2048" y="4379"/>
                    <a:pt x="2205" y="4537"/>
                    <a:pt x="2394" y="4537"/>
                  </a:cubicBezTo>
                  <a:lnTo>
                    <a:pt x="3119" y="4537"/>
                  </a:lnTo>
                  <a:cubicBezTo>
                    <a:pt x="3308" y="4537"/>
                    <a:pt x="3466" y="4663"/>
                    <a:pt x="3466" y="4883"/>
                  </a:cubicBezTo>
                  <a:cubicBezTo>
                    <a:pt x="3466" y="5072"/>
                    <a:pt x="3308" y="5230"/>
                    <a:pt x="3119" y="5230"/>
                  </a:cubicBezTo>
                  <a:lnTo>
                    <a:pt x="2394" y="5230"/>
                  </a:lnTo>
                  <a:cubicBezTo>
                    <a:pt x="1796" y="5198"/>
                    <a:pt x="1323" y="4726"/>
                    <a:pt x="1323" y="4159"/>
                  </a:cubicBezTo>
                  <a:lnTo>
                    <a:pt x="1323" y="3466"/>
                  </a:lnTo>
                  <a:cubicBezTo>
                    <a:pt x="1323" y="3277"/>
                    <a:pt x="1512" y="3119"/>
                    <a:pt x="1701" y="3119"/>
                  </a:cubicBezTo>
                  <a:close/>
                  <a:moveTo>
                    <a:pt x="3781" y="6585"/>
                  </a:moveTo>
                  <a:lnTo>
                    <a:pt x="3781" y="6931"/>
                  </a:lnTo>
                  <a:cubicBezTo>
                    <a:pt x="3781" y="7120"/>
                    <a:pt x="3623" y="7278"/>
                    <a:pt x="3434" y="7278"/>
                  </a:cubicBezTo>
                  <a:cubicBezTo>
                    <a:pt x="3214" y="7278"/>
                    <a:pt x="3056" y="7120"/>
                    <a:pt x="3056" y="6931"/>
                  </a:cubicBezTo>
                  <a:lnTo>
                    <a:pt x="3056" y="6585"/>
                  </a:lnTo>
                  <a:close/>
                  <a:moveTo>
                    <a:pt x="6900" y="0"/>
                  </a:moveTo>
                  <a:cubicBezTo>
                    <a:pt x="5986" y="0"/>
                    <a:pt x="5293" y="693"/>
                    <a:pt x="5293" y="1607"/>
                  </a:cubicBezTo>
                  <a:cubicBezTo>
                    <a:pt x="5293" y="2363"/>
                    <a:pt x="5765" y="2741"/>
                    <a:pt x="6238" y="3182"/>
                  </a:cubicBezTo>
                  <a:lnTo>
                    <a:pt x="7561" y="4379"/>
                  </a:lnTo>
                  <a:lnTo>
                    <a:pt x="7561" y="7624"/>
                  </a:lnTo>
                  <a:cubicBezTo>
                    <a:pt x="7561" y="8223"/>
                    <a:pt x="7089" y="8664"/>
                    <a:pt x="6553" y="8664"/>
                  </a:cubicBezTo>
                  <a:lnTo>
                    <a:pt x="4820" y="8664"/>
                  </a:lnTo>
                  <a:cubicBezTo>
                    <a:pt x="4348" y="8664"/>
                    <a:pt x="3938" y="8349"/>
                    <a:pt x="3812" y="7876"/>
                  </a:cubicBezTo>
                  <a:cubicBezTo>
                    <a:pt x="4222" y="7719"/>
                    <a:pt x="4505" y="7372"/>
                    <a:pt x="4505" y="6931"/>
                  </a:cubicBezTo>
                  <a:lnTo>
                    <a:pt x="4505" y="6585"/>
                  </a:lnTo>
                  <a:lnTo>
                    <a:pt x="5198" y="6585"/>
                  </a:lnTo>
                  <a:cubicBezTo>
                    <a:pt x="6144" y="6585"/>
                    <a:pt x="6931" y="5797"/>
                    <a:pt x="6931" y="4852"/>
                  </a:cubicBezTo>
                  <a:lnTo>
                    <a:pt x="6931" y="4631"/>
                  </a:lnTo>
                  <a:lnTo>
                    <a:pt x="5829" y="3686"/>
                  </a:lnTo>
                  <a:cubicBezTo>
                    <a:pt x="5671" y="3529"/>
                    <a:pt x="5482" y="3371"/>
                    <a:pt x="5293" y="3182"/>
                  </a:cubicBezTo>
                  <a:cubicBezTo>
                    <a:pt x="4568" y="3151"/>
                    <a:pt x="3875" y="2899"/>
                    <a:pt x="3182" y="2332"/>
                  </a:cubicBezTo>
                  <a:cubicBezTo>
                    <a:pt x="2720" y="1911"/>
                    <a:pt x="1880" y="1701"/>
                    <a:pt x="1091" y="1701"/>
                  </a:cubicBezTo>
                  <a:cubicBezTo>
                    <a:pt x="697" y="1701"/>
                    <a:pt x="315" y="1754"/>
                    <a:pt x="0" y="1859"/>
                  </a:cubicBezTo>
                  <a:lnTo>
                    <a:pt x="0" y="4883"/>
                  </a:lnTo>
                  <a:cubicBezTo>
                    <a:pt x="0" y="5829"/>
                    <a:pt x="788" y="6616"/>
                    <a:pt x="1733" y="6616"/>
                  </a:cubicBezTo>
                  <a:lnTo>
                    <a:pt x="2457" y="6616"/>
                  </a:lnTo>
                  <a:lnTo>
                    <a:pt x="2457" y="6963"/>
                  </a:lnTo>
                  <a:cubicBezTo>
                    <a:pt x="2394" y="7404"/>
                    <a:pt x="2678" y="7782"/>
                    <a:pt x="3119" y="7908"/>
                  </a:cubicBezTo>
                  <a:cubicBezTo>
                    <a:pt x="3277" y="8727"/>
                    <a:pt x="3970" y="9357"/>
                    <a:pt x="4820" y="9357"/>
                  </a:cubicBezTo>
                  <a:lnTo>
                    <a:pt x="6553" y="9357"/>
                  </a:lnTo>
                  <a:cubicBezTo>
                    <a:pt x="7498" y="9357"/>
                    <a:pt x="8286" y="8569"/>
                    <a:pt x="8286" y="7624"/>
                  </a:cubicBezTo>
                  <a:lnTo>
                    <a:pt x="8286" y="4379"/>
                  </a:lnTo>
                  <a:cubicBezTo>
                    <a:pt x="9294" y="3497"/>
                    <a:pt x="9546" y="3277"/>
                    <a:pt x="9546" y="3277"/>
                  </a:cubicBezTo>
                  <a:cubicBezTo>
                    <a:pt x="9987" y="2867"/>
                    <a:pt x="10554" y="2395"/>
                    <a:pt x="10554" y="1607"/>
                  </a:cubicBezTo>
                  <a:cubicBezTo>
                    <a:pt x="10554" y="693"/>
                    <a:pt x="9830" y="0"/>
                    <a:pt x="8948" y="0"/>
                  </a:cubicBezTo>
                  <a:cubicBezTo>
                    <a:pt x="8538" y="0"/>
                    <a:pt x="8191" y="126"/>
                    <a:pt x="7908" y="347"/>
                  </a:cubicBezTo>
                  <a:cubicBezTo>
                    <a:pt x="7656" y="95"/>
                    <a:pt x="7278" y="0"/>
                    <a:pt x="690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196" name="Google Shape;9196;p82"/>
            <p:cNvSpPr/>
            <p:nvPr/>
          </p:nvSpPr>
          <p:spPr>
            <a:xfrm>
              <a:off x="-23962425" y="3519475"/>
              <a:ext cx="158350" cy="122125"/>
            </a:xfrm>
            <a:custGeom>
              <a:avLst/>
              <a:gdLst/>
              <a:ahLst/>
              <a:cxnLst/>
              <a:rect l="l" t="t" r="r" b="b"/>
              <a:pathLst>
                <a:path w="6334" h="4885" extrusionOk="0">
                  <a:moveTo>
                    <a:pt x="3844" y="631"/>
                  </a:moveTo>
                  <a:cubicBezTo>
                    <a:pt x="4065" y="631"/>
                    <a:pt x="4222" y="788"/>
                    <a:pt x="4222" y="1009"/>
                  </a:cubicBezTo>
                  <a:lnTo>
                    <a:pt x="4222" y="1387"/>
                  </a:lnTo>
                  <a:lnTo>
                    <a:pt x="2773" y="1387"/>
                  </a:lnTo>
                  <a:lnTo>
                    <a:pt x="2773" y="1009"/>
                  </a:lnTo>
                  <a:cubicBezTo>
                    <a:pt x="2773" y="788"/>
                    <a:pt x="2931" y="631"/>
                    <a:pt x="3151" y="631"/>
                  </a:cubicBezTo>
                  <a:close/>
                  <a:moveTo>
                    <a:pt x="3088" y="1"/>
                  </a:moveTo>
                  <a:cubicBezTo>
                    <a:pt x="2521" y="1"/>
                    <a:pt x="2080" y="473"/>
                    <a:pt x="2080" y="1040"/>
                  </a:cubicBezTo>
                  <a:lnTo>
                    <a:pt x="2080" y="1419"/>
                  </a:lnTo>
                  <a:lnTo>
                    <a:pt x="1733" y="1419"/>
                  </a:lnTo>
                  <a:cubicBezTo>
                    <a:pt x="788" y="1419"/>
                    <a:pt x="1" y="2206"/>
                    <a:pt x="1" y="3151"/>
                  </a:cubicBezTo>
                  <a:lnTo>
                    <a:pt x="1" y="3592"/>
                  </a:lnTo>
                  <a:cubicBezTo>
                    <a:pt x="332" y="3503"/>
                    <a:pt x="705" y="3459"/>
                    <a:pt x="1087" y="3459"/>
                  </a:cubicBezTo>
                  <a:cubicBezTo>
                    <a:pt x="2048" y="3459"/>
                    <a:pt x="3069" y="3736"/>
                    <a:pt x="3655" y="4254"/>
                  </a:cubicBezTo>
                  <a:cubicBezTo>
                    <a:pt x="4002" y="4569"/>
                    <a:pt x="4411" y="4758"/>
                    <a:pt x="4789" y="4884"/>
                  </a:cubicBezTo>
                  <a:cubicBezTo>
                    <a:pt x="4726" y="4664"/>
                    <a:pt x="4632" y="4380"/>
                    <a:pt x="4632" y="4096"/>
                  </a:cubicBezTo>
                  <a:cubicBezTo>
                    <a:pt x="4632" y="2994"/>
                    <a:pt x="5356" y="2112"/>
                    <a:pt x="6333" y="1860"/>
                  </a:cubicBezTo>
                  <a:cubicBezTo>
                    <a:pt x="6018" y="1576"/>
                    <a:pt x="5608" y="1419"/>
                    <a:pt x="5199" y="1419"/>
                  </a:cubicBezTo>
                  <a:lnTo>
                    <a:pt x="4821" y="1419"/>
                  </a:lnTo>
                  <a:lnTo>
                    <a:pt x="4821" y="1040"/>
                  </a:lnTo>
                  <a:cubicBezTo>
                    <a:pt x="4821" y="442"/>
                    <a:pt x="4348" y="1"/>
                    <a:pt x="381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9197" name="Google Shape;9197;p82"/>
          <p:cNvSpPr/>
          <p:nvPr/>
        </p:nvSpPr>
        <p:spPr>
          <a:xfrm>
            <a:off x="8839558" y="5136335"/>
            <a:ext cx="500465" cy="459247"/>
          </a:xfrm>
          <a:custGeom>
            <a:avLst/>
            <a:gdLst/>
            <a:ahLst/>
            <a:cxnLst/>
            <a:rect l="l" t="t" r="r" b="b"/>
            <a:pathLst>
              <a:path w="12603" h="11565" extrusionOk="0">
                <a:moveTo>
                  <a:pt x="9200" y="822"/>
                </a:moveTo>
                <a:lnTo>
                  <a:pt x="11311" y="2933"/>
                </a:lnTo>
                <a:cubicBezTo>
                  <a:pt x="11279" y="3185"/>
                  <a:pt x="11185" y="3437"/>
                  <a:pt x="11090" y="3689"/>
                </a:cubicBezTo>
                <a:lnTo>
                  <a:pt x="8444" y="1074"/>
                </a:lnTo>
                <a:cubicBezTo>
                  <a:pt x="8664" y="948"/>
                  <a:pt x="8916" y="853"/>
                  <a:pt x="9200" y="822"/>
                </a:cubicBezTo>
                <a:close/>
                <a:moveTo>
                  <a:pt x="7814" y="1389"/>
                </a:moveTo>
                <a:lnTo>
                  <a:pt x="10712" y="4287"/>
                </a:lnTo>
                <a:cubicBezTo>
                  <a:pt x="10649" y="4413"/>
                  <a:pt x="10555" y="4476"/>
                  <a:pt x="10492" y="4571"/>
                </a:cubicBezTo>
                <a:cubicBezTo>
                  <a:pt x="10397" y="4634"/>
                  <a:pt x="10334" y="4728"/>
                  <a:pt x="10208" y="4791"/>
                </a:cubicBezTo>
                <a:lnTo>
                  <a:pt x="7310" y="1893"/>
                </a:lnTo>
                <a:cubicBezTo>
                  <a:pt x="7373" y="1798"/>
                  <a:pt x="7467" y="1704"/>
                  <a:pt x="7530" y="1609"/>
                </a:cubicBezTo>
                <a:cubicBezTo>
                  <a:pt x="7625" y="1546"/>
                  <a:pt x="7688" y="1452"/>
                  <a:pt x="7814" y="1389"/>
                </a:cubicBezTo>
                <a:close/>
                <a:moveTo>
                  <a:pt x="6994" y="2523"/>
                </a:moveTo>
                <a:lnTo>
                  <a:pt x="9609" y="5169"/>
                </a:lnTo>
                <a:cubicBezTo>
                  <a:pt x="9389" y="5264"/>
                  <a:pt x="9105" y="5327"/>
                  <a:pt x="8885" y="5390"/>
                </a:cubicBezTo>
                <a:lnTo>
                  <a:pt x="6742" y="3279"/>
                </a:lnTo>
                <a:cubicBezTo>
                  <a:pt x="6774" y="3027"/>
                  <a:pt x="6868" y="2743"/>
                  <a:pt x="6994" y="2523"/>
                </a:cubicBezTo>
                <a:close/>
                <a:moveTo>
                  <a:pt x="3812" y="6209"/>
                </a:moveTo>
                <a:lnTo>
                  <a:pt x="5923" y="8351"/>
                </a:lnTo>
                <a:cubicBezTo>
                  <a:pt x="5892" y="8572"/>
                  <a:pt x="5797" y="8855"/>
                  <a:pt x="5671" y="9107"/>
                </a:cubicBezTo>
                <a:lnTo>
                  <a:pt x="3056" y="6461"/>
                </a:lnTo>
                <a:cubicBezTo>
                  <a:pt x="3277" y="6335"/>
                  <a:pt x="3560" y="6272"/>
                  <a:pt x="3812" y="6209"/>
                </a:cubicBezTo>
                <a:close/>
                <a:moveTo>
                  <a:pt x="2426" y="6776"/>
                </a:moveTo>
                <a:lnTo>
                  <a:pt x="5325" y="9675"/>
                </a:lnTo>
                <a:cubicBezTo>
                  <a:pt x="5262" y="9801"/>
                  <a:pt x="5167" y="9895"/>
                  <a:pt x="5104" y="9958"/>
                </a:cubicBezTo>
                <a:cubicBezTo>
                  <a:pt x="5010" y="10053"/>
                  <a:pt x="4947" y="10116"/>
                  <a:pt x="4821" y="10210"/>
                </a:cubicBezTo>
                <a:lnTo>
                  <a:pt x="1891" y="7280"/>
                </a:lnTo>
                <a:cubicBezTo>
                  <a:pt x="1985" y="7217"/>
                  <a:pt x="2080" y="7091"/>
                  <a:pt x="2143" y="6997"/>
                </a:cubicBezTo>
                <a:cubicBezTo>
                  <a:pt x="2206" y="6934"/>
                  <a:pt x="2300" y="6839"/>
                  <a:pt x="2426" y="6776"/>
                </a:cubicBezTo>
                <a:close/>
                <a:moveTo>
                  <a:pt x="1576" y="7910"/>
                </a:moveTo>
                <a:lnTo>
                  <a:pt x="4222" y="10557"/>
                </a:lnTo>
                <a:cubicBezTo>
                  <a:pt x="4002" y="10620"/>
                  <a:pt x="3718" y="10714"/>
                  <a:pt x="3466" y="10777"/>
                </a:cubicBezTo>
                <a:lnTo>
                  <a:pt x="1355" y="8666"/>
                </a:lnTo>
                <a:cubicBezTo>
                  <a:pt x="1387" y="8414"/>
                  <a:pt x="1481" y="8162"/>
                  <a:pt x="1576" y="7910"/>
                </a:cubicBezTo>
                <a:close/>
                <a:moveTo>
                  <a:pt x="10602" y="0"/>
                </a:moveTo>
                <a:cubicBezTo>
                  <a:pt x="9383" y="0"/>
                  <a:pt x="7954" y="274"/>
                  <a:pt x="7089" y="1168"/>
                </a:cubicBezTo>
                <a:cubicBezTo>
                  <a:pt x="6207" y="2082"/>
                  <a:pt x="5923" y="3500"/>
                  <a:pt x="5923" y="4728"/>
                </a:cubicBezTo>
                <a:cubicBezTo>
                  <a:pt x="6238" y="4760"/>
                  <a:pt x="6459" y="4791"/>
                  <a:pt x="6522" y="4791"/>
                </a:cubicBezTo>
                <a:lnTo>
                  <a:pt x="6585" y="4791"/>
                </a:lnTo>
                <a:lnTo>
                  <a:pt x="6585" y="4130"/>
                </a:lnTo>
                <a:lnTo>
                  <a:pt x="7971" y="5516"/>
                </a:lnTo>
                <a:cubicBezTo>
                  <a:pt x="7751" y="5532"/>
                  <a:pt x="7540" y="5538"/>
                  <a:pt x="7348" y="5538"/>
                </a:cubicBezTo>
                <a:cubicBezTo>
                  <a:pt x="6772" y="5538"/>
                  <a:pt x="6364" y="5484"/>
                  <a:pt x="6364" y="5484"/>
                </a:cubicBezTo>
                <a:cubicBezTo>
                  <a:pt x="6314" y="5459"/>
                  <a:pt x="5810" y="5369"/>
                  <a:pt x="5121" y="5369"/>
                </a:cubicBezTo>
                <a:cubicBezTo>
                  <a:pt x="4077" y="5369"/>
                  <a:pt x="2606" y="5575"/>
                  <a:pt x="1639" y="6524"/>
                </a:cubicBezTo>
                <a:cubicBezTo>
                  <a:pt x="0" y="8162"/>
                  <a:pt x="536" y="11155"/>
                  <a:pt x="567" y="11250"/>
                </a:cubicBezTo>
                <a:cubicBezTo>
                  <a:pt x="599" y="11407"/>
                  <a:pt x="725" y="11533"/>
                  <a:pt x="914" y="11533"/>
                </a:cubicBezTo>
                <a:lnTo>
                  <a:pt x="1009" y="11533"/>
                </a:lnTo>
                <a:cubicBezTo>
                  <a:pt x="1198" y="11502"/>
                  <a:pt x="1324" y="11344"/>
                  <a:pt x="1261" y="11155"/>
                </a:cubicBezTo>
                <a:cubicBezTo>
                  <a:pt x="1261" y="11155"/>
                  <a:pt x="1166" y="10399"/>
                  <a:pt x="1229" y="9517"/>
                </a:cubicBezTo>
                <a:lnTo>
                  <a:pt x="1229" y="9517"/>
                </a:lnTo>
                <a:lnTo>
                  <a:pt x="2615" y="10903"/>
                </a:lnTo>
                <a:cubicBezTo>
                  <a:pt x="2447" y="10903"/>
                  <a:pt x="2293" y="10917"/>
                  <a:pt x="2153" y="10917"/>
                </a:cubicBezTo>
                <a:cubicBezTo>
                  <a:pt x="2083" y="10917"/>
                  <a:pt x="2017" y="10914"/>
                  <a:pt x="1954" y="10903"/>
                </a:cubicBezTo>
                <a:lnTo>
                  <a:pt x="1954" y="10966"/>
                </a:lnTo>
                <a:cubicBezTo>
                  <a:pt x="1985" y="11187"/>
                  <a:pt x="1954" y="11407"/>
                  <a:pt x="1859" y="11565"/>
                </a:cubicBezTo>
                <a:lnTo>
                  <a:pt x="2048" y="11565"/>
                </a:lnTo>
                <a:cubicBezTo>
                  <a:pt x="3277" y="11565"/>
                  <a:pt x="4695" y="11281"/>
                  <a:pt x="5577" y="10399"/>
                </a:cubicBezTo>
                <a:cubicBezTo>
                  <a:pt x="6427" y="9517"/>
                  <a:pt x="6742" y="8068"/>
                  <a:pt x="6742" y="6839"/>
                </a:cubicBezTo>
                <a:cubicBezTo>
                  <a:pt x="6396" y="6808"/>
                  <a:pt x="6144" y="6776"/>
                  <a:pt x="6112" y="6776"/>
                </a:cubicBezTo>
                <a:lnTo>
                  <a:pt x="6049" y="6776"/>
                </a:lnTo>
                <a:lnTo>
                  <a:pt x="6049" y="7438"/>
                </a:lnTo>
                <a:lnTo>
                  <a:pt x="4663" y="6051"/>
                </a:lnTo>
                <a:cubicBezTo>
                  <a:pt x="4876" y="6036"/>
                  <a:pt x="5083" y="6030"/>
                  <a:pt x="5273" y="6030"/>
                </a:cubicBezTo>
                <a:cubicBezTo>
                  <a:pt x="5845" y="6030"/>
                  <a:pt x="6270" y="6083"/>
                  <a:pt x="6270" y="6083"/>
                </a:cubicBezTo>
                <a:cubicBezTo>
                  <a:pt x="6301" y="6083"/>
                  <a:pt x="6837" y="6178"/>
                  <a:pt x="7499" y="6178"/>
                </a:cubicBezTo>
                <a:cubicBezTo>
                  <a:pt x="8727" y="6178"/>
                  <a:pt x="10145" y="5862"/>
                  <a:pt x="10996" y="4980"/>
                </a:cubicBezTo>
                <a:cubicBezTo>
                  <a:pt x="12602" y="3374"/>
                  <a:pt x="12098" y="381"/>
                  <a:pt x="12067" y="255"/>
                </a:cubicBezTo>
                <a:cubicBezTo>
                  <a:pt x="12035" y="160"/>
                  <a:pt x="11878" y="34"/>
                  <a:pt x="11657" y="34"/>
                </a:cubicBezTo>
                <a:cubicBezTo>
                  <a:pt x="11468" y="66"/>
                  <a:pt x="11342" y="223"/>
                  <a:pt x="11405" y="444"/>
                </a:cubicBezTo>
                <a:cubicBezTo>
                  <a:pt x="11405" y="444"/>
                  <a:pt x="11531" y="1168"/>
                  <a:pt x="11437" y="2050"/>
                </a:cubicBezTo>
                <a:lnTo>
                  <a:pt x="10050" y="664"/>
                </a:lnTo>
                <a:cubicBezTo>
                  <a:pt x="10218" y="664"/>
                  <a:pt x="10373" y="650"/>
                  <a:pt x="10513" y="650"/>
                </a:cubicBezTo>
                <a:cubicBezTo>
                  <a:pt x="10583" y="650"/>
                  <a:pt x="10649" y="654"/>
                  <a:pt x="10712" y="664"/>
                </a:cubicBezTo>
                <a:lnTo>
                  <a:pt x="10712" y="601"/>
                </a:lnTo>
                <a:cubicBezTo>
                  <a:pt x="10681" y="381"/>
                  <a:pt x="10712" y="160"/>
                  <a:pt x="10807" y="3"/>
                </a:cubicBezTo>
                <a:cubicBezTo>
                  <a:pt x="10739" y="1"/>
                  <a:pt x="10671" y="0"/>
                  <a:pt x="1060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9198" name="Google Shape;9198;p82"/>
          <p:cNvGrpSpPr/>
          <p:nvPr/>
        </p:nvGrpSpPr>
        <p:grpSpPr>
          <a:xfrm>
            <a:off x="10717211" y="5131446"/>
            <a:ext cx="319069" cy="469173"/>
            <a:chOff x="-22788075" y="3904625"/>
            <a:chExt cx="200875" cy="295375"/>
          </a:xfrm>
        </p:grpSpPr>
        <p:sp>
          <p:nvSpPr>
            <p:cNvPr id="9199" name="Google Shape;9199;p82"/>
            <p:cNvSpPr/>
            <p:nvPr/>
          </p:nvSpPr>
          <p:spPr>
            <a:xfrm>
              <a:off x="-22775475" y="4165325"/>
              <a:ext cx="65400" cy="34675"/>
            </a:xfrm>
            <a:custGeom>
              <a:avLst/>
              <a:gdLst/>
              <a:ahLst/>
              <a:cxnLst/>
              <a:rect l="l" t="t" r="r" b="b"/>
              <a:pathLst>
                <a:path w="2616" h="1387" extrusionOk="0">
                  <a:moveTo>
                    <a:pt x="32" y="1"/>
                  </a:moveTo>
                  <a:cubicBezTo>
                    <a:pt x="1" y="883"/>
                    <a:pt x="631" y="1387"/>
                    <a:pt x="1292" y="1387"/>
                  </a:cubicBezTo>
                  <a:cubicBezTo>
                    <a:pt x="1985" y="1387"/>
                    <a:pt x="2615" y="851"/>
                    <a:pt x="255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00" name="Google Shape;9200;p82"/>
            <p:cNvSpPr/>
            <p:nvPr/>
          </p:nvSpPr>
          <p:spPr>
            <a:xfrm>
              <a:off x="-22669150" y="3904725"/>
              <a:ext cx="81950" cy="244100"/>
            </a:xfrm>
            <a:custGeom>
              <a:avLst/>
              <a:gdLst/>
              <a:ahLst/>
              <a:cxnLst/>
              <a:rect l="l" t="t" r="r" b="b"/>
              <a:pathLst>
                <a:path w="3278" h="9764" extrusionOk="0">
                  <a:moveTo>
                    <a:pt x="1198" y="5541"/>
                  </a:moveTo>
                  <a:cubicBezTo>
                    <a:pt x="1387" y="5604"/>
                    <a:pt x="1544" y="5699"/>
                    <a:pt x="1544" y="5888"/>
                  </a:cubicBezTo>
                  <a:lnTo>
                    <a:pt x="1576" y="6266"/>
                  </a:lnTo>
                  <a:lnTo>
                    <a:pt x="788" y="6266"/>
                  </a:lnTo>
                  <a:lnTo>
                    <a:pt x="788" y="5888"/>
                  </a:lnTo>
                  <a:cubicBezTo>
                    <a:pt x="788" y="5699"/>
                    <a:pt x="946" y="5541"/>
                    <a:pt x="1198" y="5541"/>
                  </a:cubicBezTo>
                  <a:close/>
                  <a:moveTo>
                    <a:pt x="2885" y="0"/>
                  </a:moveTo>
                  <a:cubicBezTo>
                    <a:pt x="2798" y="0"/>
                    <a:pt x="2714" y="40"/>
                    <a:pt x="2647" y="123"/>
                  </a:cubicBezTo>
                  <a:lnTo>
                    <a:pt x="914" y="2202"/>
                  </a:lnTo>
                  <a:cubicBezTo>
                    <a:pt x="883" y="2296"/>
                    <a:pt x="820" y="2360"/>
                    <a:pt x="820" y="2454"/>
                  </a:cubicBezTo>
                  <a:lnTo>
                    <a:pt x="820" y="4974"/>
                  </a:lnTo>
                  <a:cubicBezTo>
                    <a:pt x="442" y="5069"/>
                    <a:pt x="127" y="5478"/>
                    <a:pt x="127" y="5920"/>
                  </a:cubicBezTo>
                  <a:lnTo>
                    <a:pt x="1" y="9763"/>
                  </a:lnTo>
                  <a:lnTo>
                    <a:pt x="2458" y="9763"/>
                  </a:lnTo>
                  <a:lnTo>
                    <a:pt x="2238" y="5857"/>
                  </a:lnTo>
                  <a:cubicBezTo>
                    <a:pt x="2206" y="5447"/>
                    <a:pt x="1923" y="5069"/>
                    <a:pt x="1513" y="4974"/>
                  </a:cubicBezTo>
                  <a:lnTo>
                    <a:pt x="1513" y="2549"/>
                  </a:lnTo>
                  <a:lnTo>
                    <a:pt x="3151" y="595"/>
                  </a:lnTo>
                  <a:cubicBezTo>
                    <a:pt x="3277" y="375"/>
                    <a:pt x="3277" y="186"/>
                    <a:pt x="3120" y="91"/>
                  </a:cubicBezTo>
                  <a:cubicBezTo>
                    <a:pt x="3045" y="32"/>
                    <a:pt x="2964" y="0"/>
                    <a:pt x="288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01" name="Google Shape;9201;p82"/>
            <p:cNvSpPr/>
            <p:nvPr/>
          </p:nvSpPr>
          <p:spPr>
            <a:xfrm>
              <a:off x="-22788075" y="3904625"/>
              <a:ext cx="87450" cy="244200"/>
            </a:xfrm>
            <a:custGeom>
              <a:avLst/>
              <a:gdLst/>
              <a:ahLst/>
              <a:cxnLst/>
              <a:rect l="l" t="t" r="r" b="b"/>
              <a:pathLst>
                <a:path w="3498" h="9768" extrusionOk="0">
                  <a:moveTo>
                    <a:pt x="1733" y="1355"/>
                  </a:moveTo>
                  <a:cubicBezTo>
                    <a:pt x="1922" y="1355"/>
                    <a:pt x="2080" y="1513"/>
                    <a:pt x="2080" y="1702"/>
                  </a:cubicBezTo>
                  <a:cubicBezTo>
                    <a:pt x="2080" y="1922"/>
                    <a:pt x="1922" y="2048"/>
                    <a:pt x="1733" y="2048"/>
                  </a:cubicBezTo>
                  <a:cubicBezTo>
                    <a:pt x="1544" y="2048"/>
                    <a:pt x="1387" y="1891"/>
                    <a:pt x="1387" y="1702"/>
                  </a:cubicBezTo>
                  <a:cubicBezTo>
                    <a:pt x="1387" y="1513"/>
                    <a:pt x="1544" y="1355"/>
                    <a:pt x="1733" y="1355"/>
                  </a:cubicBezTo>
                  <a:close/>
                  <a:moveTo>
                    <a:pt x="1765" y="5545"/>
                  </a:moveTo>
                  <a:cubicBezTo>
                    <a:pt x="1954" y="5608"/>
                    <a:pt x="2111" y="5703"/>
                    <a:pt x="2111" y="5892"/>
                  </a:cubicBezTo>
                  <a:lnTo>
                    <a:pt x="2174" y="6270"/>
                  </a:lnTo>
                  <a:lnTo>
                    <a:pt x="1387" y="6270"/>
                  </a:lnTo>
                  <a:lnTo>
                    <a:pt x="1387" y="5892"/>
                  </a:lnTo>
                  <a:cubicBezTo>
                    <a:pt x="1387" y="5703"/>
                    <a:pt x="1544" y="5545"/>
                    <a:pt x="1765" y="5545"/>
                  </a:cubicBezTo>
                  <a:close/>
                  <a:moveTo>
                    <a:pt x="1733" y="1"/>
                  </a:moveTo>
                  <a:cubicBezTo>
                    <a:pt x="788" y="1"/>
                    <a:pt x="0" y="788"/>
                    <a:pt x="0" y="1733"/>
                  </a:cubicBezTo>
                  <a:cubicBezTo>
                    <a:pt x="0" y="2553"/>
                    <a:pt x="599" y="3277"/>
                    <a:pt x="1387" y="3435"/>
                  </a:cubicBezTo>
                  <a:lnTo>
                    <a:pt x="1387" y="4947"/>
                  </a:lnTo>
                  <a:cubicBezTo>
                    <a:pt x="977" y="5073"/>
                    <a:pt x="662" y="5482"/>
                    <a:pt x="662" y="5892"/>
                  </a:cubicBezTo>
                  <a:lnTo>
                    <a:pt x="536" y="9767"/>
                  </a:lnTo>
                  <a:lnTo>
                    <a:pt x="2993" y="9767"/>
                  </a:lnTo>
                  <a:lnTo>
                    <a:pt x="2804" y="5861"/>
                  </a:lnTo>
                  <a:cubicBezTo>
                    <a:pt x="2741" y="5419"/>
                    <a:pt x="2489" y="5073"/>
                    <a:pt x="2048" y="4947"/>
                  </a:cubicBezTo>
                  <a:lnTo>
                    <a:pt x="2048" y="3435"/>
                  </a:lnTo>
                  <a:cubicBezTo>
                    <a:pt x="2836" y="3277"/>
                    <a:pt x="3435" y="2553"/>
                    <a:pt x="3435" y="1733"/>
                  </a:cubicBezTo>
                  <a:cubicBezTo>
                    <a:pt x="3498" y="757"/>
                    <a:pt x="2710" y="1"/>
                    <a:pt x="173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02" name="Google Shape;9202;p82"/>
            <p:cNvSpPr/>
            <p:nvPr/>
          </p:nvSpPr>
          <p:spPr>
            <a:xfrm>
              <a:off x="-22670725" y="4165325"/>
              <a:ext cx="64625" cy="34675"/>
            </a:xfrm>
            <a:custGeom>
              <a:avLst/>
              <a:gdLst/>
              <a:ahLst/>
              <a:cxnLst/>
              <a:rect l="l" t="t" r="r" b="b"/>
              <a:pathLst>
                <a:path w="2585" h="1387" extrusionOk="0">
                  <a:moveTo>
                    <a:pt x="32" y="1"/>
                  </a:moveTo>
                  <a:cubicBezTo>
                    <a:pt x="1" y="883"/>
                    <a:pt x="631" y="1387"/>
                    <a:pt x="1292" y="1387"/>
                  </a:cubicBezTo>
                  <a:cubicBezTo>
                    <a:pt x="1954" y="1387"/>
                    <a:pt x="2584" y="851"/>
                    <a:pt x="255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203" name="Google Shape;9203;p82"/>
          <p:cNvGrpSpPr/>
          <p:nvPr/>
        </p:nvGrpSpPr>
        <p:grpSpPr>
          <a:xfrm>
            <a:off x="8257608" y="2042599"/>
            <a:ext cx="472947" cy="470404"/>
            <a:chOff x="-27351575" y="3175300"/>
            <a:chExt cx="297750" cy="296150"/>
          </a:xfrm>
        </p:grpSpPr>
        <p:sp>
          <p:nvSpPr>
            <p:cNvPr id="9204" name="Google Shape;9204;p82"/>
            <p:cNvSpPr/>
            <p:nvPr/>
          </p:nvSpPr>
          <p:spPr>
            <a:xfrm>
              <a:off x="-27351575" y="3175300"/>
              <a:ext cx="296975" cy="157550"/>
            </a:xfrm>
            <a:custGeom>
              <a:avLst/>
              <a:gdLst/>
              <a:ahLst/>
              <a:cxnLst/>
              <a:rect l="l" t="t" r="r" b="b"/>
              <a:pathLst>
                <a:path w="11879" h="6302" extrusionOk="0">
                  <a:moveTo>
                    <a:pt x="7688" y="2080"/>
                  </a:moveTo>
                  <a:lnTo>
                    <a:pt x="7688" y="2836"/>
                  </a:lnTo>
                  <a:lnTo>
                    <a:pt x="4191" y="2836"/>
                  </a:lnTo>
                  <a:lnTo>
                    <a:pt x="4191" y="2080"/>
                  </a:lnTo>
                  <a:close/>
                  <a:moveTo>
                    <a:pt x="10177" y="3497"/>
                  </a:moveTo>
                  <a:cubicBezTo>
                    <a:pt x="10586" y="3497"/>
                    <a:pt x="10996" y="3781"/>
                    <a:pt x="11154" y="4222"/>
                  </a:cubicBezTo>
                  <a:lnTo>
                    <a:pt x="820" y="4222"/>
                  </a:lnTo>
                  <a:cubicBezTo>
                    <a:pt x="914" y="3812"/>
                    <a:pt x="1292" y="3497"/>
                    <a:pt x="1765" y="3497"/>
                  </a:cubicBezTo>
                  <a:close/>
                  <a:moveTo>
                    <a:pt x="3844" y="0"/>
                  </a:moveTo>
                  <a:cubicBezTo>
                    <a:pt x="2899" y="0"/>
                    <a:pt x="2112" y="788"/>
                    <a:pt x="2112" y="1733"/>
                  </a:cubicBezTo>
                  <a:lnTo>
                    <a:pt x="2112" y="2836"/>
                  </a:lnTo>
                  <a:lnTo>
                    <a:pt x="1734" y="2836"/>
                  </a:lnTo>
                  <a:cubicBezTo>
                    <a:pt x="788" y="2836"/>
                    <a:pt x="1" y="3623"/>
                    <a:pt x="1" y="4568"/>
                  </a:cubicBezTo>
                  <a:lnTo>
                    <a:pt x="1" y="6301"/>
                  </a:lnTo>
                  <a:lnTo>
                    <a:pt x="1387" y="6301"/>
                  </a:lnTo>
                  <a:lnTo>
                    <a:pt x="1387" y="5955"/>
                  </a:lnTo>
                  <a:lnTo>
                    <a:pt x="1418" y="5955"/>
                  </a:lnTo>
                  <a:cubicBezTo>
                    <a:pt x="1418" y="5734"/>
                    <a:pt x="1576" y="5577"/>
                    <a:pt x="1765" y="5577"/>
                  </a:cubicBezTo>
                  <a:lnTo>
                    <a:pt x="3151" y="5577"/>
                  </a:lnTo>
                  <a:cubicBezTo>
                    <a:pt x="3340" y="5577"/>
                    <a:pt x="3529" y="5734"/>
                    <a:pt x="3529" y="5955"/>
                  </a:cubicBezTo>
                  <a:lnTo>
                    <a:pt x="3529" y="6301"/>
                  </a:lnTo>
                  <a:lnTo>
                    <a:pt x="8413" y="6301"/>
                  </a:lnTo>
                  <a:lnTo>
                    <a:pt x="8413" y="5955"/>
                  </a:lnTo>
                  <a:cubicBezTo>
                    <a:pt x="8413" y="5734"/>
                    <a:pt x="8570" y="5577"/>
                    <a:pt x="8759" y="5577"/>
                  </a:cubicBezTo>
                  <a:lnTo>
                    <a:pt x="10145" y="5577"/>
                  </a:lnTo>
                  <a:cubicBezTo>
                    <a:pt x="10334" y="5577"/>
                    <a:pt x="10492" y="5734"/>
                    <a:pt x="10492" y="5955"/>
                  </a:cubicBezTo>
                  <a:lnTo>
                    <a:pt x="10492" y="6301"/>
                  </a:lnTo>
                  <a:lnTo>
                    <a:pt x="11878" y="6301"/>
                  </a:lnTo>
                  <a:lnTo>
                    <a:pt x="11878" y="4568"/>
                  </a:lnTo>
                  <a:cubicBezTo>
                    <a:pt x="11878" y="3623"/>
                    <a:pt x="11091" y="2836"/>
                    <a:pt x="10145" y="2836"/>
                  </a:cubicBezTo>
                  <a:lnTo>
                    <a:pt x="9767" y="2836"/>
                  </a:lnTo>
                  <a:lnTo>
                    <a:pt x="9767" y="1733"/>
                  </a:lnTo>
                  <a:cubicBezTo>
                    <a:pt x="9767" y="788"/>
                    <a:pt x="8980" y="0"/>
                    <a:pt x="803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05" name="Google Shape;9205;p82"/>
            <p:cNvSpPr/>
            <p:nvPr/>
          </p:nvSpPr>
          <p:spPr>
            <a:xfrm>
              <a:off x="-27123950" y="3332825"/>
              <a:ext cx="17350" cy="52000"/>
            </a:xfrm>
            <a:custGeom>
              <a:avLst/>
              <a:gdLst/>
              <a:ahLst/>
              <a:cxnLst/>
              <a:rect l="l" t="t" r="r" b="b"/>
              <a:pathLst>
                <a:path w="694" h="2080" extrusionOk="0">
                  <a:moveTo>
                    <a:pt x="1" y="0"/>
                  </a:moveTo>
                  <a:lnTo>
                    <a:pt x="1" y="1733"/>
                  </a:lnTo>
                  <a:cubicBezTo>
                    <a:pt x="1" y="1922"/>
                    <a:pt x="158" y="2079"/>
                    <a:pt x="347" y="2079"/>
                  </a:cubicBezTo>
                  <a:cubicBezTo>
                    <a:pt x="536" y="2079"/>
                    <a:pt x="694" y="1922"/>
                    <a:pt x="694" y="1733"/>
                  </a:cubicBezTo>
                  <a:lnTo>
                    <a:pt x="69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06" name="Google Shape;9206;p82"/>
            <p:cNvSpPr/>
            <p:nvPr/>
          </p:nvSpPr>
          <p:spPr>
            <a:xfrm>
              <a:off x="-27350775" y="3350150"/>
              <a:ext cx="296950" cy="121300"/>
            </a:xfrm>
            <a:custGeom>
              <a:avLst/>
              <a:gdLst/>
              <a:ahLst/>
              <a:cxnLst/>
              <a:rect l="l" t="t" r="r" b="b"/>
              <a:pathLst>
                <a:path w="11878" h="4852" extrusionOk="0">
                  <a:moveTo>
                    <a:pt x="5923" y="693"/>
                  </a:moveTo>
                  <a:cubicBezTo>
                    <a:pt x="6112" y="693"/>
                    <a:pt x="6270" y="851"/>
                    <a:pt x="6270" y="1040"/>
                  </a:cubicBezTo>
                  <a:lnTo>
                    <a:pt x="6270" y="1733"/>
                  </a:lnTo>
                  <a:lnTo>
                    <a:pt x="6994" y="1733"/>
                  </a:lnTo>
                  <a:cubicBezTo>
                    <a:pt x="7183" y="1733"/>
                    <a:pt x="7341" y="1891"/>
                    <a:pt x="7341" y="2080"/>
                  </a:cubicBezTo>
                  <a:cubicBezTo>
                    <a:pt x="7341" y="2300"/>
                    <a:pt x="7183" y="2458"/>
                    <a:pt x="6994" y="2458"/>
                  </a:cubicBezTo>
                  <a:lnTo>
                    <a:pt x="6270" y="2458"/>
                  </a:lnTo>
                  <a:lnTo>
                    <a:pt x="6270" y="3151"/>
                  </a:lnTo>
                  <a:cubicBezTo>
                    <a:pt x="6270" y="3340"/>
                    <a:pt x="6112" y="3497"/>
                    <a:pt x="5923" y="3497"/>
                  </a:cubicBezTo>
                  <a:cubicBezTo>
                    <a:pt x="5734" y="3497"/>
                    <a:pt x="5577" y="3340"/>
                    <a:pt x="5577" y="3151"/>
                  </a:cubicBezTo>
                  <a:lnTo>
                    <a:pt x="5577" y="2458"/>
                  </a:lnTo>
                  <a:lnTo>
                    <a:pt x="4852" y="2458"/>
                  </a:lnTo>
                  <a:cubicBezTo>
                    <a:pt x="4663" y="2458"/>
                    <a:pt x="4505" y="2300"/>
                    <a:pt x="4505" y="2080"/>
                  </a:cubicBezTo>
                  <a:cubicBezTo>
                    <a:pt x="4537" y="1891"/>
                    <a:pt x="4695" y="1733"/>
                    <a:pt x="4852" y="1733"/>
                  </a:cubicBezTo>
                  <a:lnTo>
                    <a:pt x="5577" y="1733"/>
                  </a:lnTo>
                  <a:lnTo>
                    <a:pt x="5577" y="1040"/>
                  </a:lnTo>
                  <a:cubicBezTo>
                    <a:pt x="5577" y="851"/>
                    <a:pt x="5734" y="693"/>
                    <a:pt x="5923" y="693"/>
                  </a:cubicBezTo>
                  <a:close/>
                  <a:moveTo>
                    <a:pt x="126" y="0"/>
                  </a:moveTo>
                  <a:lnTo>
                    <a:pt x="126" y="3119"/>
                  </a:lnTo>
                  <a:cubicBezTo>
                    <a:pt x="0" y="4064"/>
                    <a:pt x="756" y="4852"/>
                    <a:pt x="1733" y="4852"/>
                  </a:cubicBezTo>
                  <a:lnTo>
                    <a:pt x="10145" y="4852"/>
                  </a:lnTo>
                  <a:cubicBezTo>
                    <a:pt x="11090" y="4852"/>
                    <a:pt x="11878" y="4064"/>
                    <a:pt x="11878" y="3119"/>
                  </a:cubicBezTo>
                  <a:lnTo>
                    <a:pt x="11878" y="0"/>
                  </a:lnTo>
                  <a:lnTo>
                    <a:pt x="10491" y="0"/>
                  </a:lnTo>
                  <a:lnTo>
                    <a:pt x="10491" y="1040"/>
                  </a:lnTo>
                  <a:cubicBezTo>
                    <a:pt x="10491" y="1639"/>
                    <a:pt x="10019" y="2048"/>
                    <a:pt x="9452" y="2048"/>
                  </a:cubicBezTo>
                  <a:cubicBezTo>
                    <a:pt x="8885" y="2048"/>
                    <a:pt x="8444" y="1576"/>
                    <a:pt x="8444" y="1040"/>
                  </a:cubicBezTo>
                  <a:lnTo>
                    <a:pt x="8444" y="0"/>
                  </a:lnTo>
                  <a:lnTo>
                    <a:pt x="3560" y="0"/>
                  </a:lnTo>
                  <a:lnTo>
                    <a:pt x="3560" y="1040"/>
                  </a:lnTo>
                  <a:cubicBezTo>
                    <a:pt x="3560" y="1639"/>
                    <a:pt x="3088" y="2048"/>
                    <a:pt x="2521" y="2048"/>
                  </a:cubicBezTo>
                  <a:cubicBezTo>
                    <a:pt x="1954" y="2048"/>
                    <a:pt x="1513" y="1576"/>
                    <a:pt x="1513" y="1040"/>
                  </a:cubicBezTo>
                  <a:lnTo>
                    <a:pt x="1513"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07" name="Google Shape;9207;p82"/>
            <p:cNvSpPr/>
            <p:nvPr/>
          </p:nvSpPr>
          <p:spPr>
            <a:xfrm>
              <a:off x="-27299575" y="3332825"/>
              <a:ext cx="18125" cy="52000"/>
            </a:xfrm>
            <a:custGeom>
              <a:avLst/>
              <a:gdLst/>
              <a:ahLst/>
              <a:cxnLst/>
              <a:rect l="l" t="t" r="r" b="b"/>
              <a:pathLst>
                <a:path w="725" h="2080" extrusionOk="0">
                  <a:moveTo>
                    <a:pt x="0" y="0"/>
                  </a:moveTo>
                  <a:lnTo>
                    <a:pt x="0" y="1733"/>
                  </a:lnTo>
                  <a:cubicBezTo>
                    <a:pt x="0" y="1922"/>
                    <a:pt x="158" y="2079"/>
                    <a:pt x="378" y="2079"/>
                  </a:cubicBezTo>
                  <a:cubicBezTo>
                    <a:pt x="567" y="2079"/>
                    <a:pt x="725" y="1922"/>
                    <a:pt x="725" y="1733"/>
                  </a:cubicBezTo>
                  <a:lnTo>
                    <a:pt x="72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208" name="Google Shape;9208;p82"/>
          <p:cNvGrpSpPr/>
          <p:nvPr/>
        </p:nvGrpSpPr>
        <p:grpSpPr>
          <a:xfrm>
            <a:off x="8314553" y="2651412"/>
            <a:ext cx="359057" cy="470763"/>
            <a:chOff x="-27313750" y="3545275"/>
            <a:chExt cx="226050" cy="296375"/>
          </a:xfrm>
        </p:grpSpPr>
        <p:sp>
          <p:nvSpPr>
            <p:cNvPr id="9209" name="Google Shape;9209;p82"/>
            <p:cNvSpPr/>
            <p:nvPr/>
          </p:nvSpPr>
          <p:spPr>
            <a:xfrm>
              <a:off x="-27305100" y="3598450"/>
              <a:ext cx="208750" cy="173100"/>
            </a:xfrm>
            <a:custGeom>
              <a:avLst/>
              <a:gdLst/>
              <a:ahLst/>
              <a:cxnLst/>
              <a:rect l="l" t="t" r="r" b="b"/>
              <a:pathLst>
                <a:path w="8350" h="6924" extrusionOk="0">
                  <a:moveTo>
                    <a:pt x="4128" y="2733"/>
                  </a:moveTo>
                  <a:cubicBezTo>
                    <a:pt x="4380" y="3048"/>
                    <a:pt x="4726" y="3269"/>
                    <a:pt x="5167" y="3552"/>
                  </a:cubicBezTo>
                  <a:lnTo>
                    <a:pt x="5167" y="4497"/>
                  </a:lnTo>
                  <a:cubicBezTo>
                    <a:pt x="5167" y="4844"/>
                    <a:pt x="5010" y="5159"/>
                    <a:pt x="4695" y="5348"/>
                  </a:cubicBezTo>
                  <a:cubicBezTo>
                    <a:pt x="4537" y="5474"/>
                    <a:pt x="4325" y="5537"/>
                    <a:pt x="4112" y="5537"/>
                  </a:cubicBezTo>
                  <a:cubicBezTo>
                    <a:pt x="3899" y="5537"/>
                    <a:pt x="3687" y="5474"/>
                    <a:pt x="3529" y="5348"/>
                  </a:cubicBezTo>
                  <a:cubicBezTo>
                    <a:pt x="3277" y="5159"/>
                    <a:pt x="3057" y="4844"/>
                    <a:pt x="3057" y="4497"/>
                  </a:cubicBezTo>
                  <a:lnTo>
                    <a:pt x="3057" y="3552"/>
                  </a:lnTo>
                  <a:lnTo>
                    <a:pt x="3120" y="3552"/>
                  </a:lnTo>
                  <a:cubicBezTo>
                    <a:pt x="3529" y="3269"/>
                    <a:pt x="3907" y="2985"/>
                    <a:pt x="4128" y="2733"/>
                  </a:cubicBezTo>
                  <a:close/>
                  <a:moveTo>
                    <a:pt x="4222" y="0"/>
                  </a:moveTo>
                  <a:cubicBezTo>
                    <a:pt x="3568" y="0"/>
                    <a:pt x="2915" y="166"/>
                    <a:pt x="2363" y="496"/>
                  </a:cubicBezTo>
                  <a:cubicBezTo>
                    <a:pt x="1702" y="906"/>
                    <a:pt x="1229" y="1473"/>
                    <a:pt x="946" y="2166"/>
                  </a:cubicBezTo>
                  <a:lnTo>
                    <a:pt x="190" y="4560"/>
                  </a:lnTo>
                  <a:cubicBezTo>
                    <a:pt x="1" y="5002"/>
                    <a:pt x="64" y="5474"/>
                    <a:pt x="316" y="5915"/>
                  </a:cubicBezTo>
                  <a:cubicBezTo>
                    <a:pt x="662" y="6514"/>
                    <a:pt x="1324" y="6892"/>
                    <a:pt x="2080" y="6923"/>
                  </a:cubicBezTo>
                  <a:cubicBezTo>
                    <a:pt x="2363" y="6923"/>
                    <a:pt x="2615" y="6892"/>
                    <a:pt x="2805" y="6766"/>
                  </a:cubicBezTo>
                  <a:cubicBezTo>
                    <a:pt x="3120" y="6608"/>
                    <a:pt x="3403" y="6419"/>
                    <a:pt x="3561" y="6104"/>
                  </a:cubicBezTo>
                  <a:cubicBezTo>
                    <a:pt x="3750" y="6199"/>
                    <a:pt x="3939" y="6230"/>
                    <a:pt x="4191" y="6230"/>
                  </a:cubicBezTo>
                  <a:cubicBezTo>
                    <a:pt x="4380" y="6230"/>
                    <a:pt x="4600" y="6199"/>
                    <a:pt x="4821" y="6104"/>
                  </a:cubicBezTo>
                  <a:cubicBezTo>
                    <a:pt x="5010" y="6388"/>
                    <a:pt x="5230" y="6608"/>
                    <a:pt x="5545" y="6766"/>
                  </a:cubicBezTo>
                  <a:cubicBezTo>
                    <a:pt x="5797" y="6892"/>
                    <a:pt x="6018" y="6923"/>
                    <a:pt x="6270" y="6923"/>
                  </a:cubicBezTo>
                  <a:lnTo>
                    <a:pt x="6302" y="6923"/>
                  </a:lnTo>
                  <a:cubicBezTo>
                    <a:pt x="7026" y="6892"/>
                    <a:pt x="7688" y="6451"/>
                    <a:pt x="8034" y="5915"/>
                  </a:cubicBezTo>
                  <a:cubicBezTo>
                    <a:pt x="8318" y="5474"/>
                    <a:pt x="8349" y="5002"/>
                    <a:pt x="8192" y="4623"/>
                  </a:cubicBezTo>
                  <a:lnTo>
                    <a:pt x="7436" y="2135"/>
                  </a:lnTo>
                  <a:cubicBezTo>
                    <a:pt x="7184" y="1473"/>
                    <a:pt x="6711" y="906"/>
                    <a:pt x="6081" y="496"/>
                  </a:cubicBezTo>
                  <a:cubicBezTo>
                    <a:pt x="5530" y="166"/>
                    <a:pt x="4876" y="0"/>
                    <a:pt x="422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10" name="Google Shape;9210;p82"/>
            <p:cNvSpPr/>
            <p:nvPr/>
          </p:nvSpPr>
          <p:spPr>
            <a:xfrm>
              <a:off x="-27313750" y="3770725"/>
              <a:ext cx="226050" cy="70925"/>
            </a:xfrm>
            <a:custGeom>
              <a:avLst/>
              <a:gdLst/>
              <a:ahLst/>
              <a:cxnLst/>
              <a:rect l="l" t="t" r="r" b="b"/>
              <a:pathLst>
                <a:path w="9042" h="2837" extrusionOk="0">
                  <a:moveTo>
                    <a:pt x="4159" y="1"/>
                  </a:moveTo>
                  <a:cubicBezTo>
                    <a:pt x="3970" y="190"/>
                    <a:pt x="3686" y="379"/>
                    <a:pt x="3403" y="505"/>
                  </a:cubicBezTo>
                  <a:cubicBezTo>
                    <a:pt x="3151" y="631"/>
                    <a:pt x="2772" y="694"/>
                    <a:pt x="2426" y="694"/>
                  </a:cubicBezTo>
                  <a:cubicBezTo>
                    <a:pt x="1764" y="662"/>
                    <a:pt x="1166" y="442"/>
                    <a:pt x="693" y="32"/>
                  </a:cubicBezTo>
                  <a:cubicBezTo>
                    <a:pt x="252" y="473"/>
                    <a:pt x="0" y="1072"/>
                    <a:pt x="0" y="1734"/>
                  </a:cubicBezTo>
                  <a:lnTo>
                    <a:pt x="0" y="2490"/>
                  </a:lnTo>
                  <a:cubicBezTo>
                    <a:pt x="0" y="2679"/>
                    <a:pt x="158" y="2836"/>
                    <a:pt x="347" y="2836"/>
                  </a:cubicBezTo>
                  <a:lnTo>
                    <a:pt x="8695" y="2836"/>
                  </a:lnTo>
                  <a:cubicBezTo>
                    <a:pt x="8884" y="2836"/>
                    <a:pt x="9042" y="2679"/>
                    <a:pt x="9042" y="2490"/>
                  </a:cubicBezTo>
                  <a:lnTo>
                    <a:pt x="9042" y="1765"/>
                  </a:lnTo>
                  <a:cubicBezTo>
                    <a:pt x="9042" y="1135"/>
                    <a:pt x="8821" y="505"/>
                    <a:pt x="8349" y="95"/>
                  </a:cubicBezTo>
                  <a:cubicBezTo>
                    <a:pt x="7876" y="473"/>
                    <a:pt x="7309" y="725"/>
                    <a:pt x="6679" y="757"/>
                  </a:cubicBezTo>
                  <a:lnTo>
                    <a:pt x="6616" y="757"/>
                  </a:lnTo>
                  <a:cubicBezTo>
                    <a:pt x="6238" y="757"/>
                    <a:pt x="5891" y="662"/>
                    <a:pt x="5576" y="505"/>
                  </a:cubicBezTo>
                  <a:cubicBezTo>
                    <a:pt x="5324" y="379"/>
                    <a:pt x="5072" y="221"/>
                    <a:pt x="4883" y="1"/>
                  </a:cubicBezTo>
                  <a:cubicBezTo>
                    <a:pt x="4757" y="32"/>
                    <a:pt x="4631" y="32"/>
                    <a:pt x="4505" y="32"/>
                  </a:cubicBezTo>
                  <a:cubicBezTo>
                    <a:pt x="4411" y="32"/>
                    <a:pt x="4285" y="32"/>
                    <a:pt x="415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11" name="Google Shape;9211;p82"/>
            <p:cNvSpPr/>
            <p:nvPr/>
          </p:nvSpPr>
          <p:spPr>
            <a:xfrm>
              <a:off x="-27261000" y="3545275"/>
              <a:ext cx="122100" cy="51425"/>
            </a:xfrm>
            <a:custGeom>
              <a:avLst/>
              <a:gdLst/>
              <a:ahLst/>
              <a:cxnLst/>
              <a:rect l="l" t="t" r="r" b="b"/>
              <a:pathLst>
                <a:path w="4884" h="2057" extrusionOk="0">
                  <a:moveTo>
                    <a:pt x="2454" y="1"/>
                  </a:moveTo>
                  <a:cubicBezTo>
                    <a:pt x="1639" y="1"/>
                    <a:pt x="820" y="339"/>
                    <a:pt x="127" y="1017"/>
                  </a:cubicBezTo>
                  <a:cubicBezTo>
                    <a:pt x="32" y="1111"/>
                    <a:pt x="1" y="1237"/>
                    <a:pt x="32" y="1332"/>
                  </a:cubicBezTo>
                  <a:lnTo>
                    <a:pt x="190" y="2056"/>
                  </a:lnTo>
                  <a:cubicBezTo>
                    <a:pt x="820" y="1647"/>
                    <a:pt x="1608" y="1458"/>
                    <a:pt x="2395" y="1458"/>
                  </a:cubicBezTo>
                  <a:cubicBezTo>
                    <a:pt x="3183" y="1458"/>
                    <a:pt x="3970" y="1647"/>
                    <a:pt x="4601" y="2056"/>
                  </a:cubicBezTo>
                  <a:lnTo>
                    <a:pt x="4664" y="2056"/>
                  </a:lnTo>
                  <a:lnTo>
                    <a:pt x="4853" y="1332"/>
                  </a:lnTo>
                  <a:cubicBezTo>
                    <a:pt x="4884" y="1237"/>
                    <a:pt x="4853" y="1111"/>
                    <a:pt x="4758" y="1017"/>
                  </a:cubicBezTo>
                  <a:cubicBezTo>
                    <a:pt x="4081" y="339"/>
                    <a:pt x="3269" y="1"/>
                    <a:pt x="245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212" name="Google Shape;9212;p82"/>
          <p:cNvGrpSpPr/>
          <p:nvPr/>
        </p:nvGrpSpPr>
        <p:grpSpPr>
          <a:xfrm>
            <a:off x="8257608" y="3249107"/>
            <a:ext cx="472947" cy="475448"/>
            <a:chOff x="-27351575" y="3915650"/>
            <a:chExt cx="297750" cy="299325"/>
          </a:xfrm>
        </p:grpSpPr>
        <p:sp>
          <p:nvSpPr>
            <p:cNvPr id="9213" name="Google Shape;9213;p82"/>
            <p:cNvSpPr/>
            <p:nvPr/>
          </p:nvSpPr>
          <p:spPr>
            <a:xfrm>
              <a:off x="-27351575" y="4059000"/>
              <a:ext cx="153625" cy="155975"/>
            </a:xfrm>
            <a:custGeom>
              <a:avLst/>
              <a:gdLst/>
              <a:ahLst/>
              <a:cxnLst/>
              <a:rect l="l" t="t" r="r" b="b"/>
              <a:pathLst>
                <a:path w="6145" h="6239" extrusionOk="0">
                  <a:moveTo>
                    <a:pt x="3183" y="1"/>
                  </a:moveTo>
                  <a:lnTo>
                    <a:pt x="2490" y="725"/>
                  </a:lnTo>
                  <a:cubicBezTo>
                    <a:pt x="2206" y="1009"/>
                    <a:pt x="1986" y="1387"/>
                    <a:pt x="1860" y="1828"/>
                  </a:cubicBezTo>
                  <a:cubicBezTo>
                    <a:pt x="1608" y="2742"/>
                    <a:pt x="1229" y="3435"/>
                    <a:pt x="725" y="4002"/>
                  </a:cubicBezTo>
                  <a:lnTo>
                    <a:pt x="316" y="4411"/>
                  </a:lnTo>
                  <a:cubicBezTo>
                    <a:pt x="127" y="4632"/>
                    <a:pt x="1" y="4884"/>
                    <a:pt x="1" y="5167"/>
                  </a:cubicBezTo>
                  <a:cubicBezTo>
                    <a:pt x="1" y="5451"/>
                    <a:pt x="127" y="5734"/>
                    <a:pt x="316" y="5923"/>
                  </a:cubicBezTo>
                  <a:cubicBezTo>
                    <a:pt x="505" y="6113"/>
                    <a:pt x="788" y="6239"/>
                    <a:pt x="1072" y="6239"/>
                  </a:cubicBezTo>
                  <a:cubicBezTo>
                    <a:pt x="1355" y="6113"/>
                    <a:pt x="1608" y="5986"/>
                    <a:pt x="1765" y="5797"/>
                  </a:cubicBezTo>
                  <a:lnTo>
                    <a:pt x="2206" y="5419"/>
                  </a:lnTo>
                  <a:cubicBezTo>
                    <a:pt x="2710" y="4884"/>
                    <a:pt x="3435" y="4506"/>
                    <a:pt x="4380" y="4254"/>
                  </a:cubicBezTo>
                  <a:cubicBezTo>
                    <a:pt x="4664" y="4191"/>
                    <a:pt x="4916" y="4033"/>
                    <a:pt x="5168" y="3876"/>
                  </a:cubicBezTo>
                  <a:lnTo>
                    <a:pt x="4664" y="3372"/>
                  </a:lnTo>
                  <a:cubicBezTo>
                    <a:pt x="4537" y="3246"/>
                    <a:pt x="4537" y="2994"/>
                    <a:pt x="4664" y="2899"/>
                  </a:cubicBezTo>
                  <a:cubicBezTo>
                    <a:pt x="4711" y="2836"/>
                    <a:pt x="4797" y="2805"/>
                    <a:pt x="4888" y="2805"/>
                  </a:cubicBezTo>
                  <a:cubicBezTo>
                    <a:pt x="4979" y="2805"/>
                    <a:pt x="5073" y="2836"/>
                    <a:pt x="5136" y="2899"/>
                  </a:cubicBezTo>
                  <a:lnTo>
                    <a:pt x="5672" y="3435"/>
                  </a:lnTo>
                  <a:lnTo>
                    <a:pt x="6144" y="2962"/>
                  </a:lnTo>
                  <a:lnTo>
                    <a:pt x="318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14" name="Google Shape;9214;p82"/>
            <p:cNvSpPr/>
            <p:nvPr/>
          </p:nvSpPr>
          <p:spPr>
            <a:xfrm>
              <a:off x="-27257050" y="3915650"/>
              <a:ext cx="203225" cy="202450"/>
            </a:xfrm>
            <a:custGeom>
              <a:avLst/>
              <a:gdLst/>
              <a:ahLst/>
              <a:cxnLst/>
              <a:rect l="l" t="t" r="r" b="b"/>
              <a:pathLst>
                <a:path w="8129" h="8098" extrusionOk="0">
                  <a:moveTo>
                    <a:pt x="1891" y="2364"/>
                  </a:moveTo>
                  <a:cubicBezTo>
                    <a:pt x="1985" y="2364"/>
                    <a:pt x="2048" y="2395"/>
                    <a:pt x="2143" y="2490"/>
                  </a:cubicBezTo>
                  <a:lnTo>
                    <a:pt x="5545" y="5892"/>
                  </a:lnTo>
                  <a:cubicBezTo>
                    <a:pt x="5671" y="6018"/>
                    <a:pt x="5671" y="6239"/>
                    <a:pt x="5545" y="6365"/>
                  </a:cubicBezTo>
                  <a:cubicBezTo>
                    <a:pt x="5498" y="6428"/>
                    <a:pt x="5411" y="6459"/>
                    <a:pt x="5321" y="6459"/>
                  </a:cubicBezTo>
                  <a:cubicBezTo>
                    <a:pt x="5230" y="6459"/>
                    <a:pt x="5136" y="6428"/>
                    <a:pt x="5073" y="6365"/>
                  </a:cubicBezTo>
                  <a:lnTo>
                    <a:pt x="1670" y="2962"/>
                  </a:lnTo>
                  <a:cubicBezTo>
                    <a:pt x="1544" y="2836"/>
                    <a:pt x="1544" y="2647"/>
                    <a:pt x="1670" y="2490"/>
                  </a:cubicBezTo>
                  <a:cubicBezTo>
                    <a:pt x="1733" y="2395"/>
                    <a:pt x="1828" y="2364"/>
                    <a:pt x="1891" y="2364"/>
                  </a:cubicBezTo>
                  <a:close/>
                  <a:moveTo>
                    <a:pt x="6742" y="1"/>
                  </a:moveTo>
                  <a:cubicBezTo>
                    <a:pt x="6333" y="1"/>
                    <a:pt x="6018" y="158"/>
                    <a:pt x="5766" y="379"/>
                  </a:cubicBezTo>
                  <a:lnTo>
                    <a:pt x="4128" y="2017"/>
                  </a:lnTo>
                  <a:cubicBezTo>
                    <a:pt x="3938" y="2206"/>
                    <a:pt x="3679" y="2301"/>
                    <a:pt x="3415" y="2301"/>
                  </a:cubicBezTo>
                  <a:cubicBezTo>
                    <a:pt x="3151" y="2301"/>
                    <a:pt x="2883" y="2206"/>
                    <a:pt x="2678" y="2017"/>
                  </a:cubicBezTo>
                  <a:cubicBezTo>
                    <a:pt x="2489" y="1812"/>
                    <a:pt x="2229" y="1710"/>
                    <a:pt x="1965" y="1710"/>
                  </a:cubicBezTo>
                  <a:cubicBezTo>
                    <a:pt x="1702" y="1710"/>
                    <a:pt x="1434" y="1812"/>
                    <a:pt x="1229" y="2017"/>
                  </a:cubicBezTo>
                  <a:cubicBezTo>
                    <a:pt x="851" y="2395"/>
                    <a:pt x="851" y="3057"/>
                    <a:pt x="1229" y="3466"/>
                  </a:cubicBezTo>
                  <a:lnTo>
                    <a:pt x="1481" y="3687"/>
                  </a:lnTo>
                  <a:lnTo>
                    <a:pt x="0" y="5167"/>
                  </a:lnTo>
                  <a:lnTo>
                    <a:pt x="2962" y="8097"/>
                  </a:lnTo>
                  <a:lnTo>
                    <a:pt x="3403" y="7625"/>
                  </a:lnTo>
                  <a:lnTo>
                    <a:pt x="2836" y="7089"/>
                  </a:lnTo>
                  <a:cubicBezTo>
                    <a:pt x="2710" y="6963"/>
                    <a:pt x="2710" y="6743"/>
                    <a:pt x="2836" y="6617"/>
                  </a:cubicBezTo>
                  <a:cubicBezTo>
                    <a:pt x="2899" y="6554"/>
                    <a:pt x="2985" y="6522"/>
                    <a:pt x="3072" y="6522"/>
                  </a:cubicBezTo>
                  <a:cubicBezTo>
                    <a:pt x="3159" y="6522"/>
                    <a:pt x="3245" y="6554"/>
                    <a:pt x="3308" y="6617"/>
                  </a:cubicBezTo>
                  <a:lnTo>
                    <a:pt x="3875" y="7152"/>
                  </a:lnTo>
                  <a:lnTo>
                    <a:pt x="4380" y="6648"/>
                  </a:lnTo>
                  <a:lnTo>
                    <a:pt x="4600" y="6900"/>
                  </a:lnTo>
                  <a:cubicBezTo>
                    <a:pt x="4821" y="7089"/>
                    <a:pt x="5073" y="7215"/>
                    <a:pt x="5356" y="7215"/>
                  </a:cubicBezTo>
                  <a:cubicBezTo>
                    <a:pt x="5640" y="7215"/>
                    <a:pt x="5923" y="7089"/>
                    <a:pt x="6112" y="6900"/>
                  </a:cubicBezTo>
                  <a:cubicBezTo>
                    <a:pt x="6490" y="6491"/>
                    <a:pt x="6490" y="5829"/>
                    <a:pt x="6112" y="5420"/>
                  </a:cubicBezTo>
                  <a:cubicBezTo>
                    <a:pt x="5703" y="5041"/>
                    <a:pt x="5703" y="4380"/>
                    <a:pt x="6112" y="3970"/>
                  </a:cubicBezTo>
                  <a:lnTo>
                    <a:pt x="7719" y="2364"/>
                  </a:lnTo>
                  <a:cubicBezTo>
                    <a:pt x="8003" y="2080"/>
                    <a:pt x="8129" y="1733"/>
                    <a:pt x="8129" y="1387"/>
                  </a:cubicBezTo>
                  <a:cubicBezTo>
                    <a:pt x="8129" y="1009"/>
                    <a:pt x="7971" y="662"/>
                    <a:pt x="7719" y="379"/>
                  </a:cubicBezTo>
                  <a:cubicBezTo>
                    <a:pt x="7436" y="127"/>
                    <a:pt x="7120" y="1"/>
                    <a:pt x="674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215" name="Google Shape;9215;p82"/>
          <p:cNvGrpSpPr/>
          <p:nvPr/>
        </p:nvGrpSpPr>
        <p:grpSpPr>
          <a:xfrm>
            <a:off x="6507595" y="3892039"/>
            <a:ext cx="425413" cy="470723"/>
            <a:chOff x="-25445525" y="3175900"/>
            <a:chExt cx="267825" cy="296350"/>
          </a:xfrm>
        </p:grpSpPr>
        <p:sp>
          <p:nvSpPr>
            <p:cNvPr id="9216" name="Google Shape;9216;p82"/>
            <p:cNvSpPr/>
            <p:nvPr/>
          </p:nvSpPr>
          <p:spPr>
            <a:xfrm>
              <a:off x="-25445525" y="3367475"/>
              <a:ext cx="123675" cy="104775"/>
            </a:xfrm>
            <a:custGeom>
              <a:avLst/>
              <a:gdLst/>
              <a:ahLst/>
              <a:cxnLst/>
              <a:rect l="l" t="t" r="r" b="b"/>
              <a:pathLst>
                <a:path w="4947" h="4191" extrusionOk="0">
                  <a:moveTo>
                    <a:pt x="3088" y="0"/>
                  </a:moveTo>
                  <a:cubicBezTo>
                    <a:pt x="2364" y="883"/>
                    <a:pt x="1387" y="2080"/>
                    <a:pt x="127" y="3655"/>
                  </a:cubicBezTo>
                  <a:cubicBezTo>
                    <a:pt x="1" y="3718"/>
                    <a:pt x="1" y="3875"/>
                    <a:pt x="32" y="4001"/>
                  </a:cubicBezTo>
                  <a:cubicBezTo>
                    <a:pt x="95" y="4127"/>
                    <a:pt x="253" y="4191"/>
                    <a:pt x="379" y="4191"/>
                  </a:cubicBezTo>
                  <a:lnTo>
                    <a:pt x="3246" y="4191"/>
                  </a:lnTo>
                  <a:cubicBezTo>
                    <a:pt x="3372" y="4191"/>
                    <a:pt x="3435" y="4159"/>
                    <a:pt x="3529" y="4096"/>
                  </a:cubicBezTo>
                  <a:lnTo>
                    <a:pt x="4947" y="2363"/>
                  </a:lnTo>
                  <a:lnTo>
                    <a:pt x="3466" y="536"/>
                  </a:lnTo>
                  <a:lnTo>
                    <a:pt x="3120" y="63"/>
                  </a:lnTo>
                  <a:cubicBezTo>
                    <a:pt x="3120" y="32"/>
                    <a:pt x="3088" y="32"/>
                    <a:pt x="308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17" name="Google Shape;9217;p82"/>
            <p:cNvSpPr/>
            <p:nvPr/>
          </p:nvSpPr>
          <p:spPr>
            <a:xfrm>
              <a:off x="-25398250" y="3175900"/>
              <a:ext cx="220550" cy="296350"/>
            </a:xfrm>
            <a:custGeom>
              <a:avLst/>
              <a:gdLst/>
              <a:ahLst/>
              <a:cxnLst/>
              <a:rect l="l" t="t" r="r" b="b"/>
              <a:pathLst>
                <a:path w="8822" h="11854" extrusionOk="0">
                  <a:moveTo>
                    <a:pt x="3491" y="1"/>
                  </a:moveTo>
                  <a:cubicBezTo>
                    <a:pt x="3420" y="1"/>
                    <a:pt x="3348" y="3"/>
                    <a:pt x="3277" y="8"/>
                  </a:cubicBezTo>
                  <a:cubicBezTo>
                    <a:pt x="1481" y="134"/>
                    <a:pt x="0" y="1709"/>
                    <a:pt x="0" y="3568"/>
                  </a:cubicBezTo>
                  <a:cubicBezTo>
                    <a:pt x="0" y="4733"/>
                    <a:pt x="945" y="6246"/>
                    <a:pt x="1764" y="7285"/>
                  </a:cubicBezTo>
                  <a:lnTo>
                    <a:pt x="2142" y="7758"/>
                  </a:lnTo>
                  <a:lnTo>
                    <a:pt x="5324" y="11759"/>
                  </a:lnTo>
                  <a:cubicBezTo>
                    <a:pt x="5387" y="11822"/>
                    <a:pt x="5482" y="11854"/>
                    <a:pt x="5608" y="11854"/>
                  </a:cubicBezTo>
                  <a:lnTo>
                    <a:pt x="8475" y="11854"/>
                  </a:lnTo>
                  <a:cubicBezTo>
                    <a:pt x="8601" y="11854"/>
                    <a:pt x="8695" y="11790"/>
                    <a:pt x="8790" y="11664"/>
                  </a:cubicBezTo>
                  <a:cubicBezTo>
                    <a:pt x="8821" y="11538"/>
                    <a:pt x="8821" y="11381"/>
                    <a:pt x="8758" y="11318"/>
                  </a:cubicBezTo>
                  <a:cubicBezTo>
                    <a:pt x="7939" y="10278"/>
                    <a:pt x="7183" y="9302"/>
                    <a:pt x="6459" y="8482"/>
                  </a:cubicBezTo>
                  <a:cubicBezTo>
                    <a:pt x="6144" y="8073"/>
                    <a:pt x="5828" y="7695"/>
                    <a:pt x="5513" y="7348"/>
                  </a:cubicBezTo>
                  <a:cubicBezTo>
                    <a:pt x="5387" y="7191"/>
                    <a:pt x="5293" y="7065"/>
                    <a:pt x="5167" y="6907"/>
                  </a:cubicBezTo>
                  <a:cubicBezTo>
                    <a:pt x="4600" y="6246"/>
                    <a:pt x="4127" y="5647"/>
                    <a:pt x="3749" y="5080"/>
                  </a:cubicBezTo>
                  <a:cubicBezTo>
                    <a:pt x="3088" y="4198"/>
                    <a:pt x="2646" y="3568"/>
                    <a:pt x="2363" y="3032"/>
                  </a:cubicBezTo>
                  <a:cubicBezTo>
                    <a:pt x="2174" y="2686"/>
                    <a:pt x="2079" y="2371"/>
                    <a:pt x="2079" y="2182"/>
                  </a:cubicBezTo>
                  <a:cubicBezTo>
                    <a:pt x="2079" y="1425"/>
                    <a:pt x="2678" y="764"/>
                    <a:pt x="3466" y="764"/>
                  </a:cubicBezTo>
                  <a:cubicBezTo>
                    <a:pt x="4253" y="764"/>
                    <a:pt x="4852" y="1425"/>
                    <a:pt x="4852" y="2182"/>
                  </a:cubicBezTo>
                  <a:cubicBezTo>
                    <a:pt x="4852" y="2308"/>
                    <a:pt x="4820" y="2528"/>
                    <a:pt x="4568" y="3001"/>
                  </a:cubicBezTo>
                  <a:cubicBezTo>
                    <a:pt x="4379" y="3347"/>
                    <a:pt x="4159" y="3757"/>
                    <a:pt x="3907" y="4103"/>
                  </a:cubicBezTo>
                  <a:cubicBezTo>
                    <a:pt x="4064" y="4292"/>
                    <a:pt x="4190" y="4513"/>
                    <a:pt x="4316" y="4670"/>
                  </a:cubicBezTo>
                  <a:cubicBezTo>
                    <a:pt x="4694" y="5206"/>
                    <a:pt x="5167" y="5805"/>
                    <a:pt x="5734" y="6435"/>
                  </a:cubicBezTo>
                  <a:lnTo>
                    <a:pt x="5765" y="6466"/>
                  </a:lnTo>
                  <a:cubicBezTo>
                    <a:pt x="6396" y="5521"/>
                    <a:pt x="6931" y="4418"/>
                    <a:pt x="6931" y="3505"/>
                  </a:cubicBezTo>
                  <a:cubicBezTo>
                    <a:pt x="6931" y="1621"/>
                    <a:pt x="5408" y="1"/>
                    <a:pt x="349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18" name="Google Shape;9218;p82"/>
            <p:cNvSpPr/>
            <p:nvPr/>
          </p:nvSpPr>
          <p:spPr>
            <a:xfrm>
              <a:off x="-25328950" y="3211525"/>
              <a:ext cx="35475" cy="36250"/>
            </a:xfrm>
            <a:custGeom>
              <a:avLst/>
              <a:gdLst/>
              <a:ahLst/>
              <a:cxnLst/>
              <a:rect l="l" t="t" r="r" b="b"/>
              <a:pathLst>
                <a:path w="1419" h="1450" extrusionOk="0">
                  <a:moveTo>
                    <a:pt x="694" y="0"/>
                  </a:moveTo>
                  <a:cubicBezTo>
                    <a:pt x="316" y="0"/>
                    <a:pt x="0" y="347"/>
                    <a:pt x="0" y="757"/>
                  </a:cubicBezTo>
                  <a:cubicBezTo>
                    <a:pt x="0" y="757"/>
                    <a:pt x="0" y="914"/>
                    <a:pt x="190" y="1292"/>
                  </a:cubicBezTo>
                  <a:cubicBezTo>
                    <a:pt x="221" y="1355"/>
                    <a:pt x="221" y="1418"/>
                    <a:pt x="253" y="1450"/>
                  </a:cubicBezTo>
                  <a:cubicBezTo>
                    <a:pt x="379" y="1418"/>
                    <a:pt x="536" y="1387"/>
                    <a:pt x="662" y="1387"/>
                  </a:cubicBezTo>
                  <a:cubicBezTo>
                    <a:pt x="788" y="1387"/>
                    <a:pt x="946" y="1418"/>
                    <a:pt x="1040" y="1450"/>
                  </a:cubicBezTo>
                  <a:cubicBezTo>
                    <a:pt x="1103" y="1418"/>
                    <a:pt x="1135" y="1355"/>
                    <a:pt x="1135" y="1292"/>
                  </a:cubicBezTo>
                  <a:cubicBezTo>
                    <a:pt x="1324" y="914"/>
                    <a:pt x="1324" y="757"/>
                    <a:pt x="1324" y="757"/>
                  </a:cubicBezTo>
                  <a:cubicBezTo>
                    <a:pt x="1418" y="347"/>
                    <a:pt x="1103" y="0"/>
                    <a:pt x="69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219" name="Google Shape;9219;p82"/>
          <p:cNvGrpSpPr/>
          <p:nvPr/>
        </p:nvGrpSpPr>
        <p:grpSpPr>
          <a:xfrm>
            <a:off x="6483214" y="4545803"/>
            <a:ext cx="474177" cy="440384"/>
            <a:chOff x="-25465200" y="3565175"/>
            <a:chExt cx="298525" cy="277250"/>
          </a:xfrm>
        </p:grpSpPr>
        <p:sp>
          <p:nvSpPr>
            <p:cNvPr id="9220" name="Google Shape;9220;p82"/>
            <p:cNvSpPr/>
            <p:nvPr/>
          </p:nvSpPr>
          <p:spPr>
            <a:xfrm>
              <a:off x="-25413225" y="3565175"/>
              <a:ext cx="172500" cy="103975"/>
            </a:xfrm>
            <a:custGeom>
              <a:avLst/>
              <a:gdLst/>
              <a:ahLst/>
              <a:cxnLst/>
              <a:rect l="l" t="t" r="r" b="b"/>
              <a:pathLst>
                <a:path w="6900" h="4159" extrusionOk="0">
                  <a:moveTo>
                    <a:pt x="4884" y="1166"/>
                  </a:moveTo>
                  <a:lnTo>
                    <a:pt x="5797" y="2079"/>
                  </a:lnTo>
                  <a:lnTo>
                    <a:pt x="4884" y="2079"/>
                  </a:lnTo>
                  <a:lnTo>
                    <a:pt x="4884" y="1166"/>
                  </a:lnTo>
                  <a:close/>
                  <a:moveTo>
                    <a:pt x="379" y="0"/>
                  </a:moveTo>
                  <a:cubicBezTo>
                    <a:pt x="158" y="0"/>
                    <a:pt x="0" y="158"/>
                    <a:pt x="0" y="347"/>
                  </a:cubicBezTo>
                  <a:lnTo>
                    <a:pt x="0" y="3151"/>
                  </a:lnTo>
                  <a:cubicBezTo>
                    <a:pt x="284" y="2899"/>
                    <a:pt x="631" y="2804"/>
                    <a:pt x="1040" y="2804"/>
                  </a:cubicBezTo>
                  <a:lnTo>
                    <a:pt x="4065" y="2804"/>
                  </a:lnTo>
                  <a:cubicBezTo>
                    <a:pt x="4726" y="2804"/>
                    <a:pt x="5325" y="3151"/>
                    <a:pt x="5608" y="3718"/>
                  </a:cubicBezTo>
                  <a:lnTo>
                    <a:pt x="5797" y="4159"/>
                  </a:lnTo>
                  <a:lnTo>
                    <a:pt x="6900" y="4159"/>
                  </a:lnTo>
                  <a:lnTo>
                    <a:pt x="6900" y="2426"/>
                  </a:lnTo>
                  <a:cubicBezTo>
                    <a:pt x="6900" y="2394"/>
                    <a:pt x="6869" y="2237"/>
                    <a:pt x="6774" y="2205"/>
                  </a:cubicBezTo>
                  <a:lnTo>
                    <a:pt x="4695" y="126"/>
                  </a:lnTo>
                  <a:cubicBezTo>
                    <a:pt x="4726" y="32"/>
                    <a:pt x="4632" y="0"/>
                    <a:pt x="453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21" name="Google Shape;9221;p82"/>
            <p:cNvSpPr/>
            <p:nvPr/>
          </p:nvSpPr>
          <p:spPr>
            <a:xfrm>
              <a:off x="-25465200" y="3650225"/>
              <a:ext cx="298525" cy="192200"/>
            </a:xfrm>
            <a:custGeom>
              <a:avLst/>
              <a:gdLst/>
              <a:ahLst/>
              <a:cxnLst/>
              <a:rect l="l" t="t" r="r" b="b"/>
              <a:pathLst>
                <a:path w="11941" h="7688" extrusionOk="0">
                  <a:moveTo>
                    <a:pt x="10838" y="3529"/>
                  </a:moveTo>
                  <a:cubicBezTo>
                    <a:pt x="10964" y="3529"/>
                    <a:pt x="11027" y="3561"/>
                    <a:pt x="11121" y="3655"/>
                  </a:cubicBezTo>
                  <a:cubicBezTo>
                    <a:pt x="11184" y="3718"/>
                    <a:pt x="11184" y="3813"/>
                    <a:pt x="11184" y="3907"/>
                  </a:cubicBezTo>
                  <a:lnTo>
                    <a:pt x="10901" y="5703"/>
                  </a:lnTo>
                  <a:lnTo>
                    <a:pt x="10365" y="3529"/>
                  </a:lnTo>
                  <a:close/>
                  <a:moveTo>
                    <a:pt x="5227" y="2768"/>
                  </a:moveTo>
                  <a:cubicBezTo>
                    <a:pt x="5400" y="2768"/>
                    <a:pt x="5580" y="2884"/>
                    <a:pt x="5608" y="3025"/>
                  </a:cubicBezTo>
                  <a:lnTo>
                    <a:pt x="5892" y="4159"/>
                  </a:lnTo>
                  <a:lnTo>
                    <a:pt x="7341" y="4159"/>
                  </a:lnTo>
                  <a:cubicBezTo>
                    <a:pt x="7530" y="4159"/>
                    <a:pt x="7687" y="4317"/>
                    <a:pt x="7687" y="4506"/>
                  </a:cubicBezTo>
                  <a:cubicBezTo>
                    <a:pt x="7687" y="4758"/>
                    <a:pt x="7530" y="4915"/>
                    <a:pt x="7341" y="4915"/>
                  </a:cubicBezTo>
                  <a:lnTo>
                    <a:pt x="6018" y="4915"/>
                  </a:lnTo>
                  <a:lnTo>
                    <a:pt x="6270" y="5829"/>
                  </a:lnTo>
                  <a:cubicBezTo>
                    <a:pt x="6301" y="6050"/>
                    <a:pt x="6175" y="6207"/>
                    <a:pt x="6018" y="6270"/>
                  </a:cubicBezTo>
                  <a:lnTo>
                    <a:pt x="5955" y="6270"/>
                  </a:lnTo>
                  <a:cubicBezTo>
                    <a:pt x="5797" y="6270"/>
                    <a:pt x="5640" y="6176"/>
                    <a:pt x="5608" y="6018"/>
                  </a:cubicBezTo>
                  <a:lnTo>
                    <a:pt x="5324" y="4852"/>
                  </a:lnTo>
                  <a:lnTo>
                    <a:pt x="3875" y="4852"/>
                  </a:lnTo>
                  <a:cubicBezTo>
                    <a:pt x="3686" y="4852"/>
                    <a:pt x="3529" y="4695"/>
                    <a:pt x="3529" y="4506"/>
                  </a:cubicBezTo>
                  <a:cubicBezTo>
                    <a:pt x="3529" y="4317"/>
                    <a:pt x="3686" y="4159"/>
                    <a:pt x="3875" y="4159"/>
                  </a:cubicBezTo>
                  <a:lnTo>
                    <a:pt x="5167" y="4159"/>
                  </a:lnTo>
                  <a:lnTo>
                    <a:pt x="4946" y="3214"/>
                  </a:lnTo>
                  <a:cubicBezTo>
                    <a:pt x="4883" y="3025"/>
                    <a:pt x="5009" y="2868"/>
                    <a:pt x="5167" y="2773"/>
                  </a:cubicBezTo>
                  <a:cubicBezTo>
                    <a:pt x="5187" y="2770"/>
                    <a:pt x="5207" y="2768"/>
                    <a:pt x="5227" y="2768"/>
                  </a:cubicBezTo>
                  <a:close/>
                  <a:moveTo>
                    <a:pt x="3151" y="1"/>
                  </a:moveTo>
                  <a:cubicBezTo>
                    <a:pt x="2584" y="1"/>
                    <a:pt x="2142" y="473"/>
                    <a:pt x="2142" y="1040"/>
                  </a:cubicBezTo>
                  <a:lnTo>
                    <a:pt x="2142" y="1387"/>
                  </a:lnTo>
                  <a:lnTo>
                    <a:pt x="1103" y="1387"/>
                  </a:lnTo>
                  <a:cubicBezTo>
                    <a:pt x="788" y="1387"/>
                    <a:pt x="473" y="1544"/>
                    <a:pt x="284" y="1796"/>
                  </a:cubicBezTo>
                  <a:cubicBezTo>
                    <a:pt x="95" y="2017"/>
                    <a:pt x="0" y="2332"/>
                    <a:pt x="95" y="2679"/>
                  </a:cubicBezTo>
                  <a:lnTo>
                    <a:pt x="1166" y="6869"/>
                  </a:lnTo>
                  <a:cubicBezTo>
                    <a:pt x="1260" y="7341"/>
                    <a:pt x="1701" y="7656"/>
                    <a:pt x="2174" y="7656"/>
                  </a:cubicBezTo>
                  <a:lnTo>
                    <a:pt x="10995" y="7688"/>
                  </a:lnTo>
                  <a:cubicBezTo>
                    <a:pt x="11153" y="7688"/>
                    <a:pt x="11310" y="7593"/>
                    <a:pt x="11342" y="7436"/>
                  </a:cubicBezTo>
                  <a:lnTo>
                    <a:pt x="11909" y="4033"/>
                  </a:lnTo>
                  <a:cubicBezTo>
                    <a:pt x="11941" y="3718"/>
                    <a:pt x="11846" y="3435"/>
                    <a:pt x="11657" y="3214"/>
                  </a:cubicBezTo>
                  <a:cubicBezTo>
                    <a:pt x="11468" y="2962"/>
                    <a:pt x="11184" y="2868"/>
                    <a:pt x="10869" y="2868"/>
                  </a:cubicBezTo>
                  <a:lnTo>
                    <a:pt x="10208" y="2868"/>
                  </a:lnTo>
                  <a:lnTo>
                    <a:pt x="10050" y="2269"/>
                  </a:lnTo>
                  <a:cubicBezTo>
                    <a:pt x="9924" y="1796"/>
                    <a:pt x="9546" y="1450"/>
                    <a:pt x="9042" y="1450"/>
                  </a:cubicBezTo>
                  <a:lnTo>
                    <a:pt x="7530" y="1450"/>
                  </a:lnTo>
                  <a:lnTo>
                    <a:pt x="7120" y="599"/>
                  </a:lnTo>
                  <a:cubicBezTo>
                    <a:pt x="6963" y="253"/>
                    <a:pt x="6585" y="1"/>
                    <a:pt x="617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222" name="Google Shape;9222;p82"/>
          <p:cNvGrpSpPr/>
          <p:nvPr/>
        </p:nvGrpSpPr>
        <p:grpSpPr>
          <a:xfrm>
            <a:off x="6482597" y="5131843"/>
            <a:ext cx="475408" cy="468380"/>
            <a:chOff x="-25465200" y="3916150"/>
            <a:chExt cx="299300" cy="294875"/>
          </a:xfrm>
        </p:grpSpPr>
        <p:sp>
          <p:nvSpPr>
            <p:cNvPr id="9223" name="Google Shape;9223;p82"/>
            <p:cNvSpPr/>
            <p:nvPr/>
          </p:nvSpPr>
          <p:spPr>
            <a:xfrm>
              <a:off x="-25316350" y="3916150"/>
              <a:ext cx="150450" cy="149175"/>
            </a:xfrm>
            <a:custGeom>
              <a:avLst/>
              <a:gdLst/>
              <a:ahLst/>
              <a:cxnLst/>
              <a:rect l="l" t="t" r="r" b="b"/>
              <a:pathLst>
                <a:path w="6018" h="5967" extrusionOk="0">
                  <a:moveTo>
                    <a:pt x="3836" y="0"/>
                  </a:moveTo>
                  <a:cubicBezTo>
                    <a:pt x="3278" y="0"/>
                    <a:pt x="2726" y="214"/>
                    <a:pt x="2332" y="642"/>
                  </a:cubicBezTo>
                  <a:lnTo>
                    <a:pt x="1891" y="1083"/>
                  </a:lnTo>
                  <a:lnTo>
                    <a:pt x="2458" y="1619"/>
                  </a:lnTo>
                  <a:cubicBezTo>
                    <a:pt x="2552" y="1745"/>
                    <a:pt x="2552" y="1966"/>
                    <a:pt x="2458" y="2092"/>
                  </a:cubicBezTo>
                  <a:cubicBezTo>
                    <a:pt x="2363" y="2186"/>
                    <a:pt x="2300" y="2218"/>
                    <a:pt x="2206" y="2218"/>
                  </a:cubicBezTo>
                  <a:cubicBezTo>
                    <a:pt x="2143" y="2218"/>
                    <a:pt x="2017" y="2186"/>
                    <a:pt x="1985" y="2092"/>
                  </a:cubicBezTo>
                  <a:lnTo>
                    <a:pt x="1418" y="1556"/>
                  </a:lnTo>
                  <a:lnTo>
                    <a:pt x="946" y="2029"/>
                  </a:lnTo>
                  <a:lnTo>
                    <a:pt x="1513" y="2564"/>
                  </a:lnTo>
                  <a:cubicBezTo>
                    <a:pt x="1607" y="2690"/>
                    <a:pt x="1607" y="2911"/>
                    <a:pt x="1513" y="3037"/>
                  </a:cubicBezTo>
                  <a:cubicBezTo>
                    <a:pt x="1418" y="3131"/>
                    <a:pt x="1355" y="3163"/>
                    <a:pt x="1261" y="3163"/>
                  </a:cubicBezTo>
                  <a:cubicBezTo>
                    <a:pt x="1198" y="3163"/>
                    <a:pt x="1072" y="3131"/>
                    <a:pt x="1040" y="3037"/>
                  </a:cubicBezTo>
                  <a:lnTo>
                    <a:pt x="473" y="2501"/>
                  </a:lnTo>
                  <a:lnTo>
                    <a:pt x="1" y="3005"/>
                  </a:lnTo>
                  <a:lnTo>
                    <a:pt x="2962" y="5967"/>
                  </a:lnTo>
                  <a:lnTo>
                    <a:pt x="5388" y="3478"/>
                  </a:lnTo>
                  <a:cubicBezTo>
                    <a:pt x="5829" y="3037"/>
                    <a:pt x="6018" y="2501"/>
                    <a:pt x="5987" y="1903"/>
                  </a:cubicBezTo>
                  <a:cubicBezTo>
                    <a:pt x="5892" y="1398"/>
                    <a:pt x="5640" y="831"/>
                    <a:pt x="5167" y="453"/>
                  </a:cubicBezTo>
                  <a:cubicBezTo>
                    <a:pt x="4779" y="151"/>
                    <a:pt x="4305" y="0"/>
                    <a:pt x="383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24" name="Google Shape;9224;p82"/>
            <p:cNvSpPr/>
            <p:nvPr/>
          </p:nvSpPr>
          <p:spPr>
            <a:xfrm>
              <a:off x="-25465200" y="4003875"/>
              <a:ext cx="208725" cy="207150"/>
            </a:xfrm>
            <a:custGeom>
              <a:avLst/>
              <a:gdLst/>
              <a:ahLst/>
              <a:cxnLst/>
              <a:rect l="l" t="t" r="r" b="b"/>
              <a:pathLst>
                <a:path w="8349" h="8286" extrusionOk="0">
                  <a:moveTo>
                    <a:pt x="5419" y="0"/>
                  </a:moveTo>
                  <a:lnTo>
                    <a:pt x="4883" y="567"/>
                  </a:lnTo>
                  <a:lnTo>
                    <a:pt x="5450" y="1103"/>
                  </a:lnTo>
                  <a:cubicBezTo>
                    <a:pt x="5545" y="1229"/>
                    <a:pt x="5545" y="1449"/>
                    <a:pt x="5450" y="1575"/>
                  </a:cubicBezTo>
                  <a:cubicBezTo>
                    <a:pt x="5356" y="1670"/>
                    <a:pt x="5293" y="1702"/>
                    <a:pt x="5198" y="1702"/>
                  </a:cubicBezTo>
                  <a:cubicBezTo>
                    <a:pt x="5135" y="1702"/>
                    <a:pt x="5009" y="1670"/>
                    <a:pt x="4978" y="1575"/>
                  </a:cubicBezTo>
                  <a:lnTo>
                    <a:pt x="4411" y="1040"/>
                  </a:lnTo>
                  <a:lnTo>
                    <a:pt x="3938" y="1512"/>
                  </a:lnTo>
                  <a:lnTo>
                    <a:pt x="4505" y="2048"/>
                  </a:lnTo>
                  <a:cubicBezTo>
                    <a:pt x="4631" y="2174"/>
                    <a:pt x="4631" y="2395"/>
                    <a:pt x="4505" y="2521"/>
                  </a:cubicBezTo>
                  <a:cubicBezTo>
                    <a:pt x="4411" y="2615"/>
                    <a:pt x="4348" y="2647"/>
                    <a:pt x="4253" y="2647"/>
                  </a:cubicBezTo>
                  <a:cubicBezTo>
                    <a:pt x="4190" y="2647"/>
                    <a:pt x="4064" y="2615"/>
                    <a:pt x="4033" y="2521"/>
                  </a:cubicBezTo>
                  <a:lnTo>
                    <a:pt x="3466" y="1985"/>
                  </a:lnTo>
                  <a:lnTo>
                    <a:pt x="3214" y="2237"/>
                  </a:lnTo>
                  <a:cubicBezTo>
                    <a:pt x="2773" y="2678"/>
                    <a:pt x="2458" y="3277"/>
                    <a:pt x="2363" y="3907"/>
                  </a:cubicBezTo>
                  <a:cubicBezTo>
                    <a:pt x="2300" y="4379"/>
                    <a:pt x="2111" y="4852"/>
                    <a:pt x="1733" y="5167"/>
                  </a:cubicBezTo>
                  <a:lnTo>
                    <a:pt x="410" y="6490"/>
                  </a:lnTo>
                  <a:cubicBezTo>
                    <a:pt x="0" y="6900"/>
                    <a:pt x="0" y="7561"/>
                    <a:pt x="410" y="7971"/>
                  </a:cubicBezTo>
                  <a:cubicBezTo>
                    <a:pt x="599" y="8160"/>
                    <a:pt x="882" y="8286"/>
                    <a:pt x="1166" y="8286"/>
                  </a:cubicBezTo>
                  <a:cubicBezTo>
                    <a:pt x="1418" y="8286"/>
                    <a:pt x="1701" y="8160"/>
                    <a:pt x="1890" y="7971"/>
                  </a:cubicBezTo>
                  <a:lnTo>
                    <a:pt x="3245" y="6616"/>
                  </a:lnTo>
                  <a:cubicBezTo>
                    <a:pt x="3592" y="6270"/>
                    <a:pt x="4033" y="6081"/>
                    <a:pt x="4505" y="5986"/>
                  </a:cubicBezTo>
                  <a:cubicBezTo>
                    <a:pt x="5135" y="5923"/>
                    <a:pt x="5734" y="5608"/>
                    <a:pt x="6144" y="5167"/>
                  </a:cubicBezTo>
                  <a:lnTo>
                    <a:pt x="8349" y="2962"/>
                  </a:lnTo>
                  <a:lnTo>
                    <a:pt x="5419"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225" name="Google Shape;9225;p82"/>
          <p:cNvGrpSpPr/>
          <p:nvPr/>
        </p:nvGrpSpPr>
        <p:grpSpPr>
          <a:xfrm>
            <a:off x="9452518" y="3892198"/>
            <a:ext cx="469173" cy="470404"/>
            <a:chOff x="-23615075" y="3148525"/>
            <a:chExt cx="295375" cy="296150"/>
          </a:xfrm>
        </p:grpSpPr>
        <p:sp>
          <p:nvSpPr>
            <p:cNvPr id="9226" name="Google Shape;9226;p82"/>
            <p:cNvSpPr/>
            <p:nvPr/>
          </p:nvSpPr>
          <p:spPr>
            <a:xfrm>
              <a:off x="-23493775" y="3183950"/>
              <a:ext cx="52775" cy="53600"/>
            </a:xfrm>
            <a:custGeom>
              <a:avLst/>
              <a:gdLst/>
              <a:ahLst/>
              <a:cxnLst/>
              <a:rect l="l" t="t" r="r" b="b"/>
              <a:pathLst>
                <a:path w="2111" h="2144" extrusionOk="0">
                  <a:moveTo>
                    <a:pt x="1040" y="1"/>
                  </a:moveTo>
                  <a:cubicBezTo>
                    <a:pt x="851" y="1"/>
                    <a:pt x="693" y="158"/>
                    <a:pt x="693" y="347"/>
                  </a:cubicBezTo>
                  <a:lnTo>
                    <a:pt x="693" y="725"/>
                  </a:lnTo>
                  <a:lnTo>
                    <a:pt x="347" y="725"/>
                  </a:lnTo>
                  <a:cubicBezTo>
                    <a:pt x="158" y="725"/>
                    <a:pt x="0" y="883"/>
                    <a:pt x="0" y="1072"/>
                  </a:cubicBezTo>
                  <a:cubicBezTo>
                    <a:pt x="0" y="1261"/>
                    <a:pt x="158" y="1418"/>
                    <a:pt x="347" y="1418"/>
                  </a:cubicBezTo>
                  <a:lnTo>
                    <a:pt x="693" y="1418"/>
                  </a:lnTo>
                  <a:lnTo>
                    <a:pt x="693" y="1765"/>
                  </a:lnTo>
                  <a:cubicBezTo>
                    <a:pt x="693" y="1986"/>
                    <a:pt x="851" y="2143"/>
                    <a:pt x="1040" y="2143"/>
                  </a:cubicBezTo>
                  <a:cubicBezTo>
                    <a:pt x="1260" y="2143"/>
                    <a:pt x="1418" y="1986"/>
                    <a:pt x="1418" y="1765"/>
                  </a:cubicBezTo>
                  <a:lnTo>
                    <a:pt x="1418" y="1418"/>
                  </a:lnTo>
                  <a:lnTo>
                    <a:pt x="1764" y="1418"/>
                  </a:lnTo>
                  <a:cubicBezTo>
                    <a:pt x="1953" y="1418"/>
                    <a:pt x="2111" y="1261"/>
                    <a:pt x="2111" y="1072"/>
                  </a:cubicBezTo>
                  <a:cubicBezTo>
                    <a:pt x="2111" y="883"/>
                    <a:pt x="1953" y="725"/>
                    <a:pt x="1764" y="725"/>
                  </a:cubicBezTo>
                  <a:lnTo>
                    <a:pt x="1418" y="725"/>
                  </a:lnTo>
                  <a:lnTo>
                    <a:pt x="1418" y="347"/>
                  </a:lnTo>
                  <a:cubicBezTo>
                    <a:pt x="1418" y="158"/>
                    <a:pt x="1260" y="1"/>
                    <a:pt x="104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27" name="Google Shape;9227;p82"/>
            <p:cNvSpPr/>
            <p:nvPr/>
          </p:nvSpPr>
          <p:spPr>
            <a:xfrm>
              <a:off x="-23615075" y="3268225"/>
              <a:ext cx="34675" cy="173300"/>
            </a:xfrm>
            <a:custGeom>
              <a:avLst/>
              <a:gdLst/>
              <a:ahLst/>
              <a:cxnLst/>
              <a:rect l="l" t="t" r="r" b="b"/>
              <a:pathLst>
                <a:path w="1387" h="6932" extrusionOk="0">
                  <a:moveTo>
                    <a:pt x="1008" y="1"/>
                  </a:moveTo>
                  <a:cubicBezTo>
                    <a:pt x="441" y="1"/>
                    <a:pt x="0" y="473"/>
                    <a:pt x="0" y="1040"/>
                  </a:cubicBezTo>
                  <a:lnTo>
                    <a:pt x="0" y="6585"/>
                  </a:lnTo>
                  <a:cubicBezTo>
                    <a:pt x="0" y="6774"/>
                    <a:pt x="158" y="6932"/>
                    <a:pt x="347" y="6932"/>
                  </a:cubicBezTo>
                  <a:lnTo>
                    <a:pt x="1386" y="6932"/>
                  </a:lnTo>
                  <a:lnTo>
                    <a:pt x="1386" y="4285"/>
                  </a:lnTo>
                  <a:lnTo>
                    <a:pt x="662" y="4285"/>
                  </a:lnTo>
                  <a:lnTo>
                    <a:pt x="662" y="3561"/>
                  </a:lnTo>
                  <a:lnTo>
                    <a:pt x="1386" y="3561"/>
                  </a:lnTo>
                  <a:lnTo>
                    <a:pt x="1386" y="2868"/>
                  </a:lnTo>
                  <a:lnTo>
                    <a:pt x="662" y="2868"/>
                  </a:lnTo>
                  <a:lnTo>
                    <a:pt x="662" y="2143"/>
                  </a:lnTo>
                  <a:lnTo>
                    <a:pt x="1386" y="2143"/>
                  </a:lnTo>
                  <a:lnTo>
                    <a:pt x="1386" y="1418"/>
                  </a:lnTo>
                  <a:lnTo>
                    <a:pt x="662" y="1418"/>
                  </a:lnTo>
                  <a:lnTo>
                    <a:pt x="662" y="1072"/>
                  </a:lnTo>
                  <a:cubicBezTo>
                    <a:pt x="662" y="883"/>
                    <a:pt x="819" y="725"/>
                    <a:pt x="1008" y="725"/>
                  </a:cubicBezTo>
                  <a:lnTo>
                    <a:pt x="1386" y="725"/>
                  </a:lnTo>
                  <a:lnTo>
                    <a:pt x="1386"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28" name="Google Shape;9228;p82"/>
            <p:cNvSpPr/>
            <p:nvPr/>
          </p:nvSpPr>
          <p:spPr>
            <a:xfrm>
              <a:off x="-23354375" y="3270600"/>
              <a:ext cx="34675" cy="173300"/>
            </a:xfrm>
            <a:custGeom>
              <a:avLst/>
              <a:gdLst/>
              <a:ahLst/>
              <a:cxnLst/>
              <a:rect l="l" t="t" r="r" b="b"/>
              <a:pathLst>
                <a:path w="1387" h="6932" extrusionOk="0">
                  <a:moveTo>
                    <a:pt x="0" y="0"/>
                  </a:moveTo>
                  <a:lnTo>
                    <a:pt x="0" y="725"/>
                  </a:lnTo>
                  <a:lnTo>
                    <a:pt x="347" y="725"/>
                  </a:lnTo>
                  <a:cubicBezTo>
                    <a:pt x="568" y="725"/>
                    <a:pt x="725" y="882"/>
                    <a:pt x="725" y="1071"/>
                  </a:cubicBezTo>
                  <a:lnTo>
                    <a:pt x="725" y="1418"/>
                  </a:lnTo>
                  <a:lnTo>
                    <a:pt x="0" y="1418"/>
                  </a:lnTo>
                  <a:lnTo>
                    <a:pt x="0" y="2143"/>
                  </a:lnTo>
                  <a:lnTo>
                    <a:pt x="725" y="2143"/>
                  </a:lnTo>
                  <a:lnTo>
                    <a:pt x="725" y="2836"/>
                  </a:lnTo>
                  <a:lnTo>
                    <a:pt x="0" y="2836"/>
                  </a:lnTo>
                  <a:lnTo>
                    <a:pt x="0" y="3560"/>
                  </a:lnTo>
                  <a:lnTo>
                    <a:pt x="725" y="3560"/>
                  </a:lnTo>
                  <a:lnTo>
                    <a:pt x="725" y="4253"/>
                  </a:lnTo>
                  <a:lnTo>
                    <a:pt x="0" y="4253"/>
                  </a:lnTo>
                  <a:lnTo>
                    <a:pt x="0" y="6931"/>
                  </a:lnTo>
                  <a:lnTo>
                    <a:pt x="1040" y="6931"/>
                  </a:lnTo>
                  <a:cubicBezTo>
                    <a:pt x="1229" y="6931"/>
                    <a:pt x="1387" y="6774"/>
                    <a:pt x="1387" y="6585"/>
                  </a:cubicBezTo>
                  <a:lnTo>
                    <a:pt x="1387" y="1040"/>
                  </a:lnTo>
                  <a:cubicBezTo>
                    <a:pt x="1387" y="441"/>
                    <a:pt x="914"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29" name="Google Shape;9229;p82"/>
            <p:cNvSpPr/>
            <p:nvPr/>
          </p:nvSpPr>
          <p:spPr>
            <a:xfrm>
              <a:off x="-23562300" y="3148525"/>
              <a:ext cx="191400" cy="296150"/>
            </a:xfrm>
            <a:custGeom>
              <a:avLst/>
              <a:gdLst/>
              <a:ahLst/>
              <a:cxnLst/>
              <a:rect l="l" t="t" r="r" b="b"/>
              <a:pathLst>
                <a:path w="7656" h="11846" extrusionOk="0">
                  <a:moveTo>
                    <a:pt x="5545" y="662"/>
                  </a:moveTo>
                  <a:lnTo>
                    <a:pt x="5545" y="1764"/>
                  </a:lnTo>
                  <a:lnTo>
                    <a:pt x="5545" y="4222"/>
                  </a:lnTo>
                  <a:lnTo>
                    <a:pt x="2079" y="4222"/>
                  </a:lnTo>
                  <a:lnTo>
                    <a:pt x="2079" y="1764"/>
                  </a:lnTo>
                  <a:lnTo>
                    <a:pt x="2079" y="662"/>
                  </a:lnTo>
                  <a:close/>
                  <a:moveTo>
                    <a:pt x="3434" y="4883"/>
                  </a:moveTo>
                  <a:lnTo>
                    <a:pt x="3434" y="5608"/>
                  </a:lnTo>
                  <a:lnTo>
                    <a:pt x="2079" y="5608"/>
                  </a:lnTo>
                  <a:lnTo>
                    <a:pt x="2079" y="4883"/>
                  </a:lnTo>
                  <a:close/>
                  <a:moveTo>
                    <a:pt x="5513" y="4883"/>
                  </a:moveTo>
                  <a:lnTo>
                    <a:pt x="5513" y="5608"/>
                  </a:lnTo>
                  <a:lnTo>
                    <a:pt x="4159" y="5608"/>
                  </a:lnTo>
                  <a:lnTo>
                    <a:pt x="4159" y="4883"/>
                  </a:lnTo>
                  <a:close/>
                  <a:moveTo>
                    <a:pt x="3434" y="6301"/>
                  </a:moveTo>
                  <a:lnTo>
                    <a:pt x="3434" y="7026"/>
                  </a:lnTo>
                  <a:lnTo>
                    <a:pt x="2079" y="7026"/>
                  </a:lnTo>
                  <a:lnTo>
                    <a:pt x="2079" y="6301"/>
                  </a:lnTo>
                  <a:close/>
                  <a:moveTo>
                    <a:pt x="5513" y="6301"/>
                  </a:moveTo>
                  <a:lnTo>
                    <a:pt x="5513" y="7026"/>
                  </a:lnTo>
                  <a:lnTo>
                    <a:pt x="4159" y="7026"/>
                  </a:lnTo>
                  <a:lnTo>
                    <a:pt x="4159" y="6301"/>
                  </a:lnTo>
                  <a:close/>
                  <a:moveTo>
                    <a:pt x="3434" y="7687"/>
                  </a:moveTo>
                  <a:lnTo>
                    <a:pt x="3434" y="8380"/>
                  </a:lnTo>
                  <a:lnTo>
                    <a:pt x="2079" y="8380"/>
                  </a:lnTo>
                  <a:lnTo>
                    <a:pt x="2079" y="7687"/>
                  </a:lnTo>
                  <a:close/>
                  <a:moveTo>
                    <a:pt x="5513" y="7687"/>
                  </a:moveTo>
                  <a:lnTo>
                    <a:pt x="5513" y="8380"/>
                  </a:lnTo>
                  <a:lnTo>
                    <a:pt x="4159" y="8380"/>
                  </a:lnTo>
                  <a:lnTo>
                    <a:pt x="4159" y="7687"/>
                  </a:lnTo>
                  <a:close/>
                  <a:moveTo>
                    <a:pt x="1733" y="0"/>
                  </a:moveTo>
                  <a:cubicBezTo>
                    <a:pt x="1544" y="0"/>
                    <a:pt x="1386" y="158"/>
                    <a:pt x="1386" y="347"/>
                  </a:cubicBezTo>
                  <a:lnTo>
                    <a:pt x="1386" y="1449"/>
                  </a:lnTo>
                  <a:lnTo>
                    <a:pt x="1040" y="1449"/>
                  </a:lnTo>
                  <a:cubicBezTo>
                    <a:pt x="441" y="1449"/>
                    <a:pt x="0" y="1922"/>
                    <a:pt x="0" y="2489"/>
                  </a:cubicBezTo>
                  <a:lnTo>
                    <a:pt x="0" y="11846"/>
                  </a:lnTo>
                  <a:lnTo>
                    <a:pt x="2804" y="11846"/>
                  </a:lnTo>
                  <a:lnTo>
                    <a:pt x="2804" y="10491"/>
                  </a:lnTo>
                  <a:lnTo>
                    <a:pt x="4883" y="10491"/>
                  </a:lnTo>
                  <a:cubicBezTo>
                    <a:pt x="4852" y="10586"/>
                    <a:pt x="4852" y="11688"/>
                    <a:pt x="4852" y="11846"/>
                  </a:cubicBezTo>
                  <a:lnTo>
                    <a:pt x="7656" y="11846"/>
                  </a:lnTo>
                  <a:lnTo>
                    <a:pt x="7656" y="2489"/>
                  </a:lnTo>
                  <a:cubicBezTo>
                    <a:pt x="7656" y="1890"/>
                    <a:pt x="7183" y="1449"/>
                    <a:pt x="6616" y="1449"/>
                  </a:cubicBezTo>
                  <a:lnTo>
                    <a:pt x="6270" y="1449"/>
                  </a:lnTo>
                  <a:lnTo>
                    <a:pt x="6270" y="347"/>
                  </a:lnTo>
                  <a:cubicBezTo>
                    <a:pt x="6270" y="158"/>
                    <a:pt x="6112" y="0"/>
                    <a:pt x="592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9230" name="Google Shape;9230;p82"/>
          <p:cNvSpPr/>
          <p:nvPr/>
        </p:nvSpPr>
        <p:spPr>
          <a:xfrm>
            <a:off x="9449979" y="4530009"/>
            <a:ext cx="475448" cy="471835"/>
          </a:xfrm>
          <a:custGeom>
            <a:avLst/>
            <a:gdLst/>
            <a:ahLst/>
            <a:cxnLst/>
            <a:rect l="l" t="t" r="r" b="b"/>
            <a:pathLst>
              <a:path w="11973" h="11882" extrusionOk="0">
                <a:moveTo>
                  <a:pt x="6302" y="725"/>
                </a:moveTo>
                <a:lnTo>
                  <a:pt x="6302" y="1639"/>
                </a:lnTo>
                <a:cubicBezTo>
                  <a:pt x="6302" y="2111"/>
                  <a:pt x="6522" y="2552"/>
                  <a:pt x="6837" y="2867"/>
                </a:cubicBezTo>
                <a:lnTo>
                  <a:pt x="7152" y="3182"/>
                </a:lnTo>
                <a:cubicBezTo>
                  <a:pt x="6900" y="3340"/>
                  <a:pt x="6774" y="3560"/>
                  <a:pt x="6711" y="3749"/>
                </a:cubicBezTo>
                <a:cubicBezTo>
                  <a:pt x="6479" y="3517"/>
                  <a:pt x="6209" y="3407"/>
                  <a:pt x="5942" y="3407"/>
                </a:cubicBezTo>
                <a:cubicBezTo>
                  <a:pt x="5665" y="3407"/>
                  <a:pt x="5392" y="3525"/>
                  <a:pt x="5168" y="3749"/>
                </a:cubicBezTo>
                <a:cubicBezTo>
                  <a:pt x="5042" y="3497"/>
                  <a:pt x="4979" y="3340"/>
                  <a:pt x="4758" y="3151"/>
                </a:cubicBezTo>
                <a:lnTo>
                  <a:pt x="5105" y="2836"/>
                </a:lnTo>
                <a:cubicBezTo>
                  <a:pt x="5420" y="2521"/>
                  <a:pt x="5609" y="2080"/>
                  <a:pt x="5609" y="1607"/>
                </a:cubicBezTo>
                <a:lnTo>
                  <a:pt x="5609" y="725"/>
                </a:lnTo>
                <a:close/>
                <a:moveTo>
                  <a:pt x="5231" y="0"/>
                </a:moveTo>
                <a:cubicBezTo>
                  <a:pt x="5042" y="0"/>
                  <a:pt x="4884" y="158"/>
                  <a:pt x="4884" y="347"/>
                </a:cubicBezTo>
                <a:lnTo>
                  <a:pt x="4884" y="725"/>
                </a:lnTo>
                <a:lnTo>
                  <a:pt x="4884" y="1639"/>
                </a:lnTo>
                <a:cubicBezTo>
                  <a:pt x="4884" y="1922"/>
                  <a:pt x="4758" y="2206"/>
                  <a:pt x="4569" y="2395"/>
                </a:cubicBezTo>
                <a:lnTo>
                  <a:pt x="4096" y="2867"/>
                </a:lnTo>
                <a:lnTo>
                  <a:pt x="4033" y="2867"/>
                </a:lnTo>
                <a:cubicBezTo>
                  <a:pt x="2206" y="2867"/>
                  <a:pt x="127" y="7404"/>
                  <a:pt x="32" y="9830"/>
                </a:cubicBezTo>
                <a:cubicBezTo>
                  <a:pt x="1" y="11311"/>
                  <a:pt x="631" y="11846"/>
                  <a:pt x="1292" y="11846"/>
                </a:cubicBezTo>
                <a:cubicBezTo>
                  <a:pt x="1346" y="11852"/>
                  <a:pt x="1398" y="11855"/>
                  <a:pt x="1450" y="11855"/>
                </a:cubicBezTo>
                <a:cubicBezTo>
                  <a:pt x="2222" y="11855"/>
                  <a:pt x="2817" y="11224"/>
                  <a:pt x="3466" y="10869"/>
                </a:cubicBezTo>
                <a:cubicBezTo>
                  <a:pt x="4033" y="10554"/>
                  <a:pt x="4537" y="10271"/>
                  <a:pt x="4884" y="9767"/>
                </a:cubicBezTo>
                <a:cubicBezTo>
                  <a:pt x="5357" y="9137"/>
                  <a:pt x="5640" y="7593"/>
                  <a:pt x="5640" y="6144"/>
                </a:cubicBezTo>
                <a:lnTo>
                  <a:pt x="5640" y="6144"/>
                </a:lnTo>
                <a:lnTo>
                  <a:pt x="4222" y="7561"/>
                </a:lnTo>
                <a:cubicBezTo>
                  <a:pt x="4222" y="7593"/>
                  <a:pt x="4191" y="7593"/>
                  <a:pt x="4191" y="7624"/>
                </a:cubicBezTo>
                <a:cubicBezTo>
                  <a:pt x="4159" y="7687"/>
                  <a:pt x="4159" y="7687"/>
                  <a:pt x="4096" y="7687"/>
                </a:cubicBezTo>
                <a:lnTo>
                  <a:pt x="2773" y="9011"/>
                </a:lnTo>
                <a:cubicBezTo>
                  <a:pt x="2710" y="9074"/>
                  <a:pt x="2616" y="9105"/>
                  <a:pt x="2525" y="9105"/>
                </a:cubicBezTo>
                <a:cubicBezTo>
                  <a:pt x="2435" y="9105"/>
                  <a:pt x="2348" y="9074"/>
                  <a:pt x="2301" y="9011"/>
                </a:cubicBezTo>
                <a:cubicBezTo>
                  <a:pt x="2175" y="8885"/>
                  <a:pt x="2175" y="8664"/>
                  <a:pt x="2301" y="8538"/>
                </a:cubicBezTo>
                <a:lnTo>
                  <a:pt x="3435" y="7404"/>
                </a:lnTo>
                <a:lnTo>
                  <a:pt x="2994" y="6963"/>
                </a:lnTo>
                <a:cubicBezTo>
                  <a:pt x="2931" y="6900"/>
                  <a:pt x="2899" y="6805"/>
                  <a:pt x="2899" y="6742"/>
                </a:cubicBezTo>
                <a:cubicBezTo>
                  <a:pt x="2899" y="6648"/>
                  <a:pt x="2931" y="6585"/>
                  <a:pt x="2962" y="6490"/>
                </a:cubicBezTo>
                <a:cubicBezTo>
                  <a:pt x="3029" y="6424"/>
                  <a:pt x="3122" y="6384"/>
                  <a:pt x="3213" y="6384"/>
                </a:cubicBezTo>
                <a:cubicBezTo>
                  <a:pt x="3295" y="6384"/>
                  <a:pt x="3375" y="6416"/>
                  <a:pt x="3435" y="6490"/>
                </a:cubicBezTo>
                <a:lnTo>
                  <a:pt x="3907" y="6931"/>
                </a:lnTo>
                <a:lnTo>
                  <a:pt x="5546" y="5262"/>
                </a:lnTo>
                <a:lnTo>
                  <a:pt x="5451" y="4568"/>
                </a:lnTo>
                <a:lnTo>
                  <a:pt x="5703" y="4285"/>
                </a:lnTo>
                <a:cubicBezTo>
                  <a:pt x="5766" y="4222"/>
                  <a:pt x="5861" y="4190"/>
                  <a:pt x="5951" y="4190"/>
                </a:cubicBezTo>
                <a:cubicBezTo>
                  <a:pt x="6042" y="4190"/>
                  <a:pt x="6128" y="4222"/>
                  <a:pt x="6176" y="4285"/>
                </a:cubicBezTo>
                <a:lnTo>
                  <a:pt x="6459" y="4568"/>
                </a:lnTo>
                <a:cubicBezTo>
                  <a:pt x="6428" y="4789"/>
                  <a:pt x="6396" y="5010"/>
                  <a:pt x="6333" y="5262"/>
                </a:cubicBezTo>
                <a:lnTo>
                  <a:pt x="8035" y="6963"/>
                </a:lnTo>
                <a:lnTo>
                  <a:pt x="8476" y="6522"/>
                </a:lnTo>
                <a:cubicBezTo>
                  <a:pt x="8539" y="6475"/>
                  <a:pt x="8625" y="6451"/>
                  <a:pt x="8712" y="6451"/>
                </a:cubicBezTo>
                <a:cubicBezTo>
                  <a:pt x="8799" y="6451"/>
                  <a:pt x="8885" y="6475"/>
                  <a:pt x="8948" y="6522"/>
                </a:cubicBezTo>
                <a:cubicBezTo>
                  <a:pt x="9074" y="6648"/>
                  <a:pt x="9074" y="6900"/>
                  <a:pt x="8948" y="6994"/>
                </a:cubicBezTo>
                <a:lnTo>
                  <a:pt x="8507" y="7435"/>
                </a:lnTo>
                <a:lnTo>
                  <a:pt x="9641" y="8570"/>
                </a:lnTo>
                <a:cubicBezTo>
                  <a:pt x="9767" y="8696"/>
                  <a:pt x="9767" y="8948"/>
                  <a:pt x="9641" y="9042"/>
                </a:cubicBezTo>
                <a:cubicBezTo>
                  <a:pt x="9594" y="9105"/>
                  <a:pt x="9507" y="9137"/>
                  <a:pt x="9417" y="9137"/>
                </a:cubicBezTo>
                <a:cubicBezTo>
                  <a:pt x="9326" y="9137"/>
                  <a:pt x="9232" y="9105"/>
                  <a:pt x="9169" y="9042"/>
                </a:cubicBezTo>
                <a:lnTo>
                  <a:pt x="6302" y="6175"/>
                </a:lnTo>
                <a:lnTo>
                  <a:pt x="6302" y="6175"/>
                </a:lnTo>
                <a:cubicBezTo>
                  <a:pt x="6270" y="7624"/>
                  <a:pt x="6585" y="9168"/>
                  <a:pt x="7058" y="9798"/>
                </a:cubicBezTo>
                <a:cubicBezTo>
                  <a:pt x="7404" y="10302"/>
                  <a:pt x="7909" y="10617"/>
                  <a:pt x="8476" y="10901"/>
                </a:cubicBezTo>
                <a:cubicBezTo>
                  <a:pt x="9136" y="11291"/>
                  <a:pt x="9711" y="11882"/>
                  <a:pt x="10527" y="11882"/>
                </a:cubicBezTo>
                <a:cubicBezTo>
                  <a:pt x="10567" y="11882"/>
                  <a:pt x="10608" y="11881"/>
                  <a:pt x="10649" y="11878"/>
                </a:cubicBezTo>
                <a:cubicBezTo>
                  <a:pt x="11028" y="11846"/>
                  <a:pt x="11973" y="11626"/>
                  <a:pt x="11910" y="9893"/>
                </a:cubicBezTo>
                <a:cubicBezTo>
                  <a:pt x="11752" y="7372"/>
                  <a:pt x="9673" y="2836"/>
                  <a:pt x="7846" y="2836"/>
                </a:cubicBezTo>
                <a:lnTo>
                  <a:pt x="7751" y="2836"/>
                </a:lnTo>
                <a:lnTo>
                  <a:pt x="7310" y="2363"/>
                </a:lnTo>
                <a:cubicBezTo>
                  <a:pt x="7089" y="2174"/>
                  <a:pt x="6963" y="1891"/>
                  <a:pt x="6963" y="1607"/>
                </a:cubicBezTo>
                <a:lnTo>
                  <a:pt x="6963" y="725"/>
                </a:lnTo>
                <a:lnTo>
                  <a:pt x="6963" y="347"/>
                </a:lnTo>
                <a:cubicBezTo>
                  <a:pt x="6963" y="158"/>
                  <a:pt x="6806" y="0"/>
                  <a:pt x="661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9231" name="Google Shape;9231;p82"/>
          <p:cNvGrpSpPr/>
          <p:nvPr/>
        </p:nvGrpSpPr>
        <p:grpSpPr>
          <a:xfrm>
            <a:off x="9451882" y="5144570"/>
            <a:ext cx="470444" cy="442925"/>
            <a:chOff x="-23615075" y="3906200"/>
            <a:chExt cx="296175" cy="278850"/>
          </a:xfrm>
        </p:grpSpPr>
        <p:sp>
          <p:nvSpPr>
            <p:cNvPr id="9232" name="Google Shape;9232;p82"/>
            <p:cNvSpPr/>
            <p:nvPr/>
          </p:nvSpPr>
          <p:spPr>
            <a:xfrm>
              <a:off x="-23615075" y="3954250"/>
              <a:ext cx="296175" cy="193775"/>
            </a:xfrm>
            <a:custGeom>
              <a:avLst/>
              <a:gdLst/>
              <a:ahLst/>
              <a:cxnLst/>
              <a:rect l="l" t="t" r="r" b="b"/>
              <a:pathLst>
                <a:path w="11847" h="7751" extrusionOk="0">
                  <a:moveTo>
                    <a:pt x="10838" y="2993"/>
                  </a:moveTo>
                  <a:cubicBezTo>
                    <a:pt x="11027" y="2993"/>
                    <a:pt x="11185" y="3119"/>
                    <a:pt x="11185" y="3340"/>
                  </a:cubicBezTo>
                  <a:cubicBezTo>
                    <a:pt x="11153" y="3403"/>
                    <a:pt x="11153" y="3497"/>
                    <a:pt x="11059" y="3529"/>
                  </a:cubicBezTo>
                  <a:cubicBezTo>
                    <a:pt x="10996" y="3592"/>
                    <a:pt x="10901" y="3687"/>
                    <a:pt x="10806" y="3687"/>
                  </a:cubicBezTo>
                  <a:lnTo>
                    <a:pt x="1040" y="3687"/>
                  </a:lnTo>
                  <a:cubicBezTo>
                    <a:pt x="914" y="3687"/>
                    <a:pt x="819" y="3655"/>
                    <a:pt x="756" y="3529"/>
                  </a:cubicBezTo>
                  <a:cubicBezTo>
                    <a:pt x="725" y="3497"/>
                    <a:pt x="662" y="3403"/>
                    <a:pt x="662" y="3340"/>
                  </a:cubicBezTo>
                  <a:cubicBezTo>
                    <a:pt x="662" y="3119"/>
                    <a:pt x="819" y="2993"/>
                    <a:pt x="1040" y="2993"/>
                  </a:cubicBezTo>
                  <a:close/>
                  <a:moveTo>
                    <a:pt x="9735" y="4411"/>
                  </a:moveTo>
                  <a:cubicBezTo>
                    <a:pt x="9641" y="4947"/>
                    <a:pt x="9357" y="5671"/>
                    <a:pt x="8507" y="6364"/>
                  </a:cubicBezTo>
                  <a:cubicBezTo>
                    <a:pt x="8444" y="6396"/>
                    <a:pt x="8349" y="6459"/>
                    <a:pt x="8318" y="6459"/>
                  </a:cubicBezTo>
                  <a:cubicBezTo>
                    <a:pt x="8192" y="6459"/>
                    <a:pt x="8129" y="6396"/>
                    <a:pt x="8034" y="6333"/>
                  </a:cubicBezTo>
                  <a:cubicBezTo>
                    <a:pt x="7908" y="6175"/>
                    <a:pt x="7971" y="5986"/>
                    <a:pt x="8066" y="5860"/>
                  </a:cubicBezTo>
                  <a:cubicBezTo>
                    <a:pt x="8696" y="5356"/>
                    <a:pt x="8948" y="4821"/>
                    <a:pt x="9011" y="4411"/>
                  </a:cubicBezTo>
                  <a:close/>
                  <a:moveTo>
                    <a:pt x="3497" y="0"/>
                  </a:moveTo>
                  <a:cubicBezTo>
                    <a:pt x="3434" y="95"/>
                    <a:pt x="3340" y="221"/>
                    <a:pt x="3214" y="347"/>
                  </a:cubicBezTo>
                  <a:lnTo>
                    <a:pt x="2237" y="1324"/>
                  </a:lnTo>
                  <a:cubicBezTo>
                    <a:pt x="2111" y="1450"/>
                    <a:pt x="1985" y="1576"/>
                    <a:pt x="1765" y="1639"/>
                  </a:cubicBezTo>
                  <a:lnTo>
                    <a:pt x="2174" y="2237"/>
                  </a:lnTo>
                  <a:lnTo>
                    <a:pt x="1040" y="2237"/>
                  </a:lnTo>
                  <a:cubicBezTo>
                    <a:pt x="441" y="2237"/>
                    <a:pt x="0" y="2710"/>
                    <a:pt x="0" y="3245"/>
                  </a:cubicBezTo>
                  <a:cubicBezTo>
                    <a:pt x="0" y="3497"/>
                    <a:pt x="63" y="3687"/>
                    <a:pt x="189" y="3876"/>
                  </a:cubicBezTo>
                  <a:cubicBezTo>
                    <a:pt x="315" y="4096"/>
                    <a:pt x="504" y="4191"/>
                    <a:pt x="756" y="4254"/>
                  </a:cubicBezTo>
                  <a:cubicBezTo>
                    <a:pt x="945" y="6018"/>
                    <a:pt x="1765" y="6932"/>
                    <a:pt x="2930" y="7719"/>
                  </a:cubicBezTo>
                  <a:cubicBezTo>
                    <a:pt x="2962" y="7751"/>
                    <a:pt x="3025" y="7751"/>
                    <a:pt x="3119" y="7751"/>
                  </a:cubicBezTo>
                  <a:lnTo>
                    <a:pt x="8696" y="7751"/>
                  </a:lnTo>
                  <a:cubicBezTo>
                    <a:pt x="8790" y="7751"/>
                    <a:pt x="8822" y="7719"/>
                    <a:pt x="8916" y="7719"/>
                  </a:cubicBezTo>
                  <a:cubicBezTo>
                    <a:pt x="10239" y="6805"/>
                    <a:pt x="10932" y="5671"/>
                    <a:pt x="11090" y="4254"/>
                  </a:cubicBezTo>
                  <a:cubicBezTo>
                    <a:pt x="11311" y="4159"/>
                    <a:pt x="11500" y="4033"/>
                    <a:pt x="11626" y="3876"/>
                  </a:cubicBezTo>
                  <a:cubicBezTo>
                    <a:pt x="11752" y="3687"/>
                    <a:pt x="11815" y="3497"/>
                    <a:pt x="11815" y="3245"/>
                  </a:cubicBezTo>
                  <a:cubicBezTo>
                    <a:pt x="11846" y="2741"/>
                    <a:pt x="11374" y="2269"/>
                    <a:pt x="10775" y="2269"/>
                  </a:cubicBezTo>
                  <a:lnTo>
                    <a:pt x="10712" y="2269"/>
                  </a:lnTo>
                  <a:cubicBezTo>
                    <a:pt x="10996" y="1733"/>
                    <a:pt x="11153" y="1135"/>
                    <a:pt x="11153" y="536"/>
                  </a:cubicBezTo>
                  <a:cubicBezTo>
                    <a:pt x="11153" y="347"/>
                    <a:pt x="10996" y="189"/>
                    <a:pt x="10775" y="189"/>
                  </a:cubicBezTo>
                  <a:cubicBezTo>
                    <a:pt x="9326" y="189"/>
                    <a:pt x="8034" y="1009"/>
                    <a:pt x="7404" y="2269"/>
                  </a:cubicBezTo>
                  <a:lnTo>
                    <a:pt x="6301" y="2269"/>
                  </a:lnTo>
                  <a:lnTo>
                    <a:pt x="349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33" name="Google Shape;9233;p82"/>
            <p:cNvSpPr/>
            <p:nvPr/>
          </p:nvSpPr>
          <p:spPr>
            <a:xfrm>
              <a:off x="-23615075" y="3906200"/>
              <a:ext cx="77200" cy="77225"/>
            </a:xfrm>
            <a:custGeom>
              <a:avLst/>
              <a:gdLst/>
              <a:ahLst/>
              <a:cxnLst/>
              <a:rect l="l" t="t" r="r" b="b"/>
              <a:pathLst>
                <a:path w="3088" h="3089" extrusionOk="0">
                  <a:moveTo>
                    <a:pt x="2009" y="1"/>
                  </a:moveTo>
                  <a:cubicBezTo>
                    <a:pt x="1733" y="1"/>
                    <a:pt x="1465" y="95"/>
                    <a:pt x="1292" y="284"/>
                  </a:cubicBezTo>
                  <a:lnTo>
                    <a:pt x="315" y="1292"/>
                  </a:lnTo>
                  <a:cubicBezTo>
                    <a:pt x="126" y="1481"/>
                    <a:pt x="0" y="1765"/>
                    <a:pt x="0" y="2017"/>
                  </a:cubicBezTo>
                  <a:cubicBezTo>
                    <a:pt x="0" y="2301"/>
                    <a:pt x="126" y="2584"/>
                    <a:pt x="315" y="2773"/>
                  </a:cubicBezTo>
                  <a:cubicBezTo>
                    <a:pt x="504" y="2962"/>
                    <a:pt x="756" y="3088"/>
                    <a:pt x="1040" y="3088"/>
                  </a:cubicBezTo>
                  <a:cubicBezTo>
                    <a:pt x="1292" y="3088"/>
                    <a:pt x="1576" y="2962"/>
                    <a:pt x="1765" y="2773"/>
                  </a:cubicBezTo>
                  <a:lnTo>
                    <a:pt x="2773" y="1796"/>
                  </a:lnTo>
                  <a:cubicBezTo>
                    <a:pt x="2962" y="1576"/>
                    <a:pt x="3088" y="1324"/>
                    <a:pt x="3088" y="1040"/>
                  </a:cubicBezTo>
                  <a:cubicBezTo>
                    <a:pt x="3088" y="757"/>
                    <a:pt x="2962" y="505"/>
                    <a:pt x="2773" y="284"/>
                  </a:cubicBezTo>
                  <a:cubicBezTo>
                    <a:pt x="2568" y="95"/>
                    <a:pt x="2284" y="1"/>
                    <a:pt x="200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34" name="Google Shape;9234;p82"/>
            <p:cNvSpPr/>
            <p:nvPr/>
          </p:nvSpPr>
          <p:spPr>
            <a:xfrm>
              <a:off x="-23543400" y="4167700"/>
              <a:ext cx="153600" cy="17350"/>
            </a:xfrm>
            <a:custGeom>
              <a:avLst/>
              <a:gdLst/>
              <a:ahLst/>
              <a:cxnLst/>
              <a:rect l="l" t="t" r="r" b="b"/>
              <a:pathLst>
                <a:path w="6144" h="694" extrusionOk="0">
                  <a:moveTo>
                    <a:pt x="0" y="0"/>
                  </a:moveTo>
                  <a:cubicBezTo>
                    <a:pt x="158" y="378"/>
                    <a:pt x="536" y="693"/>
                    <a:pt x="1008" y="693"/>
                  </a:cubicBezTo>
                  <a:lnTo>
                    <a:pt x="5167" y="693"/>
                  </a:lnTo>
                  <a:cubicBezTo>
                    <a:pt x="5608" y="693"/>
                    <a:pt x="5986" y="441"/>
                    <a:pt x="614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9235" name="Google Shape;9235;p82"/>
          <p:cNvSpPr/>
          <p:nvPr/>
        </p:nvSpPr>
        <p:spPr>
          <a:xfrm>
            <a:off x="8276991" y="5720527"/>
            <a:ext cx="469173" cy="467943"/>
          </a:xfrm>
          <a:custGeom>
            <a:avLst/>
            <a:gdLst/>
            <a:ahLst/>
            <a:cxnLst/>
            <a:rect l="l" t="t" r="r" b="b"/>
            <a:pathLst>
              <a:path w="11815" h="11784" extrusionOk="0">
                <a:moveTo>
                  <a:pt x="6616" y="3434"/>
                </a:moveTo>
                <a:cubicBezTo>
                  <a:pt x="7215" y="3434"/>
                  <a:pt x="7625" y="3907"/>
                  <a:pt x="7625" y="4474"/>
                </a:cubicBezTo>
                <a:lnTo>
                  <a:pt x="7625" y="5514"/>
                </a:lnTo>
                <a:lnTo>
                  <a:pt x="6742" y="5514"/>
                </a:lnTo>
                <a:cubicBezTo>
                  <a:pt x="6648" y="5451"/>
                  <a:pt x="6585" y="5325"/>
                  <a:pt x="6490" y="5262"/>
                </a:cubicBezTo>
                <a:cubicBezTo>
                  <a:pt x="5986" y="4789"/>
                  <a:pt x="5388" y="4411"/>
                  <a:pt x="4695" y="4222"/>
                </a:cubicBezTo>
                <a:lnTo>
                  <a:pt x="4569" y="3434"/>
                </a:lnTo>
                <a:close/>
                <a:moveTo>
                  <a:pt x="3466" y="4884"/>
                </a:moveTo>
                <a:lnTo>
                  <a:pt x="3466" y="5577"/>
                </a:lnTo>
                <a:cubicBezTo>
                  <a:pt x="3056" y="5640"/>
                  <a:pt x="2678" y="5797"/>
                  <a:pt x="2363" y="6018"/>
                </a:cubicBezTo>
                <a:lnTo>
                  <a:pt x="1891" y="5577"/>
                </a:lnTo>
                <a:cubicBezTo>
                  <a:pt x="2332" y="5199"/>
                  <a:pt x="2867" y="4978"/>
                  <a:pt x="3466" y="4884"/>
                </a:cubicBezTo>
                <a:close/>
                <a:moveTo>
                  <a:pt x="4128" y="4852"/>
                </a:moveTo>
                <a:cubicBezTo>
                  <a:pt x="4726" y="4947"/>
                  <a:pt x="5262" y="5167"/>
                  <a:pt x="5703" y="5514"/>
                </a:cubicBezTo>
                <a:lnTo>
                  <a:pt x="5230" y="6049"/>
                </a:lnTo>
                <a:cubicBezTo>
                  <a:pt x="4915" y="5797"/>
                  <a:pt x="4537" y="5640"/>
                  <a:pt x="4128" y="5577"/>
                </a:cubicBezTo>
                <a:lnTo>
                  <a:pt x="4128" y="4852"/>
                </a:lnTo>
                <a:close/>
                <a:moveTo>
                  <a:pt x="1387" y="6049"/>
                </a:moveTo>
                <a:lnTo>
                  <a:pt x="1859" y="6522"/>
                </a:lnTo>
                <a:cubicBezTo>
                  <a:pt x="1607" y="6837"/>
                  <a:pt x="1450" y="7215"/>
                  <a:pt x="1387" y="7625"/>
                </a:cubicBezTo>
                <a:lnTo>
                  <a:pt x="662" y="7625"/>
                </a:lnTo>
                <a:cubicBezTo>
                  <a:pt x="788" y="7026"/>
                  <a:pt x="1009" y="6459"/>
                  <a:pt x="1387" y="6049"/>
                </a:cubicBezTo>
                <a:close/>
                <a:moveTo>
                  <a:pt x="6175" y="6049"/>
                </a:moveTo>
                <a:cubicBezTo>
                  <a:pt x="6553" y="6459"/>
                  <a:pt x="6774" y="7026"/>
                  <a:pt x="6837" y="7625"/>
                </a:cubicBezTo>
                <a:lnTo>
                  <a:pt x="6175" y="7625"/>
                </a:lnTo>
                <a:cubicBezTo>
                  <a:pt x="6112" y="7215"/>
                  <a:pt x="5955" y="6837"/>
                  <a:pt x="5703" y="6522"/>
                </a:cubicBezTo>
                <a:lnTo>
                  <a:pt x="6175" y="6049"/>
                </a:lnTo>
                <a:close/>
                <a:moveTo>
                  <a:pt x="1418" y="8318"/>
                </a:moveTo>
                <a:cubicBezTo>
                  <a:pt x="1481" y="8727"/>
                  <a:pt x="1670" y="9105"/>
                  <a:pt x="1891" y="9420"/>
                </a:cubicBezTo>
                <a:lnTo>
                  <a:pt x="1418" y="9893"/>
                </a:lnTo>
                <a:cubicBezTo>
                  <a:pt x="1009" y="9452"/>
                  <a:pt x="788" y="8916"/>
                  <a:pt x="693" y="8318"/>
                </a:cubicBezTo>
                <a:close/>
                <a:moveTo>
                  <a:pt x="6931" y="8318"/>
                </a:moveTo>
                <a:cubicBezTo>
                  <a:pt x="6805" y="8916"/>
                  <a:pt x="6585" y="9452"/>
                  <a:pt x="6207" y="9893"/>
                </a:cubicBezTo>
                <a:lnTo>
                  <a:pt x="5766" y="9420"/>
                </a:lnTo>
                <a:cubicBezTo>
                  <a:pt x="5986" y="9105"/>
                  <a:pt x="6144" y="8727"/>
                  <a:pt x="6207" y="8318"/>
                </a:cubicBezTo>
                <a:close/>
                <a:moveTo>
                  <a:pt x="2363" y="9893"/>
                </a:moveTo>
                <a:cubicBezTo>
                  <a:pt x="2678" y="10145"/>
                  <a:pt x="3056" y="10303"/>
                  <a:pt x="3466" y="10366"/>
                </a:cubicBezTo>
                <a:lnTo>
                  <a:pt x="3466" y="11027"/>
                </a:lnTo>
                <a:cubicBezTo>
                  <a:pt x="2867" y="10964"/>
                  <a:pt x="2332" y="10712"/>
                  <a:pt x="1891" y="10366"/>
                </a:cubicBezTo>
                <a:lnTo>
                  <a:pt x="2363" y="9893"/>
                </a:lnTo>
                <a:close/>
                <a:moveTo>
                  <a:pt x="5230" y="9861"/>
                </a:moveTo>
                <a:lnTo>
                  <a:pt x="5703" y="10334"/>
                </a:lnTo>
                <a:cubicBezTo>
                  <a:pt x="5262" y="10744"/>
                  <a:pt x="4726" y="10996"/>
                  <a:pt x="4128" y="11027"/>
                </a:cubicBezTo>
                <a:lnTo>
                  <a:pt x="4128" y="10334"/>
                </a:lnTo>
                <a:cubicBezTo>
                  <a:pt x="4537" y="10240"/>
                  <a:pt x="4915" y="10082"/>
                  <a:pt x="5230" y="9861"/>
                </a:cubicBezTo>
                <a:close/>
                <a:moveTo>
                  <a:pt x="9326" y="10366"/>
                </a:moveTo>
                <a:cubicBezTo>
                  <a:pt x="9546" y="10366"/>
                  <a:pt x="9704" y="10523"/>
                  <a:pt x="9704" y="10712"/>
                </a:cubicBezTo>
                <a:cubicBezTo>
                  <a:pt x="9672" y="10933"/>
                  <a:pt x="9546" y="11090"/>
                  <a:pt x="9326" y="11090"/>
                </a:cubicBezTo>
                <a:cubicBezTo>
                  <a:pt x="9137" y="11090"/>
                  <a:pt x="8979" y="10933"/>
                  <a:pt x="8979" y="10712"/>
                </a:cubicBezTo>
                <a:cubicBezTo>
                  <a:pt x="8979" y="10523"/>
                  <a:pt x="9137" y="10366"/>
                  <a:pt x="9326" y="10366"/>
                </a:cubicBezTo>
                <a:close/>
                <a:moveTo>
                  <a:pt x="1103" y="0"/>
                </a:moveTo>
                <a:cubicBezTo>
                  <a:pt x="504" y="0"/>
                  <a:pt x="63" y="473"/>
                  <a:pt x="63" y="1040"/>
                </a:cubicBezTo>
                <a:cubicBezTo>
                  <a:pt x="63" y="1576"/>
                  <a:pt x="536" y="2048"/>
                  <a:pt x="1103" y="2048"/>
                </a:cubicBezTo>
                <a:cubicBezTo>
                  <a:pt x="2048" y="2048"/>
                  <a:pt x="2363" y="2836"/>
                  <a:pt x="2489" y="3497"/>
                </a:cubicBezTo>
                <a:lnTo>
                  <a:pt x="2584" y="4348"/>
                </a:lnTo>
                <a:cubicBezTo>
                  <a:pt x="1072" y="4852"/>
                  <a:pt x="0" y="6301"/>
                  <a:pt x="0" y="7971"/>
                </a:cubicBezTo>
                <a:cubicBezTo>
                  <a:pt x="0" y="10050"/>
                  <a:pt x="1702" y="11783"/>
                  <a:pt x="3812" y="11783"/>
                </a:cubicBezTo>
                <a:cubicBezTo>
                  <a:pt x="5797" y="11783"/>
                  <a:pt x="7436" y="10240"/>
                  <a:pt x="7593" y="8318"/>
                </a:cubicBezTo>
                <a:lnTo>
                  <a:pt x="9011" y="8318"/>
                </a:lnTo>
                <a:lnTo>
                  <a:pt x="9011" y="9767"/>
                </a:lnTo>
                <a:cubicBezTo>
                  <a:pt x="8633" y="9924"/>
                  <a:pt x="8318" y="10271"/>
                  <a:pt x="8318" y="10744"/>
                </a:cubicBezTo>
                <a:cubicBezTo>
                  <a:pt x="8318" y="11342"/>
                  <a:pt x="8790" y="11783"/>
                  <a:pt x="9326" y="11783"/>
                </a:cubicBezTo>
                <a:cubicBezTo>
                  <a:pt x="9767" y="11783"/>
                  <a:pt x="10145" y="11500"/>
                  <a:pt x="10302" y="11059"/>
                </a:cubicBezTo>
                <a:lnTo>
                  <a:pt x="11468" y="11059"/>
                </a:lnTo>
                <a:cubicBezTo>
                  <a:pt x="11657" y="11059"/>
                  <a:pt x="11815" y="10901"/>
                  <a:pt x="11815" y="10712"/>
                </a:cubicBezTo>
                <a:cubicBezTo>
                  <a:pt x="11815" y="10555"/>
                  <a:pt x="11657" y="10397"/>
                  <a:pt x="11468" y="10397"/>
                </a:cubicBezTo>
                <a:lnTo>
                  <a:pt x="10302" y="10397"/>
                </a:lnTo>
                <a:cubicBezTo>
                  <a:pt x="10208" y="10145"/>
                  <a:pt x="9956" y="9893"/>
                  <a:pt x="9672" y="9767"/>
                </a:cubicBezTo>
                <a:lnTo>
                  <a:pt x="9672" y="8318"/>
                </a:lnTo>
                <a:lnTo>
                  <a:pt x="10744" y="8318"/>
                </a:lnTo>
                <a:cubicBezTo>
                  <a:pt x="10933" y="8318"/>
                  <a:pt x="11122" y="8160"/>
                  <a:pt x="11122" y="7971"/>
                </a:cubicBezTo>
                <a:cubicBezTo>
                  <a:pt x="11122" y="7782"/>
                  <a:pt x="10933" y="7593"/>
                  <a:pt x="10744" y="7593"/>
                </a:cubicBezTo>
                <a:lnTo>
                  <a:pt x="10397" y="7593"/>
                </a:lnTo>
                <a:lnTo>
                  <a:pt x="10397" y="7247"/>
                </a:lnTo>
                <a:cubicBezTo>
                  <a:pt x="10397" y="6301"/>
                  <a:pt x="9609" y="5514"/>
                  <a:pt x="8664" y="5514"/>
                </a:cubicBezTo>
                <a:lnTo>
                  <a:pt x="8318" y="5514"/>
                </a:lnTo>
                <a:lnTo>
                  <a:pt x="8318" y="4506"/>
                </a:lnTo>
                <a:cubicBezTo>
                  <a:pt x="8318" y="3560"/>
                  <a:pt x="7530" y="2773"/>
                  <a:pt x="6585" y="2773"/>
                </a:cubicBezTo>
                <a:lnTo>
                  <a:pt x="4411" y="2773"/>
                </a:lnTo>
                <a:cubicBezTo>
                  <a:pt x="3970" y="1040"/>
                  <a:pt x="2741" y="0"/>
                  <a:pt x="110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9236" name="Google Shape;9236;p82"/>
          <p:cNvGrpSpPr/>
          <p:nvPr/>
        </p:nvGrpSpPr>
        <p:grpSpPr>
          <a:xfrm>
            <a:off x="8850507" y="2042758"/>
            <a:ext cx="471676" cy="470087"/>
            <a:chOff x="-26980600" y="3175500"/>
            <a:chExt cx="296950" cy="295950"/>
          </a:xfrm>
        </p:grpSpPr>
        <p:sp>
          <p:nvSpPr>
            <p:cNvPr id="9237" name="Google Shape;9237;p82"/>
            <p:cNvSpPr/>
            <p:nvPr/>
          </p:nvSpPr>
          <p:spPr>
            <a:xfrm>
              <a:off x="-26798650" y="3175500"/>
              <a:ext cx="115000" cy="114025"/>
            </a:xfrm>
            <a:custGeom>
              <a:avLst/>
              <a:gdLst/>
              <a:ahLst/>
              <a:cxnLst/>
              <a:rect l="l" t="t" r="r" b="b"/>
              <a:pathLst>
                <a:path w="4600" h="4561" extrusionOk="0">
                  <a:moveTo>
                    <a:pt x="1115" y="0"/>
                  </a:moveTo>
                  <a:cubicBezTo>
                    <a:pt x="851" y="0"/>
                    <a:pt x="583" y="102"/>
                    <a:pt x="378" y="307"/>
                  </a:cubicBezTo>
                  <a:cubicBezTo>
                    <a:pt x="0" y="685"/>
                    <a:pt x="0" y="1378"/>
                    <a:pt x="378" y="1756"/>
                  </a:cubicBezTo>
                  <a:lnTo>
                    <a:pt x="2773" y="4245"/>
                  </a:lnTo>
                  <a:cubicBezTo>
                    <a:pt x="2962" y="4434"/>
                    <a:pt x="3245" y="4560"/>
                    <a:pt x="3529" y="4560"/>
                  </a:cubicBezTo>
                  <a:cubicBezTo>
                    <a:pt x="3812" y="4560"/>
                    <a:pt x="4064" y="4434"/>
                    <a:pt x="4285" y="4245"/>
                  </a:cubicBezTo>
                  <a:cubicBezTo>
                    <a:pt x="4474" y="4056"/>
                    <a:pt x="4600" y="3773"/>
                    <a:pt x="4600" y="3489"/>
                  </a:cubicBezTo>
                  <a:cubicBezTo>
                    <a:pt x="4600" y="3206"/>
                    <a:pt x="4474" y="2954"/>
                    <a:pt x="4285" y="2733"/>
                  </a:cubicBezTo>
                  <a:lnTo>
                    <a:pt x="1828" y="307"/>
                  </a:lnTo>
                  <a:cubicBezTo>
                    <a:pt x="1639" y="102"/>
                    <a:pt x="1379" y="0"/>
                    <a:pt x="111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38" name="Google Shape;9238;p82"/>
            <p:cNvSpPr/>
            <p:nvPr/>
          </p:nvSpPr>
          <p:spPr>
            <a:xfrm>
              <a:off x="-26980600" y="3325725"/>
              <a:ext cx="168575" cy="145725"/>
            </a:xfrm>
            <a:custGeom>
              <a:avLst/>
              <a:gdLst/>
              <a:ahLst/>
              <a:cxnLst/>
              <a:rect l="l" t="t" r="r" b="b"/>
              <a:pathLst>
                <a:path w="6743" h="5829" extrusionOk="0">
                  <a:moveTo>
                    <a:pt x="3797" y="2167"/>
                  </a:moveTo>
                  <a:cubicBezTo>
                    <a:pt x="3884" y="2167"/>
                    <a:pt x="3970" y="2190"/>
                    <a:pt x="4033" y="2237"/>
                  </a:cubicBezTo>
                  <a:cubicBezTo>
                    <a:pt x="4159" y="2363"/>
                    <a:pt x="4159" y="2616"/>
                    <a:pt x="4033" y="2710"/>
                  </a:cubicBezTo>
                  <a:cubicBezTo>
                    <a:pt x="3970" y="2773"/>
                    <a:pt x="3884" y="2805"/>
                    <a:pt x="3797" y="2805"/>
                  </a:cubicBezTo>
                  <a:cubicBezTo>
                    <a:pt x="3710" y="2805"/>
                    <a:pt x="3624" y="2773"/>
                    <a:pt x="3561" y="2710"/>
                  </a:cubicBezTo>
                  <a:cubicBezTo>
                    <a:pt x="3435" y="2616"/>
                    <a:pt x="3435" y="2363"/>
                    <a:pt x="3561" y="2237"/>
                  </a:cubicBezTo>
                  <a:cubicBezTo>
                    <a:pt x="3624" y="2190"/>
                    <a:pt x="3710" y="2167"/>
                    <a:pt x="3797" y="2167"/>
                  </a:cubicBezTo>
                  <a:close/>
                  <a:moveTo>
                    <a:pt x="2336" y="2639"/>
                  </a:moveTo>
                  <a:cubicBezTo>
                    <a:pt x="2426" y="2639"/>
                    <a:pt x="2521" y="2663"/>
                    <a:pt x="2584" y="2710"/>
                  </a:cubicBezTo>
                  <a:cubicBezTo>
                    <a:pt x="2679" y="2836"/>
                    <a:pt x="2679" y="3057"/>
                    <a:pt x="2584" y="3183"/>
                  </a:cubicBezTo>
                  <a:cubicBezTo>
                    <a:pt x="2521" y="3246"/>
                    <a:pt x="2426" y="3277"/>
                    <a:pt x="2336" y="3277"/>
                  </a:cubicBezTo>
                  <a:cubicBezTo>
                    <a:pt x="2245" y="3277"/>
                    <a:pt x="2159" y="3246"/>
                    <a:pt x="2111" y="3183"/>
                  </a:cubicBezTo>
                  <a:cubicBezTo>
                    <a:pt x="1985" y="3057"/>
                    <a:pt x="1985" y="2868"/>
                    <a:pt x="2111" y="2710"/>
                  </a:cubicBezTo>
                  <a:cubicBezTo>
                    <a:pt x="2159" y="2663"/>
                    <a:pt x="2245" y="2639"/>
                    <a:pt x="2336" y="2639"/>
                  </a:cubicBezTo>
                  <a:close/>
                  <a:moveTo>
                    <a:pt x="2931" y="1"/>
                  </a:moveTo>
                  <a:lnTo>
                    <a:pt x="599" y="2332"/>
                  </a:lnTo>
                  <a:cubicBezTo>
                    <a:pt x="221" y="2710"/>
                    <a:pt x="1" y="3214"/>
                    <a:pt x="1" y="3781"/>
                  </a:cubicBezTo>
                  <a:cubicBezTo>
                    <a:pt x="1" y="4317"/>
                    <a:pt x="221" y="4852"/>
                    <a:pt x="599" y="5230"/>
                  </a:cubicBezTo>
                  <a:cubicBezTo>
                    <a:pt x="1009" y="5608"/>
                    <a:pt x="1513" y="5829"/>
                    <a:pt x="2048" y="5829"/>
                  </a:cubicBezTo>
                  <a:cubicBezTo>
                    <a:pt x="2616" y="5829"/>
                    <a:pt x="3120" y="5640"/>
                    <a:pt x="3529" y="5230"/>
                  </a:cubicBezTo>
                  <a:lnTo>
                    <a:pt x="6743" y="2048"/>
                  </a:lnTo>
                  <a:cubicBezTo>
                    <a:pt x="6743" y="2017"/>
                    <a:pt x="6711" y="1954"/>
                    <a:pt x="6711" y="1922"/>
                  </a:cubicBezTo>
                  <a:cubicBezTo>
                    <a:pt x="6396" y="1418"/>
                    <a:pt x="5829" y="1103"/>
                    <a:pt x="5136" y="1103"/>
                  </a:cubicBezTo>
                  <a:lnTo>
                    <a:pt x="5104" y="1103"/>
                  </a:lnTo>
                  <a:cubicBezTo>
                    <a:pt x="5075" y="1104"/>
                    <a:pt x="5045" y="1105"/>
                    <a:pt x="5016" y="1105"/>
                  </a:cubicBezTo>
                  <a:cubicBezTo>
                    <a:pt x="4168" y="1105"/>
                    <a:pt x="3387" y="670"/>
                    <a:pt x="293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39" name="Google Shape;9239;p82"/>
            <p:cNvSpPr/>
            <p:nvPr/>
          </p:nvSpPr>
          <p:spPr>
            <a:xfrm>
              <a:off x="-26893950" y="3226500"/>
              <a:ext cx="159125" cy="137850"/>
            </a:xfrm>
            <a:custGeom>
              <a:avLst/>
              <a:gdLst/>
              <a:ahLst/>
              <a:cxnLst/>
              <a:rect l="l" t="t" r="r" b="b"/>
              <a:pathLst>
                <a:path w="6365" h="5514" extrusionOk="0">
                  <a:moveTo>
                    <a:pt x="3403" y="0"/>
                  </a:moveTo>
                  <a:lnTo>
                    <a:pt x="2678" y="693"/>
                  </a:lnTo>
                  <a:lnTo>
                    <a:pt x="2300" y="1103"/>
                  </a:lnTo>
                  <a:lnTo>
                    <a:pt x="3056" y="1859"/>
                  </a:lnTo>
                  <a:cubicBezTo>
                    <a:pt x="3151" y="1953"/>
                    <a:pt x="3151" y="2205"/>
                    <a:pt x="3056" y="2331"/>
                  </a:cubicBezTo>
                  <a:cubicBezTo>
                    <a:pt x="2962" y="2394"/>
                    <a:pt x="2899" y="2426"/>
                    <a:pt x="2804" y="2426"/>
                  </a:cubicBezTo>
                  <a:cubicBezTo>
                    <a:pt x="2741" y="2426"/>
                    <a:pt x="2615" y="2394"/>
                    <a:pt x="2584" y="2331"/>
                  </a:cubicBezTo>
                  <a:lnTo>
                    <a:pt x="1827" y="1575"/>
                  </a:lnTo>
                  <a:lnTo>
                    <a:pt x="1355" y="2048"/>
                  </a:lnTo>
                  <a:lnTo>
                    <a:pt x="2111" y="2804"/>
                  </a:lnTo>
                  <a:cubicBezTo>
                    <a:pt x="2205" y="2898"/>
                    <a:pt x="2205" y="3150"/>
                    <a:pt x="2111" y="3277"/>
                  </a:cubicBezTo>
                  <a:cubicBezTo>
                    <a:pt x="2016" y="3340"/>
                    <a:pt x="1953" y="3371"/>
                    <a:pt x="1859" y="3371"/>
                  </a:cubicBezTo>
                  <a:cubicBezTo>
                    <a:pt x="1796" y="3371"/>
                    <a:pt x="1670" y="3340"/>
                    <a:pt x="1638" y="3277"/>
                  </a:cubicBezTo>
                  <a:lnTo>
                    <a:pt x="882" y="2520"/>
                  </a:lnTo>
                  <a:lnTo>
                    <a:pt x="0" y="3371"/>
                  </a:lnTo>
                  <a:cubicBezTo>
                    <a:pt x="0" y="3403"/>
                    <a:pt x="63" y="3466"/>
                    <a:pt x="63" y="3497"/>
                  </a:cubicBezTo>
                  <a:cubicBezTo>
                    <a:pt x="364" y="4068"/>
                    <a:pt x="894" y="4381"/>
                    <a:pt x="1490" y="4381"/>
                  </a:cubicBezTo>
                  <a:cubicBezTo>
                    <a:pt x="1518" y="4381"/>
                    <a:pt x="1547" y="4381"/>
                    <a:pt x="1575" y="4379"/>
                  </a:cubicBezTo>
                  <a:cubicBezTo>
                    <a:pt x="1890" y="4379"/>
                    <a:pt x="2174" y="4411"/>
                    <a:pt x="2458" y="4474"/>
                  </a:cubicBezTo>
                  <a:cubicBezTo>
                    <a:pt x="2993" y="4631"/>
                    <a:pt x="3529" y="5009"/>
                    <a:pt x="3781" y="5513"/>
                  </a:cubicBezTo>
                  <a:lnTo>
                    <a:pt x="6364" y="2961"/>
                  </a:lnTo>
                  <a:lnTo>
                    <a:pt x="3403"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9240" name="Google Shape;9240;p82"/>
          <p:cNvSpPr/>
          <p:nvPr/>
        </p:nvSpPr>
        <p:spPr>
          <a:xfrm>
            <a:off x="8880597" y="2652119"/>
            <a:ext cx="412865" cy="469213"/>
          </a:xfrm>
          <a:custGeom>
            <a:avLst/>
            <a:gdLst/>
            <a:ahLst/>
            <a:cxnLst/>
            <a:rect l="l" t="t" r="r" b="b"/>
            <a:pathLst>
              <a:path w="10397" h="11816" extrusionOk="0">
                <a:moveTo>
                  <a:pt x="6939" y="1373"/>
                </a:moveTo>
                <a:cubicBezTo>
                  <a:pt x="7177" y="1373"/>
                  <a:pt x="7419" y="1418"/>
                  <a:pt x="7656" y="1513"/>
                </a:cubicBezTo>
                <a:cubicBezTo>
                  <a:pt x="8255" y="1734"/>
                  <a:pt x="8696" y="2206"/>
                  <a:pt x="8853" y="2836"/>
                </a:cubicBezTo>
                <a:cubicBezTo>
                  <a:pt x="8916" y="3435"/>
                  <a:pt x="8822" y="4065"/>
                  <a:pt x="8412" y="4538"/>
                </a:cubicBezTo>
                <a:cubicBezTo>
                  <a:pt x="8349" y="4601"/>
                  <a:pt x="8255" y="4664"/>
                  <a:pt x="8129" y="4664"/>
                </a:cubicBezTo>
                <a:cubicBezTo>
                  <a:pt x="8066" y="4664"/>
                  <a:pt x="7971" y="4601"/>
                  <a:pt x="7939" y="4569"/>
                </a:cubicBezTo>
                <a:cubicBezTo>
                  <a:pt x="7782" y="4443"/>
                  <a:pt x="7782" y="4223"/>
                  <a:pt x="7908" y="4097"/>
                </a:cubicBezTo>
                <a:cubicBezTo>
                  <a:pt x="8129" y="3782"/>
                  <a:pt x="8223" y="3403"/>
                  <a:pt x="8129" y="2962"/>
                </a:cubicBezTo>
                <a:cubicBezTo>
                  <a:pt x="8066" y="2553"/>
                  <a:pt x="7750" y="2238"/>
                  <a:pt x="7404" y="2143"/>
                </a:cubicBezTo>
                <a:cubicBezTo>
                  <a:pt x="7254" y="2086"/>
                  <a:pt x="7095" y="2057"/>
                  <a:pt x="6939" y="2057"/>
                </a:cubicBezTo>
                <a:cubicBezTo>
                  <a:pt x="6669" y="2057"/>
                  <a:pt x="6406" y="2141"/>
                  <a:pt x="6207" y="2301"/>
                </a:cubicBezTo>
                <a:cubicBezTo>
                  <a:pt x="6148" y="2336"/>
                  <a:pt x="6084" y="2354"/>
                  <a:pt x="6021" y="2354"/>
                </a:cubicBezTo>
                <a:cubicBezTo>
                  <a:pt x="5916" y="2354"/>
                  <a:pt x="5813" y="2305"/>
                  <a:pt x="5734" y="2206"/>
                </a:cubicBezTo>
                <a:cubicBezTo>
                  <a:pt x="5608" y="2049"/>
                  <a:pt x="5671" y="1860"/>
                  <a:pt x="5829" y="1734"/>
                </a:cubicBezTo>
                <a:cubicBezTo>
                  <a:pt x="6163" y="1498"/>
                  <a:pt x="6545" y="1373"/>
                  <a:pt x="6939" y="1373"/>
                </a:cubicBezTo>
                <a:close/>
                <a:moveTo>
                  <a:pt x="3466" y="1"/>
                </a:moveTo>
                <a:cubicBezTo>
                  <a:pt x="3182" y="1"/>
                  <a:pt x="2899" y="32"/>
                  <a:pt x="2678" y="95"/>
                </a:cubicBezTo>
                <a:cubicBezTo>
                  <a:pt x="1481" y="348"/>
                  <a:pt x="504" y="1293"/>
                  <a:pt x="221" y="2490"/>
                </a:cubicBezTo>
                <a:cubicBezTo>
                  <a:pt x="0" y="3498"/>
                  <a:pt x="189" y="4569"/>
                  <a:pt x="851" y="5388"/>
                </a:cubicBezTo>
                <a:cubicBezTo>
                  <a:pt x="1292" y="5955"/>
                  <a:pt x="1512" y="6711"/>
                  <a:pt x="1512" y="7499"/>
                </a:cubicBezTo>
                <a:lnTo>
                  <a:pt x="1512" y="10209"/>
                </a:lnTo>
                <a:cubicBezTo>
                  <a:pt x="1512" y="11122"/>
                  <a:pt x="2237" y="11815"/>
                  <a:pt x="3151" y="11815"/>
                </a:cubicBezTo>
                <a:cubicBezTo>
                  <a:pt x="4033" y="11815"/>
                  <a:pt x="4757" y="11122"/>
                  <a:pt x="4757" y="10209"/>
                </a:cubicBezTo>
                <a:lnTo>
                  <a:pt x="4757" y="8539"/>
                </a:lnTo>
                <a:cubicBezTo>
                  <a:pt x="4757" y="8318"/>
                  <a:pt x="4947" y="8066"/>
                  <a:pt x="5230" y="8066"/>
                </a:cubicBezTo>
                <a:cubicBezTo>
                  <a:pt x="5451" y="8066"/>
                  <a:pt x="5703" y="8287"/>
                  <a:pt x="5703" y="8539"/>
                </a:cubicBezTo>
                <a:lnTo>
                  <a:pt x="5703" y="10209"/>
                </a:lnTo>
                <a:cubicBezTo>
                  <a:pt x="5703" y="11122"/>
                  <a:pt x="6396" y="11815"/>
                  <a:pt x="7309" y="11815"/>
                </a:cubicBezTo>
                <a:cubicBezTo>
                  <a:pt x="8223" y="11815"/>
                  <a:pt x="8916" y="11122"/>
                  <a:pt x="8916" y="10209"/>
                </a:cubicBezTo>
                <a:lnTo>
                  <a:pt x="8916" y="7499"/>
                </a:lnTo>
                <a:cubicBezTo>
                  <a:pt x="8916" y="6711"/>
                  <a:pt x="9168" y="5955"/>
                  <a:pt x="9609" y="5388"/>
                </a:cubicBezTo>
                <a:cubicBezTo>
                  <a:pt x="10145" y="4569"/>
                  <a:pt x="10397" y="3498"/>
                  <a:pt x="10145" y="2490"/>
                </a:cubicBezTo>
                <a:cubicBezTo>
                  <a:pt x="9893" y="1293"/>
                  <a:pt x="8885" y="348"/>
                  <a:pt x="7719" y="95"/>
                </a:cubicBezTo>
                <a:cubicBezTo>
                  <a:pt x="7435" y="1"/>
                  <a:pt x="7152" y="1"/>
                  <a:pt x="6931" y="1"/>
                </a:cubicBezTo>
                <a:cubicBezTo>
                  <a:pt x="6333" y="1"/>
                  <a:pt x="5703" y="158"/>
                  <a:pt x="5199" y="474"/>
                </a:cubicBezTo>
                <a:cubicBezTo>
                  <a:pt x="4663" y="158"/>
                  <a:pt x="4033" y="1"/>
                  <a:pt x="346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9241" name="Google Shape;9241;p82"/>
          <p:cNvGrpSpPr/>
          <p:nvPr/>
        </p:nvGrpSpPr>
        <p:grpSpPr>
          <a:xfrm>
            <a:off x="8851143" y="3294140"/>
            <a:ext cx="470404" cy="385385"/>
            <a:chOff x="-26981375" y="3951875"/>
            <a:chExt cx="296150" cy="242625"/>
          </a:xfrm>
        </p:grpSpPr>
        <p:sp>
          <p:nvSpPr>
            <p:cNvPr id="9242" name="Google Shape;9242;p82"/>
            <p:cNvSpPr/>
            <p:nvPr/>
          </p:nvSpPr>
          <p:spPr>
            <a:xfrm>
              <a:off x="-26978225" y="3951875"/>
              <a:ext cx="173300" cy="155975"/>
            </a:xfrm>
            <a:custGeom>
              <a:avLst/>
              <a:gdLst/>
              <a:ahLst/>
              <a:cxnLst/>
              <a:rect l="l" t="t" r="r" b="b"/>
              <a:pathLst>
                <a:path w="6932" h="6239" extrusionOk="0">
                  <a:moveTo>
                    <a:pt x="3340" y="2364"/>
                  </a:moveTo>
                  <a:cubicBezTo>
                    <a:pt x="3529" y="2364"/>
                    <a:pt x="3686" y="2521"/>
                    <a:pt x="3686" y="2710"/>
                  </a:cubicBezTo>
                  <a:lnTo>
                    <a:pt x="3686" y="3435"/>
                  </a:lnTo>
                  <a:lnTo>
                    <a:pt x="4411" y="3435"/>
                  </a:lnTo>
                  <a:cubicBezTo>
                    <a:pt x="4600" y="3435"/>
                    <a:pt x="4757" y="3592"/>
                    <a:pt x="4757" y="3782"/>
                  </a:cubicBezTo>
                  <a:cubicBezTo>
                    <a:pt x="4757" y="3971"/>
                    <a:pt x="4600" y="4128"/>
                    <a:pt x="4411" y="4128"/>
                  </a:cubicBezTo>
                  <a:lnTo>
                    <a:pt x="3686" y="4128"/>
                  </a:lnTo>
                  <a:lnTo>
                    <a:pt x="3686" y="4853"/>
                  </a:lnTo>
                  <a:cubicBezTo>
                    <a:pt x="3686" y="5042"/>
                    <a:pt x="3529" y="5199"/>
                    <a:pt x="3340" y="5199"/>
                  </a:cubicBezTo>
                  <a:cubicBezTo>
                    <a:pt x="3151" y="5199"/>
                    <a:pt x="2993" y="5042"/>
                    <a:pt x="2993" y="4853"/>
                  </a:cubicBezTo>
                  <a:lnTo>
                    <a:pt x="2993" y="4128"/>
                  </a:lnTo>
                  <a:lnTo>
                    <a:pt x="2268" y="4128"/>
                  </a:lnTo>
                  <a:cubicBezTo>
                    <a:pt x="2079" y="4128"/>
                    <a:pt x="1922" y="3971"/>
                    <a:pt x="1922" y="3782"/>
                  </a:cubicBezTo>
                  <a:cubicBezTo>
                    <a:pt x="1922" y="3592"/>
                    <a:pt x="2079" y="3435"/>
                    <a:pt x="2268" y="3435"/>
                  </a:cubicBezTo>
                  <a:lnTo>
                    <a:pt x="2993" y="3435"/>
                  </a:lnTo>
                  <a:lnTo>
                    <a:pt x="2993" y="2710"/>
                  </a:lnTo>
                  <a:cubicBezTo>
                    <a:pt x="2993" y="2521"/>
                    <a:pt x="3151" y="2364"/>
                    <a:pt x="3340" y="2364"/>
                  </a:cubicBezTo>
                  <a:close/>
                  <a:moveTo>
                    <a:pt x="3434" y="1"/>
                  </a:moveTo>
                  <a:cubicBezTo>
                    <a:pt x="2836" y="1"/>
                    <a:pt x="2394" y="474"/>
                    <a:pt x="2394" y="1041"/>
                  </a:cubicBezTo>
                  <a:lnTo>
                    <a:pt x="2394" y="1387"/>
                  </a:lnTo>
                  <a:lnTo>
                    <a:pt x="1008" y="1387"/>
                  </a:lnTo>
                  <a:cubicBezTo>
                    <a:pt x="441" y="1387"/>
                    <a:pt x="0" y="1860"/>
                    <a:pt x="0" y="2395"/>
                  </a:cubicBezTo>
                  <a:lnTo>
                    <a:pt x="0" y="6239"/>
                  </a:lnTo>
                  <a:lnTo>
                    <a:pt x="6931" y="6239"/>
                  </a:lnTo>
                  <a:lnTo>
                    <a:pt x="6931" y="2395"/>
                  </a:lnTo>
                  <a:lnTo>
                    <a:pt x="6837" y="2395"/>
                  </a:lnTo>
                  <a:cubicBezTo>
                    <a:pt x="6837" y="1828"/>
                    <a:pt x="6364" y="1387"/>
                    <a:pt x="5829" y="1387"/>
                  </a:cubicBezTo>
                  <a:lnTo>
                    <a:pt x="4442" y="1387"/>
                  </a:lnTo>
                  <a:lnTo>
                    <a:pt x="4442" y="1041"/>
                  </a:lnTo>
                  <a:cubicBezTo>
                    <a:pt x="4442" y="442"/>
                    <a:pt x="3970" y="1"/>
                    <a:pt x="343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43" name="Google Shape;9243;p82"/>
            <p:cNvSpPr/>
            <p:nvPr/>
          </p:nvSpPr>
          <p:spPr>
            <a:xfrm>
              <a:off x="-26981375" y="4124375"/>
              <a:ext cx="174075" cy="70125"/>
            </a:xfrm>
            <a:custGeom>
              <a:avLst/>
              <a:gdLst/>
              <a:ahLst/>
              <a:cxnLst/>
              <a:rect l="l" t="t" r="r" b="b"/>
              <a:pathLst>
                <a:path w="6963" h="2805" extrusionOk="0">
                  <a:moveTo>
                    <a:pt x="2457" y="1418"/>
                  </a:moveTo>
                  <a:cubicBezTo>
                    <a:pt x="2647" y="1418"/>
                    <a:pt x="2804" y="1576"/>
                    <a:pt x="2804" y="1765"/>
                  </a:cubicBezTo>
                  <a:cubicBezTo>
                    <a:pt x="2804" y="1954"/>
                    <a:pt x="2647" y="2111"/>
                    <a:pt x="2457" y="2111"/>
                  </a:cubicBezTo>
                  <a:cubicBezTo>
                    <a:pt x="2237" y="2111"/>
                    <a:pt x="2079" y="1954"/>
                    <a:pt x="2079" y="1765"/>
                  </a:cubicBezTo>
                  <a:cubicBezTo>
                    <a:pt x="2079" y="1576"/>
                    <a:pt x="2237" y="1418"/>
                    <a:pt x="2457" y="1418"/>
                  </a:cubicBezTo>
                  <a:close/>
                  <a:moveTo>
                    <a:pt x="32" y="0"/>
                  </a:moveTo>
                  <a:lnTo>
                    <a:pt x="32" y="1009"/>
                  </a:lnTo>
                  <a:cubicBezTo>
                    <a:pt x="0" y="1607"/>
                    <a:pt x="473" y="2080"/>
                    <a:pt x="1071" y="2080"/>
                  </a:cubicBezTo>
                  <a:lnTo>
                    <a:pt x="1449" y="2080"/>
                  </a:lnTo>
                  <a:cubicBezTo>
                    <a:pt x="1607" y="2489"/>
                    <a:pt x="1985" y="2804"/>
                    <a:pt x="2457" y="2804"/>
                  </a:cubicBezTo>
                  <a:cubicBezTo>
                    <a:pt x="2867" y="2804"/>
                    <a:pt x="3277" y="2521"/>
                    <a:pt x="3434" y="2080"/>
                  </a:cubicBezTo>
                  <a:lnTo>
                    <a:pt x="6963" y="2080"/>
                  </a:lnTo>
                  <a:lnTo>
                    <a:pt x="6963"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44" name="Google Shape;9244;p82"/>
            <p:cNvSpPr/>
            <p:nvPr/>
          </p:nvSpPr>
          <p:spPr>
            <a:xfrm>
              <a:off x="-26790000" y="4002300"/>
              <a:ext cx="104775" cy="192200"/>
            </a:xfrm>
            <a:custGeom>
              <a:avLst/>
              <a:gdLst/>
              <a:ahLst/>
              <a:cxnLst/>
              <a:rect l="l" t="t" r="r" b="b"/>
              <a:pathLst>
                <a:path w="4191" h="7688" extrusionOk="0">
                  <a:moveTo>
                    <a:pt x="1513" y="693"/>
                  </a:moveTo>
                  <a:cubicBezTo>
                    <a:pt x="1954" y="693"/>
                    <a:pt x="2364" y="977"/>
                    <a:pt x="2521" y="1386"/>
                  </a:cubicBezTo>
                  <a:lnTo>
                    <a:pt x="3372" y="3497"/>
                  </a:lnTo>
                  <a:lnTo>
                    <a:pt x="1765" y="3497"/>
                  </a:lnTo>
                  <a:cubicBezTo>
                    <a:pt x="1576" y="3497"/>
                    <a:pt x="1419" y="3340"/>
                    <a:pt x="1419" y="3151"/>
                  </a:cubicBezTo>
                  <a:lnTo>
                    <a:pt x="1419" y="693"/>
                  </a:lnTo>
                  <a:close/>
                  <a:moveTo>
                    <a:pt x="1765" y="6270"/>
                  </a:moveTo>
                  <a:cubicBezTo>
                    <a:pt x="1954" y="6270"/>
                    <a:pt x="2112" y="6427"/>
                    <a:pt x="2112" y="6616"/>
                  </a:cubicBezTo>
                  <a:cubicBezTo>
                    <a:pt x="2112" y="6805"/>
                    <a:pt x="1954" y="6963"/>
                    <a:pt x="1765" y="6963"/>
                  </a:cubicBezTo>
                  <a:cubicBezTo>
                    <a:pt x="1576" y="6963"/>
                    <a:pt x="1419" y="6805"/>
                    <a:pt x="1419" y="6616"/>
                  </a:cubicBezTo>
                  <a:cubicBezTo>
                    <a:pt x="1419" y="6427"/>
                    <a:pt x="1576" y="6270"/>
                    <a:pt x="1765" y="6270"/>
                  </a:cubicBezTo>
                  <a:close/>
                  <a:moveTo>
                    <a:pt x="1" y="0"/>
                  </a:moveTo>
                  <a:lnTo>
                    <a:pt x="1" y="6963"/>
                  </a:lnTo>
                  <a:lnTo>
                    <a:pt x="788" y="6963"/>
                  </a:lnTo>
                  <a:cubicBezTo>
                    <a:pt x="946" y="7372"/>
                    <a:pt x="1293" y="7687"/>
                    <a:pt x="1765" y="7687"/>
                  </a:cubicBezTo>
                  <a:cubicBezTo>
                    <a:pt x="2206" y="7687"/>
                    <a:pt x="2584" y="7404"/>
                    <a:pt x="2742" y="6963"/>
                  </a:cubicBezTo>
                  <a:lnTo>
                    <a:pt x="3151" y="6963"/>
                  </a:lnTo>
                  <a:cubicBezTo>
                    <a:pt x="3718" y="6963"/>
                    <a:pt x="4159" y="6490"/>
                    <a:pt x="4159" y="5955"/>
                  </a:cubicBezTo>
                  <a:lnTo>
                    <a:pt x="4159" y="5577"/>
                  </a:lnTo>
                  <a:lnTo>
                    <a:pt x="3151" y="5577"/>
                  </a:lnTo>
                  <a:cubicBezTo>
                    <a:pt x="2931" y="5577"/>
                    <a:pt x="2773" y="5419"/>
                    <a:pt x="2773" y="5230"/>
                  </a:cubicBezTo>
                  <a:cubicBezTo>
                    <a:pt x="2773" y="5041"/>
                    <a:pt x="2994" y="4883"/>
                    <a:pt x="3183" y="4883"/>
                  </a:cubicBezTo>
                  <a:lnTo>
                    <a:pt x="4191" y="4883"/>
                  </a:lnTo>
                  <a:lnTo>
                    <a:pt x="4191" y="4096"/>
                  </a:lnTo>
                  <a:cubicBezTo>
                    <a:pt x="4191" y="3970"/>
                    <a:pt x="4159" y="3812"/>
                    <a:pt x="4159" y="3686"/>
                  </a:cubicBezTo>
                  <a:cubicBezTo>
                    <a:pt x="4096" y="3466"/>
                    <a:pt x="3246" y="1386"/>
                    <a:pt x="3151" y="1103"/>
                  </a:cubicBezTo>
                  <a:cubicBezTo>
                    <a:pt x="2868" y="410"/>
                    <a:pt x="2238" y="0"/>
                    <a:pt x="154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245" name="Google Shape;9245;p82"/>
          <p:cNvGrpSpPr/>
          <p:nvPr/>
        </p:nvGrpSpPr>
        <p:grpSpPr>
          <a:xfrm>
            <a:off x="7071199" y="3890927"/>
            <a:ext cx="469213" cy="472947"/>
            <a:chOff x="-25094250" y="3176075"/>
            <a:chExt cx="295400" cy="297750"/>
          </a:xfrm>
        </p:grpSpPr>
        <p:sp>
          <p:nvSpPr>
            <p:cNvPr id="9246" name="Google Shape;9246;p82"/>
            <p:cNvSpPr/>
            <p:nvPr/>
          </p:nvSpPr>
          <p:spPr>
            <a:xfrm>
              <a:off x="-24989225" y="3176075"/>
              <a:ext cx="87200" cy="122500"/>
            </a:xfrm>
            <a:custGeom>
              <a:avLst/>
              <a:gdLst/>
              <a:ahLst/>
              <a:cxnLst/>
              <a:rect l="l" t="t" r="r" b="b"/>
              <a:pathLst>
                <a:path w="3488" h="4900" extrusionOk="0">
                  <a:moveTo>
                    <a:pt x="1408" y="1"/>
                  </a:moveTo>
                  <a:lnTo>
                    <a:pt x="1408" y="1922"/>
                  </a:lnTo>
                  <a:cubicBezTo>
                    <a:pt x="1408" y="2647"/>
                    <a:pt x="998" y="3277"/>
                    <a:pt x="463" y="3561"/>
                  </a:cubicBezTo>
                  <a:cubicBezTo>
                    <a:pt x="211" y="3655"/>
                    <a:pt x="53" y="3907"/>
                    <a:pt x="22" y="4128"/>
                  </a:cubicBezTo>
                  <a:cubicBezTo>
                    <a:pt x="1" y="4609"/>
                    <a:pt x="369" y="4896"/>
                    <a:pt x="738" y="4896"/>
                  </a:cubicBezTo>
                  <a:cubicBezTo>
                    <a:pt x="925" y="4896"/>
                    <a:pt x="1113" y="4822"/>
                    <a:pt x="1250" y="4663"/>
                  </a:cubicBezTo>
                  <a:cubicBezTo>
                    <a:pt x="1361" y="4506"/>
                    <a:pt x="1557" y="4427"/>
                    <a:pt x="1754" y="4427"/>
                  </a:cubicBezTo>
                  <a:cubicBezTo>
                    <a:pt x="1951" y="4427"/>
                    <a:pt x="2148" y="4506"/>
                    <a:pt x="2258" y="4663"/>
                  </a:cubicBezTo>
                  <a:cubicBezTo>
                    <a:pt x="2411" y="4826"/>
                    <a:pt x="2604" y="4899"/>
                    <a:pt x="2792" y="4899"/>
                  </a:cubicBezTo>
                  <a:cubicBezTo>
                    <a:pt x="3149" y="4899"/>
                    <a:pt x="3487" y="4635"/>
                    <a:pt x="3487" y="4222"/>
                  </a:cubicBezTo>
                  <a:cubicBezTo>
                    <a:pt x="3487" y="3939"/>
                    <a:pt x="3330" y="3718"/>
                    <a:pt x="3109" y="3592"/>
                  </a:cubicBezTo>
                  <a:cubicBezTo>
                    <a:pt x="2479" y="3277"/>
                    <a:pt x="2101" y="2710"/>
                    <a:pt x="2101" y="2143"/>
                  </a:cubicBezTo>
                  <a:lnTo>
                    <a:pt x="2101" y="32"/>
                  </a:lnTo>
                  <a:cubicBezTo>
                    <a:pt x="2006" y="32"/>
                    <a:pt x="1880" y="1"/>
                    <a:pt x="175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47" name="Google Shape;9247;p82"/>
            <p:cNvSpPr/>
            <p:nvPr/>
          </p:nvSpPr>
          <p:spPr>
            <a:xfrm>
              <a:off x="-25094250" y="3179225"/>
              <a:ext cx="295400" cy="291450"/>
            </a:xfrm>
            <a:custGeom>
              <a:avLst/>
              <a:gdLst/>
              <a:ahLst/>
              <a:cxnLst/>
              <a:rect l="l" t="t" r="r" b="b"/>
              <a:pathLst>
                <a:path w="11816" h="11658" extrusionOk="0">
                  <a:moveTo>
                    <a:pt x="4884" y="1"/>
                  </a:moveTo>
                  <a:cubicBezTo>
                    <a:pt x="2143" y="505"/>
                    <a:pt x="1" y="2899"/>
                    <a:pt x="1" y="5829"/>
                  </a:cubicBezTo>
                  <a:cubicBezTo>
                    <a:pt x="1" y="8696"/>
                    <a:pt x="2143" y="11153"/>
                    <a:pt x="4884" y="11657"/>
                  </a:cubicBezTo>
                  <a:lnTo>
                    <a:pt x="4884" y="9799"/>
                  </a:lnTo>
                  <a:cubicBezTo>
                    <a:pt x="4884" y="9358"/>
                    <a:pt x="4664" y="8980"/>
                    <a:pt x="4349" y="8822"/>
                  </a:cubicBezTo>
                  <a:cubicBezTo>
                    <a:pt x="3876" y="8633"/>
                    <a:pt x="3561" y="8160"/>
                    <a:pt x="3530" y="7625"/>
                  </a:cubicBezTo>
                  <a:cubicBezTo>
                    <a:pt x="3446" y="6731"/>
                    <a:pt x="4186" y="6180"/>
                    <a:pt x="4925" y="6180"/>
                  </a:cubicBezTo>
                  <a:cubicBezTo>
                    <a:pt x="5306" y="6180"/>
                    <a:pt x="5687" y="6327"/>
                    <a:pt x="5955" y="6648"/>
                  </a:cubicBezTo>
                  <a:cubicBezTo>
                    <a:pt x="6188" y="6316"/>
                    <a:pt x="6553" y="6163"/>
                    <a:pt x="6929" y="6163"/>
                  </a:cubicBezTo>
                  <a:cubicBezTo>
                    <a:pt x="7621" y="6163"/>
                    <a:pt x="8350" y="6684"/>
                    <a:pt x="8350" y="7562"/>
                  </a:cubicBezTo>
                  <a:cubicBezTo>
                    <a:pt x="8350" y="8066"/>
                    <a:pt x="8035" y="8570"/>
                    <a:pt x="7562" y="8822"/>
                  </a:cubicBezTo>
                  <a:cubicBezTo>
                    <a:pt x="7184" y="9011"/>
                    <a:pt x="6995" y="9326"/>
                    <a:pt x="6995" y="9641"/>
                  </a:cubicBezTo>
                  <a:lnTo>
                    <a:pt x="6995" y="11657"/>
                  </a:lnTo>
                  <a:cubicBezTo>
                    <a:pt x="9736" y="11153"/>
                    <a:pt x="11815" y="8728"/>
                    <a:pt x="11815" y="5829"/>
                  </a:cubicBezTo>
                  <a:cubicBezTo>
                    <a:pt x="11815" y="2899"/>
                    <a:pt x="9736" y="505"/>
                    <a:pt x="6995" y="1"/>
                  </a:cubicBezTo>
                  <a:lnTo>
                    <a:pt x="6995" y="2017"/>
                  </a:lnTo>
                  <a:cubicBezTo>
                    <a:pt x="6995" y="2364"/>
                    <a:pt x="7216" y="2679"/>
                    <a:pt x="7562" y="2836"/>
                  </a:cubicBezTo>
                  <a:cubicBezTo>
                    <a:pt x="8035" y="3057"/>
                    <a:pt x="8350" y="3529"/>
                    <a:pt x="8350" y="4096"/>
                  </a:cubicBezTo>
                  <a:cubicBezTo>
                    <a:pt x="8350" y="4945"/>
                    <a:pt x="7656" y="5495"/>
                    <a:pt x="6948" y="5495"/>
                  </a:cubicBezTo>
                  <a:cubicBezTo>
                    <a:pt x="6578" y="5495"/>
                    <a:pt x="6205" y="5345"/>
                    <a:pt x="5924" y="5010"/>
                  </a:cubicBezTo>
                  <a:cubicBezTo>
                    <a:pt x="5691" y="5321"/>
                    <a:pt x="5310" y="5471"/>
                    <a:pt x="4919" y="5471"/>
                  </a:cubicBezTo>
                  <a:cubicBezTo>
                    <a:pt x="4200" y="5471"/>
                    <a:pt x="3448" y="4961"/>
                    <a:pt x="3530" y="4002"/>
                  </a:cubicBezTo>
                  <a:cubicBezTo>
                    <a:pt x="3561" y="3498"/>
                    <a:pt x="3876" y="3057"/>
                    <a:pt x="4349" y="2836"/>
                  </a:cubicBezTo>
                  <a:cubicBezTo>
                    <a:pt x="4664" y="2679"/>
                    <a:pt x="4884" y="2269"/>
                    <a:pt x="4884" y="1859"/>
                  </a:cubicBezTo>
                  <a:lnTo>
                    <a:pt x="488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48" name="Google Shape;9248;p82"/>
            <p:cNvSpPr/>
            <p:nvPr/>
          </p:nvSpPr>
          <p:spPr>
            <a:xfrm>
              <a:off x="-24989225" y="3350975"/>
              <a:ext cx="87200" cy="122850"/>
            </a:xfrm>
            <a:custGeom>
              <a:avLst/>
              <a:gdLst/>
              <a:ahLst/>
              <a:cxnLst/>
              <a:rect l="l" t="t" r="r" b="b"/>
              <a:pathLst>
                <a:path w="3488" h="4914" extrusionOk="0">
                  <a:moveTo>
                    <a:pt x="2777" y="1"/>
                  </a:moveTo>
                  <a:cubicBezTo>
                    <a:pt x="2589" y="1"/>
                    <a:pt x="2399" y="77"/>
                    <a:pt x="2258" y="251"/>
                  </a:cubicBezTo>
                  <a:cubicBezTo>
                    <a:pt x="2148" y="408"/>
                    <a:pt x="1951" y="487"/>
                    <a:pt x="1754" y="487"/>
                  </a:cubicBezTo>
                  <a:cubicBezTo>
                    <a:pt x="1557" y="487"/>
                    <a:pt x="1361" y="408"/>
                    <a:pt x="1250" y="251"/>
                  </a:cubicBezTo>
                  <a:cubicBezTo>
                    <a:pt x="1122" y="91"/>
                    <a:pt x="936" y="17"/>
                    <a:pt x="748" y="17"/>
                  </a:cubicBezTo>
                  <a:cubicBezTo>
                    <a:pt x="379" y="17"/>
                    <a:pt x="1" y="297"/>
                    <a:pt x="22" y="755"/>
                  </a:cubicBezTo>
                  <a:cubicBezTo>
                    <a:pt x="22" y="1007"/>
                    <a:pt x="242" y="1227"/>
                    <a:pt x="463" y="1353"/>
                  </a:cubicBezTo>
                  <a:cubicBezTo>
                    <a:pt x="1061" y="1637"/>
                    <a:pt x="1408" y="2267"/>
                    <a:pt x="1408" y="2960"/>
                  </a:cubicBezTo>
                  <a:lnTo>
                    <a:pt x="1408" y="4914"/>
                  </a:lnTo>
                  <a:cubicBezTo>
                    <a:pt x="1534" y="4851"/>
                    <a:pt x="1660" y="4851"/>
                    <a:pt x="1754" y="4851"/>
                  </a:cubicBezTo>
                  <a:lnTo>
                    <a:pt x="2101" y="4851"/>
                  </a:lnTo>
                  <a:lnTo>
                    <a:pt x="2101" y="2771"/>
                  </a:lnTo>
                  <a:cubicBezTo>
                    <a:pt x="2101" y="2141"/>
                    <a:pt x="2479" y="1606"/>
                    <a:pt x="3109" y="1322"/>
                  </a:cubicBezTo>
                  <a:cubicBezTo>
                    <a:pt x="3330" y="1196"/>
                    <a:pt x="3487" y="975"/>
                    <a:pt x="3487" y="692"/>
                  </a:cubicBezTo>
                  <a:cubicBezTo>
                    <a:pt x="3487" y="279"/>
                    <a:pt x="3135" y="1"/>
                    <a:pt x="277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249" name="Google Shape;9249;p82"/>
          <p:cNvGrpSpPr/>
          <p:nvPr/>
        </p:nvGrpSpPr>
        <p:grpSpPr>
          <a:xfrm>
            <a:off x="7071199" y="4531408"/>
            <a:ext cx="469213" cy="469173"/>
            <a:chOff x="-25094250" y="3547050"/>
            <a:chExt cx="295400" cy="295375"/>
          </a:xfrm>
        </p:grpSpPr>
        <p:sp>
          <p:nvSpPr>
            <p:cNvPr id="9250" name="Google Shape;9250;p82"/>
            <p:cNvSpPr/>
            <p:nvPr/>
          </p:nvSpPr>
          <p:spPr>
            <a:xfrm>
              <a:off x="-24990275" y="3580925"/>
              <a:ext cx="17350" cy="17350"/>
            </a:xfrm>
            <a:custGeom>
              <a:avLst/>
              <a:gdLst/>
              <a:ahLst/>
              <a:cxnLst/>
              <a:rect l="l" t="t" r="r" b="b"/>
              <a:pathLst>
                <a:path w="694" h="694" extrusionOk="0">
                  <a:moveTo>
                    <a:pt x="347" y="0"/>
                  </a:moveTo>
                  <a:cubicBezTo>
                    <a:pt x="158" y="0"/>
                    <a:pt x="1" y="158"/>
                    <a:pt x="1" y="347"/>
                  </a:cubicBezTo>
                  <a:cubicBezTo>
                    <a:pt x="1" y="536"/>
                    <a:pt x="158" y="693"/>
                    <a:pt x="347" y="693"/>
                  </a:cubicBezTo>
                  <a:cubicBezTo>
                    <a:pt x="536" y="693"/>
                    <a:pt x="694" y="536"/>
                    <a:pt x="694" y="347"/>
                  </a:cubicBezTo>
                  <a:cubicBezTo>
                    <a:pt x="694" y="158"/>
                    <a:pt x="536"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51" name="Google Shape;9251;p82"/>
            <p:cNvSpPr/>
            <p:nvPr/>
          </p:nvSpPr>
          <p:spPr>
            <a:xfrm>
              <a:off x="-25041475" y="3668350"/>
              <a:ext cx="52025" cy="52000"/>
            </a:xfrm>
            <a:custGeom>
              <a:avLst/>
              <a:gdLst/>
              <a:ahLst/>
              <a:cxnLst/>
              <a:rect l="l" t="t" r="r" b="b"/>
              <a:pathLst>
                <a:path w="2081" h="2080" extrusionOk="0">
                  <a:moveTo>
                    <a:pt x="1" y="0"/>
                  </a:moveTo>
                  <a:lnTo>
                    <a:pt x="1" y="2080"/>
                  </a:lnTo>
                  <a:lnTo>
                    <a:pt x="2080" y="2080"/>
                  </a:lnTo>
                  <a:lnTo>
                    <a:pt x="208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52" name="Google Shape;9252;p82"/>
            <p:cNvSpPr/>
            <p:nvPr/>
          </p:nvSpPr>
          <p:spPr>
            <a:xfrm>
              <a:off x="-25094250" y="3547050"/>
              <a:ext cx="224500" cy="295375"/>
            </a:xfrm>
            <a:custGeom>
              <a:avLst/>
              <a:gdLst/>
              <a:ahLst/>
              <a:cxnLst/>
              <a:rect l="l" t="t" r="r" b="b"/>
              <a:pathLst>
                <a:path w="8980" h="11815" extrusionOk="0">
                  <a:moveTo>
                    <a:pt x="4538" y="694"/>
                  </a:moveTo>
                  <a:cubicBezTo>
                    <a:pt x="5136" y="694"/>
                    <a:pt x="5577" y="1166"/>
                    <a:pt x="5577" y="1702"/>
                  </a:cubicBezTo>
                  <a:cubicBezTo>
                    <a:pt x="5577" y="1891"/>
                    <a:pt x="5735" y="2048"/>
                    <a:pt x="5924" y="2048"/>
                  </a:cubicBezTo>
                  <a:lnTo>
                    <a:pt x="6649" y="2048"/>
                  </a:lnTo>
                  <a:cubicBezTo>
                    <a:pt x="6838" y="2048"/>
                    <a:pt x="6995" y="2206"/>
                    <a:pt x="6995" y="2426"/>
                  </a:cubicBezTo>
                  <a:lnTo>
                    <a:pt x="6995" y="2773"/>
                  </a:lnTo>
                  <a:lnTo>
                    <a:pt x="2143" y="2773"/>
                  </a:lnTo>
                  <a:lnTo>
                    <a:pt x="2143" y="2426"/>
                  </a:lnTo>
                  <a:lnTo>
                    <a:pt x="2112" y="2426"/>
                  </a:lnTo>
                  <a:cubicBezTo>
                    <a:pt x="2112" y="2206"/>
                    <a:pt x="2269" y="2048"/>
                    <a:pt x="2458" y="2048"/>
                  </a:cubicBezTo>
                  <a:lnTo>
                    <a:pt x="3183" y="2048"/>
                  </a:lnTo>
                  <a:cubicBezTo>
                    <a:pt x="3372" y="2048"/>
                    <a:pt x="3530" y="1891"/>
                    <a:pt x="3530" y="1702"/>
                  </a:cubicBezTo>
                  <a:cubicBezTo>
                    <a:pt x="3530" y="1103"/>
                    <a:pt x="4002" y="694"/>
                    <a:pt x="4538" y="694"/>
                  </a:cubicBezTo>
                  <a:close/>
                  <a:moveTo>
                    <a:pt x="7310" y="4159"/>
                  </a:moveTo>
                  <a:cubicBezTo>
                    <a:pt x="7499" y="4159"/>
                    <a:pt x="7657" y="4317"/>
                    <a:pt x="7657" y="4506"/>
                  </a:cubicBezTo>
                  <a:cubicBezTo>
                    <a:pt x="7657" y="4695"/>
                    <a:pt x="7499" y="4852"/>
                    <a:pt x="7310" y="4852"/>
                  </a:cubicBezTo>
                  <a:lnTo>
                    <a:pt x="5924" y="4852"/>
                  </a:lnTo>
                  <a:cubicBezTo>
                    <a:pt x="5735" y="4852"/>
                    <a:pt x="5577" y="4695"/>
                    <a:pt x="5577" y="4506"/>
                  </a:cubicBezTo>
                  <a:cubicBezTo>
                    <a:pt x="5577" y="4317"/>
                    <a:pt x="5735" y="4159"/>
                    <a:pt x="5924" y="4159"/>
                  </a:cubicBezTo>
                  <a:close/>
                  <a:moveTo>
                    <a:pt x="7310" y="5514"/>
                  </a:moveTo>
                  <a:cubicBezTo>
                    <a:pt x="7499" y="5514"/>
                    <a:pt x="7657" y="5671"/>
                    <a:pt x="7657" y="5892"/>
                  </a:cubicBezTo>
                  <a:cubicBezTo>
                    <a:pt x="7657" y="6081"/>
                    <a:pt x="7499" y="6238"/>
                    <a:pt x="7310" y="6238"/>
                  </a:cubicBezTo>
                  <a:lnTo>
                    <a:pt x="5924" y="6238"/>
                  </a:lnTo>
                  <a:cubicBezTo>
                    <a:pt x="5735" y="6238"/>
                    <a:pt x="5577" y="6081"/>
                    <a:pt x="5577" y="5892"/>
                  </a:cubicBezTo>
                  <a:cubicBezTo>
                    <a:pt x="5577" y="5671"/>
                    <a:pt x="5735" y="5514"/>
                    <a:pt x="5924" y="5514"/>
                  </a:cubicBezTo>
                  <a:close/>
                  <a:moveTo>
                    <a:pt x="4506" y="4159"/>
                  </a:moveTo>
                  <a:cubicBezTo>
                    <a:pt x="4695" y="4159"/>
                    <a:pt x="4853" y="4317"/>
                    <a:pt x="4853" y="4506"/>
                  </a:cubicBezTo>
                  <a:lnTo>
                    <a:pt x="4853" y="7247"/>
                  </a:lnTo>
                  <a:cubicBezTo>
                    <a:pt x="4853" y="7467"/>
                    <a:pt x="4695" y="7593"/>
                    <a:pt x="4506" y="7593"/>
                  </a:cubicBezTo>
                  <a:lnTo>
                    <a:pt x="1734" y="7593"/>
                  </a:lnTo>
                  <a:cubicBezTo>
                    <a:pt x="1545" y="7593"/>
                    <a:pt x="1387" y="7467"/>
                    <a:pt x="1387" y="7247"/>
                  </a:cubicBezTo>
                  <a:lnTo>
                    <a:pt x="1387" y="4506"/>
                  </a:lnTo>
                  <a:cubicBezTo>
                    <a:pt x="1387" y="4317"/>
                    <a:pt x="1545" y="4159"/>
                    <a:pt x="1734" y="4159"/>
                  </a:cubicBezTo>
                  <a:close/>
                  <a:moveTo>
                    <a:pt x="7310" y="6900"/>
                  </a:moveTo>
                  <a:cubicBezTo>
                    <a:pt x="7499" y="6900"/>
                    <a:pt x="7657" y="7058"/>
                    <a:pt x="7657" y="7247"/>
                  </a:cubicBezTo>
                  <a:cubicBezTo>
                    <a:pt x="7657" y="7467"/>
                    <a:pt x="7499" y="7593"/>
                    <a:pt x="7310" y="7593"/>
                  </a:cubicBezTo>
                  <a:lnTo>
                    <a:pt x="5924" y="7593"/>
                  </a:lnTo>
                  <a:cubicBezTo>
                    <a:pt x="5735" y="7593"/>
                    <a:pt x="5577" y="7467"/>
                    <a:pt x="5577" y="7247"/>
                  </a:cubicBezTo>
                  <a:cubicBezTo>
                    <a:pt x="5577" y="7058"/>
                    <a:pt x="5735" y="6900"/>
                    <a:pt x="5924" y="6900"/>
                  </a:cubicBezTo>
                  <a:close/>
                  <a:moveTo>
                    <a:pt x="7310" y="8318"/>
                  </a:moveTo>
                  <a:cubicBezTo>
                    <a:pt x="7499" y="8318"/>
                    <a:pt x="7657" y="8475"/>
                    <a:pt x="7657" y="8664"/>
                  </a:cubicBezTo>
                  <a:cubicBezTo>
                    <a:pt x="7657" y="8853"/>
                    <a:pt x="7499" y="9011"/>
                    <a:pt x="7310" y="9011"/>
                  </a:cubicBezTo>
                  <a:lnTo>
                    <a:pt x="1734" y="9011"/>
                  </a:lnTo>
                  <a:cubicBezTo>
                    <a:pt x="1545" y="9011"/>
                    <a:pt x="1387" y="8853"/>
                    <a:pt x="1387" y="8664"/>
                  </a:cubicBezTo>
                  <a:cubicBezTo>
                    <a:pt x="1387" y="8475"/>
                    <a:pt x="1545" y="8318"/>
                    <a:pt x="1734" y="8318"/>
                  </a:cubicBezTo>
                  <a:close/>
                  <a:moveTo>
                    <a:pt x="7310" y="9704"/>
                  </a:moveTo>
                  <a:cubicBezTo>
                    <a:pt x="7499" y="9704"/>
                    <a:pt x="7657" y="9861"/>
                    <a:pt x="7657" y="10050"/>
                  </a:cubicBezTo>
                  <a:cubicBezTo>
                    <a:pt x="7657" y="10240"/>
                    <a:pt x="7499" y="10397"/>
                    <a:pt x="7310" y="10397"/>
                  </a:cubicBezTo>
                  <a:lnTo>
                    <a:pt x="1734" y="10397"/>
                  </a:lnTo>
                  <a:cubicBezTo>
                    <a:pt x="1545" y="10397"/>
                    <a:pt x="1387" y="10240"/>
                    <a:pt x="1387" y="10050"/>
                  </a:cubicBezTo>
                  <a:cubicBezTo>
                    <a:pt x="1387" y="9861"/>
                    <a:pt x="1545" y="9704"/>
                    <a:pt x="1734" y="9704"/>
                  </a:cubicBezTo>
                  <a:close/>
                  <a:moveTo>
                    <a:pt x="4506" y="0"/>
                  </a:moveTo>
                  <a:cubicBezTo>
                    <a:pt x="3687" y="0"/>
                    <a:pt x="2962" y="599"/>
                    <a:pt x="2805" y="1387"/>
                  </a:cubicBezTo>
                  <a:lnTo>
                    <a:pt x="2427" y="1387"/>
                  </a:lnTo>
                  <a:cubicBezTo>
                    <a:pt x="1986" y="1387"/>
                    <a:pt x="1576" y="1670"/>
                    <a:pt x="1419" y="2080"/>
                  </a:cubicBezTo>
                  <a:lnTo>
                    <a:pt x="1041" y="2080"/>
                  </a:lnTo>
                  <a:cubicBezTo>
                    <a:pt x="442" y="2080"/>
                    <a:pt x="1" y="2552"/>
                    <a:pt x="1" y="3119"/>
                  </a:cubicBezTo>
                  <a:lnTo>
                    <a:pt x="1" y="10807"/>
                  </a:lnTo>
                  <a:cubicBezTo>
                    <a:pt x="1" y="11342"/>
                    <a:pt x="474" y="11815"/>
                    <a:pt x="1041" y="11815"/>
                  </a:cubicBezTo>
                  <a:lnTo>
                    <a:pt x="7972" y="11815"/>
                  </a:lnTo>
                  <a:cubicBezTo>
                    <a:pt x="8570" y="11815"/>
                    <a:pt x="8980" y="11342"/>
                    <a:pt x="8980" y="10807"/>
                  </a:cubicBezTo>
                  <a:lnTo>
                    <a:pt x="8980" y="3119"/>
                  </a:lnTo>
                  <a:cubicBezTo>
                    <a:pt x="8980" y="2521"/>
                    <a:pt x="8507" y="2080"/>
                    <a:pt x="7972" y="2080"/>
                  </a:cubicBezTo>
                  <a:lnTo>
                    <a:pt x="7562" y="2080"/>
                  </a:lnTo>
                  <a:cubicBezTo>
                    <a:pt x="7405" y="1702"/>
                    <a:pt x="7058" y="1387"/>
                    <a:pt x="6585" y="1387"/>
                  </a:cubicBezTo>
                  <a:lnTo>
                    <a:pt x="6207" y="1387"/>
                  </a:lnTo>
                  <a:cubicBezTo>
                    <a:pt x="6050" y="599"/>
                    <a:pt x="5325" y="0"/>
                    <a:pt x="450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53" name="Google Shape;9253;p82"/>
            <p:cNvSpPr/>
            <p:nvPr/>
          </p:nvSpPr>
          <p:spPr>
            <a:xfrm>
              <a:off x="-24851650" y="3582300"/>
              <a:ext cx="52800" cy="190825"/>
            </a:xfrm>
            <a:custGeom>
              <a:avLst/>
              <a:gdLst/>
              <a:ahLst/>
              <a:cxnLst/>
              <a:rect l="l" t="t" r="r" b="b"/>
              <a:pathLst>
                <a:path w="2112" h="7633" extrusionOk="0">
                  <a:moveTo>
                    <a:pt x="1060" y="0"/>
                  </a:moveTo>
                  <a:cubicBezTo>
                    <a:pt x="930" y="0"/>
                    <a:pt x="804" y="55"/>
                    <a:pt x="757" y="166"/>
                  </a:cubicBezTo>
                  <a:lnTo>
                    <a:pt x="32" y="1552"/>
                  </a:lnTo>
                  <a:cubicBezTo>
                    <a:pt x="0" y="1583"/>
                    <a:pt x="0" y="1678"/>
                    <a:pt x="0" y="1709"/>
                  </a:cubicBezTo>
                  <a:lnTo>
                    <a:pt x="0" y="7632"/>
                  </a:lnTo>
                  <a:lnTo>
                    <a:pt x="2080" y="7632"/>
                  </a:lnTo>
                  <a:lnTo>
                    <a:pt x="2080" y="1709"/>
                  </a:lnTo>
                  <a:lnTo>
                    <a:pt x="2111" y="1709"/>
                  </a:lnTo>
                  <a:cubicBezTo>
                    <a:pt x="2111" y="1678"/>
                    <a:pt x="2111" y="1583"/>
                    <a:pt x="2080" y="1552"/>
                  </a:cubicBezTo>
                  <a:lnTo>
                    <a:pt x="1387" y="166"/>
                  </a:lnTo>
                  <a:cubicBezTo>
                    <a:pt x="1324" y="55"/>
                    <a:pt x="1190" y="0"/>
                    <a:pt x="106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54" name="Google Shape;9254;p82"/>
            <p:cNvSpPr/>
            <p:nvPr/>
          </p:nvSpPr>
          <p:spPr>
            <a:xfrm>
              <a:off x="-24850875" y="3788050"/>
              <a:ext cx="52025" cy="53600"/>
            </a:xfrm>
            <a:custGeom>
              <a:avLst/>
              <a:gdLst/>
              <a:ahLst/>
              <a:cxnLst/>
              <a:rect l="l" t="t" r="r" b="b"/>
              <a:pathLst>
                <a:path w="2081" h="2144" extrusionOk="0">
                  <a:moveTo>
                    <a:pt x="1" y="1"/>
                  </a:moveTo>
                  <a:lnTo>
                    <a:pt x="1" y="1104"/>
                  </a:lnTo>
                  <a:lnTo>
                    <a:pt x="64" y="1104"/>
                  </a:lnTo>
                  <a:cubicBezTo>
                    <a:pt x="64" y="1702"/>
                    <a:pt x="505" y="2143"/>
                    <a:pt x="1072" y="2143"/>
                  </a:cubicBezTo>
                  <a:cubicBezTo>
                    <a:pt x="1671" y="2143"/>
                    <a:pt x="2080" y="1671"/>
                    <a:pt x="2080" y="1104"/>
                  </a:cubicBezTo>
                  <a:lnTo>
                    <a:pt x="208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9255" name="Google Shape;9255;p82"/>
          <p:cNvSpPr/>
          <p:nvPr/>
        </p:nvSpPr>
        <p:spPr>
          <a:xfrm>
            <a:off x="7071221" y="5204715"/>
            <a:ext cx="470444" cy="322485"/>
          </a:xfrm>
          <a:custGeom>
            <a:avLst/>
            <a:gdLst/>
            <a:ahLst/>
            <a:cxnLst/>
            <a:rect l="l" t="t" r="r" b="b"/>
            <a:pathLst>
              <a:path w="11847" h="8121" extrusionOk="0">
                <a:moveTo>
                  <a:pt x="5640" y="1221"/>
                </a:moveTo>
                <a:lnTo>
                  <a:pt x="5640" y="1914"/>
                </a:lnTo>
                <a:lnTo>
                  <a:pt x="4916" y="1914"/>
                </a:lnTo>
                <a:lnTo>
                  <a:pt x="4916" y="1568"/>
                </a:lnTo>
                <a:cubicBezTo>
                  <a:pt x="4916" y="1379"/>
                  <a:pt x="5073" y="1221"/>
                  <a:pt x="5294" y="1221"/>
                </a:cubicBezTo>
                <a:close/>
                <a:moveTo>
                  <a:pt x="8066" y="1253"/>
                </a:moveTo>
                <a:cubicBezTo>
                  <a:pt x="8287" y="1253"/>
                  <a:pt x="8444" y="1410"/>
                  <a:pt x="8444" y="1599"/>
                </a:cubicBezTo>
                <a:lnTo>
                  <a:pt x="8444" y="1946"/>
                </a:lnTo>
                <a:lnTo>
                  <a:pt x="7720" y="1946"/>
                </a:lnTo>
                <a:lnTo>
                  <a:pt x="7720" y="1253"/>
                </a:lnTo>
                <a:close/>
                <a:moveTo>
                  <a:pt x="7027" y="1253"/>
                </a:moveTo>
                <a:lnTo>
                  <a:pt x="7027" y="1977"/>
                </a:lnTo>
                <a:lnTo>
                  <a:pt x="6302" y="1977"/>
                </a:lnTo>
                <a:lnTo>
                  <a:pt x="6302" y="1253"/>
                </a:lnTo>
                <a:close/>
                <a:moveTo>
                  <a:pt x="8098" y="3994"/>
                </a:moveTo>
                <a:lnTo>
                  <a:pt x="6648" y="4844"/>
                </a:lnTo>
                <a:lnTo>
                  <a:pt x="5199" y="3994"/>
                </a:lnTo>
                <a:close/>
                <a:moveTo>
                  <a:pt x="6648" y="5663"/>
                </a:moveTo>
                <a:lnTo>
                  <a:pt x="8665" y="6797"/>
                </a:lnTo>
                <a:lnTo>
                  <a:pt x="4664" y="6797"/>
                </a:lnTo>
                <a:lnTo>
                  <a:pt x="6648" y="5663"/>
                </a:lnTo>
                <a:close/>
                <a:moveTo>
                  <a:pt x="3183" y="6766"/>
                </a:moveTo>
                <a:cubicBezTo>
                  <a:pt x="3372" y="6766"/>
                  <a:pt x="3561" y="6924"/>
                  <a:pt x="3561" y="7113"/>
                </a:cubicBezTo>
                <a:cubicBezTo>
                  <a:pt x="3561" y="7333"/>
                  <a:pt x="3372" y="7491"/>
                  <a:pt x="3183" y="7491"/>
                </a:cubicBezTo>
                <a:cubicBezTo>
                  <a:pt x="2994" y="7491"/>
                  <a:pt x="2836" y="7333"/>
                  <a:pt x="2836" y="7113"/>
                </a:cubicBezTo>
                <a:cubicBezTo>
                  <a:pt x="2836" y="6924"/>
                  <a:pt x="2994" y="6766"/>
                  <a:pt x="3183" y="6766"/>
                </a:cubicBezTo>
                <a:close/>
                <a:moveTo>
                  <a:pt x="10114" y="6797"/>
                </a:moveTo>
                <a:cubicBezTo>
                  <a:pt x="10303" y="6797"/>
                  <a:pt x="10461" y="6955"/>
                  <a:pt x="10461" y="7144"/>
                </a:cubicBezTo>
                <a:cubicBezTo>
                  <a:pt x="10461" y="7365"/>
                  <a:pt x="10303" y="7522"/>
                  <a:pt x="10114" y="7522"/>
                </a:cubicBezTo>
                <a:cubicBezTo>
                  <a:pt x="9925" y="7522"/>
                  <a:pt x="9767" y="7365"/>
                  <a:pt x="9767" y="7144"/>
                </a:cubicBezTo>
                <a:cubicBezTo>
                  <a:pt x="9767" y="6955"/>
                  <a:pt x="9925" y="6797"/>
                  <a:pt x="10114" y="6797"/>
                </a:cubicBezTo>
                <a:close/>
                <a:moveTo>
                  <a:pt x="1123" y="0"/>
                </a:moveTo>
                <a:cubicBezTo>
                  <a:pt x="859" y="0"/>
                  <a:pt x="600" y="103"/>
                  <a:pt x="411" y="308"/>
                </a:cubicBezTo>
                <a:cubicBezTo>
                  <a:pt x="1" y="686"/>
                  <a:pt x="1" y="1379"/>
                  <a:pt x="411" y="1757"/>
                </a:cubicBezTo>
                <a:lnTo>
                  <a:pt x="2017" y="3426"/>
                </a:lnTo>
                <a:cubicBezTo>
                  <a:pt x="2395" y="3805"/>
                  <a:pt x="2931" y="4025"/>
                  <a:pt x="3466" y="4025"/>
                </a:cubicBezTo>
                <a:lnTo>
                  <a:pt x="3782" y="4025"/>
                </a:lnTo>
                <a:lnTo>
                  <a:pt x="5955" y="5222"/>
                </a:lnTo>
                <a:lnTo>
                  <a:pt x="3908" y="6388"/>
                </a:lnTo>
                <a:cubicBezTo>
                  <a:pt x="3719" y="6167"/>
                  <a:pt x="3466" y="6073"/>
                  <a:pt x="3151" y="6073"/>
                </a:cubicBezTo>
                <a:cubicBezTo>
                  <a:pt x="2553" y="6073"/>
                  <a:pt x="2143" y="6545"/>
                  <a:pt x="2143" y="7081"/>
                </a:cubicBezTo>
                <a:cubicBezTo>
                  <a:pt x="2143" y="7680"/>
                  <a:pt x="2584" y="8121"/>
                  <a:pt x="3151" y="8121"/>
                </a:cubicBezTo>
                <a:cubicBezTo>
                  <a:pt x="3593" y="8121"/>
                  <a:pt x="3971" y="7837"/>
                  <a:pt x="4128" y="7396"/>
                </a:cubicBezTo>
                <a:lnTo>
                  <a:pt x="9137" y="7396"/>
                </a:lnTo>
                <a:cubicBezTo>
                  <a:pt x="9295" y="7806"/>
                  <a:pt x="9641" y="8121"/>
                  <a:pt x="10114" y="8121"/>
                </a:cubicBezTo>
                <a:cubicBezTo>
                  <a:pt x="10713" y="8121"/>
                  <a:pt x="11154" y="7648"/>
                  <a:pt x="11154" y="7081"/>
                </a:cubicBezTo>
                <a:cubicBezTo>
                  <a:pt x="11154" y="6482"/>
                  <a:pt x="10681" y="6073"/>
                  <a:pt x="10114" y="6073"/>
                </a:cubicBezTo>
                <a:cubicBezTo>
                  <a:pt x="9862" y="6073"/>
                  <a:pt x="9578" y="6167"/>
                  <a:pt x="9358" y="6388"/>
                </a:cubicBezTo>
                <a:lnTo>
                  <a:pt x="7310" y="5222"/>
                </a:lnTo>
                <a:lnTo>
                  <a:pt x="9484" y="4025"/>
                </a:lnTo>
                <a:lnTo>
                  <a:pt x="10839" y="4025"/>
                </a:lnTo>
                <a:cubicBezTo>
                  <a:pt x="11437" y="4025"/>
                  <a:pt x="11847" y="3552"/>
                  <a:pt x="11847" y="2985"/>
                </a:cubicBezTo>
                <a:cubicBezTo>
                  <a:pt x="11847" y="2387"/>
                  <a:pt x="11374" y="1946"/>
                  <a:pt x="10839" y="1946"/>
                </a:cubicBezTo>
                <a:lnTo>
                  <a:pt x="9074" y="1946"/>
                </a:lnTo>
                <a:lnTo>
                  <a:pt x="9074" y="1599"/>
                </a:lnTo>
                <a:cubicBezTo>
                  <a:pt x="9074" y="1032"/>
                  <a:pt x="8602" y="591"/>
                  <a:pt x="8035" y="591"/>
                </a:cubicBezTo>
                <a:lnTo>
                  <a:pt x="5294" y="591"/>
                </a:lnTo>
                <a:cubicBezTo>
                  <a:pt x="4695" y="591"/>
                  <a:pt x="4254" y="1064"/>
                  <a:pt x="4254" y="1599"/>
                </a:cubicBezTo>
                <a:lnTo>
                  <a:pt x="4254" y="1946"/>
                </a:lnTo>
                <a:lnTo>
                  <a:pt x="4097" y="1946"/>
                </a:lnTo>
                <a:cubicBezTo>
                  <a:pt x="3750" y="1946"/>
                  <a:pt x="3372" y="1820"/>
                  <a:pt x="3120" y="1568"/>
                </a:cubicBezTo>
                <a:lnTo>
                  <a:pt x="1860" y="308"/>
                </a:lnTo>
                <a:cubicBezTo>
                  <a:pt x="1655" y="103"/>
                  <a:pt x="1387" y="0"/>
                  <a:pt x="112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9256" name="Google Shape;9256;p82"/>
          <p:cNvGrpSpPr/>
          <p:nvPr/>
        </p:nvGrpSpPr>
        <p:grpSpPr>
          <a:xfrm>
            <a:off x="10047302" y="3892198"/>
            <a:ext cx="470404" cy="470404"/>
            <a:chOff x="-23245675" y="3148525"/>
            <a:chExt cx="296150" cy="296150"/>
          </a:xfrm>
        </p:grpSpPr>
        <p:sp>
          <p:nvSpPr>
            <p:cNvPr id="9257" name="Google Shape;9257;p82"/>
            <p:cNvSpPr/>
            <p:nvPr/>
          </p:nvSpPr>
          <p:spPr>
            <a:xfrm>
              <a:off x="-23192925" y="3251700"/>
              <a:ext cx="192225" cy="105550"/>
            </a:xfrm>
            <a:custGeom>
              <a:avLst/>
              <a:gdLst/>
              <a:ahLst/>
              <a:cxnLst/>
              <a:rect l="l" t="t" r="r" b="b"/>
              <a:pathLst>
                <a:path w="7689" h="4222" extrusionOk="0">
                  <a:moveTo>
                    <a:pt x="3151" y="0"/>
                  </a:moveTo>
                  <a:lnTo>
                    <a:pt x="2616" y="1260"/>
                  </a:lnTo>
                  <a:cubicBezTo>
                    <a:pt x="2584" y="1386"/>
                    <a:pt x="2427" y="1481"/>
                    <a:pt x="2301" y="1481"/>
                  </a:cubicBezTo>
                  <a:lnTo>
                    <a:pt x="1" y="1481"/>
                  </a:lnTo>
                  <a:lnTo>
                    <a:pt x="1" y="4222"/>
                  </a:lnTo>
                  <a:lnTo>
                    <a:pt x="7688" y="4222"/>
                  </a:lnTo>
                  <a:lnTo>
                    <a:pt x="7688" y="1481"/>
                  </a:lnTo>
                  <a:lnTo>
                    <a:pt x="5672" y="1481"/>
                  </a:lnTo>
                  <a:lnTo>
                    <a:pt x="4884" y="3371"/>
                  </a:lnTo>
                  <a:cubicBezTo>
                    <a:pt x="4827" y="3513"/>
                    <a:pt x="4713" y="3578"/>
                    <a:pt x="4593" y="3578"/>
                  </a:cubicBezTo>
                  <a:cubicBezTo>
                    <a:pt x="4447" y="3578"/>
                    <a:pt x="4292" y="3481"/>
                    <a:pt x="4223" y="3308"/>
                  </a:cubicBezTo>
                  <a:lnTo>
                    <a:pt x="315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58" name="Google Shape;9258;p82"/>
            <p:cNvSpPr/>
            <p:nvPr/>
          </p:nvSpPr>
          <p:spPr>
            <a:xfrm>
              <a:off x="-23193700" y="3200500"/>
              <a:ext cx="192200" cy="106350"/>
            </a:xfrm>
            <a:custGeom>
              <a:avLst/>
              <a:gdLst/>
              <a:ahLst/>
              <a:cxnLst/>
              <a:rect l="l" t="t" r="r" b="b"/>
              <a:pathLst>
                <a:path w="7688" h="4254" extrusionOk="0">
                  <a:moveTo>
                    <a:pt x="0" y="0"/>
                  </a:moveTo>
                  <a:lnTo>
                    <a:pt x="0" y="2836"/>
                  </a:lnTo>
                  <a:lnTo>
                    <a:pt x="2111" y="2836"/>
                  </a:lnTo>
                  <a:lnTo>
                    <a:pt x="2962" y="945"/>
                  </a:lnTo>
                  <a:cubicBezTo>
                    <a:pt x="3020" y="800"/>
                    <a:pt x="3138" y="735"/>
                    <a:pt x="3258" y="735"/>
                  </a:cubicBezTo>
                  <a:cubicBezTo>
                    <a:pt x="3399" y="735"/>
                    <a:pt x="3541" y="824"/>
                    <a:pt x="3592" y="977"/>
                  </a:cubicBezTo>
                  <a:lnTo>
                    <a:pt x="4632" y="4253"/>
                  </a:lnTo>
                  <a:lnTo>
                    <a:pt x="5104" y="3056"/>
                  </a:lnTo>
                  <a:cubicBezTo>
                    <a:pt x="5167" y="2930"/>
                    <a:pt x="5325" y="2836"/>
                    <a:pt x="5419" y="2836"/>
                  </a:cubicBezTo>
                  <a:lnTo>
                    <a:pt x="7688" y="2836"/>
                  </a:lnTo>
                  <a:lnTo>
                    <a:pt x="7688"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59" name="Google Shape;9259;p82"/>
            <p:cNvSpPr/>
            <p:nvPr/>
          </p:nvSpPr>
          <p:spPr>
            <a:xfrm>
              <a:off x="-23245675" y="3148525"/>
              <a:ext cx="296150" cy="296150"/>
            </a:xfrm>
            <a:custGeom>
              <a:avLst/>
              <a:gdLst/>
              <a:ahLst/>
              <a:cxnLst/>
              <a:rect l="l" t="t" r="r" b="b"/>
              <a:pathLst>
                <a:path w="11846" h="11846" extrusionOk="0">
                  <a:moveTo>
                    <a:pt x="10113" y="1386"/>
                  </a:moveTo>
                  <a:cubicBezTo>
                    <a:pt x="10302" y="1386"/>
                    <a:pt x="10460" y="1544"/>
                    <a:pt x="10460" y="1733"/>
                  </a:cubicBezTo>
                  <a:lnTo>
                    <a:pt x="10460" y="8758"/>
                  </a:lnTo>
                  <a:cubicBezTo>
                    <a:pt x="10460" y="8947"/>
                    <a:pt x="10302" y="9105"/>
                    <a:pt x="10113" y="9105"/>
                  </a:cubicBezTo>
                  <a:lnTo>
                    <a:pt x="1733" y="9105"/>
                  </a:lnTo>
                  <a:cubicBezTo>
                    <a:pt x="1512" y="9105"/>
                    <a:pt x="1355" y="8947"/>
                    <a:pt x="1355" y="8758"/>
                  </a:cubicBezTo>
                  <a:lnTo>
                    <a:pt x="1355" y="1733"/>
                  </a:lnTo>
                  <a:cubicBezTo>
                    <a:pt x="1355" y="1544"/>
                    <a:pt x="1512" y="1386"/>
                    <a:pt x="1733" y="1386"/>
                  </a:cubicBezTo>
                  <a:close/>
                  <a:moveTo>
                    <a:pt x="2426" y="9767"/>
                  </a:moveTo>
                  <a:cubicBezTo>
                    <a:pt x="2615" y="9767"/>
                    <a:pt x="2804" y="9924"/>
                    <a:pt x="2804" y="10113"/>
                  </a:cubicBezTo>
                  <a:cubicBezTo>
                    <a:pt x="2804" y="10334"/>
                    <a:pt x="2615" y="10491"/>
                    <a:pt x="2426" y="10491"/>
                  </a:cubicBezTo>
                  <a:cubicBezTo>
                    <a:pt x="2237" y="10491"/>
                    <a:pt x="2079" y="10334"/>
                    <a:pt x="2079" y="10113"/>
                  </a:cubicBezTo>
                  <a:cubicBezTo>
                    <a:pt x="2079" y="9924"/>
                    <a:pt x="2237" y="9767"/>
                    <a:pt x="2426" y="9767"/>
                  </a:cubicBezTo>
                  <a:close/>
                  <a:moveTo>
                    <a:pt x="3844" y="9767"/>
                  </a:moveTo>
                  <a:cubicBezTo>
                    <a:pt x="4033" y="9767"/>
                    <a:pt x="4190" y="9924"/>
                    <a:pt x="4190" y="10113"/>
                  </a:cubicBezTo>
                  <a:cubicBezTo>
                    <a:pt x="4190" y="10334"/>
                    <a:pt x="4001" y="10491"/>
                    <a:pt x="3844" y="10491"/>
                  </a:cubicBezTo>
                  <a:cubicBezTo>
                    <a:pt x="3655" y="10491"/>
                    <a:pt x="3497" y="10334"/>
                    <a:pt x="3497" y="10113"/>
                  </a:cubicBezTo>
                  <a:cubicBezTo>
                    <a:pt x="3497" y="9924"/>
                    <a:pt x="3655" y="9767"/>
                    <a:pt x="3844" y="9767"/>
                  </a:cubicBezTo>
                  <a:close/>
                  <a:moveTo>
                    <a:pt x="1733" y="0"/>
                  </a:moveTo>
                  <a:cubicBezTo>
                    <a:pt x="788" y="0"/>
                    <a:pt x="0" y="788"/>
                    <a:pt x="0" y="1733"/>
                  </a:cubicBezTo>
                  <a:lnTo>
                    <a:pt x="0" y="10113"/>
                  </a:lnTo>
                  <a:cubicBezTo>
                    <a:pt x="0" y="11058"/>
                    <a:pt x="788" y="11846"/>
                    <a:pt x="1733" y="11846"/>
                  </a:cubicBezTo>
                  <a:lnTo>
                    <a:pt x="10113" y="11846"/>
                  </a:lnTo>
                  <a:cubicBezTo>
                    <a:pt x="11058" y="11846"/>
                    <a:pt x="11846" y="11058"/>
                    <a:pt x="11846" y="10113"/>
                  </a:cubicBezTo>
                  <a:lnTo>
                    <a:pt x="11846" y="1733"/>
                  </a:lnTo>
                  <a:cubicBezTo>
                    <a:pt x="11846" y="788"/>
                    <a:pt x="11058" y="0"/>
                    <a:pt x="1011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9260" name="Google Shape;9260;p82"/>
          <p:cNvSpPr/>
          <p:nvPr/>
        </p:nvSpPr>
        <p:spPr>
          <a:xfrm>
            <a:off x="10103545" y="4531320"/>
            <a:ext cx="359097" cy="469213"/>
          </a:xfrm>
          <a:custGeom>
            <a:avLst/>
            <a:gdLst/>
            <a:ahLst/>
            <a:cxnLst/>
            <a:rect l="l" t="t" r="r" b="b"/>
            <a:pathLst>
              <a:path w="9043" h="11816" extrusionOk="0">
                <a:moveTo>
                  <a:pt x="6392" y="3395"/>
                </a:moveTo>
                <a:cubicBezTo>
                  <a:pt x="6483" y="3395"/>
                  <a:pt x="6569" y="3419"/>
                  <a:pt x="6616" y="3466"/>
                </a:cubicBezTo>
                <a:cubicBezTo>
                  <a:pt x="7310" y="4159"/>
                  <a:pt x="7656" y="5010"/>
                  <a:pt x="7656" y="5924"/>
                </a:cubicBezTo>
                <a:cubicBezTo>
                  <a:pt x="7656" y="6837"/>
                  <a:pt x="7310" y="7719"/>
                  <a:pt x="6616" y="8350"/>
                </a:cubicBezTo>
                <a:cubicBezTo>
                  <a:pt x="5955" y="9043"/>
                  <a:pt x="5104" y="9389"/>
                  <a:pt x="4191" y="9389"/>
                </a:cubicBezTo>
                <a:cubicBezTo>
                  <a:pt x="4002" y="9389"/>
                  <a:pt x="3844" y="9232"/>
                  <a:pt x="3844" y="9043"/>
                </a:cubicBezTo>
                <a:cubicBezTo>
                  <a:pt x="3844" y="8822"/>
                  <a:pt x="4002" y="8665"/>
                  <a:pt x="4191" y="8665"/>
                </a:cubicBezTo>
                <a:cubicBezTo>
                  <a:pt x="4947" y="8665"/>
                  <a:pt x="5608" y="8413"/>
                  <a:pt x="6144" y="7845"/>
                </a:cubicBezTo>
                <a:cubicBezTo>
                  <a:pt x="6679" y="7341"/>
                  <a:pt x="6994" y="6617"/>
                  <a:pt x="6994" y="5892"/>
                </a:cubicBezTo>
                <a:cubicBezTo>
                  <a:pt x="6931" y="5168"/>
                  <a:pt x="6679" y="4474"/>
                  <a:pt x="6144" y="3939"/>
                </a:cubicBezTo>
                <a:cubicBezTo>
                  <a:pt x="6049" y="3844"/>
                  <a:pt x="6049" y="3592"/>
                  <a:pt x="6144" y="3466"/>
                </a:cubicBezTo>
                <a:cubicBezTo>
                  <a:pt x="6207" y="3419"/>
                  <a:pt x="6301" y="3395"/>
                  <a:pt x="6392" y="3395"/>
                </a:cubicBezTo>
                <a:close/>
                <a:moveTo>
                  <a:pt x="378" y="1"/>
                </a:moveTo>
                <a:cubicBezTo>
                  <a:pt x="189" y="1"/>
                  <a:pt x="0" y="158"/>
                  <a:pt x="0" y="379"/>
                </a:cubicBezTo>
                <a:lnTo>
                  <a:pt x="0" y="1482"/>
                </a:lnTo>
                <a:cubicBezTo>
                  <a:pt x="0" y="2742"/>
                  <a:pt x="977" y="3750"/>
                  <a:pt x="2206" y="3876"/>
                </a:cubicBezTo>
                <a:cubicBezTo>
                  <a:pt x="2489" y="4695"/>
                  <a:pt x="3277" y="5294"/>
                  <a:pt x="4191" y="5294"/>
                </a:cubicBezTo>
                <a:cubicBezTo>
                  <a:pt x="4569" y="5294"/>
                  <a:pt x="4915" y="5609"/>
                  <a:pt x="4915" y="5987"/>
                </a:cubicBezTo>
                <a:cubicBezTo>
                  <a:pt x="4852" y="6302"/>
                  <a:pt x="4537" y="6617"/>
                  <a:pt x="4191" y="6617"/>
                </a:cubicBezTo>
                <a:cubicBezTo>
                  <a:pt x="3277" y="6617"/>
                  <a:pt x="2489" y="7215"/>
                  <a:pt x="2206" y="8035"/>
                </a:cubicBezTo>
                <a:cubicBezTo>
                  <a:pt x="1009" y="8161"/>
                  <a:pt x="0" y="9200"/>
                  <a:pt x="0" y="10460"/>
                </a:cubicBezTo>
                <a:lnTo>
                  <a:pt x="0" y="11469"/>
                </a:lnTo>
                <a:cubicBezTo>
                  <a:pt x="0" y="11658"/>
                  <a:pt x="189" y="11815"/>
                  <a:pt x="378" y="11815"/>
                </a:cubicBezTo>
                <a:lnTo>
                  <a:pt x="1765" y="11815"/>
                </a:lnTo>
                <a:cubicBezTo>
                  <a:pt x="1954" y="11815"/>
                  <a:pt x="2111" y="11658"/>
                  <a:pt x="2111" y="11469"/>
                </a:cubicBezTo>
                <a:lnTo>
                  <a:pt x="2111" y="10460"/>
                </a:lnTo>
                <a:cubicBezTo>
                  <a:pt x="2111" y="10240"/>
                  <a:pt x="2269" y="10082"/>
                  <a:pt x="2458" y="10082"/>
                </a:cubicBezTo>
                <a:lnTo>
                  <a:pt x="2647" y="10082"/>
                </a:lnTo>
                <a:cubicBezTo>
                  <a:pt x="3056" y="10523"/>
                  <a:pt x="3592" y="10807"/>
                  <a:pt x="4191" y="10807"/>
                </a:cubicBezTo>
                <a:cubicBezTo>
                  <a:pt x="6868" y="10807"/>
                  <a:pt x="9042" y="8633"/>
                  <a:pt x="9042" y="5955"/>
                </a:cubicBezTo>
                <a:cubicBezTo>
                  <a:pt x="9042" y="3277"/>
                  <a:pt x="6868" y="1103"/>
                  <a:pt x="4191" y="1103"/>
                </a:cubicBezTo>
                <a:cubicBezTo>
                  <a:pt x="3592" y="1103"/>
                  <a:pt x="3056" y="1356"/>
                  <a:pt x="2647" y="1828"/>
                </a:cubicBezTo>
                <a:lnTo>
                  <a:pt x="2458" y="1828"/>
                </a:lnTo>
                <a:cubicBezTo>
                  <a:pt x="2269" y="1828"/>
                  <a:pt x="2111" y="1671"/>
                  <a:pt x="2111" y="1482"/>
                </a:cubicBezTo>
                <a:lnTo>
                  <a:pt x="2111" y="379"/>
                </a:lnTo>
                <a:cubicBezTo>
                  <a:pt x="2111" y="158"/>
                  <a:pt x="1954" y="1"/>
                  <a:pt x="176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9261" name="Google Shape;9261;p82"/>
          <p:cNvGrpSpPr/>
          <p:nvPr/>
        </p:nvGrpSpPr>
        <p:grpSpPr>
          <a:xfrm>
            <a:off x="10047918" y="5130830"/>
            <a:ext cx="469173" cy="470404"/>
            <a:chOff x="-23244900" y="3888100"/>
            <a:chExt cx="295375" cy="296150"/>
          </a:xfrm>
        </p:grpSpPr>
        <p:sp>
          <p:nvSpPr>
            <p:cNvPr id="9262" name="Google Shape;9262;p82"/>
            <p:cNvSpPr/>
            <p:nvPr/>
          </p:nvSpPr>
          <p:spPr>
            <a:xfrm>
              <a:off x="-23106275" y="3958975"/>
              <a:ext cx="18150" cy="17350"/>
            </a:xfrm>
            <a:custGeom>
              <a:avLst/>
              <a:gdLst/>
              <a:ahLst/>
              <a:cxnLst/>
              <a:rect l="l" t="t" r="r" b="b"/>
              <a:pathLst>
                <a:path w="726" h="694" extrusionOk="0">
                  <a:moveTo>
                    <a:pt x="0" y="0"/>
                  </a:moveTo>
                  <a:lnTo>
                    <a:pt x="0" y="694"/>
                  </a:lnTo>
                  <a:lnTo>
                    <a:pt x="725" y="694"/>
                  </a:lnTo>
                  <a:lnTo>
                    <a:pt x="72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63" name="Google Shape;9263;p82"/>
            <p:cNvSpPr/>
            <p:nvPr/>
          </p:nvSpPr>
          <p:spPr>
            <a:xfrm>
              <a:off x="-23106275" y="3992850"/>
              <a:ext cx="18150" cy="18125"/>
            </a:xfrm>
            <a:custGeom>
              <a:avLst/>
              <a:gdLst/>
              <a:ahLst/>
              <a:cxnLst/>
              <a:rect l="l" t="t" r="r" b="b"/>
              <a:pathLst>
                <a:path w="726" h="725" extrusionOk="0">
                  <a:moveTo>
                    <a:pt x="0" y="0"/>
                  </a:moveTo>
                  <a:lnTo>
                    <a:pt x="0" y="725"/>
                  </a:lnTo>
                  <a:lnTo>
                    <a:pt x="725" y="725"/>
                  </a:lnTo>
                  <a:lnTo>
                    <a:pt x="72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64" name="Google Shape;9264;p82"/>
            <p:cNvSpPr/>
            <p:nvPr/>
          </p:nvSpPr>
          <p:spPr>
            <a:xfrm>
              <a:off x="-23106275" y="4062950"/>
              <a:ext cx="18150" cy="34675"/>
            </a:xfrm>
            <a:custGeom>
              <a:avLst/>
              <a:gdLst/>
              <a:ahLst/>
              <a:cxnLst/>
              <a:rect l="l" t="t" r="r" b="b"/>
              <a:pathLst>
                <a:path w="726" h="1387" extrusionOk="0">
                  <a:moveTo>
                    <a:pt x="0" y="0"/>
                  </a:moveTo>
                  <a:lnTo>
                    <a:pt x="0" y="1040"/>
                  </a:lnTo>
                  <a:cubicBezTo>
                    <a:pt x="0" y="1229"/>
                    <a:pt x="158" y="1386"/>
                    <a:pt x="379" y="1386"/>
                  </a:cubicBezTo>
                  <a:cubicBezTo>
                    <a:pt x="568" y="1386"/>
                    <a:pt x="725" y="1229"/>
                    <a:pt x="725" y="1040"/>
                  </a:cubicBezTo>
                  <a:lnTo>
                    <a:pt x="72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65" name="Google Shape;9265;p82"/>
            <p:cNvSpPr/>
            <p:nvPr/>
          </p:nvSpPr>
          <p:spPr>
            <a:xfrm>
              <a:off x="-23070825" y="3940850"/>
              <a:ext cx="52775" cy="26825"/>
            </a:xfrm>
            <a:custGeom>
              <a:avLst/>
              <a:gdLst/>
              <a:ahLst/>
              <a:cxnLst/>
              <a:rect l="l" t="t" r="r" b="b"/>
              <a:pathLst>
                <a:path w="2111" h="1073" extrusionOk="0">
                  <a:moveTo>
                    <a:pt x="0" y="1"/>
                  </a:moveTo>
                  <a:lnTo>
                    <a:pt x="0" y="725"/>
                  </a:lnTo>
                  <a:lnTo>
                    <a:pt x="1040" y="725"/>
                  </a:lnTo>
                  <a:cubicBezTo>
                    <a:pt x="1386" y="725"/>
                    <a:pt x="1701" y="883"/>
                    <a:pt x="1985" y="1072"/>
                  </a:cubicBezTo>
                  <a:cubicBezTo>
                    <a:pt x="2048" y="946"/>
                    <a:pt x="2111" y="851"/>
                    <a:pt x="2111" y="725"/>
                  </a:cubicBezTo>
                  <a:cubicBezTo>
                    <a:pt x="2111" y="316"/>
                    <a:pt x="1764" y="1"/>
                    <a:pt x="138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66" name="Google Shape;9266;p82"/>
            <p:cNvSpPr/>
            <p:nvPr/>
          </p:nvSpPr>
          <p:spPr>
            <a:xfrm>
              <a:off x="-23106275" y="3923525"/>
              <a:ext cx="18150" cy="17350"/>
            </a:xfrm>
            <a:custGeom>
              <a:avLst/>
              <a:gdLst/>
              <a:ahLst/>
              <a:cxnLst/>
              <a:rect l="l" t="t" r="r" b="b"/>
              <a:pathLst>
                <a:path w="726" h="694" extrusionOk="0">
                  <a:moveTo>
                    <a:pt x="347" y="1"/>
                  </a:moveTo>
                  <a:cubicBezTo>
                    <a:pt x="158" y="1"/>
                    <a:pt x="0" y="158"/>
                    <a:pt x="0" y="347"/>
                  </a:cubicBezTo>
                  <a:lnTo>
                    <a:pt x="0" y="694"/>
                  </a:lnTo>
                  <a:lnTo>
                    <a:pt x="725" y="694"/>
                  </a:lnTo>
                  <a:lnTo>
                    <a:pt x="725" y="347"/>
                  </a:lnTo>
                  <a:cubicBezTo>
                    <a:pt x="725" y="158"/>
                    <a:pt x="568"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67" name="Google Shape;9267;p82"/>
            <p:cNvSpPr/>
            <p:nvPr/>
          </p:nvSpPr>
          <p:spPr>
            <a:xfrm>
              <a:off x="-23106275" y="4027500"/>
              <a:ext cx="18150" cy="18125"/>
            </a:xfrm>
            <a:custGeom>
              <a:avLst/>
              <a:gdLst/>
              <a:ahLst/>
              <a:cxnLst/>
              <a:rect l="l" t="t" r="r" b="b"/>
              <a:pathLst>
                <a:path w="726" h="725" extrusionOk="0">
                  <a:moveTo>
                    <a:pt x="0" y="0"/>
                  </a:moveTo>
                  <a:lnTo>
                    <a:pt x="0" y="725"/>
                  </a:lnTo>
                  <a:lnTo>
                    <a:pt x="725" y="725"/>
                  </a:lnTo>
                  <a:lnTo>
                    <a:pt x="72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68" name="Google Shape;9268;p82"/>
            <p:cNvSpPr/>
            <p:nvPr/>
          </p:nvSpPr>
          <p:spPr>
            <a:xfrm>
              <a:off x="-23244900" y="3888100"/>
              <a:ext cx="295375" cy="296150"/>
            </a:xfrm>
            <a:custGeom>
              <a:avLst/>
              <a:gdLst/>
              <a:ahLst/>
              <a:cxnLst/>
              <a:rect l="l" t="t" r="r" b="b"/>
              <a:pathLst>
                <a:path w="11815" h="11846" extrusionOk="0">
                  <a:moveTo>
                    <a:pt x="5892" y="725"/>
                  </a:moveTo>
                  <a:cubicBezTo>
                    <a:pt x="6333" y="725"/>
                    <a:pt x="6743" y="1008"/>
                    <a:pt x="6900" y="1449"/>
                  </a:cubicBezTo>
                  <a:lnTo>
                    <a:pt x="8349" y="1449"/>
                  </a:lnTo>
                  <a:cubicBezTo>
                    <a:pt x="9106" y="1449"/>
                    <a:pt x="9736" y="2079"/>
                    <a:pt x="9736" y="2835"/>
                  </a:cubicBezTo>
                  <a:cubicBezTo>
                    <a:pt x="9736" y="3214"/>
                    <a:pt x="9578" y="3529"/>
                    <a:pt x="9295" y="3812"/>
                  </a:cubicBezTo>
                  <a:cubicBezTo>
                    <a:pt x="9326" y="3938"/>
                    <a:pt x="9358" y="4096"/>
                    <a:pt x="9358" y="4190"/>
                  </a:cubicBezTo>
                  <a:cubicBezTo>
                    <a:pt x="9358" y="4600"/>
                    <a:pt x="9200" y="4915"/>
                    <a:pt x="8948" y="5198"/>
                  </a:cubicBezTo>
                  <a:cubicBezTo>
                    <a:pt x="8980" y="5324"/>
                    <a:pt x="9011" y="5450"/>
                    <a:pt x="9011" y="5576"/>
                  </a:cubicBezTo>
                  <a:cubicBezTo>
                    <a:pt x="9011" y="6333"/>
                    <a:pt x="8381" y="6963"/>
                    <a:pt x="7625" y="6963"/>
                  </a:cubicBezTo>
                  <a:cubicBezTo>
                    <a:pt x="7436" y="6963"/>
                    <a:pt x="7278" y="6805"/>
                    <a:pt x="7278" y="6616"/>
                  </a:cubicBezTo>
                  <a:cubicBezTo>
                    <a:pt x="7278" y="6427"/>
                    <a:pt x="7436" y="6269"/>
                    <a:pt x="7625" y="6269"/>
                  </a:cubicBezTo>
                  <a:cubicBezTo>
                    <a:pt x="8034" y="6269"/>
                    <a:pt x="8349" y="5954"/>
                    <a:pt x="8349" y="5545"/>
                  </a:cubicBezTo>
                  <a:cubicBezTo>
                    <a:pt x="8349" y="5167"/>
                    <a:pt x="8034" y="4852"/>
                    <a:pt x="7625" y="4852"/>
                  </a:cubicBezTo>
                  <a:lnTo>
                    <a:pt x="6932" y="4852"/>
                  </a:lnTo>
                  <a:lnTo>
                    <a:pt x="6932" y="7593"/>
                  </a:lnTo>
                  <a:lnTo>
                    <a:pt x="7940" y="7593"/>
                  </a:lnTo>
                  <a:cubicBezTo>
                    <a:pt x="8538" y="7593"/>
                    <a:pt x="8980" y="8065"/>
                    <a:pt x="8980" y="8632"/>
                  </a:cubicBezTo>
                  <a:cubicBezTo>
                    <a:pt x="8980" y="9105"/>
                    <a:pt x="8664" y="9514"/>
                    <a:pt x="8192" y="9609"/>
                  </a:cubicBezTo>
                  <a:cubicBezTo>
                    <a:pt x="7562" y="9767"/>
                    <a:pt x="7058" y="10145"/>
                    <a:pt x="6680" y="10586"/>
                  </a:cubicBezTo>
                  <a:cubicBezTo>
                    <a:pt x="6459" y="10869"/>
                    <a:pt x="6176" y="11027"/>
                    <a:pt x="5861" y="11027"/>
                  </a:cubicBezTo>
                  <a:cubicBezTo>
                    <a:pt x="5545" y="11027"/>
                    <a:pt x="5230" y="10869"/>
                    <a:pt x="5041" y="10586"/>
                  </a:cubicBezTo>
                  <a:cubicBezTo>
                    <a:pt x="4695" y="10113"/>
                    <a:pt x="4128" y="9767"/>
                    <a:pt x="3529" y="9609"/>
                  </a:cubicBezTo>
                  <a:cubicBezTo>
                    <a:pt x="3057" y="9483"/>
                    <a:pt x="2742" y="9042"/>
                    <a:pt x="2742" y="8569"/>
                  </a:cubicBezTo>
                  <a:cubicBezTo>
                    <a:pt x="2742" y="8002"/>
                    <a:pt x="3214" y="7561"/>
                    <a:pt x="3781" y="7561"/>
                  </a:cubicBezTo>
                  <a:lnTo>
                    <a:pt x="4789" y="7561"/>
                  </a:lnTo>
                  <a:lnTo>
                    <a:pt x="4789" y="4789"/>
                  </a:lnTo>
                  <a:lnTo>
                    <a:pt x="4096" y="4789"/>
                  </a:lnTo>
                  <a:cubicBezTo>
                    <a:pt x="3687" y="4789"/>
                    <a:pt x="3372" y="5104"/>
                    <a:pt x="3372" y="5513"/>
                  </a:cubicBezTo>
                  <a:cubicBezTo>
                    <a:pt x="3372" y="5891"/>
                    <a:pt x="3687" y="6206"/>
                    <a:pt x="4096" y="6206"/>
                  </a:cubicBezTo>
                  <a:cubicBezTo>
                    <a:pt x="4285" y="6206"/>
                    <a:pt x="4443" y="6364"/>
                    <a:pt x="4443" y="6553"/>
                  </a:cubicBezTo>
                  <a:cubicBezTo>
                    <a:pt x="4443" y="6774"/>
                    <a:pt x="4285" y="6931"/>
                    <a:pt x="4096" y="6931"/>
                  </a:cubicBezTo>
                  <a:cubicBezTo>
                    <a:pt x="3340" y="6931"/>
                    <a:pt x="2710" y="6301"/>
                    <a:pt x="2710" y="5545"/>
                  </a:cubicBezTo>
                  <a:cubicBezTo>
                    <a:pt x="2710" y="5387"/>
                    <a:pt x="2742" y="5261"/>
                    <a:pt x="2805" y="5135"/>
                  </a:cubicBezTo>
                  <a:cubicBezTo>
                    <a:pt x="2521" y="4883"/>
                    <a:pt x="2363" y="4568"/>
                    <a:pt x="2363" y="4159"/>
                  </a:cubicBezTo>
                  <a:cubicBezTo>
                    <a:pt x="2363" y="4001"/>
                    <a:pt x="2395" y="3875"/>
                    <a:pt x="2426" y="3781"/>
                  </a:cubicBezTo>
                  <a:cubicBezTo>
                    <a:pt x="2174" y="3497"/>
                    <a:pt x="2017" y="3182"/>
                    <a:pt x="2017" y="2772"/>
                  </a:cubicBezTo>
                  <a:cubicBezTo>
                    <a:pt x="2080" y="2048"/>
                    <a:pt x="2710" y="1449"/>
                    <a:pt x="3466" y="1449"/>
                  </a:cubicBezTo>
                  <a:lnTo>
                    <a:pt x="4915" y="1449"/>
                  </a:lnTo>
                  <a:cubicBezTo>
                    <a:pt x="5073" y="1040"/>
                    <a:pt x="5419" y="725"/>
                    <a:pt x="5892" y="725"/>
                  </a:cubicBezTo>
                  <a:close/>
                  <a:moveTo>
                    <a:pt x="1009" y="0"/>
                  </a:moveTo>
                  <a:cubicBezTo>
                    <a:pt x="473" y="32"/>
                    <a:pt x="1" y="504"/>
                    <a:pt x="1" y="1040"/>
                  </a:cubicBezTo>
                  <a:lnTo>
                    <a:pt x="1" y="10838"/>
                  </a:lnTo>
                  <a:cubicBezTo>
                    <a:pt x="1" y="11405"/>
                    <a:pt x="473" y="11846"/>
                    <a:pt x="1009" y="11846"/>
                  </a:cubicBezTo>
                  <a:lnTo>
                    <a:pt x="10807" y="11846"/>
                  </a:lnTo>
                  <a:cubicBezTo>
                    <a:pt x="11374" y="11846"/>
                    <a:pt x="11815" y="11373"/>
                    <a:pt x="11815" y="10775"/>
                  </a:cubicBezTo>
                  <a:lnTo>
                    <a:pt x="11815" y="1071"/>
                  </a:lnTo>
                  <a:cubicBezTo>
                    <a:pt x="11815" y="504"/>
                    <a:pt x="11342" y="32"/>
                    <a:pt x="10807" y="32"/>
                  </a:cubicBezTo>
                  <a:lnTo>
                    <a:pt x="1009"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69" name="Google Shape;9269;p82"/>
            <p:cNvSpPr/>
            <p:nvPr/>
          </p:nvSpPr>
          <p:spPr>
            <a:xfrm>
              <a:off x="-23070825" y="3975525"/>
              <a:ext cx="43325" cy="26800"/>
            </a:xfrm>
            <a:custGeom>
              <a:avLst/>
              <a:gdLst/>
              <a:ahLst/>
              <a:cxnLst/>
              <a:rect l="l" t="t" r="r" b="b"/>
              <a:pathLst>
                <a:path w="1733" h="1072" extrusionOk="0">
                  <a:moveTo>
                    <a:pt x="0" y="0"/>
                  </a:moveTo>
                  <a:lnTo>
                    <a:pt x="0" y="725"/>
                  </a:lnTo>
                  <a:lnTo>
                    <a:pt x="725" y="725"/>
                  </a:lnTo>
                  <a:cubicBezTo>
                    <a:pt x="748" y="722"/>
                    <a:pt x="772" y="721"/>
                    <a:pt x="795" y="721"/>
                  </a:cubicBezTo>
                  <a:cubicBezTo>
                    <a:pt x="1086" y="721"/>
                    <a:pt x="1374" y="896"/>
                    <a:pt x="1607" y="1071"/>
                  </a:cubicBezTo>
                  <a:cubicBezTo>
                    <a:pt x="1701" y="945"/>
                    <a:pt x="1733" y="819"/>
                    <a:pt x="1733" y="725"/>
                  </a:cubicBezTo>
                  <a:cubicBezTo>
                    <a:pt x="1733" y="315"/>
                    <a:pt x="1418" y="0"/>
                    <a:pt x="104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70" name="Google Shape;9270;p82"/>
            <p:cNvSpPr/>
            <p:nvPr/>
          </p:nvSpPr>
          <p:spPr>
            <a:xfrm>
              <a:off x="-23158250" y="4097600"/>
              <a:ext cx="121300" cy="52000"/>
            </a:xfrm>
            <a:custGeom>
              <a:avLst/>
              <a:gdLst/>
              <a:ahLst/>
              <a:cxnLst/>
              <a:rect l="l" t="t" r="r" b="b"/>
              <a:pathLst>
                <a:path w="4852" h="2080" extrusionOk="0">
                  <a:moveTo>
                    <a:pt x="315" y="0"/>
                  </a:moveTo>
                  <a:cubicBezTo>
                    <a:pt x="158" y="0"/>
                    <a:pt x="0" y="158"/>
                    <a:pt x="0" y="347"/>
                  </a:cubicBezTo>
                  <a:cubicBezTo>
                    <a:pt x="0" y="567"/>
                    <a:pt x="158" y="662"/>
                    <a:pt x="284" y="693"/>
                  </a:cubicBezTo>
                  <a:cubicBezTo>
                    <a:pt x="1008" y="914"/>
                    <a:pt x="1701" y="1355"/>
                    <a:pt x="2174" y="1922"/>
                  </a:cubicBezTo>
                  <a:cubicBezTo>
                    <a:pt x="2205" y="2017"/>
                    <a:pt x="2269" y="2080"/>
                    <a:pt x="2426" y="2080"/>
                  </a:cubicBezTo>
                  <a:cubicBezTo>
                    <a:pt x="2584" y="2080"/>
                    <a:pt x="2678" y="2017"/>
                    <a:pt x="2710" y="1922"/>
                  </a:cubicBezTo>
                  <a:cubicBezTo>
                    <a:pt x="3151" y="1355"/>
                    <a:pt x="3812" y="882"/>
                    <a:pt x="4568" y="662"/>
                  </a:cubicBezTo>
                  <a:cubicBezTo>
                    <a:pt x="4726" y="630"/>
                    <a:pt x="4852" y="504"/>
                    <a:pt x="4852" y="347"/>
                  </a:cubicBezTo>
                  <a:cubicBezTo>
                    <a:pt x="4852" y="158"/>
                    <a:pt x="4694" y="0"/>
                    <a:pt x="4474" y="0"/>
                  </a:cubicBezTo>
                  <a:lnTo>
                    <a:pt x="3371" y="0"/>
                  </a:lnTo>
                  <a:cubicBezTo>
                    <a:pt x="3214" y="410"/>
                    <a:pt x="2867" y="725"/>
                    <a:pt x="2395" y="725"/>
                  </a:cubicBezTo>
                  <a:cubicBezTo>
                    <a:pt x="1922" y="725"/>
                    <a:pt x="1575" y="441"/>
                    <a:pt x="141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71" name="Google Shape;9271;p82"/>
            <p:cNvSpPr/>
            <p:nvPr/>
          </p:nvSpPr>
          <p:spPr>
            <a:xfrm>
              <a:off x="-23176375" y="3940850"/>
              <a:ext cx="52800" cy="26825"/>
            </a:xfrm>
            <a:custGeom>
              <a:avLst/>
              <a:gdLst/>
              <a:ahLst/>
              <a:cxnLst/>
              <a:rect l="l" t="t" r="r" b="b"/>
              <a:pathLst>
                <a:path w="2112" h="1073" extrusionOk="0">
                  <a:moveTo>
                    <a:pt x="725" y="1"/>
                  </a:moveTo>
                  <a:cubicBezTo>
                    <a:pt x="316" y="1"/>
                    <a:pt x="1" y="316"/>
                    <a:pt x="1" y="725"/>
                  </a:cubicBezTo>
                  <a:cubicBezTo>
                    <a:pt x="1" y="851"/>
                    <a:pt x="64" y="978"/>
                    <a:pt x="127" y="1072"/>
                  </a:cubicBezTo>
                  <a:cubicBezTo>
                    <a:pt x="410" y="883"/>
                    <a:pt x="725" y="725"/>
                    <a:pt x="1072" y="725"/>
                  </a:cubicBezTo>
                  <a:lnTo>
                    <a:pt x="2111" y="725"/>
                  </a:lnTo>
                  <a:lnTo>
                    <a:pt x="211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72" name="Google Shape;9272;p82"/>
            <p:cNvSpPr/>
            <p:nvPr/>
          </p:nvSpPr>
          <p:spPr>
            <a:xfrm>
              <a:off x="-23166125" y="3976300"/>
              <a:ext cx="44125" cy="26800"/>
            </a:xfrm>
            <a:custGeom>
              <a:avLst/>
              <a:gdLst/>
              <a:ahLst/>
              <a:cxnLst/>
              <a:rect l="l" t="t" r="r" b="b"/>
              <a:pathLst>
                <a:path w="1765" h="1072" extrusionOk="0">
                  <a:moveTo>
                    <a:pt x="693" y="1"/>
                  </a:moveTo>
                  <a:cubicBezTo>
                    <a:pt x="315" y="1"/>
                    <a:pt x="0" y="316"/>
                    <a:pt x="0" y="725"/>
                  </a:cubicBezTo>
                  <a:cubicBezTo>
                    <a:pt x="0" y="851"/>
                    <a:pt x="32" y="1009"/>
                    <a:pt x="126" y="1072"/>
                  </a:cubicBezTo>
                  <a:cubicBezTo>
                    <a:pt x="347" y="820"/>
                    <a:pt x="693" y="725"/>
                    <a:pt x="1071" y="725"/>
                  </a:cubicBezTo>
                  <a:lnTo>
                    <a:pt x="1764" y="725"/>
                  </a:lnTo>
                  <a:lnTo>
                    <a:pt x="176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9273" name="Google Shape;9273;p82"/>
          <p:cNvSpPr/>
          <p:nvPr/>
        </p:nvSpPr>
        <p:spPr>
          <a:xfrm>
            <a:off x="8816269" y="5718651"/>
            <a:ext cx="471715" cy="471676"/>
          </a:xfrm>
          <a:custGeom>
            <a:avLst/>
            <a:gdLst/>
            <a:ahLst/>
            <a:cxnLst/>
            <a:rect l="l" t="t" r="r" b="b"/>
            <a:pathLst>
              <a:path w="11879" h="11878" extrusionOk="0">
                <a:moveTo>
                  <a:pt x="5451" y="6995"/>
                </a:moveTo>
                <a:lnTo>
                  <a:pt x="5451" y="7688"/>
                </a:lnTo>
                <a:lnTo>
                  <a:pt x="4443" y="7688"/>
                </a:lnTo>
                <a:cubicBezTo>
                  <a:pt x="4223" y="7688"/>
                  <a:pt x="4065" y="7530"/>
                  <a:pt x="4065" y="7341"/>
                </a:cubicBezTo>
                <a:cubicBezTo>
                  <a:pt x="4065" y="7152"/>
                  <a:pt x="4223" y="6995"/>
                  <a:pt x="4443" y="6995"/>
                </a:cubicBezTo>
                <a:close/>
                <a:moveTo>
                  <a:pt x="6491" y="8349"/>
                </a:moveTo>
                <a:lnTo>
                  <a:pt x="6491" y="8381"/>
                </a:lnTo>
                <a:cubicBezTo>
                  <a:pt x="6680" y="8381"/>
                  <a:pt x="6837" y="8538"/>
                  <a:pt x="6837" y="8727"/>
                </a:cubicBezTo>
                <a:cubicBezTo>
                  <a:pt x="6837" y="8916"/>
                  <a:pt x="6680" y="9074"/>
                  <a:pt x="6491" y="9074"/>
                </a:cubicBezTo>
                <a:lnTo>
                  <a:pt x="6113" y="9074"/>
                </a:lnTo>
                <a:lnTo>
                  <a:pt x="6113" y="8349"/>
                </a:lnTo>
                <a:close/>
                <a:moveTo>
                  <a:pt x="5451" y="9736"/>
                </a:moveTo>
                <a:lnTo>
                  <a:pt x="5451" y="10460"/>
                </a:lnTo>
                <a:lnTo>
                  <a:pt x="5105" y="10460"/>
                </a:lnTo>
                <a:cubicBezTo>
                  <a:pt x="4916" y="10460"/>
                  <a:pt x="4758" y="10303"/>
                  <a:pt x="4758" y="10114"/>
                </a:cubicBezTo>
                <a:cubicBezTo>
                  <a:pt x="4758" y="9893"/>
                  <a:pt x="4916" y="9736"/>
                  <a:pt x="5105" y="9736"/>
                </a:cubicBezTo>
                <a:close/>
                <a:moveTo>
                  <a:pt x="5861" y="1"/>
                </a:moveTo>
                <a:cubicBezTo>
                  <a:pt x="5262" y="1"/>
                  <a:pt x="4821" y="473"/>
                  <a:pt x="4821" y="1040"/>
                </a:cubicBezTo>
                <a:cubicBezTo>
                  <a:pt x="4821" y="1481"/>
                  <a:pt x="5105" y="1859"/>
                  <a:pt x="5546" y="2017"/>
                </a:cubicBezTo>
                <a:lnTo>
                  <a:pt x="5546" y="3340"/>
                </a:lnTo>
                <a:cubicBezTo>
                  <a:pt x="4441" y="2451"/>
                  <a:pt x="3936" y="2115"/>
                  <a:pt x="3379" y="2115"/>
                </a:cubicBezTo>
                <a:cubicBezTo>
                  <a:pt x="3285" y="2115"/>
                  <a:pt x="3189" y="2125"/>
                  <a:pt x="3088" y="2143"/>
                </a:cubicBezTo>
                <a:cubicBezTo>
                  <a:pt x="2584" y="2237"/>
                  <a:pt x="2301" y="2679"/>
                  <a:pt x="2080" y="3183"/>
                </a:cubicBezTo>
                <a:cubicBezTo>
                  <a:pt x="1734" y="3750"/>
                  <a:pt x="1324" y="4506"/>
                  <a:pt x="221" y="4947"/>
                </a:cubicBezTo>
                <a:cubicBezTo>
                  <a:pt x="64" y="5010"/>
                  <a:pt x="1" y="5167"/>
                  <a:pt x="32" y="5325"/>
                </a:cubicBezTo>
                <a:cubicBezTo>
                  <a:pt x="64" y="5482"/>
                  <a:pt x="190" y="5608"/>
                  <a:pt x="379" y="5608"/>
                </a:cubicBezTo>
                <a:lnTo>
                  <a:pt x="1104" y="5608"/>
                </a:lnTo>
                <a:cubicBezTo>
                  <a:pt x="1104" y="5608"/>
                  <a:pt x="2584" y="5577"/>
                  <a:pt x="3372" y="3750"/>
                </a:cubicBezTo>
                <a:cubicBezTo>
                  <a:pt x="3446" y="3626"/>
                  <a:pt x="3579" y="3541"/>
                  <a:pt x="3724" y="3541"/>
                </a:cubicBezTo>
                <a:cubicBezTo>
                  <a:pt x="3764" y="3541"/>
                  <a:pt x="3804" y="3547"/>
                  <a:pt x="3844" y="3561"/>
                </a:cubicBezTo>
                <a:cubicBezTo>
                  <a:pt x="4002" y="3655"/>
                  <a:pt x="4128" y="3844"/>
                  <a:pt x="4034" y="4033"/>
                </a:cubicBezTo>
                <a:cubicBezTo>
                  <a:pt x="3718" y="4789"/>
                  <a:pt x="3309" y="5293"/>
                  <a:pt x="2868" y="5640"/>
                </a:cubicBezTo>
                <a:lnTo>
                  <a:pt x="3655" y="5640"/>
                </a:lnTo>
                <a:cubicBezTo>
                  <a:pt x="3971" y="5388"/>
                  <a:pt x="4254" y="5010"/>
                  <a:pt x="4254" y="4632"/>
                </a:cubicBezTo>
                <a:cubicBezTo>
                  <a:pt x="4254" y="4443"/>
                  <a:pt x="4412" y="4285"/>
                  <a:pt x="4601" y="4285"/>
                </a:cubicBezTo>
                <a:cubicBezTo>
                  <a:pt x="4790" y="4285"/>
                  <a:pt x="4947" y="4443"/>
                  <a:pt x="4947" y="4632"/>
                </a:cubicBezTo>
                <a:cubicBezTo>
                  <a:pt x="4947" y="5010"/>
                  <a:pt x="4821" y="5388"/>
                  <a:pt x="4601" y="5640"/>
                </a:cubicBezTo>
                <a:lnTo>
                  <a:pt x="5609" y="5640"/>
                </a:lnTo>
                <a:lnTo>
                  <a:pt x="5609" y="6365"/>
                </a:lnTo>
                <a:lnTo>
                  <a:pt x="4601" y="6365"/>
                </a:lnTo>
                <a:cubicBezTo>
                  <a:pt x="4002" y="6365"/>
                  <a:pt x="3561" y="6837"/>
                  <a:pt x="3561" y="7373"/>
                </a:cubicBezTo>
                <a:cubicBezTo>
                  <a:pt x="3561" y="7971"/>
                  <a:pt x="4034" y="8412"/>
                  <a:pt x="4601" y="8412"/>
                </a:cubicBezTo>
                <a:lnTo>
                  <a:pt x="5609" y="8412"/>
                </a:lnTo>
                <a:lnTo>
                  <a:pt x="5609" y="9106"/>
                </a:lnTo>
                <a:lnTo>
                  <a:pt x="5262" y="9106"/>
                </a:lnTo>
                <a:cubicBezTo>
                  <a:pt x="4664" y="9106"/>
                  <a:pt x="4254" y="9578"/>
                  <a:pt x="4254" y="10145"/>
                </a:cubicBezTo>
                <a:cubicBezTo>
                  <a:pt x="4254" y="10744"/>
                  <a:pt x="4727" y="11153"/>
                  <a:pt x="5262" y="11153"/>
                </a:cubicBezTo>
                <a:lnTo>
                  <a:pt x="5609" y="11153"/>
                </a:lnTo>
                <a:lnTo>
                  <a:pt x="5609" y="11531"/>
                </a:lnTo>
                <a:cubicBezTo>
                  <a:pt x="5609" y="11720"/>
                  <a:pt x="5766" y="11878"/>
                  <a:pt x="5987" y="11878"/>
                </a:cubicBezTo>
                <a:cubicBezTo>
                  <a:pt x="6176" y="11878"/>
                  <a:pt x="6333" y="11720"/>
                  <a:pt x="6333" y="11531"/>
                </a:cubicBezTo>
                <a:lnTo>
                  <a:pt x="6333" y="11153"/>
                </a:lnTo>
                <a:lnTo>
                  <a:pt x="6680" y="11153"/>
                </a:lnTo>
                <a:cubicBezTo>
                  <a:pt x="6869" y="11153"/>
                  <a:pt x="7026" y="10996"/>
                  <a:pt x="7026" y="10807"/>
                </a:cubicBezTo>
                <a:cubicBezTo>
                  <a:pt x="7026" y="10618"/>
                  <a:pt x="6869" y="10460"/>
                  <a:pt x="6680" y="10460"/>
                </a:cubicBezTo>
                <a:lnTo>
                  <a:pt x="6333" y="10460"/>
                </a:lnTo>
                <a:lnTo>
                  <a:pt x="6333" y="9736"/>
                </a:lnTo>
                <a:lnTo>
                  <a:pt x="6680" y="9736"/>
                </a:lnTo>
                <a:cubicBezTo>
                  <a:pt x="7279" y="9736"/>
                  <a:pt x="7720" y="9263"/>
                  <a:pt x="7720" y="8727"/>
                </a:cubicBezTo>
                <a:cubicBezTo>
                  <a:pt x="7720" y="8129"/>
                  <a:pt x="7247" y="7688"/>
                  <a:pt x="6680" y="7688"/>
                </a:cubicBezTo>
                <a:lnTo>
                  <a:pt x="6333" y="7688"/>
                </a:lnTo>
                <a:lnTo>
                  <a:pt x="6333" y="6995"/>
                </a:lnTo>
                <a:lnTo>
                  <a:pt x="7342" y="6995"/>
                </a:lnTo>
                <a:cubicBezTo>
                  <a:pt x="7751" y="6995"/>
                  <a:pt x="8098" y="6743"/>
                  <a:pt x="8255" y="6428"/>
                </a:cubicBezTo>
                <a:cubicBezTo>
                  <a:pt x="8066" y="6333"/>
                  <a:pt x="7877" y="6176"/>
                  <a:pt x="7657" y="6018"/>
                </a:cubicBezTo>
                <a:cubicBezTo>
                  <a:pt x="7625" y="6176"/>
                  <a:pt x="7499" y="6270"/>
                  <a:pt x="7310" y="6270"/>
                </a:cubicBezTo>
                <a:lnTo>
                  <a:pt x="6302" y="6270"/>
                </a:lnTo>
                <a:lnTo>
                  <a:pt x="6302" y="5577"/>
                </a:lnTo>
                <a:lnTo>
                  <a:pt x="7310" y="5577"/>
                </a:lnTo>
                <a:cubicBezTo>
                  <a:pt x="7121" y="5262"/>
                  <a:pt x="6963" y="4947"/>
                  <a:pt x="6963" y="4537"/>
                </a:cubicBezTo>
                <a:cubicBezTo>
                  <a:pt x="6963" y="4348"/>
                  <a:pt x="7121" y="4191"/>
                  <a:pt x="7310" y="4191"/>
                </a:cubicBezTo>
                <a:cubicBezTo>
                  <a:pt x="7499" y="4191"/>
                  <a:pt x="7657" y="4348"/>
                  <a:pt x="7657" y="4537"/>
                </a:cubicBezTo>
                <a:cubicBezTo>
                  <a:pt x="7657" y="4978"/>
                  <a:pt x="7940" y="5293"/>
                  <a:pt x="8255" y="5577"/>
                </a:cubicBezTo>
                <a:lnTo>
                  <a:pt x="9043" y="5577"/>
                </a:lnTo>
                <a:cubicBezTo>
                  <a:pt x="8602" y="5230"/>
                  <a:pt x="8224" y="4758"/>
                  <a:pt x="7877" y="3970"/>
                </a:cubicBezTo>
                <a:cubicBezTo>
                  <a:pt x="7783" y="3813"/>
                  <a:pt x="7877" y="3561"/>
                  <a:pt x="8066" y="3498"/>
                </a:cubicBezTo>
                <a:cubicBezTo>
                  <a:pt x="8108" y="3472"/>
                  <a:pt x="8155" y="3461"/>
                  <a:pt x="8203" y="3461"/>
                </a:cubicBezTo>
                <a:cubicBezTo>
                  <a:pt x="8333" y="3461"/>
                  <a:pt x="8470" y="3548"/>
                  <a:pt x="8539" y="3687"/>
                </a:cubicBezTo>
                <a:cubicBezTo>
                  <a:pt x="9326" y="5545"/>
                  <a:pt x="10807" y="5545"/>
                  <a:pt x="10807" y="5545"/>
                </a:cubicBezTo>
                <a:lnTo>
                  <a:pt x="11532" y="5545"/>
                </a:lnTo>
                <a:cubicBezTo>
                  <a:pt x="11689" y="5545"/>
                  <a:pt x="11847" y="5419"/>
                  <a:pt x="11878" y="5262"/>
                </a:cubicBezTo>
                <a:cubicBezTo>
                  <a:pt x="11721" y="5167"/>
                  <a:pt x="11626" y="5010"/>
                  <a:pt x="11469" y="4947"/>
                </a:cubicBezTo>
                <a:cubicBezTo>
                  <a:pt x="10366" y="4506"/>
                  <a:pt x="9988" y="3750"/>
                  <a:pt x="9641" y="3183"/>
                </a:cubicBezTo>
                <a:cubicBezTo>
                  <a:pt x="9358" y="2710"/>
                  <a:pt x="9106" y="2269"/>
                  <a:pt x="8602" y="2143"/>
                </a:cubicBezTo>
                <a:cubicBezTo>
                  <a:pt x="8535" y="2127"/>
                  <a:pt x="8466" y="2119"/>
                  <a:pt x="8393" y="2119"/>
                </a:cubicBezTo>
                <a:cubicBezTo>
                  <a:pt x="7880" y="2119"/>
                  <a:pt x="7197" y="2512"/>
                  <a:pt x="6176" y="3340"/>
                </a:cubicBezTo>
                <a:lnTo>
                  <a:pt x="6176" y="2017"/>
                </a:lnTo>
                <a:cubicBezTo>
                  <a:pt x="6554" y="1859"/>
                  <a:pt x="6869" y="1513"/>
                  <a:pt x="6869" y="1040"/>
                </a:cubicBezTo>
                <a:cubicBezTo>
                  <a:pt x="6869" y="442"/>
                  <a:pt x="6396" y="1"/>
                  <a:pt x="586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Shape 9277"/>
        <p:cNvGrpSpPr/>
        <p:nvPr/>
      </p:nvGrpSpPr>
      <p:grpSpPr>
        <a:xfrm>
          <a:off x="0" y="0"/>
          <a:ext cx="0" cy="0"/>
          <a:chOff x="0" y="0"/>
          <a:chExt cx="0" cy="0"/>
        </a:xfrm>
      </p:grpSpPr>
      <p:sp>
        <p:nvSpPr>
          <p:cNvPr id="9278" name="Google Shape;9278;p83"/>
          <p:cNvSpPr txBox="1">
            <a:spLocks noGrp="1"/>
          </p:cNvSpPr>
          <p:nvPr>
            <p:ph type="title" idx="4294967295"/>
          </p:nvPr>
        </p:nvSpPr>
        <p:spPr>
          <a:xfrm>
            <a:off x="1132900" y="1258367"/>
            <a:ext cx="4642800" cy="643200"/>
          </a:xfrm>
          <a:prstGeom prst="rect">
            <a:avLst/>
          </a:prstGeom>
        </p:spPr>
        <p:txBody>
          <a:bodyPr spcFirstLastPara="1" vert="horz" wrap="square" lIns="121900" tIns="121900" rIns="121900" bIns="121900" rtlCol="0" anchor="t" anchorCtr="0">
            <a:noAutofit/>
          </a:bodyPr>
          <a:lstStyle/>
          <a:p>
            <a:pPr algn="ctr">
              <a:spcBef>
                <a:spcPts val="0"/>
              </a:spcBef>
              <a:buClr>
                <a:srgbClr val="000000"/>
              </a:buClr>
              <a:buSzPts val="1100"/>
            </a:pPr>
            <a:r>
              <a:rPr lang="en">
                <a:solidFill>
                  <a:srgbClr val="FF0000"/>
                </a:solidFill>
                <a:latin typeface="Georgia" panose="02040502050405020303" pitchFamily="18" charset="0"/>
                <a:ea typeface="Arial"/>
                <a:cs typeface="Arial"/>
                <a:sym typeface="Arial"/>
              </a:rPr>
              <a:t>Business Icons</a:t>
            </a:r>
            <a:endParaRPr>
              <a:solidFill>
                <a:srgbClr val="FF0000"/>
              </a:solidFill>
              <a:latin typeface="Georgia" panose="02040502050405020303" pitchFamily="18" charset="0"/>
              <a:ea typeface="Arial"/>
              <a:cs typeface="Arial"/>
              <a:sym typeface="Arial"/>
            </a:endParaRPr>
          </a:p>
        </p:txBody>
      </p:sp>
      <p:sp>
        <p:nvSpPr>
          <p:cNvPr id="9279" name="Google Shape;9279;p83"/>
          <p:cNvSpPr txBox="1">
            <a:spLocks noGrp="1"/>
          </p:cNvSpPr>
          <p:nvPr>
            <p:ph type="title" idx="4294967295"/>
          </p:nvPr>
        </p:nvSpPr>
        <p:spPr>
          <a:xfrm>
            <a:off x="6477867" y="1258367"/>
            <a:ext cx="4642800" cy="643200"/>
          </a:xfrm>
          <a:prstGeom prst="rect">
            <a:avLst/>
          </a:prstGeom>
        </p:spPr>
        <p:txBody>
          <a:bodyPr spcFirstLastPara="1" vert="horz" wrap="square" lIns="121900" tIns="121900" rIns="121900" bIns="121900" rtlCol="0" anchor="t" anchorCtr="0">
            <a:noAutofit/>
          </a:bodyPr>
          <a:lstStyle/>
          <a:p>
            <a:pPr algn="ctr">
              <a:spcBef>
                <a:spcPts val="0"/>
              </a:spcBef>
              <a:buClr>
                <a:srgbClr val="000000"/>
              </a:buClr>
              <a:buSzPts val="1100"/>
            </a:pPr>
            <a:r>
              <a:rPr lang="en">
                <a:latin typeface="Georgia" panose="02040502050405020303" pitchFamily="18" charset="0"/>
                <a:ea typeface="Arial"/>
                <a:cs typeface="Arial"/>
                <a:sym typeface="Arial"/>
              </a:rPr>
              <a:t>Teamwork Icons</a:t>
            </a:r>
            <a:endParaRPr>
              <a:solidFill>
                <a:srgbClr val="FFFFFF"/>
              </a:solidFill>
              <a:latin typeface="Georgia" panose="02040502050405020303" pitchFamily="18" charset="0"/>
              <a:ea typeface="Arial"/>
              <a:cs typeface="Arial"/>
              <a:sym typeface="Arial"/>
            </a:endParaRPr>
          </a:p>
        </p:txBody>
      </p:sp>
      <p:sp>
        <p:nvSpPr>
          <p:cNvPr id="9280" name="Google Shape;9280;p83"/>
          <p:cNvSpPr/>
          <p:nvPr/>
        </p:nvSpPr>
        <p:spPr>
          <a:xfrm>
            <a:off x="1133173" y="2043799"/>
            <a:ext cx="489681" cy="488485"/>
          </a:xfrm>
          <a:custGeom>
            <a:avLst/>
            <a:gdLst/>
            <a:ahLst/>
            <a:cxnLst/>
            <a:rect l="l" t="t" r="r" b="b"/>
            <a:pathLst>
              <a:path w="12697" h="12666" extrusionOk="0">
                <a:moveTo>
                  <a:pt x="6301" y="1356"/>
                </a:moveTo>
                <a:cubicBezTo>
                  <a:pt x="6522" y="1356"/>
                  <a:pt x="6711" y="1576"/>
                  <a:pt x="6711" y="1797"/>
                </a:cubicBezTo>
                <a:lnTo>
                  <a:pt x="6711" y="2269"/>
                </a:lnTo>
                <a:cubicBezTo>
                  <a:pt x="7656" y="2458"/>
                  <a:pt x="8349" y="3309"/>
                  <a:pt x="8349" y="4285"/>
                </a:cubicBezTo>
                <a:cubicBezTo>
                  <a:pt x="8349" y="4538"/>
                  <a:pt x="8160" y="4727"/>
                  <a:pt x="7971" y="4727"/>
                </a:cubicBezTo>
                <a:cubicBezTo>
                  <a:pt x="7719" y="4727"/>
                  <a:pt x="7530" y="4538"/>
                  <a:pt x="7530" y="4285"/>
                </a:cubicBezTo>
                <a:cubicBezTo>
                  <a:pt x="7530" y="3624"/>
                  <a:pt x="6994" y="3057"/>
                  <a:pt x="6301" y="3057"/>
                </a:cubicBezTo>
                <a:cubicBezTo>
                  <a:pt x="5640" y="3057"/>
                  <a:pt x="5073" y="3624"/>
                  <a:pt x="5073" y="4285"/>
                </a:cubicBezTo>
                <a:cubicBezTo>
                  <a:pt x="5073" y="4947"/>
                  <a:pt x="5829" y="5483"/>
                  <a:pt x="6585" y="6018"/>
                </a:cubicBezTo>
                <a:cubicBezTo>
                  <a:pt x="7435" y="6648"/>
                  <a:pt x="8412" y="7310"/>
                  <a:pt x="8412" y="8413"/>
                </a:cubicBezTo>
                <a:cubicBezTo>
                  <a:pt x="8412" y="9421"/>
                  <a:pt x="7687" y="10271"/>
                  <a:pt x="6742" y="10429"/>
                </a:cubicBezTo>
                <a:lnTo>
                  <a:pt x="6742" y="10901"/>
                </a:lnTo>
                <a:cubicBezTo>
                  <a:pt x="6742" y="11154"/>
                  <a:pt x="6553" y="11311"/>
                  <a:pt x="6364" y="11311"/>
                </a:cubicBezTo>
                <a:cubicBezTo>
                  <a:pt x="6144" y="11311"/>
                  <a:pt x="5955" y="11091"/>
                  <a:pt x="5955" y="10901"/>
                </a:cubicBezTo>
                <a:lnTo>
                  <a:pt x="5955" y="10429"/>
                </a:lnTo>
                <a:cubicBezTo>
                  <a:pt x="5010" y="10240"/>
                  <a:pt x="4316" y="9421"/>
                  <a:pt x="4316" y="8413"/>
                </a:cubicBezTo>
                <a:cubicBezTo>
                  <a:pt x="4316" y="8192"/>
                  <a:pt x="4505" y="8035"/>
                  <a:pt x="4694" y="8035"/>
                </a:cubicBezTo>
                <a:cubicBezTo>
                  <a:pt x="4884" y="8035"/>
                  <a:pt x="5136" y="8224"/>
                  <a:pt x="5136" y="8413"/>
                </a:cubicBezTo>
                <a:cubicBezTo>
                  <a:pt x="5136" y="9106"/>
                  <a:pt x="5671" y="9641"/>
                  <a:pt x="6364" y="9641"/>
                </a:cubicBezTo>
                <a:cubicBezTo>
                  <a:pt x="7026" y="9641"/>
                  <a:pt x="7561" y="9106"/>
                  <a:pt x="7561" y="8413"/>
                </a:cubicBezTo>
                <a:cubicBezTo>
                  <a:pt x="7561" y="7751"/>
                  <a:pt x="6868" y="7247"/>
                  <a:pt x="6081" y="6680"/>
                </a:cubicBezTo>
                <a:cubicBezTo>
                  <a:pt x="5199" y="6050"/>
                  <a:pt x="4253" y="5388"/>
                  <a:pt x="4253" y="4285"/>
                </a:cubicBezTo>
                <a:cubicBezTo>
                  <a:pt x="4253" y="3309"/>
                  <a:pt x="4978" y="2427"/>
                  <a:pt x="5923" y="2269"/>
                </a:cubicBezTo>
                <a:lnTo>
                  <a:pt x="5923" y="1797"/>
                </a:lnTo>
                <a:cubicBezTo>
                  <a:pt x="5923" y="1576"/>
                  <a:pt x="6112" y="1356"/>
                  <a:pt x="6301" y="1356"/>
                </a:cubicBezTo>
                <a:close/>
                <a:moveTo>
                  <a:pt x="6333" y="1"/>
                </a:moveTo>
                <a:cubicBezTo>
                  <a:pt x="2836" y="1"/>
                  <a:pt x="0" y="2836"/>
                  <a:pt x="0" y="6333"/>
                </a:cubicBezTo>
                <a:cubicBezTo>
                  <a:pt x="0" y="9830"/>
                  <a:pt x="2836" y="12666"/>
                  <a:pt x="6333" y="12666"/>
                </a:cubicBezTo>
                <a:cubicBezTo>
                  <a:pt x="9861" y="12666"/>
                  <a:pt x="12697" y="9830"/>
                  <a:pt x="12697" y="6333"/>
                </a:cubicBezTo>
                <a:cubicBezTo>
                  <a:pt x="12697" y="2836"/>
                  <a:pt x="9861" y="1"/>
                  <a:pt x="633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9281" name="Google Shape;9281;p83"/>
          <p:cNvGrpSpPr/>
          <p:nvPr/>
        </p:nvGrpSpPr>
        <p:grpSpPr>
          <a:xfrm>
            <a:off x="1133340" y="2633892"/>
            <a:ext cx="489681" cy="489681"/>
            <a:chOff x="-65145700" y="3727425"/>
            <a:chExt cx="317425" cy="317425"/>
          </a:xfrm>
        </p:grpSpPr>
        <p:sp>
          <p:nvSpPr>
            <p:cNvPr id="9282" name="Google Shape;9282;p83"/>
            <p:cNvSpPr/>
            <p:nvPr/>
          </p:nvSpPr>
          <p:spPr>
            <a:xfrm>
              <a:off x="-65145700" y="3769150"/>
              <a:ext cx="275675" cy="275700"/>
            </a:xfrm>
            <a:custGeom>
              <a:avLst/>
              <a:gdLst/>
              <a:ahLst/>
              <a:cxnLst/>
              <a:rect l="l" t="t" r="r" b="b"/>
              <a:pathLst>
                <a:path w="11027" h="11028" extrusionOk="0">
                  <a:moveTo>
                    <a:pt x="5514" y="1"/>
                  </a:moveTo>
                  <a:cubicBezTo>
                    <a:pt x="2489" y="1"/>
                    <a:pt x="0" y="2458"/>
                    <a:pt x="0" y="5514"/>
                  </a:cubicBezTo>
                  <a:cubicBezTo>
                    <a:pt x="0" y="8539"/>
                    <a:pt x="2489" y="11027"/>
                    <a:pt x="5514" y="11027"/>
                  </a:cubicBezTo>
                  <a:cubicBezTo>
                    <a:pt x="8538" y="11027"/>
                    <a:pt x="11027" y="8539"/>
                    <a:pt x="11027" y="5514"/>
                  </a:cubicBezTo>
                  <a:cubicBezTo>
                    <a:pt x="11027" y="5294"/>
                    <a:pt x="10869" y="5105"/>
                    <a:pt x="10649" y="5105"/>
                  </a:cubicBezTo>
                  <a:lnTo>
                    <a:pt x="5955" y="5105"/>
                  </a:lnTo>
                  <a:lnTo>
                    <a:pt x="5955" y="410"/>
                  </a:lnTo>
                  <a:cubicBezTo>
                    <a:pt x="5955" y="190"/>
                    <a:pt x="5766" y="1"/>
                    <a:pt x="551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83" name="Google Shape;9283;p83"/>
            <p:cNvSpPr/>
            <p:nvPr/>
          </p:nvSpPr>
          <p:spPr>
            <a:xfrm>
              <a:off x="-64977150" y="3727425"/>
              <a:ext cx="148875" cy="147300"/>
            </a:xfrm>
            <a:custGeom>
              <a:avLst/>
              <a:gdLst/>
              <a:ahLst/>
              <a:cxnLst/>
              <a:rect l="l" t="t" r="r" b="b"/>
              <a:pathLst>
                <a:path w="5955" h="5892" extrusionOk="0">
                  <a:moveTo>
                    <a:pt x="441" y="0"/>
                  </a:moveTo>
                  <a:cubicBezTo>
                    <a:pt x="189" y="0"/>
                    <a:pt x="0" y="158"/>
                    <a:pt x="0" y="378"/>
                  </a:cubicBezTo>
                  <a:lnTo>
                    <a:pt x="0" y="5513"/>
                  </a:lnTo>
                  <a:cubicBezTo>
                    <a:pt x="0" y="5702"/>
                    <a:pt x="189" y="5891"/>
                    <a:pt x="441" y="5891"/>
                  </a:cubicBezTo>
                  <a:lnTo>
                    <a:pt x="5514" y="5891"/>
                  </a:lnTo>
                  <a:cubicBezTo>
                    <a:pt x="5734" y="5891"/>
                    <a:pt x="5955" y="5702"/>
                    <a:pt x="5955" y="5513"/>
                  </a:cubicBezTo>
                  <a:cubicBezTo>
                    <a:pt x="5955" y="2489"/>
                    <a:pt x="3466" y="0"/>
                    <a:pt x="44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284" name="Google Shape;9284;p83"/>
          <p:cNvGrpSpPr/>
          <p:nvPr/>
        </p:nvGrpSpPr>
        <p:grpSpPr>
          <a:xfrm>
            <a:off x="1137602" y="3205778"/>
            <a:ext cx="481157" cy="489681"/>
            <a:chOff x="-65144125" y="4094450"/>
            <a:chExt cx="311900" cy="317425"/>
          </a:xfrm>
        </p:grpSpPr>
        <p:sp>
          <p:nvSpPr>
            <p:cNvPr id="9285" name="Google Shape;9285;p83"/>
            <p:cNvSpPr/>
            <p:nvPr/>
          </p:nvSpPr>
          <p:spPr>
            <a:xfrm>
              <a:off x="-65079550" y="4183450"/>
              <a:ext cx="185900" cy="185900"/>
            </a:xfrm>
            <a:custGeom>
              <a:avLst/>
              <a:gdLst/>
              <a:ahLst/>
              <a:cxnLst/>
              <a:rect l="l" t="t" r="r" b="b"/>
              <a:pathLst>
                <a:path w="7436" h="7436" extrusionOk="0">
                  <a:moveTo>
                    <a:pt x="3687" y="0"/>
                  </a:moveTo>
                  <a:cubicBezTo>
                    <a:pt x="1639" y="0"/>
                    <a:pt x="1" y="1639"/>
                    <a:pt x="1" y="3686"/>
                  </a:cubicBezTo>
                  <a:cubicBezTo>
                    <a:pt x="1" y="5734"/>
                    <a:pt x="1639" y="7435"/>
                    <a:pt x="3687" y="7435"/>
                  </a:cubicBezTo>
                  <a:cubicBezTo>
                    <a:pt x="5735" y="7435"/>
                    <a:pt x="7436" y="5797"/>
                    <a:pt x="7436" y="3686"/>
                  </a:cubicBezTo>
                  <a:cubicBezTo>
                    <a:pt x="7436" y="3466"/>
                    <a:pt x="7247" y="3308"/>
                    <a:pt x="7058" y="3308"/>
                  </a:cubicBezTo>
                  <a:lnTo>
                    <a:pt x="4096" y="3308"/>
                  </a:lnTo>
                  <a:lnTo>
                    <a:pt x="4096" y="378"/>
                  </a:lnTo>
                  <a:cubicBezTo>
                    <a:pt x="4096" y="158"/>
                    <a:pt x="3907" y="0"/>
                    <a:pt x="368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86" name="Google Shape;9286;p83"/>
            <p:cNvSpPr/>
            <p:nvPr/>
          </p:nvSpPr>
          <p:spPr>
            <a:xfrm>
              <a:off x="-65039375" y="4094450"/>
              <a:ext cx="104775" cy="19700"/>
            </a:xfrm>
            <a:custGeom>
              <a:avLst/>
              <a:gdLst/>
              <a:ahLst/>
              <a:cxnLst/>
              <a:rect l="l" t="t" r="r" b="b"/>
              <a:pathLst>
                <a:path w="4191" h="788" extrusionOk="0">
                  <a:moveTo>
                    <a:pt x="473" y="0"/>
                  </a:moveTo>
                  <a:cubicBezTo>
                    <a:pt x="252" y="0"/>
                    <a:pt x="32" y="221"/>
                    <a:pt x="32" y="410"/>
                  </a:cubicBezTo>
                  <a:cubicBezTo>
                    <a:pt x="0" y="599"/>
                    <a:pt x="158" y="756"/>
                    <a:pt x="347" y="788"/>
                  </a:cubicBezTo>
                  <a:lnTo>
                    <a:pt x="3813" y="788"/>
                  </a:lnTo>
                  <a:cubicBezTo>
                    <a:pt x="4033" y="756"/>
                    <a:pt x="4191" y="599"/>
                    <a:pt x="4191" y="410"/>
                  </a:cubicBezTo>
                  <a:cubicBezTo>
                    <a:pt x="4191" y="158"/>
                    <a:pt x="3970" y="0"/>
                    <a:pt x="378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87" name="Google Shape;9287;p83"/>
            <p:cNvSpPr/>
            <p:nvPr/>
          </p:nvSpPr>
          <p:spPr>
            <a:xfrm>
              <a:off x="-65144125" y="4121025"/>
              <a:ext cx="311900" cy="290850"/>
            </a:xfrm>
            <a:custGeom>
              <a:avLst/>
              <a:gdLst/>
              <a:ahLst/>
              <a:cxnLst/>
              <a:rect l="l" t="t" r="r" b="b"/>
              <a:pathLst>
                <a:path w="12476" h="11634" extrusionOk="0">
                  <a:moveTo>
                    <a:pt x="6321" y="1678"/>
                  </a:moveTo>
                  <a:cubicBezTo>
                    <a:pt x="7437" y="1678"/>
                    <a:pt x="8570" y="2088"/>
                    <a:pt x="9483" y="3001"/>
                  </a:cubicBezTo>
                  <a:cubicBezTo>
                    <a:pt x="10334" y="3884"/>
                    <a:pt x="10806" y="5018"/>
                    <a:pt x="10806" y="6246"/>
                  </a:cubicBezTo>
                  <a:cubicBezTo>
                    <a:pt x="10806" y="8767"/>
                    <a:pt x="8759" y="10815"/>
                    <a:pt x="6238" y="10815"/>
                  </a:cubicBezTo>
                  <a:cubicBezTo>
                    <a:pt x="3718" y="10815"/>
                    <a:pt x="1702" y="8767"/>
                    <a:pt x="1702" y="6246"/>
                  </a:cubicBezTo>
                  <a:cubicBezTo>
                    <a:pt x="1702" y="3492"/>
                    <a:pt x="3974" y="1678"/>
                    <a:pt x="6321" y="1678"/>
                  </a:cubicBezTo>
                  <a:close/>
                  <a:moveTo>
                    <a:pt x="1367" y="1"/>
                  </a:moveTo>
                  <a:cubicBezTo>
                    <a:pt x="1048" y="1"/>
                    <a:pt x="725" y="119"/>
                    <a:pt x="473" y="355"/>
                  </a:cubicBezTo>
                  <a:cubicBezTo>
                    <a:pt x="0" y="828"/>
                    <a:pt x="0" y="1615"/>
                    <a:pt x="473" y="2119"/>
                  </a:cubicBezTo>
                  <a:cubicBezTo>
                    <a:pt x="696" y="2363"/>
                    <a:pt x="997" y="2488"/>
                    <a:pt x="1327" y="2488"/>
                  </a:cubicBezTo>
                  <a:cubicBezTo>
                    <a:pt x="1509" y="2488"/>
                    <a:pt x="1700" y="2450"/>
                    <a:pt x="1891" y="2371"/>
                  </a:cubicBezTo>
                  <a:lnTo>
                    <a:pt x="2237" y="2718"/>
                  </a:lnTo>
                  <a:cubicBezTo>
                    <a:pt x="1386" y="3695"/>
                    <a:pt x="914" y="4923"/>
                    <a:pt x="914" y="6215"/>
                  </a:cubicBezTo>
                  <a:cubicBezTo>
                    <a:pt x="914" y="9176"/>
                    <a:pt x="3340" y="11634"/>
                    <a:pt x="6301" y="11634"/>
                  </a:cubicBezTo>
                  <a:cubicBezTo>
                    <a:pt x="9231" y="11634"/>
                    <a:pt x="11689" y="9208"/>
                    <a:pt x="11689" y="6215"/>
                  </a:cubicBezTo>
                  <a:cubicBezTo>
                    <a:pt x="11689" y="4923"/>
                    <a:pt x="11216" y="3695"/>
                    <a:pt x="10365" y="2718"/>
                  </a:cubicBezTo>
                  <a:lnTo>
                    <a:pt x="10743" y="2371"/>
                  </a:lnTo>
                  <a:cubicBezTo>
                    <a:pt x="10901" y="2466"/>
                    <a:pt x="11059" y="2497"/>
                    <a:pt x="11248" y="2497"/>
                  </a:cubicBezTo>
                  <a:cubicBezTo>
                    <a:pt x="11909" y="2497"/>
                    <a:pt x="12476" y="1930"/>
                    <a:pt x="12476" y="1269"/>
                  </a:cubicBezTo>
                  <a:cubicBezTo>
                    <a:pt x="12476" y="607"/>
                    <a:pt x="11909" y="8"/>
                    <a:pt x="11248" y="8"/>
                  </a:cubicBezTo>
                  <a:cubicBezTo>
                    <a:pt x="10586" y="8"/>
                    <a:pt x="10019" y="544"/>
                    <a:pt x="10019" y="1269"/>
                  </a:cubicBezTo>
                  <a:cubicBezTo>
                    <a:pt x="10019" y="1458"/>
                    <a:pt x="10050" y="1615"/>
                    <a:pt x="10145" y="1773"/>
                  </a:cubicBezTo>
                  <a:lnTo>
                    <a:pt x="9798" y="2119"/>
                  </a:lnTo>
                  <a:cubicBezTo>
                    <a:pt x="9137" y="1584"/>
                    <a:pt x="8381" y="1206"/>
                    <a:pt x="7561" y="985"/>
                  </a:cubicBezTo>
                  <a:lnTo>
                    <a:pt x="7561" y="544"/>
                  </a:lnTo>
                  <a:lnTo>
                    <a:pt x="5073" y="544"/>
                  </a:lnTo>
                  <a:lnTo>
                    <a:pt x="5073" y="985"/>
                  </a:lnTo>
                  <a:cubicBezTo>
                    <a:pt x="4222" y="1206"/>
                    <a:pt x="3434" y="1584"/>
                    <a:pt x="2836" y="2119"/>
                  </a:cubicBezTo>
                  <a:lnTo>
                    <a:pt x="2458" y="1773"/>
                  </a:lnTo>
                  <a:cubicBezTo>
                    <a:pt x="2710" y="1269"/>
                    <a:pt x="2584" y="733"/>
                    <a:pt x="2237" y="355"/>
                  </a:cubicBezTo>
                  <a:cubicBezTo>
                    <a:pt x="2001" y="119"/>
                    <a:pt x="1686" y="1"/>
                    <a:pt x="136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9288" name="Google Shape;9288;p83"/>
          <p:cNvSpPr/>
          <p:nvPr/>
        </p:nvSpPr>
        <p:spPr>
          <a:xfrm>
            <a:off x="4076573" y="2041968"/>
            <a:ext cx="492111" cy="492149"/>
          </a:xfrm>
          <a:custGeom>
            <a:avLst/>
            <a:gdLst/>
            <a:ahLst/>
            <a:cxnLst/>
            <a:rect l="l" t="t" r="r" b="b"/>
            <a:pathLst>
              <a:path w="12760" h="12761" extrusionOk="0">
                <a:moveTo>
                  <a:pt x="6427" y="3592"/>
                </a:moveTo>
                <a:cubicBezTo>
                  <a:pt x="7939" y="3592"/>
                  <a:pt x="9168" y="4821"/>
                  <a:pt x="9168" y="6365"/>
                </a:cubicBezTo>
                <a:cubicBezTo>
                  <a:pt x="9168" y="7846"/>
                  <a:pt x="7908" y="9106"/>
                  <a:pt x="6427" y="9106"/>
                </a:cubicBezTo>
                <a:cubicBezTo>
                  <a:pt x="4883" y="9106"/>
                  <a:pt x="3655" y="7877"/>
                  <a:pt x="3655" y="6365"/>
                </a:cubicBezTo>
                <a:cubicBezTo>
                  <a:pt x="3655" y="4821"/>
                  <a:pt x="4883" y="3592"/>
                  <a:pt x="6427" y="3592"/>
                </a:cubicBezTo>
                <a:close/>
                <a:moveTo>
                  <a:pt x="5829" y="1"/>
                </a:moveTo>
                <a:cubicBezTo>
                  <a:pt x="5356" y="1"/>
                  <a:pt x="5009" y="347"/>
                  <a:pt x="5009" y="852"/>
                </a:cubicBezTo>
                <a:lnTo>
                  <a:pt x="5009" y="1576"/>
                </a:lnTo>
                <a:cubicBezTo>
                  <a:pt x="4631" y="1702"/>
                  <a:pt x="4285" y="1828"/>
                  <a:pt x="3970" y="2017"/>
                </a:cubicBezTo>
                <a:lnTo>
                  <a:pt x="3466" y="1513"/>
                </a:lnTo>
                <a:cubicBezTo>
                  <a:pt x="3308" y="1356"/>
                  <a:pt x="3088" y="1277"/>
                  <a:pt x="2867" y="1277"/>
                </a:cubicBezTo>
                <a:cubicBezTo>
                  <a:pt x="2647" y="1277"/>
                  <a:pt x="2426" y="1356"/>
                  <a:pt x="2269" y="1513"/>
                </a:cubicBezTo>
                <a:lnTo>
                  <a:pt x="1481" y="2301"/>
                </a:lnTo>
                <a:cubicBezTo>
                  <a:pt x="1166" y="2616"/>
                  <a:pt x="1166" y="3151"/>
                  <a:pt x="1481" y="3466"/>
                </a:cubicBezTo>
                <a:lnTo>
                  <a:pt x="2017" y="4002"/>
                </a:lnTo>
                <a:cubicBezTo>
                  <a:pt x="1796" y="4317"/>
                  <a:pt x="1701" y="4664"/>
                  <a:pt x="1575" y="5010"/>
                </a:cubicBezTo>
                <a:lnTo>
                  <a:pt x="819" y="5010"/>
                </a:lnTo>
                <a:cubicBezTo>
                  <a:pt x="347" y="5010"/>
                  <a:pt x="0" y="5357"/>
                  <a:pt x="0" y="5829"/>
                </a:cubicBezTo>
                <a:lnTo>
                  <a:pt x="0" y="6932"/>
                </a:lnTo>
                <a:cubicBezTo>
                  <a:pt x="0" y="7405"/>
                  <a:pt x="347" y="7783"/>
                  <a:pt x="819" y="7783"/>
                </a:cubicBezTo>
                <a:lnTo>
                  <a:pt x="1575" y="7783"/>
                </a:lnTo>
                <a:cubicBezTo>
                  <a:pt x="1701" y="8129"/>
                  <a:pt x="1796" y="8476"/>
                  <a:pt x="2017" y="8791"/>
                </a:cubicBezTo>
                <a:lnTo>
                  <a:pt x="1481" y="9295"/>
                </a:lnTo>
                <a:cubicBezTo>
                  <a:pt x="1166" y="9610"/>
                  <a:pt x="1166" y="10177"/>
                  <a:pt x="1481" y="10492"/>
                </a:cubicBezTo>
                <a:lnTo>
                  <a:pt x="2269" y="11280"/>
                </a:lnTo>
                <a:cubicBezTo>
                  <a:pt x="2426" y="11437"/>
                  <a:pt x="2647" y="11516"/>
                  <a:pt x="2867" y="11516"/>
                </a:cubicBezTo>
                <a:cubicBezTo>
                  <a:pt x="3088" y="11516"/>
                  <a:pt x="3308" y="11437"/>
                  <a:pt x="3466" y="11280"/>
                </a:cubicBezTo>
                <a:lnTo>
                  <a:pt x="3970" y="10776"/>
                </a:lnTo>
                <a:cubicBezTo>
                  <a:pt x="4285" y="10965"/>
                  <a:pt x="4631" y="11091"/>
                  <a:pt x="5009" y="11185"/>
                </a:cubicBezTo>
                <a:lnTo>
                  <a:pt x="5009" y="11941"/>
                </a:lnTo>
                <a:cubicBezTo>
                  <a:pt x="5009" y="12414"/>
                  <a:pt x="5356" y="12760"/>
                  <a:pt x="5829" y="12760"/>
                </a:cubicBezTo>
                <a:lnTo>
                  <a:pt x="6931" y="12760"/>
                </a:lnTo>
                <a:cubicBezTo>
                  <a:pt x="7404" y="12760"/>
                  <a:pt x="7750" y="12414"/>
                  <a:pt x="7750" y="11941"/>
                </a:cubicBezTo>
                <a:lnTo>
                  <a:pt x="7750" y="11185"/>
                </a:lnTo>
                <a:cubicBezTo>
                  <a:pt x="8097" y="11091"/>
                  <a:pt x="8475" y="10965"/>
                  <a:pt x="8790" y="10776"/>
                </a:cubicBezTo>
                <a:lnTo>
                  <a:pt x="9294" y="11280"/>
                </a:lnTo>
                <a:cubicBezTo>
                  <a:pt x="9452" y="11437"/>
                  <a:pt x="9664" y="11516"/>
                  <a:pt x="9877" y="11516"/>
                </a:cubicBezTo>
                <a:cubicBezTo>
                  <a:pt x="10090" y="11516"/>
                  <a:pt x="10302" y="11437"/>
                  <a:pt x="10460" y="11280"/>
                </a:cubicBezTo>
                <a:lnTo>
                  <a:pt x="11247" y="10492"/>
                </a:lnTo>
                <a:cubicBezTo>
                  <a:pt x="11563" y="10177"/>
                  <a:pt x="11563" y="9610"/>
                  <a:pt x="11247" y="9295"/>
                </a:cubicBezTo>
                <a:lnTo>
                  <a:pt x="10743" y="8791"/>
                </a:lnTo>
                <a:cubicBezTo>
                  <a:pt x="10932" y="8476"/>
                  <a:pt x="11058" y="8129"/>
                  <a:pt x="11184" y="7783"/>
                </a:cubicBezTo>
                <a:lnTo>
                  <a:pt x="11941" y="7783"/>
                </a:lnTo>
                <a:cubicBezTo>
                  <a:pt x="12413" y="7783"/>
                  <a:pt x="12760" y="7405"/>
                  <a:pt x="12760" y="6932"/>
                </a:cubicBezTo>
                <a:lnTo>
                  <a:pt x="12760" y="5829"/>
                </a:lnTo>
                <a:cubicBezTo>
                  <a:pt x="12760" y="5325"/>
                  <a:pt x="12350" y="4979"/>
                  <a:pt x="11941" y="4979"/>
                </a:cubicBezTo>
                <a:lnTo>
                  <a:pt x="11184" y="4979"/>
                </a:lnTo>
                <a:cubicBezTo>
                  <a:pt x="11058" y="4632"/>
                  <a:pt x="10932" y="4254"/>
                  <a:pt x="10743" y="3939"/>
                </a:cubicBezTo>
                <a:lnTo>
                  <a:pt x="11247" y="3435"/>
                </a:lnTo>
                <a:cubicBezTo>
                  <a:pt x="11563" y="3120"/>
                  <a:pt x="11563" y="2553"/>
                  <a:pt x="11247" y="2238"/>
                </a:cubicBezTo>
                <a:lnTo>
                  <a:pt x="10460" y="1450"/>
                </a:lnTo>
                <a:cubicBezTo>
                  <a:pt x="10302" y="1293"/>
                  <a:pt x="10090" y="1214"/>
                  <a:pt x="9877" y="1214"/>
                </a:cubicBezTo>
                <a:cubicBezTo>
                  <a:pt x="9664" y="1214"/>
                  <a:pt x="9452" y="1293"/>
                  <a:pt x="9294" y="1450"/>
                </a:cubicBezTo>
                <a:lnTo>
                  <a:pt x="8790" y="1986"/>
                </a:lnTo>
                <a:cubicBezTo>
                  <a:pt x="8475" y="1765"/>
                  <a:pt x="8097" y="1671"/>
                  <a:pt x="7750" y="1545"/>
                </a:cubicBezTo>
                <a:lnTo>
                  <a:pt x="7750" y="852"/>
                </a:lnTo>
                <a:cubicBezTo>
                  <a:pt x="7750" y="379"/>
                  <a:pt x="7404" y="1"/>
                  <a:pt x="693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9289" name="Google Shape;9289;p83"/>
          <p:cNvGrpSpPr/>
          <p:nvPr/>
        </p:nvGrpSpPr>
        <p:grpSpPr>
          <a:xfrm>
            <a:off x="4075694" y="2633371"/>
            <a:ext cx="494193" cy="490723"/>
            <a:chOff x="-63250675" y="3744075"/>
            <a:chExt cx="320350" cy="318100"/>
          </a:xfrm>
        </p:grpSpPr>
        <p:sp>
          <p:nvSpPr>
            <p:cNvPr id="9290" name="Google Shape;9290;p83"/>
            <p:cNvSpPr/>
            <p:nvPr/>
          </p:nvSpPr>
          <p:spPr>
            <a:xfrm>
              <a:off x="-63126250" y="3744075"/>
              <a:ext cx="195925" cy="192875"/>
            </a:xfrm>
            <a:custGeom>
              <a:avLst/>
              <a:gdLst/>
              <a:ahLst/>
              <a:cxnLst/>
              <a:rect l="l" t="t" r="r" b="b"/>
              <a:pathLst>
                <a:path w="7837" h="7715" extrusionOk="0">
                  <a:moveTo>
                    <a:pt x="6020" y="0"/>
                  </a:moveTo>
                  <a:cubicBezTo>
                    <a:pt x="5921" y="0"/>
                    <a:pt x="5820" y="37"/>
                    <a:pt x="5735" y="122"/>
                  </a:cubicBezTo>
                  <a:lnTo>
                    <a:pt x="4097" y="1760"/>
                  </a:lnTo>
                  <a:cubicBezTo>
                    <a:pt x="4034" y="1854"/>
                    <a:pt x="3971" y="1917"/>
                    <a:pt x="3971" y="2012"/>
                  </a:cubicBezTo>
                  <a:lnTo>
                    <a:pt x="3782" y="3304"/>
                  </a:lnTo>
                  <a:lnTo>
                    <a:pt x="1734" y="5351"/>
                  </a:lnTo>
                  <a:cubicBezTo>
                    <a:pt x="1576" y="5288"/>
                    <a:pt x="1387" y="5225"/>
                    <a:pt x="1230" y="5225"/>
                  </a:cubicBezTo>
                  <a:cubicBezTo>
                    <a:pt x="537" y="5225"/>
                    <a:pt x="1" y="5793"/>
                    <a:pt x="1" y="6486"/>
                  </a:cubicBezTo>
                  <a:cubicBezTo>
                    <a:pt x="1" y="7210"/>
                    <a:pt x="537" y="7714"/>
                    <a:pt x="1230" y="7714"/>
                  </a:cubicBezTo>
                  <a:cubicBezTo>
                    <a:pt x="1891" y="7714"/>
                    <a:pt x="2458" y="7179"/>
                    <a:pt x="2458" y="6486"/>
                  </a:cubicBezTo>
                  <a:cubicBezTo>
                    <a:pt x="2458" y="6297"/>
                    <a:pt x="2395" y="6139"/>
                    <a:pt x="2332" y="5982"/>
                  </a:cubicBezTo>
                  <a:lnTo>
                    <a:pt x="4380" y="3934"/>
                  </a:lnTo>
                  <a:lnTo>
                    <a:pt x="5672" y="3745"/>
                  </a:lnTo>
                  <a:cubicBezTo>
                    <a:pt x="5735" y="3745"/>
                    <a:pt x="5829" y="3713"/>
                    <a:pt x="5924" y="3619"/>
                  </a:cubicBezTo>
                  <a:lnTo>
                    <a:pt x="7562" y="1980"/>
                  </a:lnTo>
                  <a:cubicBezTo>
                    <a:pt x="7837" y="1706"/>
                    <a:pt x="7609" y="1254"/>
                    <a:pt x="7251" y="1254"/>
                  </a:cubicBezTo>
                  <a:cubicBezTo>
                    <a:pt x="7240" y="1254"/>
                    <a:pt x="7228" y="1255"/>
                    <a:pt x="7216" y="1256"/>
                  </a:cubicBezTo>
                  <a:lnTo>
                    <a:pt x="6302" y="1382"/>
                  </a:lnTo>
                  <a:lnTo>
                    <a:pt x="6428" y="468"/>
                  </a:lnTo>
                  <a:cubicBezTo>
                    <a:pt x="6472" y="203"/>
                    <a:pt x="6253" y="0"/>
                    <a:pt x="602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91" name="Google Shape;9291;p83"/>
            <p:cNvSpPr/>
            <p:nvPr/>
          </p:nvSpPr>
          <p:spPr>
            <a:xfrm>
              <a:off x="-63190025" y="3814050"/>
              <a:ext cx="186675" cy="185900"/>
            </a:xfrm>
            <a:custGeom>
              <a:avLst/>
              <a:gdLst/>
              <a:ahLst/>
              <a:cxnLst/>
              <a:rect l="l" t="t" r="r" b="b"/>
              <a:pathLst>
                <a:path w="7467" h="7436" extrusionOk="0">
                  <a:moveTo>
                    <a:pt x="3718" y="1"/>
                  </a:moveTo>
                  <a:cubicBezTo>
                    <a:pt x="1670" y="1"/>
                    <a:pt x="0" y="1670"/>
                    <a:pt x="0" y="3750"/>
                  </a:cubicBezTo>
                  <a:cubicBezTo>
                    <a:pt x="0" y="5797"/>
                    <a:pt x="1638" y="7436"/>
                    <a:pt x="3718" y="7436"/>
                  </a:cubicBezTo>
                  <a:cubicBezTo>
                    <a:pt x="5765" y="7436"/>
                    <a:pt x="7467" y="5797"/>
                    <a:pt x="7467" y="3750"/>
                  </a:cubicBezTo>
                  <a:cubicBezTo>
                    <a:pt x="7467" y="3151"/>
                    <a:pt x="7341" y="2647"/>
                    <a:pt x="7120" y="2143"/>
                  </a:cubicBezTo>
                  <a:lnTo>
                    <a:pt x="5828" y="3435"/>
                  </a:lnTo>
                  <a:cubicBezTo>
                    <a:pt x="5828" y="3498"/>
                    <a:pt x="5860" y="3624"/>
                    <a:pt x="5860" y="3718"/>
                  </a:cubicBezTo>
                  <a:cubicBezTo>
                    <a:pt x="5860" y="4852"/>
                    <a:pt x="4915" y="5797"/>
                    <a:pt x="3781" y="5797"/>
                  </a:cubicBezTo>
                  <a:cubicBezTo>
                    <a:pt x="2615" y="5797"/>
                    <a:pt x="1670" y="4852"/>
                    <a:pt x="1670" y="3718"/>
                  </a:cubicBezTo>
                  <a:cubicBezTo>
                    <a:pt x="1733" y="2552"/>
                    <a:pt x="2615" y="1607"/>
                    <a:pt x="3781" y="1607"/>
                  </a:cubicBezTo>
                  <a:cubicBezTo>
                    <a:pt x="3875" y="1607"/>
                    <a:pt x="3970" y="1607"/>
                    <a:pt x="4033" y="1670"/>
                  </a:cubicBezTo>
                  <a:lnTo>
                    <a:pt x="5356" y="347"/>
                  </a:lnTo>
                  <a:cubicBezTo>
                    <a:pt x="4883" y="127"/>
                    <a:pt x="4316" y="1"/>
                    <a:pt x="371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92" name="Google Shape;9292;p83"/>
            <p:cNvSpPr/>
            <p:nvPr/>
          </p:nvSpPr>
          <p:spPr>
            <a:xfrm>
              <a:off x="-63250675" y="3751050"/>
              <a:ext cx="311125" cy="311125"/>
            </a:xfrm>
            <a:custGeom>
              <a:avLst/>
              <a:gdLst/>
              <a:ahLst/>
              <a:cxnLst/>
              <a:rect l="l" t="t" r="r" b="b"/>
              <a:pathLst>
                <a:path w="12445" h="12445" extrusionOk="0">
                  <a:moveTo>
                    <a:pt x="6270" y="0"/>
                  </a:moveTo>
                  <a:cubicBezTo>
                    <a:pt x="2773" y="0"/>
                    <a:pt x="0" y="2804"/>
                    <a:pt x="0" y="6238"/>
                  </a:cubicBezTo>
                  <a:cubicBezTo>
                    <a:pt x="0" y="9641"/>
                    <a:pt x="2804" y="12445"/>
                    <a:pt x="6238" y="12445"/>
                  </a:cubicBezTo>
                  <a:cubicBezTo>
                    <a:pt x="9672" y="12445"/>
                    <a:pt x="12445" y="9641"/>
                    <a:pt x="12445" y="6238"/>
                  </a:cubicBezTo>
                  <a:cubicBezTo>
                    <a:pt x="12445" y="5325"/>
                    <a:pt x="12256" y="4411"/>
                    <a:pt x="11878" y="3592"/>
                  </a:cubicBezTo>
                  <a:lnTo>
                    <a:pt x="11563" y="3907"/>
                  </a:lnTo>
                  <a:cubicBezTo>
                    <a:pt x="11342" y="4096"/>
                    <a:pt x="11121" y="4222"/>
                    <a:pt x="10838" y="4253"/>
                  </a:cubicBezTo>
                  <a:lnTo>
                    <a:pt x="10397" y="4348"/>
                  </a:lnTo>
                  <a:cubicBezTo>
                    <a:pt x="10680" y="4915"/>
                    <a:pt x="10806" y="5545"/>
                    <a:pt x="10806" y="6238"/>
                  </a:cubicBezTo>
                  <a:cubicBezTo>
                    <a:pt x="10806" y="8759"/>
                    <a:pt x="8759" y="10743"/>
                    <a:pt x="6270" y="10743"/>
                  </a:cubicBezTo>
                  <a:cubicBezTo>
                    <a:pt x="3781" y="10743"/>
                    <a:pt x="1733" y="8696"/>
                    <a:pt x="1733" y="6238"/>
                  </a:cubicBezTo>
                  <a:cubicBezTo>
                    <a:pt x="1733" y="3718"/>
                    <a:pt x="3781" y="1670"/>
                    <a:pt x="6270" y="1670"/>
                  </a:cubicBezTo>
                  <a:cubicBezTo>
                    <a:pt x="6931" y="1670"/>
                    <a:pt x="7561" y="1796"/>
                    <a:pt x="8160" y="2048"/>
                  </a:cubicBezTo>
                  <a:lnTo>
                    <a:pt x="8254" y="1607"/>
                  </a:lnTo>
                  <a:cubicBezTo>
                    <a:pt x="8286" y="1355"/>
                    <a:pt x="8412" y="1103"/>
                    <a:pt x="8601" y="914"/>
                  </a:cubicBezTo>
                  <a:lnTo>
                    <a:pt x="8916" y="599"/>
                  </a:lnTo>
                  <a:cubicBezTo>
                    <a:pt x="8097" y="189"/>
                    <a:pt x="7215" y="0"/>
                    <a:pt x="627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293" name="Google Shape;9293;p83"/>
          <p:cNvGrpSpPr/>
          <p:nvPr/>
        </p:nvGrpSpPr>
        <p:grpSpPr>
          <a:xfrm>
            <a:off x="4077950" y="3205778"/>
            <a:ext cx="489681" cy="489681"/>
            <a:chOff x="-63250675" y="4110200"/>
            <a:chExt cx="317425" cy="317425"/>
          </a:xfrm>
        </p:grpSpPr>
        <p:sp>
          <p:nvSpPr>
            <p:cNvPr id="9294" name="Google Shape;9294;p83"/>
            <p:cNvSpPr/>
            <p:nvPr/>
          </p:nvSpPr>
          <p:spPr>
            <a:xfrm>
              <a:off x="-63007300" y="4153725"/>
              <a:ext cx="30725" cy="29750"/>
            </a:xfrm>
            <a:custGeom>
              <a:avLst/>
              <a:gdLst/>
              <a:ahLst/>
              <a:cxnLst/>
              <a:rect l="l" t="t" r="r" b="b"/>
              <a:pathLst>
                <a:path w="1229" h="1190" extrusionOk="0">
                  <a:moveTo>
                    <a:pt x="772" y="0"/>
                  </a:moveTo>
                  <a:cubicBezTo>
                    <a:pt x="662" y="0"/>
                    <a:pt x="552" y="39"/>
                    <a:pt x="473" y="118"/>
                  </a:cubicBezTo>
                  <a:lnTo>
                    <a:pt x="0" y="591"/>
                  </a:lnTo>
                  <a:cubicBezTo>
                    <a:pt x="252" y="780"/>
                    <a:pt x="441" y="1000"/>
                    <a:pt x="599" y="1189"/>
                  </a:cubicBezTo>
                  <a:lnTo>
                    <a:pt x="1071" y="717"/>
                  </a:lnTo>
                  <a:cubicBezTo>
                    <a:pt x="1229" y="559"/>
                    <a:pt x="1229" y="276"/>
                    <a:pt x="1071" y="118"/>
                  </a:cubicBezTo>
                  <a:cubicBezTo>
                    <a:pt x="993" y="39"/>
                    <a:pt x="882" y="0"/>
                    <a:pt x="77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95" name="Google Shape;9295;p83"/>
            <p:cNvSpPr/>
            <p:nvPr/>
          </p:nvSpPr>
          <p:spPr>
            <a:xfrm>
              <a:off x="-63203425" y="4159025"/>
              <a:ext cx="222925" cy="222150"/>
            </a:xfrm>
            <a:custGeom>
              <a:avLst/>
              <a:gdLst/>
              <a:ahLst/>
              <a:cxnLst/>
              <a:rect l="l" t="t" r="r" b="b"/>
              <a:pathLst>
                <a:path w="8917" h="8886" extrusionOk="0">
                  <a:moveTo>
                    <a:pt x="4033" y="1418"/>
                  </a:moveTo>
                  <a:lnTo>
                    <a:pt x="4033" y="3088"/>
                  </a:lnTo>
                  <a:cubicBezTo>
                    <a:pt x="3939" y="3151"/>
                    <a:pt x="3876" y="3151"/>
                    <a:pt x="3781" y="3183"/>
                  </a:cubicBezTo>
                  <a:lnTo>
                    <a:pt x="2615" y="1985"/>
                  </a:lnTo>
                  <a:cubicBezTo>
                    <a:pt x="2993" y="1670"/>
                    <a:pt x="3529" y="1481"/>
                    <a:pt x="4033" y="1418"/>
                  </a:cubicBezTo>
                  <a:close/>
                  <a:moveTo>
                    <a:pt x="4852" y="1418"/>
                  </a:moveTo>
                  <a:cubicBezTo>
                    <a:pt x="5356" y="1481"/>
                    <a:pt x="5892" y="1670"/>
                    <a:pt x="6270" y="1985"/>
                  </a:cubicBezTo>
                  <a:lnTo>
                    <a:pt x="5104" y="3183"/>
                  </a:lnTo>
                  <a:cubicBezTo>
                    <a:pt x="5010" y="3151"/>
                    <a:pt x="4947" y="3088"/>
                    <a:pt x="4852" y="3088"/>
                  </a:cubicBezTo>
                  <a:lnTo>
                    <a:pt x="4852" y="1418"/>
                  </a:lnTo>
                  <a:close/>
                  <a:moveTo>
                    <a:pt x="2017" y="2553"/>
                  </a:moveTo>
                  <a:lnTo>
                    <a:pt x="3214" y="3718"/>
                  </a:lnTo>
                  <a:cubicBezTo>
                    <a:pt x="3151" y="3813"/>
                    <a:pt x="3119" y="3876"/>
                    <a:pt x="3119" y="3970"/>
                  </a:cubicBezTo>
                  <a:lnTo>
                    <a:pt x="1418" y="3970"/>
                  </a:lnTo>
                  <a:cubicBezTo>
                    <a:pt x="1513" y="3466"/>
                    <a:pt x="1733" y="2994"/>
                    <a:pt x="2017" y="2553"/>
                  </a:cubicBezTo>
                  <a:close/>
                  <a:moveTo>
                    <a:pt x="6869" y="2553"/>
                  </a:moveTo>
                  <a:cubicBezTo>
                    <a:pt x="7184" y="2994"/>
                    <a:pt x="7373" y="3466"/>
                    <a:pt x="7467" y="3970"/>
                  </a:cubicBezTo>
                  <a:lnTo>
                    <a:pt x="5766" y="3970"/>
                  </a:lnTo>
                  <a:cubicBezTo>
                    <a:pt x="5734" y="3876"/>
                    <a:pt x="5734" y="3813"/>
                    <a:pt x="5671" y="3718"/>
                  </a:cubicBezTo>
                  <a:lnTo>
                    <a:pt x="6869" y="2553"/>
                  </a:lnTo>
                  <a:close/>
                  <a:moveTo>
                    <a:pt x="3119" y="4789"/>
                  </a:moveTo>
                  <a:cubicBezTo>
                    <a:pt x="3182" y="4884"/>
                    <a:pt x="3182" y="4947"/>
                    <a:pt x="3214" y="5041"/>
                  </a:cubicBezTo>
                  <a:lnTo>
                    <a:pt x="2017" y="6207"/>
                  </a:lnTo>
                  <a:cubicBezTo>
                    <a:pt x="1733" y="5829"/>
                    <a:pt x="1513" y="5357"/>
                    <a:pt x="1418" y="4789"/>
                  </a:cubicBezTo>
                  <a:close/>
                  <a:moveTo>
                    <a:pt x="7467" y="4789"/>
                  </a:moveTo>
                  <a:cubicBezTo>
                    <a:pt x="7373" y="5357"/>
                    <a:pt x="7184" y="5829"/>
                    <a:pt x="6869" y="6207"/>
                  </a:cubicBezTo>
                  <a:lnTo>
                    <a:pt x="5671" y="5041"/>
                  </a:lnTo>
                  <a:cubicBezTo>
                    <a:pt x="5734" y="4947"/>
                    <a:pt x="5766" y="4884"/>
                    <a:pt x="5766" y="4789"/>
                  </a:cubicBezTo>
                  <a:close/>
                  <a:moveTo>
                    <a:pt x="3781" y="5609"/>
                  </a:moveTo>
                  <a:cubicBezTo>
                    <a:pt x="3876" y="5672"/>
                    <a:pt x="3939" y="5703"/>
                    <a:pt x="4033" y="5703"/>
                  </a:cubicBezTo>
                  <a:lnTo>
                    <a:pt x="4033" y="7404"/>
                  </a:lnTo>
                  <a:cubicBezTo>
                    <a:pt x="3529" y="7310"/>
                    <a:pt x="2993" y="7121"/>
                    <a:pt x="2615" y="6806"/>
                  </a:cubicBezTo>
                  <a:lnTo>
                    <a:pt x="3781" y="5609"/>
                  </a:lnTo>
                  <a:close/>
                  <a:moveTo>
                    <a:pt x="5104" y="5609"/>
                  </a:moveTo>
                  <a:lnTo>
                    <a:pt x="6270" y="6806"/>
                  </a:lnTo>
                  <a:cubicBezTo>
                    <a:pt x="5892" y="7121"/>
                    <a:pt x="5419" y="7310"/>
                    <a:pt x="4852" y="7404"/>
                  </a:cubicBezTo>
                  <a:lnTo>
                    <a:pt x="4852" y="5703"/>
                  </a:lnTo>
                  <a:cubicBezTo>
                    <a:pt x="4947" y="5672"/>
                    <a:pt x="5010" y="5672"/>
                    <a:pt x="5104" y="5609"/>
                  </a:cubicBezTo>
                  <a:close/>
                  <a:moveTo>
                    <a:pt x="4474" y="1"/>
                  </a:moveTo>
                  <a:cubicBezTo>
                    <a:pt x="2017" y="1"/>
                    <a:pt x="0" y="1985"/>
                    <a:pt x="0" y="4443"/>
                  </a:cubicBezTo>
                  <a:cubicBezTo>
                    <a:pt x="0" y="6869"/>
                    <a:pt x="2017" y="8885"/>
                    <a:pt x="4474" y="8885"/>
                  </a:cubicBezTo>
                  <a:cubicBezTo>
                    <a:pt x="6900" y="8885"/>
                    <a:pt x="8916" y="6869"/>
                    <a:pt x="8916" y="4443"/>
                  </a:cubicBezTo>
                  <a:cubicBezTo>
                    <a:pt x="8916" y="1954"/>
                    <a:pt x="6900" y="1"/>
                    <a:pt x="447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96" name="Google Shape;9296;p83"/>
            <p:cNvSpPr/>
            <p:nvPr/>
          </p:nvSpPr>
          <p:spPr>
            <a:xfrm>
              <a:off x="-63102600" y="4401625"/>
              <a:ext cx="20500" cy="26000"/>
            </a:xfrm>
            <a:custGeom>
              <a:avLst/>
              <a:gdLst/>
              <a:ahLst/>
              <a:cxnLst/>
              <a:rect l="l" t="t" r="r" b="b"/>
              <a:pathLst>
                <a:path w="820" h="1040" extrusionOk="0">
                  <a:moveTo>
                    <a:pt x="0" y="0"/>
                  </a:moveTo>
                  <a:lnTo>
                    <a:pt x="0" y="630"/>
                  </a:lnTo>
                  <a:cubicBezTo>
                    <a:pt x="0" y="882"/>
                    <a:pt x="189" y="1040"/>
                    <a:pt x="441" y="1040"/>
                  </a:cubicBezTo>
                  <a:cubicBezTo>
                    <a:pt x="662" y="1040"/>
                    <a:pt x="819" y="851"/>
                    <a:pt x="819" y="630"/>
                  </a:cubicBezTo>
                  <a:lnTo>
                    <a:pt x="819"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97" name="Google Shape;9297;p83"/>
            <p:cNvSpPr/>
            <p:nvPr/>
          </p:nvSpPr>
          <p:spPr>
            <a:xfrm>
              <a:off x="-63006525" y="4354350"/>
              <a:ext cx="29950" cy="29975"/>
            </a:xfrm>
            <a:custGeom>
              <a:avLst/>
              <a:gdLst/>
              <a:ahLst/>
              <a:cxnLst/>
              <a:rect l="l" t="t" r="r" b="b"/>
              <a:pathLst>
                <a:path w="1198" h="1199" extrusionOk="0">
                  <a:moveTo>
                    <a:pt x="599" y="1"/>
                  </a:moveTo>
                  <a:cubicBezTo>
                    <a:pt x="410" y="221"/>
                    <a:pt x="253" y="410"/>
                    <a:pt x="1" y="599"/>
                  </a:cubicBezTo>
                  <a:lnTo>
                    <a:pt x="473" y="1072"/>
                  </a:lnTo>
                  <a:cubicBezTo>
                    <a:pt x="568" y="1167"/>
                    <a:pt x="694" y="1198"/>
                    <a:pt x="757" y="1198"/>
                  </a:cubicBezTo>
                  <a:cubicBezTo>
                    <a:pt x="851" y="1198"/>
                    <a:pt x="946" y="1167"/>
                    <a:pt x="1040" y="1072"/>
                  </a:cubicBezTo>
                  <a:cubicBezTo>
                    <a:pt x="1198" y="915"/>
                    <a:pt x="1198" y="631"/>
                    <a:pt x="1040" y="473"/>
                  </a:cubicBezTo>
                  <a:lnTo>
                    <a:pt x="599"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98" name="Google Shape;9298;p83"/>
            <p:cNvSpPr/>
            <p:nvPr/>
          </p:nvSpPr>
          <p:spPr>
            <a:xfrm>
              <a:off x="-62960825" y="4258275"/>
              <a:ext cx="27575" cy="20500"/>
            </a:xfrm>
            <a:custGeom>
              <a:avLst/>
              <a:gdLst/>
              <a:ahLst/>
              <a:cxnLst/>
              <a:rect l="l" t="t" r="r" b="b"/>
              <a:pathLst>
                <a:path w="1103" h="820" extrusionOk="0">
                  <a:moveTo>
                    <a:pt x="0" y="0"/>
                  </a:moveTo>
                  <a:lnTo>
                    <a:pt x="0" y="441"/>
                  </a:lnTo>
                  <a:lnTo>
                    <a:pt x="0" y="819"/>
                  </a:lnTo>
                  <a:lnTo>
                    <a:pt x="662" y="819"/>
                  </a:lnTo>
                  <a:cubicBezTo>
                    <a:pt x="914" y="819"/>
                    <a:pt x="1071" y="630"/>
                    <a:pt x="1071" y="378"/>
                  </a:cubicBezTo>
                  <a:cubicBezTo>
                    <a:pt x="1103" y="189"/>
                    <a:pt x="914" y="0"/>
                    <a:pt x="66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299" name="Google Shape;9299;p83"/>
            <p:cNvSpPr/>
            <p:nvPr/>
          </p:nvSpPr>
          <p:spPr>
            <a:xfrm>
              <a:off x="-63250675" y="4259050"/>
              <a:ext cx="26800" cy="20500"/>
            </a:xfrm>
            <a:custGeom>
              <a:avLst/>
              <a:gdLst/>
              <a:ahLst/>
              <a:cxnLst/>
              <a:rect l="l" t="t" r="r" b="b"/>
              <a:pathLst>
                <a:path w="1072" h="820" extrusionOk="0">
                  <a:moveTo>
                    <a:pt x="410" y="1"/>
                  </a:moveTo>
                  <a:cubicBezTo>
                    <a:pt x="158" y="1"/>
                    <a:pt x="0" y="190"/>
                    <a:pt x="0" y="410"/>
                  </a:cubicBezTo>
                  <a:cubicBezTo>
                    <a:pt x="0" y="631"/>
                    <a:pt x="221" y="820"/>
                    <a:pt x="410" y="820"/>
                  </a:cubicBezTo>
                  <a:lnTo>
                    <a:pt x="1071" y="820"/>
                  </a:lnTo>
                  <a:lnTo>
                    <a:pt x="1071" y="442"/>
                  </a:lnTo>
                  <a:lnTo>
                    <a:pt x="107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00" name="Google Shape;9300;p83"/>
            <p:cNvSpPr/>
            <p:nvPr/>
          </p:nvSpPr>
          <p:spPr>
            <a:xfrm>
              <a:off x="-63208950" y="4354350"/>
              <a:ext cx="29175" cy="29975"/>
            </a:xfrm>
            <a:custGeom>
              <a:avLst/>
              <a:gdLst/>
              <a:ahLst/>
              <a:cxnLst/>
              <a:rect l="l" t="t" r="r" b="b"/>
              <a:pathLst>
                <a:path w="1167" h="1199" extrusionOk="0">
                  <a:moveTo>
                    <a:pt x="631" y="1"/>
                  </a:moveTo>
                  <a:lnTo>
                    <a:pt x="158" y="473"/>
                  </a:lnTo>
                  <a:cubicBezTo>
                    <a:pt x="1" y="631"/>
                    <a:pt x="1" y="915"/>
                    <a:pt x="158" y="1072"/>
                  </a:cubicBezTo>
                  <a:cubicBezTo>
                    <a:pt x="221" y="1167"/>
                    <a:pt x="348" y="1198"/>
                    <a:pt x="442" y="1198"/>
                  </a:cubicBezTo>
                  <a:cubicBezTo>
                    <a:pt x="505" y="1198"/>
                    <a:pt x="631" y="1167"/>
                    <a:pt x="694" y="1072"/>
                  </a:cubicBezTo>
                  <a:lnTo>
                    <a:pt x="1167" y="599"/>
                  </a:lnTo>
                  <a:cubicBezTo>
                    <a:pt x="1009" y="442"/>
                    <a:pt x="820" y="253"/>
                    <a:pt x="63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01" name="Google Shape;9301;p83"/>
            <p:cNvSpPr/>
            <p:nvPr/>
          </p:nvSpPr>
          <p:spPr>
            <a:xfrm>
              <a:off x="-63208150" y="4153725"/>
              <a:ext cx="30725" cy="29750"/>
            </a:xfrm>
            <a:custGeom>
              <a:avLst/>
              <a:gdLst/>
              <a:ahLst/>
              <a:cxnLst/>
              <a:rect l="l" t="t" r="r" b="b"/>
              <a:pathLst>
                <a:path w="1229" h="1190" extrusionOk="0">
                  <a:moveTo>
                    <a:pt x="457" y="0"/>
                  </a:moveTo>
                  <a:cubicBezTo>
                    <a:pt x="347" y="0"/>
                    <a:pt x="237" y="39"/>
                    <a:pt x="158" y="118"/>
                  </a:cubicBezTo>
                  <a:cubicBezTo>
                    <a:pt x="0" y="276"/>
                    <a:pt x="0" y="559"/>
                    <a:pt x="158" y="717"/>
                  </a:cubicBezTo>
                  <a:lnTo>
                    <a:pt x="631" y="1189"/>
                  </a:lnTo>
                  <a:lnTo>
                    <a:pt x="1229" y="591"/>
                  </a:lnTo>
                  <a:lnTo>
                    <a:pt x="757" y="118"/>
                  </a:lnTo>
                  <a:cubicBezTo>
                    <a:pt x="678" y="39"/>
                    <a:pt x="568" y="0"/>
                    <a:pt x="45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02" name="Google Shape;9302;p83"/>
            <p:cNvSpPr/>
            <p:nvPr/>
          </p:nvSpPr>
          <p:spPr>
            <a:xfrm>
              <a:off x="-63102600" y="4110200"/>
              <a:ext cx="20500" cy="27600"/>
            </a:xfrm>
            <a:custGeom>
              <a:avLst/>
              <a:gdLst/>
              <a:ahLst/>
              <a:cxnLst/>
              <a:rect l="l" t="t" r="r" b="b"/>
              <a:pathLst>
                <a:path w="820" h="1104" extrusionOk="0">
                  <a:moveTo>
                    <a:pt x="441" y="0"/>
                  </a:moveTo>
                  <a:cubicBezTo>
                    <a:pt x="221" y="0"/>
                    <a:pt x="0" y="221"/>
                    <a:pt x="0" y="410"/>
                  </a:cubicBezTo>
                  <a:lnTo>
                    <a:pt x="0" y="1103"/>
                  </a:lnTo>
                  <a:lnTo>
                    <a:pt x="819" y="1103"/>
                  </a:lnTo>
                  <a:lnTo>
                    <a:pt x="819" y="410"/>
                  </a:lnTo>
                  <a:cubicBezTo>
                    <a:pt x="819" y="158"/>
                    <a:pt x="630" y="0"/>
                    <a:pt x="44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303" name="Google Shape;9303;p83"/>
          <p:cNvGrpSpPr/>
          <p:nvPr/>
        </p:nvGrpSpPr>
        <p:grpSpPr>
          <a:xfrm>
            <a:off x="2316679" y="3868571"/>
            <a:ext cx="478767" cy="478459"/>
            <a:chOff x="-61351725" y="3372400"/>
            <a:chExt cx="310350" cy="310150"/>
          </a:xfrm>
        </p:grpSpPr>
        <p:sp>
          <p:nvSpPr>
            <p:cNvPr id="9304" name="Google Shape;9304;p83"/>
            <p:cNvSpPr/>
            <p:nvPr/>
          </p:nvSpPr>
          <p:spPr>
            <a:xfrm>
              <a:off x="-61165050" y="3558875"/>
              <a:ext cx="19700" cy="19700"/>
            </a:xfrm>
            <a:custGeom>
              <a:avLst/>
              <a:gdLst/>
              <a:ahLst/>
              <a:cxnLst/>
              <a:rect l="l" t="t" r="r" b="b"/>
              <a:pathLst>
                <a:path w="788" h="788" extrusionOk="0">
                  <a:moveTo>
                    <a:pt x="410" y="0"/>
                  </a:moveTo>
                  <a:cubicBezTo>
                    <a:pt x="189" y="0"/>
                    <a:pt x="0" y="189"/>
                    <a:pt x="0" y="410"/>
                  </a:cubicBezTo>
                  <a:cubicBezTo>
                    <a:pt x="0" y="630"/>
                    <a:pt x="189" y="788"/>
                    <a:pt x="410" y="788"/>
                  </a:cubicBezTo>
                  <a:cubicBezTo>
                    <a:pt x="599" y="788"/>
                    <a:pt x="788" y="630"/>
                    <a:pt x="788" y="410"/>
                  </a:cubicBezTo>
                  <a:cubicBezTo>
                    <a:pt x="788" y="189"/>
                    <a:pt x="599" y="0"/>
                    <a:pt x="41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05" name="Google Shape;9305;p83"/>
            <p:cNvSpPr/>
            <p:nvPr/>
          </p:nvSpPr>
          <p:spPr>
            <a:xfrm>
              <a:off x="-61247750" y="3476175"/>
              <a:ext cx="19700" cy="19700"/>
            </a:xfrm>
            <a:custGeom>
              <a:avLst/>
              <a:gdLst/>
              <a:ahLst/>
              <a:cxnLst/>
              <a:rect l="l" t="t" r="r" b="b"/>
              <a:pathLst>
                <a:path w="788" h="788" extrusionOk="0">
                  <a:moveTo>
                    <a:pt x="378" y="0"/>
                  </a:moveTo>
                  <a:cubicBezTo>
                    <a:pt x="189" y="0"/>
                    <a:pt x="0" y="189"/>
                    <a:pt x="0" y="410"/>
                  </a:cubicBezTo>
                  <a:cubicBezTo>
                    <a:pt x="0" y="630"/>
                    <a:pt x="189" y="788"/>
                    <a:pt x="378" y="788"/>
                  </a:cubicBezTo>
                  <a:cubicBezTo>
                    <a:pt x="599" y="788"/>
                    <a:pt x="788" y="630"/>
                    <a:pt x="788" y="410"/>
                  </a:cubicBezTo>
                  <a:cubicBezTo>
                    <a:pt x="788" y="189"/>
                    <a:pt x="599" y="0"/>
                    <a:pt x="37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06" name="Google Shape;9306;p83"/>
            <p:cNvSpPr/>
            <p:nvPr/>
          </p:nvSpPr>
          <p:spPr>
            <a:xfrm>
              <a:off x="-61351725" y="3372400"/>
              <a:ext cx="310350" cy="310150"/>
            </a:xfrm>
            <a:custGeom>
              <a:avLst/>
              <a:gdLst/>
              <a:ahLst/>
              <a:cxnLst/>
              <a:rect l="l" t="t" r="r" b="b"/>
              <a:pathLst>
                <a:path w="12414" h="12406" extrusionOk="0">
                  <a:moveTo>
                    <a:pt x="4506" y="3332"/>
                  </a:moveTo>
                  <a:cubicBezTo>
                    <a:pt x="5167" y="3332"/>
                    <a:pt x="5735" y="3867"/>
                    <a:pt x="5735" y="4561"/>
                  </a:cubicBezTo>
                  <a:cubicBezTo>
                    <a:pt x="5735" y="5222"/>
                    <a:pt x="5199" y="5821"/>
                    <a:pt x="4506" y="5821"/>
                  </a:cubicBezTo>
                  <a:cubicBezTo>
                    <a:pt x="3844" y="5821"/>
                    <a:pt x="3277" y="5254"/>
                    <a:pt x="3277" y="4561"/>
                  </a:cubicBezTo>
                  <a:cubicBezTo>
                    <a:pt x="3277" y="3899"/>
                    <a:pt x="3844" y="3332"/>
                    <a:pt x="4506" y="3332"/>
                  </a:cubicBezTo>
                  <a:close/>
                  <a:moveTo>
                    <a:pt x="7830" y="4159"/>
                  </a:moveTo>
                  <a:cubicBezTo>
                    <a:pt x="7940" y="4159"/>
                    <a:pt x="8050" y="4198"/>
                    <a:pt x="8129" y="4277"/>
                  </a:cubicBezTo>
                  <a:cubicBezTo>
                    <a:pt x="8286" y="4435"/>
                    <a:pt x="8286" y="4718"/>
                    <a:pt x="8129" y="4876"/>
                  </a:cubicBezTo>
                  <a:lnTo>
                    <a:pt x="4821" y="8184"/>
                  </a:lnTo>
                  <a:cubicBezTo>
                    <a:pt x="4742" y="8262"/>
                    <a:pt x="4632" y="8302"/>
                    <a:pt x="4522" y="8302"/>
                  </a:cubicBezTo>
                  <a:cubicBezTo>
                    <a:pt x="4411" y="8302"/>
                    <a:pt x="4301" y="8262"/>
                    <a:pt x="4222" y="8184"/>
                  </a:cubicBezTo>
                  <a:cubicBezTo>
                    <a:pt x="4065" y="8026"/>
                    <a:pt x="4065" y="7743"/>
                    <a:pt x="4222" y="7585"/>
                  </a:cubicBezTo>
                  <a:lnTo>
                    <a:pt x="7530" y="4277"/>
                  </a:lnTo>
                  <a:cubicBezTo>
                    <a:pt x="7609" y="4198"/>
                    <a:pt x="7719" y="4159"/>
                    <a:pt x="7830" y="4159"/>
                  </a:cubicBezTo>
                  <a:close/>
                  <a:moveTo>
                    <a:pt x="7845" y="6640"/>
                  </a:moveTo>
                  <a:cubicBezTo>
                    <a:pt x="8539" y="6640"/>
                    <a:pt x="9074" y="7175"/>
                    <a:pt x="9074" y="7900"/>
                  </a:cubicBezTo>
                  <a:cubicBezTo>
                    <a:pt x="9074" y="8562"/>
                    <a:pt x="8539" y="9129"/>
                    <a:pt x="7845" y="9129"/>
                  </a:cubicBezTo>
                  <a:cubicBezTo>
                    <a:pt x="7184" y="9129"/>
                    <a:pt x="6648" y="8562"/>
                    <a:pt x="6648" y="7900"/>
                  </a:cubicBezTo>
                  <a:cubicBezTo>
                    <a:pt x="6648" y="7239"/>
                    <a:pt x="7184" y="6640"/>
                    <a:pt x="7845" y="6640"/>
                  </a:cubicBezTo>
                  <a:close/>
                  <a:moveTo>
                    <a:pt x="6223" y="0"/>
                  </a:moveTo>
                  <a:cubicBezTo>
                    <a:pt x="6113" y="0"/>
                    <a:pt x="6002" y="40"/>
                    <a:pt x="5924" y="118"/>
                  </a:cubicBezTo>
                  <a:lnTo>
                    <a:pt x="4348" y="1694"/>
                  </a:lnTo>
                  <a:lnTo>
                    <a:pt x="2111" y="1694"/>
                  </a:lnTo>
                  <a:cubicBezTo>
                    <a:pt x="1859" y="1694"/>
                    <a:pt x="1702" y="1883"/>
                    <a:pt x="1702" y="2072"/>
                  </a:cubicBezTo>
                  <a:lnTo>
                    <a:pt x="1702" y="4309"/>
                  </a:lnTo>
                  <a:lnTo>
                    <a:pt x="127" y="5884"/>
                  </a:lnTo>
                  <a:cubicBezTo>
                    <a:pt x="1" y="6041"/>
                    <a:pt x="1" y="6325"/>
                    <a:pt x="127" y="6482"/>
                  </a:cubicBezTo>
                  <a:lnTo>
                    <a:pt x="1702" y="8058"/>
                  </a:lnTo>
                  <a:lnTo>
                    <a:pt x="1702" y="10294"/>
                  </a:lnTo>
                  <a:cubicBezTo>
                    <a:pt x="1702" y="10547"/>
                    <a:pt x="1922" y="10704"/>
                    <a:pt x="2111" y="10704"/>
                  </a:cubicBezTo>
                  <a:lnTo>
                    <a:pt x="4348" y="10704"/>
                  </a:lnTo>
                  <a:lnTo>
                    <a:pt x="5924" y="12279"/>
                  </a:lnTo>
                  <a:cubicBezTo>
                    <a:pt x="6018" y="12342"/>
                    <a:pt x="6113" y="12405"/>
                    <a:pt x="6207" y="12405"/>
                  </a:cubicBezTo>
                  <a:cubicBezTo>
                    <a:pt x="6333" y="12405"/>
                    <a:pt x="6396" y="12342"/>
                    <a:pt x="6491" y="12279"/>
                  </a:cubicBezTo>
                  <a:lnTo>
                    <a:pt x="8066" y="10704"/>
                  </a:lnTo>
                  <a:lnTo>
                    <a:pt x="10303" y="10704"/>
                  </a:lnTo>
                  <a:cubicBezTo>
                    <a:pt x="10523" y="10704"/>
                    <a:pt x="10744" y="10515"/>
                    <a:pt x="10744" y="10294"/>
                  </a:cubicBezTo>
                  <a:lnTo>
                    <a:pt x="10744" y="8058"/>
                  </a:lnTo>
                  <a:lnTo>
                    <a:pt x="12319" y="6482"/>
                  </a:lnTo>
                  <a:cubicBezTo>
                    <a:pt x="12382" y="6419"/>
                    <a:pt x="12414" y="6293"/>
                    <a:pt x="12414" y="6199"/>
                  </a:cubicBezTo>
                  <a:cubicBezTo>
                    <a:pt x="12414" y="6104"/>
                    <a:pt x="12382" y="6010"/>
                    <a:pt x="12319" y="5947"/>
                  </a:cubicBezTo>
                  <a:lnTo>
                    <a:pt x="10744" y="4372"/>
                  </a:lnTo>
                  <a:lnTo>
                    <a:pt x="10744" y="2103"/>
                  </a:lnTo>
                  <a:cubicBezTo>
                    <a:pt x="10744" y="1851"/>
                    <a:pt x="10523" y="1694"/>
                    <a:pt x="10334" y="1694"/>
                  </a:cubicBezTo>
                  <a:lnTo>
                    <a:pt x="8097" y="1694"/>
                  </a:lnTo>
                  <a:lnTo>
                    <a:pt x="6522" y="118"/>
                  </a:lnTo>
                  <a:cubicBezTo>
                    <a:pt x="6443" y="40"/>
                    <a:pt x="6333" y="0"/>
                    <a:pt x="622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307" name="Google Shape;9307;p83"/>
          <p:cNvGrpSpPr/>
          <p:nvPr/>
        </p:nvGrpSpPr>
        <p:grpSpPr>
          <a:xfrm>
            <a:off x="2311819" y="4485979"/>
            <a:ext cx="488485" cy="444712"/>
            <a:chOff x="-61354875" y="3751050"/>
            <a:chExt cx="316650" cy="288275"/>
          </a:xfrm>
        </p:grpSpPr>
        <p:sp>
          <p:nvSpPr>
            <p:cNvPr id="9308" name="Google Shape;9308;p83"/>
            <p:cNvSpPr/>
            <p:nvPr/>
          </p:nvSpPr>
          <p:spPr>
            <a:xfrm>
              <a:off x="-61200500" y="3875475"/>
              <a:ext cx="41775" cy="41000"/>
            </a:xfrm>
            <a:custGeom>
              <a:avLst/>
              <a:gdLst/>
              <a:ahLst/>
              <a:cxnLst/>
              <a:rect l="l" t="t" r="r" b="b"/>
              <a:pathLst>
                <a:path w="1671" h="1640" extrusionOk="0">
                  <a:moveTo>
                    <a:pt x="820" y="1"/>
                  </a:moveTo>
                  <a:cubicBezTo>
                    <a:pt x="379" y="1"/>
                    <a:pt x="1" y="348"/>
                    <a:pt x="1" y="820"/>
                  </a:cubicBezTo>
                  <a:cubicBezTo>
                    <a:pt x="1" y="1261"/>
                    <a:pt x="379" y="1639"/>
                    <a:pt x="820" y="1639"/>
                  </a:cubicBezTo>
                  <a:cubicBezTo>
                    <a:pt x="1292" y="1639"/>
                    <a:pt x="1670" y="1261"/>
                    <a:pt x="1670" y="820"/>
                  </a:cubicBezTo>
                  <a:cubicBezTo>
                    <a:pt x="1670" y="348"/>
                    <a:pt x="1292" y="1"/>
                    <a:pt x="82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09" name="Google Shape;9309;p83"/>
            <p:cNvSpPr/>
            <p:nvPr/>
          </p:nvSpPr>
          <p:spPr>
            <a:xfrm>
              <a:off x="-61293425" y="3813275"/>
              <a:ext cx="192975" cy="165425"/>
            </a:xfrm>
            <a:custGeom>
              <a:avLst/>
              <a:gdLst/>
              <a:ahLst/>
              <a:cxnLst/>
              <a:rect l="l" t="t" r="r" b="b"/>
              <a:pathLst>
                <a:path w="7719" h="6617" extrusionOk="0">
                  <a:moveTo>
                    <a:pt x="6191" y="1260"/>
                  </a:moveTo>
                  <a:cubicBezTo>
                    <a:pt x="6301" y="1260"/>
                    <a:pt x="6411" y="1292"/>
                    <a:pt x="6490" y="1355"/>
                  </a:cubicBezTo>
                  <a:cubicBezTo>
                    <a:pt x="6648" y="1512"/>
                    <a:pt x="6648" y="1796"/>
                    <a:pt x="6490" y="1953"/>
                  </a:cubicBezTo>
                  <a:lnTo>
                    <a:pt x="5954" y="2457"/>
                  </a:lnTo>
                  <a:cubicBezTo>
                    <a:pt x="6112" y="2709"/>
                    <a:pt x="6207" y="3025"/>
                    <a:pt x="6207" y="3308"/>
                  </a:cubicBezTo>
                  <a:cubicBezTo>
                    <a:pt x="6207" y="3592"/>
                    <a:pt x="6112" y="3907"/>
                    <a:pt x="5954" y="4127"/>
                  </a:cubicBezTo>
                  <a:lnTo>
                    <a:pt x="6490" y="4631"/>
                  </a:lnTo>
                  <a:cubicBezTo>
                    <a:pt x="6648" y="4789"/>
                    <a:pt x="6648" y="5072"/>
                    <a:pt x="6490" y="5230"/>
                  </a:cubicBezTo>
                  <a:cubicBezTo>
                    <a:pt x="6396" y="5324"/>
                    <a:pt x="6270" y="5356"/>
                    <a:pt x="6207" y="5356"/>
                  </a:cubicBezTo>
                  <a:cubicBezTo>
                    <a:pt x="6080" y="5356"/>
                    <a:pt x="6017" y="5324"/>
                    <a:pt x="5923" y="5230"/>
                  </a:cubicBezTo>
                  <a:lnTo>
                    <a:pt x="5419" y="4726"/>
                  </a:lnTo>
                  <a:cubicBezTo>
                    <a:pt x="5167" y="4883"/>
                    <a:pt x="4852" y="4946"/>
                    <a:pt x="4600" y="4946"/>
                  </a:cubicBezTo>
                  <a:cubicBezTo>
                    <a:pt x="4316" y="4946"/>
                    <a:pt x="4001" y="4883"/>
                    <a:pt x="3749" y="4726"/>
                  </a:cubicBezTo>
                  <a:lnTo>
                    <a:pt x="3245" y="5230"/>
                  </a:lnTo>
                  <a:cubicBezTo>
                    <a:pt x="3182" y="5324"/>
                    <a:pt x="3056" y="5356"/>
                    <a:pt x="2961" y="5356"/>
                  </a:cubicBezTo>
                  <a:cubicBezTo>
                    <a:pt x="2835" y="5356"/>
                    <a:pt x="2772" y="5324"/>
                    <a:pt x="2709" y="5230"/>
                  </a:cubicBezTo>
                  <a:cubicBezTo>
                    <a:pt x="2552" y="5072"/>
                    <a:pt x="2552" y="4789"/>
                    <a:pt x="2709" y="4631"/>
                  </a:cubicBezTo>
                  <a:lnTo>
                    <a:pt x="3214" y="4127"/>
                  </a:lnTo>
                  <a:cubicBezTo>
                    <a:pt x="2961" y="3907"/>
                    <a:pt x="2898" y="3623"/>
                    <a:pt x="2898" y="3308"/>
                  </a:cubicBezTo>
                  <a:cubicBezTo>
                    <a:pt x="2898" y="2993"/>
                    <a:pt x="2961" y="2709"/>
                    <a:pt x="3119" y="2457"/>
                  </a:cubicBezTo>
                  <a:lnTo>
                    <a:pt x="2615" y="1953"/>
                  </a:lnTo>
                  <a:cubicBezTo>
                    <a:pt x="2457" y="1796"/>
                    <a:pt x="2457" y="1512"/>
                    <a:pt x="2615" y="1355"/>
                  </a:cubicBezTo>
                  <a:cubicBezTo>
                    <a:pt x="2694" y="1292"/>
                    <a:pt x="2804" y="1260"/>
                    <a:pt x="2914" y="1260"/>
                  </a:cubicBezTo>
                  <a:cubicBezTo>
                    <a:pt x="3025" y="1260"/>
                    <a:pt x="3135" y="1292"/>
                    <a:pt x="3214" y="1355"/>
                  </a:cubicBezTo>
                  <a:lnTo>
                    <a:pt x="3718" y="1890"/>
                  </a:lnTo>
                  <a:cubicBezTo>
                    <a:pt x="3970" y="1733"/>
                    <a:pt x="4253" y="1638"/>
                    <a:pt x="4537" y="1638"/>
                  </a:cubicBezTo>
                  <a:cubicBezTo>
                    <a:pt x="4820" y="1638"/>
                    <a:pt x="5135" y="1733"/>
                    <a:pt x="5387" y="1890"/>
                  </a:cubicBezTo>
                  <a:lnTo>
                    <a:pt x="5891" y="1355"/>
                  </a:lnTo>
                  <a:cubicBezTo>
                    <a:pt x="5970" y="1292"/>
                    <a:pt x="6080" y="1260"/>
                    <a:pt x="6191" y="1260"/>
                  </a:cubicBezTo>
                  <a:close/>
                  <a:moveTo>
                    <a:pt x="0" y="0"/>
                  </a:moveTo>
                  <a:lnTo>
                    <a:pt x="0" y="1260"/>
                  </a:lnTo>
                  <a:lnTo>
                    <a:pt x="851" y="1260"/>
                  </a:lnTo>
                  <a:cubicBezTo>
                    <a:pt x="1071" y="1260"/>
                    <a:pt x="1260" y="1449"/>
                    <a:pt x="1260" y="1638"/>
                  </a:cubicBezTo>
                  <a:cubicBezTo>
                    <a:pt x="1260" y="1859"/>
                    <a:pt x="1071" y="2079"/>
                    <a:pt x="851" y="2079"/>
                  </a:cubicBezTo>
                  <a:lnTo>
                    <a:pt x="0" y="2079"/>
                  </a:lnTo>
                  <a:lnTo>
                    <a:pt x="0" y="4568"/>
                  </a:lnTo>
                  <a:lnTo>
                    <a:pt x="851" y="4568"/>
                  </a:lnTo>
                  <a:cubicBezTo>
                    <a:pt x="1071" y="4568"/>
                    <a:pt x="1260" y="4757"/>
                    <a:pt x="1260" y="4946"/>
                  </a:cubicBezTo>
                  <a:cubicBezTo>
                    <a:pt x="1260" y="5198"/>
                    <a:pt x="1071" y="5387"/>
                    <a:pt x="851" y="5387"/>
                  </a:cubicBezTo>
                  <a:lnTo>
                    <a:pt x="0" y="5387"/>
                  </a:lnTo>
                  <a:lnTo>
                    <a:pt x="0" y="6616"/>
                  </a:lnTo>
                  <a:lnTo>
                    <a:pt x="7719" y="6616"/>
                  </a:lnTo>
                  <a:lnTo>
                    <a:pt x="7719"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10" name="Google Shape;9310;p83"/>
            <p:cNvSpPr/>
            <p:nvPr/>
          </p:nvSpPr>
          <p:spPr>
            <a:xfrm>
              <a:off x="-61354875" y="3751050"/>
              <a:ext cx="316650" cy="288275"/>
            </a:xfrm>
            <a:custGeom>
              <a:avLst/>
              <a:gdLst/>
              <a:ahLst/>
              <a:cxnLst/>
              <a:rect l="l" t="t" r="r" b="b"/>
              <a:pathLst>
                <a:path w="12666" h="11531" extrusionOk="0">
                  <a:moveTo>
                    <a:pt x="10618" y="1701"/>
                  </a:moveTo>
                  <a:cubicBezTo>
                    <a:pt x="10870" y="1701"/>
                    <a:pt x="11027" y="1890"/>
                    <a:pt x="11027" y="2080"/>
                  </a:cubicBezTo>
                  <a:lnTo>
                    <a:pt x="11027" y="9546"/>
                  </a:lnTo>
                  <a:cubicBezTo>
                    <a:pt x="11027" y="9767"/>
                    <a:pt x="10807" y="9956"/>
                    <a:pt x="10618" y="9956"/>
                  </a:cubicBezTo>
                  <a:lnTo>
                    <a:pt x="2080" y="9956"/>
                  </a:lnTo>
                  <a:cubicBezTo>
                    <a:pt x="1828" y="9956"/>
                    <a:pt x="1670" y="9767"/>
                    <a:pt x="1670" y="9546"/>
                  </a:cubicBezTo>
                  <a:lnTo>
                    <a:pt x="1670" y="2080"/>
                  </a:lnTo>
                  <a:cubicBezTo>
                    <a:pt x="1670" y="1859"/>
                    <a:pt x="1891" y="1701"/>
                    <a:pt x="2080" y="1701"/>
                  </a:cubicBezTo>
                  <a:close/>
                  <a:moveTo>
                    <a:pt x="1198" y="0"/>
                  </a:moveTo>
                  <a:cubicBezTo>
                    <a:pt x="536" y="0"/>
                    <a:pt x="1" y="567"/>
                    <a:pt x="1" y="1229"/>
                  </a:cubicBezTo>
                  <a:lnTo>
                    <a:pt x="1" y="10334"/>
                  </a:lnTo>
                  <a:cubicBezTo>
                    <a:pt x="1" y="10995"/>
                    <a:pt x="536" y="11531"/>
                    <a:pt x="1198" y="11531"/>
                  </a:cubicBezTo>
                  <a:lnTo>
                    <a:pt x="11405" y="11531"/>
                  </a:lnTo>
                  <a:cubicBezTo>
                    <a:pt x="12067" y="11531"/>
                    <a:pt x="12666" y="10995"/>
                    <a:pt x="12666" y="10334"/>
                  </a:cubicBezTo>
                  <a:lnTo>
                    <a:pt x="12666" y="1260"/>
                  </a:lnTo>
                  <a:cubicBezTo>
                    <a:pt x="12666" y="567"/>
                    <a:pt x="12130" y="0"/>
                    <a:pt x="1140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311" name="Google Shape;9311;p83"/>
          <p:cNvGrpSpPr/>
          <p:nvPr/>
        </p:nvGrpSpPr>
        <p:grpSpPr>
          <a:xfrm>
            <a:off x="2311819" y="5074832"/>
            <a:ext cx="488485" cy="489720"/>
            <a:chOff x="-61354875" y="4101525"/>
            <a:chExt cx="316650" cy="317450"/>
          </a:xfrm>
        </p:grpSpPr>
        <p:sp>
          <p:nvSpPr>
            <p:cNvPr id="9312" name="Google Shape;9312;p83"/>
            <p:cNvSpPr/>
            <p:nvPr/>
          </p:nvSpPr>
          <p:spPr>
            <a:xfrm>
              <a:off x="-61172925" y="4240150"/>
              <a:ext cx="62225" cy="145750"/>
            </a:xfrm>
            <a:custGeom>
              <a:avLst/>
              <a:gdLst/>
              <a:ahLst/>
              <a:cxnLst/>
              <a:rect l="l" t="t" r="r" b="b"/>
              <a:pathLst>
                <a:path w="2489" h="5830" extrusionOk="0">
                  <a:moveTo>
                    <a:pt x="1260" y="1"/>
                  </a:moveTo>
                  <a:cubicBezTo>
                    <a:pt x="1071" y="1"/>
                    <a:pt x="819" y="221"/>
                    <a:pt x="819" y="442"/>
                  </a:cubicBezTo>
                  <a:lnTo>
                    <a:pt x="819" y="725"/>
                  </a:lnTo>
                  <a:cubicBezTo>
                    <a:pt x="347" y="883"/>
                    <a:pt x="0" y="1355"/>
                    <a:pt x="0" y="1891"/>
                  </a:cubicBezTo>
                  <a:cubicBezTo>
                    <a:pt x="0" y="2584"/>
                    <a:pt x="536" y="2962"/>
                    <a:pt x="977" y="3277"/>
                  </a:cubicBezTo>
                  <a:cubicBezTo>
                    <a:pt x="1292" y="3529"/>
                    <a:pt x="1639" y="3750"/>
                    <a:pt x="1639" y="4002"/>
                  </a:cubicBezTo>
                  <a:cubicBezTo>
                    <a:pt x="1639" y="4222"/>
                    <a:pt x="1450" y="4411"/>
                    <a:pt x="1260" y="4411"/>
                  </a:cubicBezTo>
                  <a:cubicBezTo>
                    <a:pt x="1008" y="4411"/>
                    <a:pt x="819" y="4222"/>
                    <a:pt x="819" y="4002"/>
                  </a:cubicBezTo>
                  <a:cubicBezTo>
                    <a:pt x="819" y="3750"/>
                    <a:pt x="630" y="3592"/>
                    <a:pt x="441" y="3592"/>
                  </a:cubicBezTo>
                  <a:cubicBezTo>
                    <a:pt x="221" y="3592"/>
                    <a:pt x="0" y="3781"/>
                    <a:pt x="0" y="4002"/>
                  </a:cubicBezTo>
                  <a:cubicBezTo>
                    <a:pt x="0" y="4537"/>
                    <a:pt x="347" y="4978"/>
                    <a:pt x="819" y="5167"/>
                  </a:cubicBezTo>
                  <a:lnTo>
                    <a:pt x="819" y="5451"/>
                  </a:lnTo>
                  <a:cubicBezTo>
                    <a:pt x="819" y="5672"/>
                    <a:pt x="1008" y="5829"/>
                    <a:pt x="1260" y="5829"/>
                  </a:cubicBezTo>
                  <a:cubicBezTo>
                    <a:pt x="1481" y="5829"/>
                    <a:pt x="1639" y="5640"/>
                    <a:pt x="1639" y="5451"/>
                  </a:cubicBezTo>
                  <a:lnTo>
                    <a:pt x="1639" y="5167"/>
                  </a:lnTo>
                  <a:cubicBezTo>
                    <a:pt x="2111" y="5010"/>
                    <a:pt x="2489" y="4537"/>
                    <a:pt x="2489" y="4002"/>
                  </a:cubicBezTo>
                  <a:cubicBezTo>
                    <a:pt x="2489" y="3309"/>
                    <a:pt x="1922" y="2931"/>
                    <a:pt x="1481" y="2616"/>
                  </a:cubicBezTo>
                  <a:cubicBezTo>
                    <a:pt x="1166" y="2364"/>
                    <a:pt x="819" y="2143"/>
                    <a:pt x="819" y="1891"/>
                  </a:cubicBezTo>
                  <a:cubicBezTo>
                    <a:pt x="819" y="1702"/>
                    <a:pt x="1008" y="1513"/>
                    <a:pt x="1260" y="1513"/>
                  </a:cubicBezTo>
                  <a:cubicBezTo>
                    <a:pt x="1513" y="1513"/>
                    <a:pt x="1639" y="1702"/>
                    <a:pt x="1639" y="1891"/>
                  </a:cubicBezTo>
                  <a:cubicBezTo>
                    <a:pt x="1639" y="2143"/>
                    <a:pt x="1859" y="2332"/>
                    <a:pt x="2048" y="2332"/>
                  </a:cubicBezTo>
                  <a:cubicBezTo>
                    <a:pt x="2300" y="2332"/>
                    <a:pt x="2489" y="2143"/>
                    <a:pt x="2489" y="1891"/>
                  </a:cubicBezTo>
                  <a:cubicBezTo>
                    <a:pt x="2489" y="1355"/>
                    <a:pt x="2143" y="914"/>
                    <a:pt x="1639" y="725"/>
                  </a:cubicBezTo>
                  <a:lnTo>
                    <a:pt x="1639" y="442"/>
                  </a:lnTo>
                  <a:cubicBezTo>
                    <a:pt x="1639" y="221"/>
                    <a:pt x="1450" y="1"/>
                    <a:pt x="126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13" name="Google Shape;9313;p83"/>
            <p:cNvSpPr/>
            <p:nvPr/>
          </p:nvSpPr>
          <p:spPr>
            <a:xfrm>
              <a:off x="-61354875" y="4101525"/>
              <a:ext cx="316650" cy="317450"/>
            </a:xfrm>
            <a:custGeom>
              <a:avLst/>
              <a:gdLst/>
              <a:ahLst/>
              <a:cxnLst/>
              <a:rect l="l" t="t" r="r" b="b"/>
              <a:pathLst>
                <a:path w="12666" h="12698" extrusionOk="0">
                  <a:moveTo>
                    <a:pt x="11405" y="1608"/>
                  </a:moveTo>
                  <a:cubicBezTo>
                    <a:pt x="11657" y="1608"/>
                    <a:pt x="11847" y="1797"/>
                    <a:pt x="11847" y="2049"/>
                  </a:cubicBezTo>
                  <a:lnTo>
                    <a:pt x="11847" y="3277"/>
                  </a:lnTo>
                  <a:lnTo>
                    <a:pt x="820" y="3277"/>
                  </a:lnTo>
                  <a:lnTo>
                    <a:pt x="820" y="2049"/>
                  </a:lnTo>
                  <a:cubicBezTo>
                    <a:pt x="820" y="1797"/>
                    <a:pt x="1009" y="1608"/>
                    <a:pt x="1198" y="1608"/>
                  </a:cubicBezTo>
                  <a:lnTo>
                    <a:pt x="1639" y="1608"/>
                  </a:lnTo>
                  <a:lnTo>
                    <a:pt x="1639" y="2049"/>
                  </a:lnTo>
                  <a:cubicBezTo>
                    <a:pt x="1639" y="2301"/>
                    <a:pt x="1828" y="2458"/>
                    <a:pt x="2048" y="2458"/>
                  </a:cubicBezTo>
                  <a:cubicBezTo>
                    <a:pt x="2237" y="2458"/>
                    <a:pt x="2427" y="2238"/>
                    <a:pt x="2427" y="2049"/>
                  </a:cubicBezTo>
                  <a:lnTo>
                    <a:pt x="2427" y="1608"/>
                  </a:lnTo>
                  <a:lnTo>
                    <a:pt x="5892" y="1608"/>
                  </a:lnTo>
                  <a:lnTo>
                    <a:pt x="5892" y="2049"/>
                  </a:lnTo>
                  <a:cubicBezTo>
                    <a:pt x="5892" y="2301"/>
                    <a:pt x="6081" y="2458"/>
                    <a:pt x="6333" y="2458"/>
                  </a:cubicBezTo>
                  <a:cubicBezTo>
                    <a:pt x="6585" y="2458"/>
                    <a:pt x="6743" y="2238"/>
                    <a:pt x="6743" y="2049"/>
                  </a:cubicBezTo>
                  <a:lnTo>
                    <a:pt x="6743" y="1608"/>
                  </a:lnTo>
                  <a:lnTo>
                    <a:pt x="10208" y="1608"/>
                  </a:lnTo>
                  <a:lnTo>
                    <a:pt x="10208" y="2049"/>
                  </a:lnTo>
                  <a:cubicBezTo>
                    <a:pt x="10208" y="2301"/>
                    <a:pt x="10397" y="2458"/>
                    <a:pt x="10618" y="2458"/>
                  </a:cubicBezTo>
                  <a:cubicBezTo>
                    <a:pt x="10870" y="2458"/>
                    <a:pt x="11027" y="2238"/>
                    <a:pt x="11027" y="2049"/>
                  </a:cubicBezTo>
                  <a:lnTo>
                    <a:pt x="11027" y="1608"/>
                  </a:lnTo>
                  <a:close/>
                  <a:moveTo>
                    <a:pt x="2868" y="4916"/>
                  </a:moveTo>
                  <a:cubicBezTo>
                    <a:pt x="3088" y="4916"/>
                    <a:pt x="3246" y="5136"/>
                    <a:pt x="3246" y="5357"/>
                  </a:cubicBezTo>
                  <a:cubicBezTo>
                    <a:pt x="3309" y="5546"/>
                    <a:pt x="3088" y="5766"/>
                    <a:pt x="2868" y="5766"/>
                  </a:cubicBezTo>
                  <a:lnTo>
                    <a:pt x="2048" y="5766"/>
                  </a:lnTo>
                  <a:cubicBezTo>
                    <a:pt x="1796" y="5766"/>
                    <a:pt x="1639" y="5546"/>
                    <a:pt x="1639" y="5357"/>
                  </a:cubicBezTo>
                  <a:cubicBezTo>
                    <a:pt x="1639" y="5136"/>
                    <a:pt x="1828" y="4916"/>
                    <a:pt x="2048" y="4916"/>
                  </a:cubicBezTo>
                  <a:close/>
                  <a:moveTo>
                    <a:pt x="2868" y="6585"/>
                  </a:moveTo>
                  <a:cubicBezTo>
                    <a:pt x="3088" y="6585"/>
                    <a:pt x="3246" y="6774"/>
                    <a:pt x="3246" y="6963"/>
                  </a:cubicBezTo>
                  <a:cubicBezTo>
                    <a:pt x="3309" y="7215"/>
                    <a:pt x="3088" y="7404"/>
                    <a:pt x="2868" y="7404"/>
                  </a:cubicBezTo>
                  <a:lnTo>
                    <a:pt x="2048" y="7404"/>
                  </a:lnTo>
                  <a:cubicBezTo>
                    <a:pt x="1796" y="7404"/>
                    <a:pt x="1639" y="7215"/>
                    <a:pt x="1639" y="6963"/>
                  </a:cubicBezTo>
                  <a:cubicBezTo>
                    <a:pt x="1639" y="6743"/>
                    <a:pt x="1828" y="6585"/>
                    <a:pt x="2048" y="6585"/>
                  </a:cubicBezTo>
                  <a:close/>
                  <a:moveTo>
                    <a:pt x="2868" y="8287"/>
                  </a:moveTo>
                  <a:cubicBezTo>
                    <a:pt x="3088" y="8287"/>
                    <a:pt x="3246" y="8476"/>
                    <a:pt x="3246" y="8665"/>
                  </a:cubicBezTo>
                  <a:cubicBezTo>
                    <a:pt x="3309" y="8854"/>
                    <a:pt x="3088" y="9074"/>
                    <a:pt x="2868" y="9074"/>
                  </a:cubicBezTo>
                  <a:lnTo>
                    <a:pt x="2048" y="9074"/>
                  </a:lnTo>
                  <a:cubicBezTo>
                    <a:pt x="1796" y="9074"/>
                    <a:pt x="1639" y="8854"/>
                    <a:pt x="1639" y="8665"/>
                  </a:cubicBezTo>
                  <a:cubicBezTo>
                    <a:pt x="1639" y="8413"/>
                    <a:pt x="1828" y="8287"/>
                    <a:pt x="2048" y="8287"/>
                  </a:cubicBezTo>
                  <a:close/>
                  <a:moveTo>
                    <a:pt x="8538" y="5199"/>
                  </a:moveTo>
                  <a:cubicBezTo>
                    <a:pt x="10366" y="5199"/>
                    <a:pt x="11847" y="6711"/>
                    <a:pt x="11847" y="8507"/>
                  </a:cubicBezTo>
                  <a:cubicBezTo>
                    <a:pt x="11847" y="10334"/>
                    <a:pt x="10334" y="11815"/>
                    <a:pt x="8538" y="11815"/>
                  </a:cubicBezTo>
                  <a:cubicBezTo>
                    <a:pt x="6711" y="11815"/>
                    <a:pt x="5230" y="10334"/>
                    <a:pt x="5230" y="8507"/>
                  </a:cubicBezTo>
                  <a:cubicBezTo>
                    <a:pt x="5230" y="6711"/>
                    <a:pt x="6743" y="5199"/>
                    <a:pt x="8538" y="5199"/>
                  </a:cubicBezTo>
                  <a:close/>
                  <a:moveTo>
                    <a:pt x="2048" y="1"/>
                  </a:moveTo>
                  <a:cubicBezTo>
                    <a:pt x="1828" y="1"/>
                    <a:pt x="1639" y="190"/>
                    <a:pt x="1639" y="410"/>
                  </a:cubicBezTo>
                  <a:lnTo>
                    <a:pt x="1639" y="788"/>
                  </a:lnTo>
                  <a:lnTo>
                    <a:pt x="1198" y="788"/>
                  </a:lnTo>
                  <a:cubicBezTo>
                    <a:pt x="536" y="788"/>
                    <a:pt x="1" y="1324"/>
                    <a:pt x="1" y="2049"/>
                  </a:cubicBezTo>
                  <a:lnTo>
                    <a:pt x="1" y="9767"/>
                  </a:lnTo>
                  <a:cubicBezTo>
                    <a:pt x="1" y="10429"/>
                    <a:pt x="536" y="11028"/>
                    <a:pt x="1198" y="11028"/>
                  </a:cubicBezTo>
                  <a:lnTo>
                    <a:pt x="5230" y="11028"/>
                  </a:lnTo>
                  <a:cubicBezTo>
                    <a:pt x="5987" y="12004"/>
                    <a:pt x="7184" y="12697"/>
                    <a:pt x="8538" y="12697"/>
                  </a:cubicBezTo>
                  <a:cubicBezTo>
                    <a:pt x="10807" y="12697"/>
                    <a:pt x="12666" y="10838"/>
                    <a:pt x="12666" y="8539"/>
                  </a:cubicBezTo>
                  <a:lnTo>
                    <a:pt x="12666" y="2080"/>
                  </a:lnTo>
                  <a:cubicBezTo>
                    <a:pt x="12666" y="1356"/>
                    <a:pt x="12130" y="788"/>
                    <a:pt x="11405" y="788"/>
                  </a:cubicBezTo>
                  <a:lnTo>
                    <a:pt x="11027" y="788"/>
                  </a:lnTo>
                  <a:lnTo>
                    <a:pt x="11027" y="410"/>
                  </a:lnTo>
                  <a:cubicBezTo>
                    <a:pt x="11027" y="158"/>
                    <a:pt x="10807" y="1"/>
                    <a:pt x="10618" y="1"/>
                  </a:cubicBezTo>
                  <a:cubicBezTo>
                    <a:pt x="10429" y="1"/>
                    <a:pt x="10177" y="190"/>
                    <a:pt x="10177" y="410"/>
                  </a:cubicBezTo>
                  <a:lnTo>
                    <a:pt x="10177" y="788"/>
                  </a:lnTo>
                  <a:lnTo>
                    <a:pt x="6711" y="788"/>
                  </a:lnTo>
                  <a:lnTo>
                    <a:pt x="6711" y="410"/>
                  </a:lnTo>
                  <a:cubicBezTo>
                    <a:pt x="6711" y="158"/>
                    <a:pt x="6522" y="1"/>
                    <a:pt x="6333" y="1"/>
                  </a:cubicBezTo>
                  <a:cubicBezTo>
                    <a:pt x="6144" y="1"/>
                    <a:pt x="5892" y="190"/>
                    <a:pt x="5892" y="410"/>
                  </a:cubicBezTo>
                  <a:lnTo>
                    <a:pt x="5892" y="788"/>
                  </a:lnTo>
                  <a:lnTo>
                    <a:pt x="2427" y="788"/>
                  </a:lnTo>
                  <a:lnTo>
                    <a:pt x="2427" y="410"/>
                  </a:lnTo>
                  <a:cubicBezTo>
                    <a:pt x="2427" y="158"/>
                    <a:pt x="2237" y="1"/>
                    <a:pt x="204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314" name="Google Shape;9314;p83"/>
          <p:cNvGrpSpPr/>
          <p:nvPr/>
        </p:nvGrpSpPr>
        <p:grpSpPr>
          <a:xfrm>
            <a:off x="5267066" y="3864001"/>
            <a:ext cx="490876" cy="487599"/>
            <a:chOff x="-59470075" y="3308975"/>
            <a:chExt cx="318200" cy="316075"/>
          </a:xfrm>
        </p:grpSpPr>
        <p:sp>
          <p:nvSpPr>
            <p:cNvPr id="9315" name="Google Shape;9315;p83"/>
            <p:cNvSpPr/>
            <p:nvPr/>
          </p:nvSpPr>
          <p:spPr>
            <a:xfrm>
              <a:off x="-59403925" y="3522625"/>
              <a:ext cx="21275" cy="20500"/>
            </a:xfrm>
            <a:custGeom>
              <a:avLst/>
              <a:gdLst/>
              <a:ahLst/>
              <a:cxnLst/>
              <a:rect l="l" t="t" r="r" b="b"/>
              <a:pathLst>
                <a:path w="851" h="820" extrusionOk="0">
                  <a:moveTo>
                    <a:pt x="0" y="1"/>
                  </a:moveTo>
                  <a:lnTo>
                    <a:pt x="0" y="820"/>
                  </a:lnTo>
                  <a:lnTo>
                    <a:pt x="851" y="820"/>
                  </a:lnTo>
                  <a:lnTo>
                    <a:pt x="85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16" name="Google Shape;9316;p83"/>
            <p:cNvSpPr/>
            <p:nvPr/>
          </p:nvSpPr>
          <p:spPr>
            <a:xfrm>
              <a:off x="-59362175" y="3522625"/>
              <a:ext cx="20500" cy="20500"/>
            </a:xfrm>
            <a:custGeom>
              <a:avLst/>
              <a:gdLst/>
              <a:ahLst/>
              <a:cxnLst/>
              <a:rect l="l" t="t" r="r" b="b"/>
              <a:pathLst>
                <a:path w="820" h="820" extrusionOk="0">
                  <a:moveTo>
                    <a:pt x="0" y="1"/>
                  </a:moveTo>
                  <a:lnTo>
                    <a:pt x="0" y="820"/>
                  </a:lnTo>
                  <a:lnTo>
                    <a:pt x="819" y="820"/>
                  </a:lnTo>
                  <a:lnTo>
                    <a:pt x="819"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17" name="Google Shape;9317;p83"/>
            <p:cNvSpPr/>
            <p:nvPr/>
          </p:nvSpPr>
          <p:spPr>
            <a:xfrm>
              <a:off x="-59321225" y="3522625"/>
              <a:ext cx="20500" cy="20500"/>
            </a:xfrm>
            <a:custGeom>
              <a:avLst/>
              <a:gdLst/>
              <a:ahLst/>
              <a:cxnLst/>
              <a:rect l="l" t="t" r="r" b="b"/>
              <a:pathLst>
                <a:path w="820" h="820" extrusionOk="0">
                  <a:moveTo>
                    <a:pt x="0" y="1"/>
                  </a:moveTo>
                  <a:lnTo>
                    <a:pt x="0" y="820"/>
                  </a:lnTo>
                  <a:lnTo>
                    <a:pt x="820" y="820"/>
                  </a:lnTo>
                  <a:lnTo>
                    <a:pt x="82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18" name="Google Shape;9318;p83"/>
            <p:cNvSpPr/>
            <p:nvPr/>
          </p:nvSpPr>
          <p:spPr>
            <a:xfrm>
              <a:off x="-59279475" y="3522625"/>
              <a:ext cx="20500" cy="20500"/>
            </a:xfrm>
            <a:custGeom>
              <a:avLst/>
              <a:gdLst/>
              <a:ahLst/>
              <a:cxnLst/>
              <a:rect l="l" t="t" r="r" b="b"/>
              <a:pathLst>
                <a:path w="820" h="820" extrusionOk="0">
                  <a:moveTo>
                    <a:pt x="0" y="1"/>
                  </a:moveTo>
                  <a:lnTo>
                    <a:pt x="0" y="820"/>
                  </a:lnTo>
                  <a:lnTo>
                    <a:pt x="819" y="820"/>
                  </a:lnTo>
                  <a:lnTo>
                    <a:pt x="819"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19" name="Google Shape;9319;p83"/>
            <p:cNvSpPr/>
            <p:nvPr/>
          </p:nvSpPr>
          <p:spPr>
            <a:xfrm>
              <a:off x="-59470075" y="3418825"/>
              <a:ext cx="317425" cy="206225"/>
            </a:xfrm>
            <a:custGeom>
              <a:avLst/>
              <a:gdLst/>
              <a:ahLst/>
              <a:cxnLst/>
              <a:rect l="l" t="t" r="r" b="b"/>
              <a:pathLst>
                <a:path w="12697" h="8249" extrusionOk="0">
                  <a:moveTo>
                    <a:pt x="10523" y="3334"/>
                  </a:moveTo>
                  <a:cubicBezTo>
                    <a:pt x="10775" y="3334"/>
                    <a:pt x="10932" y="3523"/>
                    <a:pt x="10932" y="3775"/>
                  </a:cubicBezTo>
                  <a:lnTo>
                    <a:pt x="10932" y="5413"/>
                  </a:lnTo>
                  <a:cubicBezTo>
                    <a:pt x="10932" y="5665"/>
                    <a:pt x="10712" y="5854"/>
                    <a:pt x="10523" y="5854"/>
                  </a:cubicBezTo>
                  <a:lnTo>
                    <a:pt x="2268" y="5854"/>
                  </a:lnTo>
                  <a:cubicBezTo>
                    <a:pt x="2016" y="5854"/>
                    <a:pt x="1827" y="5665"/>
                    <a:pt x="1827" y="5413"/>
                  </a:cubicBezTo>
                  <a:lnTo>
                    <a:pt x="1827" y="3775"/>
                  </a:lnTo>
                  <a:cubicBezTo>
                    <a:pt x="1827" y="3523"/>
                    <a:pt x="2016" y="3334"/>
                    <a:pt x="2268" y="3334"/>
                  </a:cubicBezTo>
                  <a:close/>
                  <a:moveTo>
                    <a:pt x="2893" y="1"/>
                  </a:moveTo>
                  <a:cubicBezTo>
                    <a:pt x="2822" y="1"/>
                    <a:pt x="2748" y="18"/>
                    <a:pt x="2678" y="57"/>
                  </a:cubicBezTo>
                  <a:lnTo>
                    <a:pt x="221" y="1727"/>
                  </a:lnTo>
                  <a:cubicBezTo>
                    <a:pt x="95" y="1790"/>
                    <a:pt x="0" y="1916"/>
                    <a:pt x="0" y="2073"/>
                  </a:cubicBezTo>
                  <a:lnTo>
                    <a:pt x="0" y="7870"/>
                  </a:lnTo>
                  <a:cubicBezTo>
                    <a:pt x="0" y="8091"/>
                    <a:pt x="221" y="8248"/>
                    <a:pt x="410" y="8248"/>
                  </a:cubicBezTo>
                  <a:lnTo>
                    <a:pt x="12255" y="8248"/>
                  </a:lnTo>
                  <a:cubicBezTo>
                    <a:pt x="12507" y="8248"/>
                    <a:pt x="12665" y="8059"/>
                    <a:pt x="12665" y="7870"/>
                  </a:cubicBezTo>
                  <a:lnTo>
                    <a:pt x="12665" y="2073"/>
                  </a:lnTo>
                  <a:cubicBezTo>
                    <a:pt x="12697" y="1884"/>
                    <a:pt x="12507" y="1664"/>
                    <a:pt x="12287" y="1664"/>
                  </a:cubicBezTo>
                  <a:lnTo>
                    <a:pt x="5797" y="1664"/>
                  </a:lnTo>
                  <a:lnTo>
                    <a:pt x="5797" y="404"/>
                  </a:lnTo>
                  <a:cubicBezTo>
                    <a:pt x="5797" y="166"/>
                    <a:pt x="5600" y="1"/>
                    <a:pt x="5382" y="1"/>
                  </a:cubicBezTo>
                  <a:cubicBezTo>
                    <a:pt x="5311" y="1"/>
                    <a:pt x="5237" y="18"/>
                    <a:pt x="5167" y="57"/>
                  </a:cubicBezTo>
                  <a:lnTo>
                    <a:pt x="3308" y="1286"/>
                  </a:lnTo>
                  <a:lnTo>
                    <a:pt x="3308" y="404"/>
                  </a:lnTo>
                  <a:cubicBezTo>
                    <a:pt x="3308" y="166"/>
                    <a:pt x="3111" y="1"/>
                    <a:pt x="289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20" name="Google Shape;9320;p83"/>
            <p:cNvSpPr/>
            <p:nvPr/>
          </p:nvSpPr>
          <p:spPr>
            <a:xfrm>
              <a:off x="-59238525" y="3522625"/>
              <a:ext cx="20500" cy="20500"/>
            </a:xfrm>
            <a:custGeom>
              <a:avLst/>
              <a:gdLst/>
              <a:ahLst/>
              <a:cxnLst/>
              <a:rect l="l" t="t" r="r" b="b"/>
              <a:pathLst>
                <a:path w="820" h="820" extrusionOk="0">
                  <a:moveTo>
                    <a:pt x="0" y="1"/>
                  </a:moveTo>
                  <a:lnTo>
                    <a:pt x="0" y="820"/>
                  </a:lnTo>
                  <a:lnTo>
                    <a:pt x="820" y="820"/>
                  </a:lnTo>
                  <a:lnTo>
                    <a:pt x="82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21" name="Google Shape;9321;p83"/>
            <p:cNvSpPr/>
            <p:nvPr/>
          </p:nvSpPr>
          <p:spPr>
            <a:xfrm>
              <a:off x="-59292875" y="3308975"/>
              <a:ext cx="106350" cy="41400"/>
            </a:xfrm>
            <a:custGeom>
              <a:avLst/>
              <a:gdLst/>
              <a:ahLst/>
              <a:cxnLst/>
              <a:rect l="l" t="t" r="r" b="b"/>
              <a:pathLst>
                <a:path w="4254" h="1656" extrusionOk="0">
                  <a:moveTo>
                    <a:pt x="1305" y="1"/>
                  </a:moveTo>
                  <a:cubicBezTo>
                    <a:pt x="904" y="1"/>
                    <a:pt x="497" y="175"/>
                    <a:pt x="158" y="545"/>
                  </a:cubicBezTo>
                  <a:cubicBezTo>
                    <a:pt x="1" y="702"/>
                    <a:pt x="64" y="986"/>
                    <a:pt x="221" y="1143"/>
                  </a:cubicBezTo>
                  <a:cubicBezTo>
                    <a:pt x="311" y="1218"/>
                    <a:pt x="409" y="1258"/>
                    <a:pt x="503" y="1258"/>
                  </a:cubicBezTo>
                  <a:cubicBezTo>
                    <a:pt x="606" y="1258"/>
                    <a:pt x="706" y="1210"/>
                    <a:pt x="788" y="1112"/>
                  </a:cubicBezTo>
                  <a:cubicBezTo>
                    <a:pt x="946" y="938"/>
                    <a:pt x="1127" y="852"/>
                    <a:pt x="1308" y="852"/>
                  </a:cubicBezTo>
                  <a:cubicBezTo>
                    <a:pt x="1489" y="852"/>
                    <a:pt x="1670" y="938"/>
                    <a:pt x="1828" y="1112"/>
                  </a:cubicBezTo>
                  <a:cubicBezTo>
                    <a:pt x="2150" y="1466"/>
                    <a:pt x="2562" y="1655"/>
                    <a:pt x="2977" y="1655"/>
                  </a:cubicBezTo>
                  <a:cubicBezTo>
                    <a:pt x="3374" y="1655"/>
                    <a:pt x="3773" y="1482"/>
                    <a:pt x="4096" y="1112"/>
                  </a:cubicBezTo>
                  <a:cubicBezTo>
                    <a:pt x="4254" y="954"/>
                    <a:pt x="4222" y="671"/>
                    <a:pt x="4065" y="513"/>
                  </a:cubicBezTo>
                  <a:cubicBezTo>
                    <a:pt x="3990" y="438"/>
                    <a:pt x="3886" y="399"/>
                    <a:pt x="3781" y="399"/>
                  </a:cubicBezTo>
                  <a:cubicBezTo>
                    <a:pt x="3665" y="399"/>
                    <a:pt x="3549" y="446"/>
                    <a:pt x="3466" y="545"/>
                  </a:cubicBezTo>
                  <a:cubicBezTo>
                    <a:pt x="3309" y="734"/>
                    <a:pt x="3135" y="828"/>
                    <a:pt x="2962" y="828"/>
                  </a:cubicBezTo>
                  <a:cubicBezTo>
                    <a:pt x="2789" y="828"/>
                    <a:pt x="2616" y="734"/>
                    <a:pt x="2458" y="545"/>
                  </a:cubicBezTo>
                  <a:cubicBezTo>
                    <a:pt x="2136" y="191"/>
                    <a:pt x="1724" y="1"/>
                    <a:pt x="130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22" name="Google Shape;9322;p83"/>
            <p:cNvSpPr/>
            <p:nvPr/>
          </p:nvSpPr>
          <p:spPr>
            <a:xfrm>
              <a:off x="-59214100" y="3371400"/>
              <a:ext cx="62225" cy="68550"/>
            </a:xfrm>
            <a:custGeom>
              <a:avLst/>
              <a:gdLst/>
              <a:ahLst/>
              <a:cxnLst/>
              <a:rect l="l" t="t" r="r" b="b"/>
              <a:pathLst>
                <a:path w="2489" h="2742" extrusionOk="0">
                  <a:moveTo>
                    <a:pt x="410" y="1"/>
                  </a:moveTo>
                  <a:cubicBezTo>
                    <a:pt x="158" y="1"/>
                    <a:pt x="0" y="190"/>
                    <a:pt x="0" y="379"/>
                  </a:cubicBezTo>
                  <a:lnTo>
                    <a:pt x="0" y="2742"/>
                  </a:lnTo>
                  <a:lnTo>
                    <a:pt x="2489" y="2742"/>
                  </a:lnTo>
                  <a:lnTo>
                    <a:pt x="2489" y="379"/>
                  </a:lnTo>
                  <a:cubicBezTo>
                    <a:pt x="2458" y="190"/>
                    <a:pt x="2268" y="1"/>
                    <a:pt x="204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23" name="Google Shape;9323;p83"/>
            <p:cNvSpPr/>
            <p:nvPr/>
          </p:nvSpPr>
          <p:spPr>
            <a:xfrm>
              <a:off x="-59297600" y="3392600"/>
              <a:ext cx="62250" cy="48150"/>
            </a:xfrm>
            <a:custGeom>
              <a:avLst/>
              <a:gdLst/>
              <a:ahLst/>
              <a:cxnLst/>
              <a:rect l="l" t="t" r="r" b="b"/>
              <a:pathLst>
                <a:path w="2490" h="1926" extrusionOk="0">
                  <a:moveTo>
                    <a:pt x="387" y="0"/>
                  </a:moveTo>
                  <a:cubicBezTo>
                    <a:pt x="163" y="0"/>
                    <a:pt x="1" y="177"/>
                    <a:pt x="1" y="382"/>
                  </a:cubicBezTo>
                  <a:lnTo>
                    <a:pt x="1" y="1925"/>
                  </a:lnTo>
                  <a:lnTo>
                    <a:pt x="2489" y="1925"/>
                  </a:lnTo>
                  <a:lnTo>
                    <a:pt x="2489" y="382"/>
                  </a:lnTo>
                  <a:cubicBezTo>
                    <a:pt x="2489" y="161"/>
                    <a:pt x="2300" y="4"/>
                    <a:pt x="2080" y="4"/>
                  </a:cubicBezTo>
                  <a:lnTo>
                    <a:pt x="442" y="4"/>
                  </a:lnTo>
                  <a:cubicBezTo>
                    <a:pt x="423" y="1"/>
                    <a:pt x="405" y="0"/>
                    <a:pt x="38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324" name="Google Shape;9324;p83"/>
          <p:cNvGrpSpPr/>
          <p:nvPr/>
        </p:nvGrpSpPr>
        <p:grpSpPr>
          <a:xfrm>
            <a:off x="1727640" y="2044940"/>
            <a:ext cx="489681" cy="486248"/>
            <a:chOff x="-64781025" y="3361050"/>
            <a:chExt cx="317425" cy="315200"/>
          </a:xfrm>
        </p:grpSpPr>
        <p:sp>
          <p:nvSpPr>
            <p:cNvPr id="9325" name="Google Shape;9325;p83"/>
            <p:cNvSpPr/>
            <p:nvPr/>
          </p:nvSpPr>
          <p:spPr>
            <a:xfrm>
              <a:off x="-64764500" y="3388725"/>
              <a:ext cx="272550" cy="272550"/>
            </a:xfrm>
            <a:custGeom>
              <a:avLst/>
              <a:gdLst/>
              <a:ahLst/>
              <a:cxnLst/>
              <a:rect l="l" t="t" r="r" b="b"/>
              <a:pathLst>
                <a:path w="10902" h="10902" extrusionOk="0">
                  <a:moveTo>
                    <a:pt x="6554" y="2647"/>
                  </a:moveTo>
                  <a:cubicBezTo>
                    <a:pt x="6979" y="2647"/>
                    <a:pt x="7404" y="2805"/>
                    <a:pt x="7719" y="3120"/>
                  </a:cubicBezTo>
                  <a:cubicBezTo>
                    <a:pt x="8381" y="3782"/>
                    <a:pt x="8381" y="4821"/>
                    <a:pt x="7751" y="5483"/>
                  </a:cubicBezTo>
                  <a:cubicBezTo>
                    <a:pt x="7436" y="5798"/>
                    <a:pt x="7058" y="5955"/>
                    <a:pt x="6585" y="5955"/>
                  </a:cubicBezTo>
                  <a:cubicBezTo>
                    <a:pt x="6144" y="5955"/>
                    <a:pt x="5703" y="5798"/>
                    <a:pt x="5388" y="5483"/>
                  </a:cubicBezTo>
                  <a:cubicBezTo>
                    <a:pt x="5073" y="5168"/>
                    <a:pt x="4915" y="4758"/>
                    <a:pt x="4915" y="4286"/>
                  </a:cubicBezTo>
                  <a:cubicBezTo>
                    <a:pt x="4915" y="3813"/>
                    <a:pt x="5073" y="3435"/>
                    <a:pt x="5388" y="3120"/>
                  </a:cubicBezTo>
                  <a:cubicBezTo>
                    <a:pt x="5703" y="2805"/>
                    <a:pt x="6128" y="2647"/>
                    <a:pt x="6554" y="2647"/>
                  </a:cubicBezTo>
                  <a:close/>
                  <a:moveTo>
                    <a:pt x="2175" y="6901"/>
                  </a:moveTo>
                  <a:lnTo>
                    <a:pt x="4065" y="8791"/>
                  </a:lnTo>
                  <a:lnTo>
                    <a:pt x="3592" y="9484"/>
                  </a:lnTo>
                  <a:lnTo>
                    <a:pt x="1418" y="7342"/>
                  </a:lnTo>
                  <a:lnTo>
                    <a:pt x="2175" y="6901"/>
                  </a:lnTo>
                  <a:close/>
                  <a:moveTo>
                    <a:pt x="6907" y="1"/>
                  </a:moveTo>
                  <a:cubicBezTo>
                    <a:pt x="6851" y="1"/>
                    <a:pt x="6795" y="11"/>
                    <a:pt x="6743" y="33"/>
                  </a:cubicBezTo>
                  <a:cubicBezTo>
                    <a:pt x="5546" y="663"/>
                    <a:pt x="4474" y="1576"/>
                    <a:pt x="3655" y="2616"/>
                  </a:cubicBezTo>
                  <a:cubicBezTo>
                    <a:pt x="3025" y="3341"/>
                    <a:pt x="2553" y="4223"/>
                    <a:pt x="2175" y="5136"/>
                  </a:cubicBezTo>
                  <a:cubicBezTo>
                    <a:pt x="2048" y="5451"/>
                    <a:pt x="1922" y="5766"/>
                    <a:pt x="1859" y="6050"/>
                  </a:cubicBezTo>
                  <a:lnTo>
                    <a:pt x="505" y="6838"/>
                  </a:lnTo>
                  <a:cubicBezTo>
                    <a:pt x="379" y="6932"/>
                    <a:pt x="316" y="7058"/>
                    <a:pt x="316" y="7184"/>
                  </a:cubicBezTo>
                  <a:cubicBezTo>
                    <a:pt x="316" y="7279"/>
                    <a:pt x="347" y="7405"/>
                    <a:pt x="442" y="7531"/>
                  </a:cubicBezTo>
                  <a:lnTo>
                    <a:pt x="1072" y="8161"/>
                  </a:lnTo>
                  <a:cubicBezTo>
                    <a:pt x="631" y="8696"/>
                    <a:pt x="1" y="9673"/>
                    <a:pt x="1" y="10272"/>
                  </a:cubicBezTo>
                  <a:cubicBezTo>
                    <a:pt x="1" y="10524"/>
                    <a:pt x="64" y="10681"/>
                    <a:pt x="158" y="10744"/>
                  </a:cubicBezTo>
                  <a:cubicBezTo>
                    <a:pt x="221" y="10839"/>
                    <a:pt x="379" y="10902"/>
                    <a:pt x="631" y="10902"/>
                  </a:cubicBezTo>
                  <a:cubicBezTo>
                    <a:pt x="1229" y="10902"/>
                    <a:pt x="2238" y="10240"/>
                    <a:pt x="2742" y="9830"/>
                  </a:cubicBezTo>
                  <a:lnTo>
                    <a:pt x="3372" y="10461"/>
                  </a:lnTo>
                  <a:cubicBezTo>
                    <a:pt x="3466" y="10555"/>
                    <a:pt x="3592" y="10587"/>
                    <a:pt x="3655" y="10587"/>
                  </a:cubicBezTo>
                  <a:lnTo>
                    <a:pt x="3687" y="10587"/>
                  </a:lnTo>
                  <a:cubicBezTo>
                    <a:pt x="3813" y="10587"/>
                    <a:pt x="3939" y="10524"/>
                    <a:pt x="4002" y="10398"/>
                  </a:cubicBezTo>
                  <a:lnTo>
                    <a:pt x="4789" y="9074"/>
                  </a:lnTo>
                  <a:cubicBezTo>
                    <a:pt x="5104" y="8980"/>
                    <a:pt x="5420" y="8854"/>
                    <a:pt x="5735" y="8759"/>
                  </a:cubicBezTo>
                  <a:cubicBezTo>
                    <a:pt x="6648" y="8381"/>
                    <a:pt x="7530" y="7877"/>
                    <a:pt x="8255" y="7279"/>
                  </a:cubicBezTo>
                  <a:cubicBezTo>
                    <a:pt x="9295" y="6459"/>
                    <a:pt x="10208" y="5388"/>
                    <a:pt x="10838" y="4223"/>
                  </a:cubicBezTo>
                  <a:cubicBezTo>
                    <a:pt x="10901" y="4065"/>
                    <a:pt x="10870" y="3876"/>
                    <a:pt x="10744" y="3750"/>
                  </a:cubicBezTo>
                  <a:lnTo>
                    <a:pt x="7215" y="127"/>
                  </a:lnTo>
                  <a:cubicBezTo>
                    <a:pt x="7131" y="43"/>
                    <a:pt x="7019" y="1"/>
                    <a:pt x="690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26" name="Google Shape;9326;p83"/>
            <p:cNvSpPr/>
            <p:nvPr/>
          </p:nvSpPr>
          <p:spPr>
            <a:xfrm>
              <a:off x="-64568375" y="3361050"/>
              <a:ext cx="104775" cy="105675"/>
            </a:xfrm>
            <a:custGeom>
              <a:avLst/>
              <a:gdLst/>
              <a:ahLst/>
              <a:cxnLst/>
              <a:rect l="l" t="t" r="r" b="b"/>
              <a:pathLst>
                <a:path w="4191" h="4227" extrusionOk="0">
                  <a:moveTo>
                    <a:pt x="2941" y="1"/>
                  </a:moveTo>
                  <a:cubicBezTo>
                    <a:pt x="2906" y="1"/>
                    <a:pt x="2871" y="2"/>
                    <a:pt x="2836" y="5"/>
                  </a:cubicBezTo>
                  <a:cubicBezTo>
                    <a:pt x="1828" y="100"/>
                    <a:pt x="883" y="320"/>
                    <a:pt x="0" y="667"/>
                  </a:cubicBezTo>
                  <a:lnTo>
                    <a:pt x="3529" y="4227"/>
                  </a:lnTo>
                  <a:cubicBezTo>
                    <a:pt x="3876" y="3313"/>
                    <a:pt x="4128" y="2368"/>
                    <a:pt x="4191" y="1392"/>
                  </a:cubicBezTo>
                  <a:cubicBezTo>
                    <a:pt x="4191" y="982"/>
                    <a:pt x="4033" y="635"/>
                    <a:pt x="3812" y="352"/>
                  </a:cubicBezTo>
                  <a:cubicBezTo>
                    <a:pt x="3558" y="125"/>
                    <a:pt x="3252" y="1"/>
                    <a:pt x="294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27" name="Google Shape;9327;p83"/>
            <p:cNvSpPr/>
            <p:nvPr/>
          </p:nvSpPr>
          <p:spPr>
            <a:xfrm>
              <a:off x="-64645575" y="3596675"/>
              <a:ext cx="85100" cy="79575"/>
            </a:xfrm>
            <a:custGeom>
              <a:avLst/>
              <a:gdLst/>
              <a:ahLst/>
              <a:cxnLst/>
              <a:rect l="l" t="t" r="r" b="b"/>
              <a:pathLst>
                <a:path w="3404" h="3183" extrusionOk="0">
                  <a:moveTo>
                    <a:pt x="3403" y="0"/>
                  </a:moveTo>
                  <a:lnTo>
                    <a:pt x="3403" y="0"/>
                  </a:lnTo>
                  <a:cubicBezTo>
                    <a:pt x="2710" y="473"/>
                    <a:pt x="2017" y="819"/>
                    <a:pt x="1261" y="1134"/>
                  </a:cubicBezTo>
                  <a:cubicBezTo>
                    <a:pt x="1041" y="1292"/>
                    <a:pt x="726" y="1386"/>
                    <a:pt x="442" y="1449"/>
                  </a:cubicBezTo>
                  <a:cubicBezTo>
                    <a:pt x="347" y="1859"/>
                    <a:pt x="253" y="2237"/>
                    <a:pt x="95" y="2584"/>
                  </a:cubicBezTo>
                  <a:cubicBezTo>
                    <a:pt x="1" y="2741"/>
                    <a:pt x="32" y="2930"/>
                    <a:pt x="158" y="3056"/>
                  </a:cubicBezTo>
                  <a:cubicBezTo>
                    <a:pt x="253" y="3151"/>
                    <a:pt x="347" y="3182"/>
                    <a:pt x="442" y="3182"/>
                  </a:cubicBezTo>
                  <a:cubicBezTo>
                    <a:pt x="505" y="3182"/>
                    <a:pt x="568" y="3182"/>
                    <a:pt x="600" y="3151"/>
                  </a:cubicBezTo>
                  <a:cubicBezTo>
                    <a:pt x="1135" y="2867"/>
                    <a:pt x="1671" y="2521"/>
                    <a:pt x="2080" y="2080"/>
                  </a:cubicBezTo>
                  <a:cubicBezTo>
                    <a:pt x="2679" y="1481"/>
                    <a:pt x="3151" y="756"/>
                    <a:pt x="340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28" name="Google Shape;9328;p83"/>
            <p:cNvSpPr/>
            <p:nvPr/>
          </p:nvSpPr>
          <p:spPr>
            <a:xfrm>
              <a:off x="-64781025" y="3456475"/>
              <a:ext cx="80350" cy="85075"/>
            </a:xfrm>
            <a:custGeom>
              <a:avLst/>
              <a:gdLst/>
              <a:ahLst/>
              <a:cxnLst/>
              <a:rect l="l" t="t" r="r" b="b"/>
              <a:pathLst>
                <a:path w="3214" h="3403" extrusionOk="0">
                  <a:moveTo>
                    <a:pt x="3214" y="0"/>
                  </a:moveTo>
                  <a:cubicBezTo>
                    <a:pt x="2426" y="252"/>
                    <a:pt x="1733" y="725"/>
                    <a:pt x="1134" y="1324"/>
                  </a:cubicBezTo>
                  <a:cubicBezTo>
                    <a:pt x="693" y="1733"/>
                    <a:pt x="347" y="2269"/>
                    <a:pt x="63" y="2804"/>
                  </a:cubicBezTo>
                  <a:cubicBezTo>
                    <a:pt x="0" y="2962"/>
                    <a:pt x="32" y="3151"/>
                    <a:pt x="158" y="3277"/>
                  </a:cubicBezTo>
                  <a:cubicBezTo>
                    <a:pt x="221" y="3371"/>
                    <a:pt x="347" y="3403"/>
                    <a:pt x="410" y="3403"/>
                  </a:cubicBezTo>
                  <a:cubicBezTo>
                    <a:pt x="504" y="3403"/>
                    <a:pt x="536" y="3403"/>
                    <a:pt x="630" y="3371"/>
                  </a:cubicBezTo>
                  <a:cubicBezTo>
                    <a:pt x="977" y="3214"/>
                    <a:pt x="1355" y="3088"/>
                    <a:pt x="1764" y="2993"/>
                  </a:cubicBezTo>
                  <a:cubicBezTo>
                    <a:pt x="1827" y="2678"/>
                    <a:pt x="1953" y="2426"/>
                    <a:pt x="2079" y="2143"/>
                  </a:cubicBezTo>
                  <a:cubicBezTo>
                    <a:pt x="2394" y="1387"/>
                    <a:pt x="2741" y="694"/>
                    <a:pt x="321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9329" name="Google Shape;9329;p83"/>
          <p:cNvSpPr/>
          <p:nvPr/>
        </p:nvSpPr>
        <p:spPr>
          <a:xfrm>
            <a:off x="1727473" y="2635081"/>
            <a:ext cx="489681" cy="487251"/>
          </a:xfrm>
          <a:custGeom>
            <a:avLst/>
            <a:gdLst/>
            <a:ahLst/>
            <a:cxnLst/>
            <a:rect l="l" t="t" r="r" b="b"/>
            <a:pathLst>
              <a:path w="12697" h="12634" extrusionOk="0">
                <a:moveTo>
                  <a:pt x="11437" y="819"/>
                </a:moveTo>
                <a:cubicBezTo>
                  <a:pt x="11657" y="819"/>
                  <a:pt x="11815" y="1040"/>
                  <a:pt x="11815" y="1260"/>
                </a:cubicBezTo>
                <a:cubicBezTo>
                  <a:pt x="11815" y="1512"/>
                  <a:pt x="11657" y="1670"/>
                  <a:pt x="11437" y="1670"/>
                </a:cubicBezTo>
                <a:lnTo>
                  <a:pt x="1229" y="1670"/>
                </a:lnTo>
                <a:cubicBezTo>
                  <a:pt x="1009" y="1670"/>
                  <a:pt x="788" y="1449"/>
                  <a:pt x="788" y="1260"/>
                </a:cubicBezTo>
                <a:cubicBezTo>
                  <a:pt x="788" y="1071"/>
                  <a:pt x="1009" y="819"/>
                  <a:pt x="1229" y="819"/>
                </a:cubicBezTo>
                <a:close/>
                <a:moveTo>
                  <a:pt x="8790" y="3277"/>
                </a:moveTo>
                <a:cubicBezTo>
                  <a:pt x="9042" y="3277"/>
                  <a:pt x="9200" y="3466"/>
                  <a:pt x="9200" y="3655"/>
                </a:cubicBezTo>
                <a:lnTo>
                  <a:pt x="9200" y="5356"/>
                </a:lnTo>
                <a:lnTo>
                  <a:pt x="9232" y="5356"/>
                </a:lnTo>
                <a:cubicBezTo>
                  <a:pt x="9232" y="5608"/>
                  <a:pt x="9042" y="5765"/>
                  <a:pt x="8822" y="5765"/>
                </a:cubicBezTo>
                <a:cubicBezTo>
                  <a:pt x="8633" y="5765"/>
                  <a:pt x="8412" y="5545"/>
                  <a:pt x="8412" y="5356"/>
                </a:cubicBezTo>
                <a:lnTo>
                  <a:pt x="8412" y="4694"/>
                </a:lnTo>
                <a:lnTo>
                  <a:pt x="6617" y="6459"/>
                </a:lnTo>
                <a:cubicBezTo>
                  <a:pt x="6538" y="6537"/>
                  <a:pt x="6435" y="6577"/>
                  <a:pt x="6333" y="6577"/>
                </a:cubicBezTo>
                <a:cubicBezTo>
                  <a:pt x="6231" y="6577"/>
                  <a:pt x="6128" y="6537"/>
                  <a:pt x="6050" y="6459"/>
                </a:cubicBezTo>
                <a:lnTo>
                  <a:pt x="5482" y="5923"/>
                </a:lnTo>
                <a:lnTo>
                  <a:pt x="4096" y="7278"/>
                </a:lnTo>
                <a:cubicBezTo>
                  <a:pt x="4033" y="7356"/>
                  <a:pt x="3931" y="7396"/>
                  <a:pt x="3824" y="7396"/>
                </a:cubicBezTo>
                <a:cubicBezTo>
                  <a:pt x="3718" y="7396"/>
                  <a:pt x="3608" y="7356"/>
                  <a:pt x="3529" y="7278"/>
                </a:cubicBezTo>
                <a:cubicBezTo>
                  <a:pt x="3372" y="7120"/>
                  <a:pt x="3372" y="6868"/>
                  <a:pt x="3529" y="6711"/>
                </a:cubicBezTo>
                <a:lnTo>
                  <a:pt x="5167" y="5041"/>
                </a:lnTo>
                <a:cubicBezTo>
                  <a:pt x="5246" y="4962"/>
                  <a:pt x="5356" y="4923"/>
                  <a:pt x="5467" y="4923"/>
                </a:cubicBezTo>
                <a:cubicBezTo>
                  <a:pt x="5577" y="4923"/>
                  <a:pt x="5687" y="4962"/>
                  <a:pt x="5766" y="5041"/>
                </a:cubicBezTo>
                <a:lnTo>
                  <a:pt x="6302" y="5608"/>
                </a:lnTo>
                <a:lnTo>
                  <a:pt x="7814" y="4096"/>
                </a:lnTo>
                <a:lnTo>
                  <a:pt x="7152" y="4096"/>
                </a:lnTo>
                <a:cubicBezTo>
                  <a:pt x="6900" y="4096"/>
                  <a:pt x="6743" y="3907"/>
                  <a:pt x="6743" y="3655"/>
                </a:cubicBezTo>
                <a:cubicBezTo>
                  <a:pt x="6743" y="3434"/>
                  <a:pt x="6932" y="3277"/>
                  <a:pt x="7152" y="3277"/>
                </a:cubicBezTo>
                <a:close/>
                <a:moveTo>
                  <a:pt x="6302" y="11058"/>
                </a:moveTo>
                <a:cubicBezTo>
                  <a:pt x="6554" y="11058"/>
                  <a:pt x="6743" y="11279"/>
                  <a:pt x="6743" y="11468"/>
                </a:cubicBezTo>
                <a:cubicBezTo>
                  <a:pt x="6743" y="11657"/>
                  <a:pt x="6554" y="11846"/>
                  <a:pt x="6302" y="11846"/>
                </a:cubicBezTo>
                <a:cubicBezTo>
                  <a:pt x="6081" y="11846"/>
                  <a:pt x="5924" y="11657"/>
                  <a:pt x="5924" y="11468"/>
                </a:cubicBezTo>
                <a:cubicBezTo>
                  <a:pt x="5924" y="11279"/>
                  <a:pt x="6113" y="11058"/>
                  <a:pt x="6302" y="11058"/>
                </a:cubicBezTo>
                <a:close/>
                <a:moveTo>
                  <a:pt x="1229" y="0"/>
                </a:moveTo>
                <a:cubicBezTo>
                  <a:pt x="568" y="0"/>
                  <a:pt x="1" y="536"/>
                  <a:pt x="1" y="1229"/>
                </a:cubicBezTo>
                <a:cubicBezTo>
                  <a:pt x="1" y="1764"/>
                  <a:pt x="379" y="2205"/>
                  <a:pt x="851" y="2394"/>
                </a:cubicBezTo>
                <a:lnTo>
                  <a:pt x="851" y="8254"/>
                </a:lnTo>
                <a:lnTo>
                  <a:pt x="442" y="8254"/>
                </a:lnTo>
                <a:cubicBezTo>
                  <a:pt x="221" y="8254"/>
                  <a:pt x="64" y="8475"/>
                  <a:pt x="64" y="8664"/>
                </a:cubicBezTo>
                <a:cubicBezTo>
                  <a:pt x="64" y="8916"/>
                  <a:pt x="253" y="9042"/>
                  <a:pt x="442" y="9042"/>
                </a:cubicBezTo>
                <a:lnTo>
                  <a:pt x="5955" y="9042"/>
                </a:lnTo>
                <a:lnTo>
                  <a:pt x="5955" y="10239"/>
                </a:lnTo>
                <a:cubicBezTo>
                  <a:pt x="5482" y="10397"/>
                  <a:pt x="5136" y="10869"/>
                  <a:pt x="5136" y="11405"/>
                </a:cubicBezTo>
                <a:cubicBezTo>
                  <a:pt x="5136" y="12098"/>
                  <a:pt x="5671" y="12633"/>
                  <a:pt x="6365" y="12633"/>
                </a:cubicBezTo>
                <a:cubicBezTo>
                  <a:pt x="7026" y="12633"/>
                  <a:pt x="7625" y="12098"/>
                  <a:pt x="7625" y="11405"/>
                </a:cubicBezTo>
                <a:cubicBezTo>
                  <a:pt x="7625" y="10869"/>
                  <a:pt x="7247" y="10428"/>
                  <a:pt x="6774" y="10239"/>
                </a:cubicBezTo>
                <a:lnTo>
                  <a:pt x="6774" y="9042"/>
                </a:lnTo>
                <a:lnTo>
                  <a:pt x="12288" y="9042"/>
                </a:lnTo>
                <a:cubicBezTo>
                  <a:pt x="12540" y="9042"/>
                  <a:pt x="12697" y="8853"/>
                  <a:pt x="12697" y="8664"/>
                </a:cubicBezTo>
                <a:cubicBezTo>
                  <a:pt x="12666" y="8443"/>
                  <a:pt x="12508" y="8254"/>
                  <a:pt x="12256" y="8254"/>
                </a:cubicBezTo>
                <a:lnTo>
                  <a:pt x="11815" y="8254"/>
                </a:lnTo>
                <a:lnTo>
                  <a:pt x="11815" y="2394"/>
                </a:lnTo>
                <a:cubicBezTo>
                  <a:pt x="12288" y="2237"/>
                  <a:pt x="12666" y="1764"/>
                  <a:pt x="12666" y="1229"/>
                </a:cubicBezTo>
                <a:cubicBezTo>
                  <a:pt x="12666" y="567"/>
                  <a:pt x="12098" y="0"/>
                  <a:pt x="1143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30" name="Google Shape;9330;p83"/>
          <p:cNvSpPr/>
          <p:nvPr/>
        </p:nvSpPr>
        <p:spPr>
          <a:xfrm>
            <a:off x="1763918" y="3205752"/>
            <a:ext cx="416789" cy="489681"/>
          </a:xfrm>
          <a:custGeom>
            <a:avLst/>
            <a:gdLst/>
            <a:ahLst/>
            <a:cxnLst/>
            <a:rect l="l" t="t" r="r" b="b"/>
            <a:pathLst>
              <a:path w="10807" h="12697" extrusionOk="0">
                <a:moveTo>
                  <a:pt x="6617" y="9924"/>
                </a:moveTo>
                <a:lnTo>
                  <a:pt x="6617" y="10775"/>
                </a:lnTo>
                <a:lnTo>
                  <a:pt x="4159" y="10775"/>
                </a:lnTo>
                <a:lnTo>
                  <a:pt x="4159" y="9924"/>
                </a:lnTo>
                <a:close/>
                <a:moveTo>
                  <a:pt x="4159" y="0"/>
                </a:moveTo>
                <a:cubicBezTo>
                  <a:pt x="3561" y="0"/>
                  <a:pt x="2994" y="315"/>
                  <a:pt x="2742" y="851"/>
                </a:cubicBezTo>
                <a:lnTo>
                  <a:pt x="2490" y="851"/>
                </a:lnTo>
                <a:cubicBezTo>
                  <a:pt x="1797" y="851"/>
                  <a:pt x="1166" y="1324"/>
                  <a:pt x="914" y="1954"/>
                </a:cubicBezTo>
                <a:cubicBezTo>
                  <a:pt x="1324" y="1985"/>
                  <a:pt x="1702" y="2143"/>
                  <a:pt x="1986" y="2426"/>
                </a:cubicBezTo>
                <a:cubicBezTo>
                  <a:pt x="2143" y="2584"/>
                  <a:pt x="2143" y="2836"/>
                  <a:pt x="1986" y="2993"/>
                </a:cubicBezTo>
                <a:cubicBezTo>
                  <a:pt x="1907" y="3072"/>
                  <a:pt x="1797" y="3111"/>
                  <a:pt x="1686" y="3111"/>
                </a:cubicBezTo>
                <a:cubicBezTo>
                  <a:pt x="1576" y="3111"/>
                  <a:pt x="1466" y="3072"/>
                  <a:pt x="1387" y="2993"/>
                </a:cubicBezTo>
                <a:cubicBezTo>
                  <a:pt x="1198" y="2804"/>
                  <a:pt x="946" y="2773"/>
                  <a:pt x="725" y="2773"/>
                </a:cubicBezTo>
                <a:cubicBezTo>
                  <a:pt x="284" y="3088"/>
                  <a:pt x="1" y="3560"/>
                  <a:pt x="1" y="4159"/>
                </a:cubicBezTo>
                <a:cubicBezTo>
                  <a:pt x="1" y="4411"/>
                  <a:pt x="95" y="4726"/>
                  <a:pt x="253" y="4978"/>
                </a:cubicBezTo>
                <a:cubicBezTo>
                  <a:pt x="95" y="5199"/>
                  <a:pt x="1" y="5514"/>
                  <a:pt x="1" y="5797"/>
                </a:cubicBezTo>
                <a:cubicBezTo>
                  <a:pt x="1" y="6144"/>
                  <a:pt x="127" y="6459"/>
                  <a:pt x="316" y="6742"/>
                </a:cubicBezTo>
                <a:cubicBezTo>
                  <a:pt x="599" y="6522"/>
                  <a:pt x="1009" y="6364"/>
                  <a:pt x="1387" y="6364"/>
                </a:cubicBezTo>
                <a:cubicBezTo>
                  <a:pt x="1639" y="6364"/>
                  <a:pt x="1797" y="6553"/>
                  <a:pt x="1797" y="6742"/>
                </a:cubicBezTo>
                <a:cubicBezTo>
                  <a:pt x="1797" y="6994"/>
                  <a:pt x="1576" y="7152"/>
                  <a:pt x="1387" y="7152"/>
                </a:cubicBezTo>
                <a:cubicBezTo>
                  <a:pt x="1198" y="7152"/>
                  <a:pt x="1009" y="7215"/>
                  <a:pt x="851" y="7341"/>
                </a:cubicBezTo>
                <a:lnTo>
                  <a:pt x="851" y="7404"/>
                </a:lnTo>
                <a:cubicBezTo>
                  <a:pt x="851" y="8318"/>
                  <a:pt x="1576" y="9074"/>
                  <a:pt x="2490" y="9074"/>
                </a:cubicBezTo>
                <a:lnTo>
                  <a:pt x="2742" y="9074"/>
                </a:lnTo>
                <a:cubicBezTo>
                  <a:pt x="2899" y="9357"/>
                  <a:pt x="3088" y="9546"/>
                  <a:pt x="3309" y="9704"/>
                </a:cubicBezTo>
                <a:lnTo>
                  <a:pt x="3309" y="10617"/>
                </a:lnTo>
                <a:cubicBezTo>
                  <a:pt x="3309" y="11752"/>
                  <a:pt x="4254" y="12697"/>
                  <a:pt x="5420" y="12697"/>
                </a:cubicBezTo>
                <a:cubicBezTo>
                  <a:pt x="6554" y="12697"/>
                  <a:pt x="7499" y="11752"/>
                  <a:pt x="7499" y="10617"/>
                </a:cubicBezTo>
                <a:lnTo>
                  <a:pt x="7499" y="9704"/>
                </a:lnTo>
                <a:cubicBezTo>
                  <a:pt x="7719" y="9546"/>
                  <a:pt x="7971" y="9357"/>
                  <a:pt x="8097" y="9074"/>
                </a:cubicBezTo>
                <a:lnTo>
                  <a:pt x="8318" y="9074"/>
                </a:lnTo>
                <a:cubicBezTo>
                  <a:pt x="9232" y="9074"/>
                  <a:pt x="9988" y="8318"/>
                  <a:pt x="9988" y="7404"/>
                </a:cubicBezTo>
                <a:lnTo>
                  <a:pt x="9988" y="7341"/>
                </a:lnTo>
                <a:cubicBezTo>
                  <a:pt x="9830" y="7215"/>
                  <a:pt x="9610" y="7152"/>
                  <a:pt x="9421" y="7152"/>
                </a:cubicBezTo>
                <a:cubicBezTo>
                  <a:pt x="9200" y="7152"/>
                  <a:pt x="9043" y="6931"/>
                  <a:pt x="9043" y="6742"/>
                </a:cubicBezTo>
                <a:cubicBezTo>
                  <a:pt x="9043" y="6522"/>
                  <a:pt x="9232" y="6364"/>
                  <a:pt x="9421" y="6364"/>
                </a:cubicBezTo>
                <a:cubicBezTo>
                  <a:pt x="9830" y="6364"/>
                  <a:pt x="10208" y="6522"/>
                  <a:pt x="10492" y="6742"/>
                </a:cubicBezTo>
                <a:cubicBezTo>
                  <a:pt x="10681" y="6459"/>
                  <a:pt x="10807" y="6144"/>
                  <a:pt x="10807" y="5797"/>
                </a:cubicBezTo>
                <a:cubicBezTo>
                  <a:pt x="10807" y="5514"/>
                  <a:pt x="10712" y="5199"/>
                  <a:pt x="10555" y="4978"/>
                </a:cubicBezTo>
                <a:cubicBezTo>
                  <a:pt x="10681" y="4726"/>
                  <a:pt x="10775" y="4411"/>
                  <a:pt x="10775" y="4159"/>
                </a:cubicBezTo>
                <a:cubicBezTo>
                  <a:pt x="10775" y="3592"/>
                  <a:pt x="10492" y="3088"/>
                  <a:pt x="10051" y="2773"/>
                </a:cubicBezTo>
                <a:cubicBezTo>
                  <a:pt x="10015" y="2768"/>
                  <a:pt x="9978" y="2765"/>
                  <a:pt x="9939" y="2765"/>
                </a:cubicBezTo>
                <a:cubicBezTo>
                  <a:pt x="9742" y="2765"/>
                  <a:pt x="9521" y="2835"/>
                  <a:pt x="9389" y="2993"/>
                </a:cubicBezTo>
                <a:cubicBezTo>
                  <a:pt x="9310" y="3072"/>
                  <a:pt x="9200" y="3111"/>
                  <a:pt x="9090" y="3111"/>
                </a:cubicBezTo>
                <a:cubicBezTo>
                  <a:pt x="8980" y="3111"/>
                  <a:pt x="8869" y="3072"/>
                  <a:pt x="8791" y="2993"/>
                </a:cubicBezTo>
                <a:cubicBezTo>
                  <a:pt x="8633" y="2836"/>
                  <a:pt x="8633" y="2584"/>
                  <a:pt x="8791" y="2426"/>
                </a:cubicBezTo>
                <a:cubicBezTo>
                  <a:pt x="9074" y="2143"/>
                  <a:pt x="9452" y="1954"/>
                  <a:pt x="9862" y="1954"/>
                </a:cubicBezTo>
                <a:cubicBezTo>
                  <a:pt x="9610" y="1324"/>
                  <a:pt x="9043" y="851"/>
                  <a:pt x="8287" y="851"/>
                </a:cubicBezTo>
                <a:lnTo>
                  <a:pt x="8034" y="851"/>
                </a:lnTo>
                <a:cubicBezTo>
                  <a:pt x="7782" y="315"/>
                  <a:pt x="7215" y="0"/>
                  <a:pt x="6617" y="0"/>
                </a:cubicBezTo>
                <a:cubicBezTo>
                  <a:pt x="6302" y="0"/>
                  <a:pt x="6050" y="95"/>
                  <a:pt x="5798" y="252"/>
                </a:cubicBezTo>
                <a:lnTo>
                  <a:pt x="5798" y="4190"/>
                </a:lnTo>
                <a:cubicBezTo>
                  <a:pt x="6743" y="4379"/>
                  <a:pt x="7467" y="5199"/>
                  <a:pt x="7467" y="6207"/>
                </a:cubicBezTo>
                <a:cubicBezTo>
                  <a:pt x="7467" y="6427"/>
                  <a:pt x="7247" y="6585"/>
                  <a:pt x="7058" y="6585"/>
                </a:cubicBezTo>
                <a:cubicBezTo>
                  <a:pt x="6869" y="6585"/>
                  <a:pt x="6617" y="6396"/>
                  <a:pt x="6617" y="6207"/>
                </a:cubicBezTo>
                <a:cubicBezTo>
                  <a:pt x="6617" y="5640"/>
                  <a:pt x="6270" y="5199"/>
                  <a:pt x="5798" y="5010"/>
                </a:cubicBezTo>
                <a:lnTo>
                  <a:pt x="5798" y="9074"/>
                </a:lnTo>
                <a:lnTo>
                  <a:pt x="4979" y="9074"/>
                </a:lnTo>
                <a:lnTo>
                  <a:pt x="4979" y="5010"/>
                </a:lnTo>
                <a:cubicBezTo>
                  <a:pt x="4506" y="5167"/>
                  <a:pt x="4159" y="5640"/>
                  <a:pt x="4159" y="6207"/>
                </a:cubicBezTo>
                <a:cubicBezTo>
                  <a:pt x="4159" y="6427"/>
                  <a:pt x="3939" y="6585"/>
                  <a:pt x="3718" y="6585"/>
                </a:cubicBezTo>
                <a:cubicBezTo>
                  <a:pt x="3466" y="6585"/>
                  <a:pt x="3309" y="6396"/>
                  <a:pt x="3309" y="6207"/>
                </a:cubicBezTo>
                <a:cubicBezTo>
                  <a:pt x="3309" y="5199"/>
                  <a:pt x="4033" y="4348"/>
                  <a:pt x="4979" y="4190"/>
                </a:cubicBezTo>
                <a:lnTo>
                  <a:pt x="4979" y="252"/>
                </a:lnTo>
                <a:cubicBezTo>
                  <a:pt x="4726" y="95"/>
                  <a:pt x="4474" y="0"/>
                  <a:pt x="415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31" name="Google Shape;9331;p83"/>
          <p:cNvSpPr/>
          <p:nvPr/>
        </p:nvSpPr>
        <p:spPr>
          <a:xfrm>
            <a:off x="4677631" y="2097273"/>
            <a:ext cx="488447" cy="381540"/>
          </a:xfrm>
          <a:custGeom>
            <a:avLst/>
            <a:gdLst/>
            <a:ahLst/>
            <a:cxnLst/>
            <a:rect l="l" t="t" r="r" b="b"/>
            <a:pathLst>
              <a:path w="12665" h="9893" extrusionOk="0">
                <a:moveTo>
                  <a:pt x="8538" y="2458"/>
                </a:moveTo>
                <a:cubicBezTo>
                  <a:pt x="8758" y="2458"/>
                  <a:pt x="8916" y="2678"/>
                  <a:pt x="8916" y="2899"/>
                </a:cubicBezTo>
                <a:lnTo>
                  <a:pt x="8916" y="4569"/>
                </a:lnTo>
                <a:cubicBezTo>
                  <a:pt x="8916" y="4789"/>
                  <a:pt x="8727" y="4978"/>
                  <a:pt x="8538" y="4978"/>
                </a:cubicBezTo>
                <a:cubicBezTo>
                  <a:pt x="8349" y="4978"/>
                  <a:pt x="8128" y="4789"/>
                  <a:pt x="8128" y="4569"/>
                </a:cubicBezTo>
                <a:lnTo>
                  <a:pt x="8128" y="3875"/>
                </a:lnTo>
                <a:lnTo>
                  <a:pt x="6364" y="5671"/>
                </a:lnTo>
                <a:cubicBezTo>
                  <a:pt x="6285" y="5750"/>
                  <a:pt x="6175" y="5789"/>
                  <a:pt x="6065" y="5789"/>
                </a:cubicBezTo>
                <a:cubicBezTo>
                  <a:pt x="5954" y="5789"/>
                  <a:pt x="5844" y="5750"/>
                  <a:pt x="5765" y="5671"/>
                </a:cubicBezTo>
                <a:lnTo>
                  <a:pt x="5230" y="5104"/>
                </a:lnTo>
                <a:lnTo>
                  <a:pt x="3844" y="6490"/>
                </a:lnTo>
                <a:cubicBezTo>
                  <a:pt x="3765" y="6569"/>
                  <a:pt x="3655" y="6608"/>
                  <a:pt x="3544" y="6608"/>
                </a:cubicBezTo>
                <a:cubicBezTo>
                  <a:pt x="3434" y="6608"/>
                  <a:pt x="3324" y="6569"/>
                  <a:pt x="3245" y="6490"/>
                </a:cubicBezTo>
                <a:cubicBezTo>
                  <a:pt x="3087" y="6333"/>
                  <a:pt x="3087" y="6049"/>
                  <a:pt x="3245" y="5892"/>
                </a:cubicBezTo>
                <a:lnTo>
                  <a:pt x="4915" y="4254"/>
                </a:lnTo>
                <a:cubicBezTo>
                  <a:pt x="4994" y="4175"/>
                  <a:pt x="5104" y="4135"/>
                  <a:pt x="5214" y="4135"/>
                </a:cubicBezTo>
                <a:cubicBezTo>
                  <a:pt x="5324" y="4135"/>
                  <a:pt x="5435" y="4175"/>
                  <a:pt x="5513" y="4254"/>
                </a:cubicBezTo>
                <a:lnTo>
                  <a:pt x="6049" y="4789"/>
                </a:lnTo>
                <a:lnTo>
                  <a:pt x="7561" y="3308"/>
                </a:lnTo>
                <a:lnTo>
                  <a:pt x="6868" y="3308"/>
                </a:lnTo>
                <a:cubicBezTo>
                  <a:pt x="6648" y="3308"/>
                  <a:pt x="6490" y="3088"/>
                  <a:pt x="6490" y="2899"/>
                </a:cubicBezTo>
                <a:cubicBezTo>
                  <a:pt x="6490" y="2678"/>
                  <a:pt x="6679" y="2458"/>
                  <a:pt x="6868" y="2458"/>
                </a:cubicBezTo>
                <a:close/>
                <a:moveTo>
                  <a:pt x="11814" y="8255"/>
                </a:moveTo>
                <a:cubicBezTo>
                  <a:pt x="11814" y="8538"/>
                  <a:pt x="11877" y="9105"/>
                  <a:pt x="11405" y="9105"/>
                </a:cubicBezTo>
                <a:lnTo>
                  <a:pt x="1197" y="9105"/>
                </a:lnTo>
                <a:cubicBezTo>
                  <a:pt x="977" y="9105"/>
                  <a:pt x="788" y="8885"/>
                  <a:pt x="788" y="8664"/>
                </a:cubicBezTo>
                <a:lnTo>
                  <a:pt x="788" y="8255"/>
                </a:lnTo>
                <a:close/>
                <a:moveTo>
                  <a:pt x="2048" y="0"/>
                </a:moveTo>
                <a:cubicBezTo>
                  <a:pt x="1355" y="0"/>
                  <a:pt x="819" y="536"/>
                  <a:pt x="819" y="1229"/>
                </a:cubicBezTo>
                <a:lnTo>
                  <a:pt x="819" y="7435"/>
                </a:lnTo>
                <a:lnTo>
                  <a:pt x="410" y="7435"/>
                </a:lnTo>
                <a:cubicBezTo>
                  <a:pt x="189" y="7435"/>
                  <a:pt x="0" y="7625"/>
                  <a:pt x="0" y="7845"/>
                </a:cubicBezTo>
                <a:lnTo>
                  <a:pt x="0" y="8664"/>
                </a:lnTo>
                <a:cubicBezTo>
                  <a:pt x="0" y="9326"/>
                  <a:pt x="536" y="9893"/>
                  <a:pt x="1260" y="9893"/>
                </a:cubicBezTo>
                <a:lnTo>
                  <a:pt x="11436" y="9893"/>
                </a:lnTo>
                <a:cubicBezTo>
                  <a:pt x="12129" y="9893"/>
                  <a:pt x="12665" y="9326"/>
                  <a:pt x="12665" y="8664"/>
                </a:cubicBezTo>
                <a:lnTo>
                  <a:pt x="12665" y="7845"/>
                </a:lnTo>
                <a:cubicBezTo>
                  <a:pt x="12634" y="7593"/>
                  <a:pt x="12444" y="7435"/>
                  <a:pt x="12224" y="7435"/>
                </a:cubicBezTo>
                <a:lnTo>
                  <a:pt x="11814" y="7435"/>
                </a:lnTo>
                <a:lnTo>
                  <a:pt x="11814" y="1229"/>
                </a:lnTo>
                <a:cubicBezTo>
                  <a:pt x="11814" y="536"/>
                  <a:pt x="11247" y="0"/>
                  <a:pt x="1058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9332" name="Google Shape;9332;p83"/>
          <p:cNvGrpSpPr/>
          <p:nvPr/>
        </p:nvGrpSpPr>
        <p:grpSpPr>
          <a:xfrm>
            <a:off x="4666840" y="2633526"/>
            <a:ext cx="510353" cy="490413"/>
            <a:chOff x="-62890750" y="3747425"/>
            <a:chExt cx="330825" cy="317900"/>
          </a:xfrm>
        </p:grpSpPr>
        <p:sp>
          <p:nvSpPr>
            <p:cNvPr id="9333" name="Google Shape;9333;p83"/>
            <p:cNvSpPr/>
            <p:nvPr/>
          </p:nvSpPr>
          <p:spPr>
            <a:xfrm>
              <a:off x="-62890750" y="3747425"/>
              <a:ext cx="313500" cy="195825"/>
            </a:xfrm>
            <a:custGeom>
              <a:avLst/>
              <a:gdLst/>
              <a:ahLst/>
              <a:cxnLst/>
              <a:rect l="l" t="t" r="r" b="b"/>
              <a:pathLst>
                <a:path w="12540" h="7833" extrusionOk="0">
                  <a:moveTo>
                    <a:pt x="6591" y="0"/>
                  </a:moveTo>
                  <a:cubicBezTo>
                    <a:pt x="4966" y="0"/>
                    <a:pt x="3342" y="616"/>
                    <a:pt x="2112" y="1846"/>
                  </a:cubicBezTo>
                  <a:cubicBezTo>
                    <a:pt x="663" y="3296"/>
                    <a:pt x="1" y="5438"/>
                    <a:pt x="379" y="7454"/>
                  </a:cubicBezTo>
                  <a:cubicBezTo>
                    <a:pt x="442" y="7675"/>
                    <a:pt x="568" y="7832"/>
                    <a:pt x="789" y="7832"/>
                  </a:cubicBezTo>
                  <a:lnTo>
                    <a:pt x="852" y="7832"/>
                  </a:lnTo>
                  <a:cubicBezTo>
                    <a:pt x="1104" y="7801"/>
                    <a:pt x="1198" y="7549"/>
                    <a:pt x="1167" y="7360"/>
                  </a:cubicBezTo>
                  <a:cubicBezTo>
                    <a:pt x="852" y="5596"/>
                    <a:pt x="1419" y="3737"/>
                    <a:pt x="2710" y="2477"/>
                  </a:cubicBezTo>
                  <a:cubicBezTo>
                    <a:pt x="3719" y="1437"/>
                    <a:pt x="5136" y="870"/>
                    <a:pt x="6617" y="870"/>
                  </a:cubicBezTo>
                  <a:cubicBezTo>
                    <a:pt x="7940" y="870"/>
                    <a:pt x="9200" y="1342"/>
                    <a:pt x="10177" y="2193"/>
                  </a:cubicBezTo>
                  <a:lnTo>
                    <a:pt x="9610" y="2792"/>
                  </a:lnTo>
                  <a:cubicBezTo>
                    <a:pt x="9484" y="2918"/>
                    <a:pt x="9452" y="3075"/>
                    <a:pt x="9484" y="3170"/>
                  </a:cubicBezTo>
                  <a:cubicBezTo>
                    <a:pt x="9515" y="3327"/>
                    <a:pt x="9641" y="3422"/>
                    <a:pt x="9799" y="3453"/>
                  </a:cubicBezTo>
                  <a:lnTo>
                    <a:pt x="12036" y="3926"/>
                  </a:lnTo>
                  <a:lnTo>
                    <a:pt x="12130" y="3926"/>
                  </a:lnTo>
                  <a:cubicBezTo>
                    <a:pt x="12225" y="3926"/>
                    <a:pt x="12319" y="3894"/>
                    <a:pt x="12382" y="3800"/>
                  </a:cubicBezTo>
                  <a:cubicBezTo>
                    <a:pt x="12508" y="3674"/>
                    <a:pt x="12540" y="3579"/>
                    <a:pt x="12508" y="3422"/>
                  </a:cubicBezTo>
                  <a:lnTo>
                    <a:pt x="12036" y="1153"/>
                  </a:lnTo>
                  <a:cubicBezTo>
                    <a:pt x="12004" y="1027"/>
                    <a:pt x="11878" y="901"/>
                    <a:pt x="11752" y="838"/>
                  </a:cubicBezTo>
                  <a:cubicBezTo>
                    <a:pt x="11715" y="831"/>
                    <a:pt x="11678" y="827"/>
                    <a:pt x="11642" y="827"/>
                  </a:cubicBezTo>
                  <a:cubicBezTo>
                    <a:pt x="11526" y="827"/>
                    <a:pt x="11422" y="868"/>
                    <a:pt x="11374" y="964"/>
                  </a:cubicBezTo>
                  <a:lnTo>
                    <a:pt x="10776" y="1563"/>
                  </a:lnTo>
                  <a:cubicBezTo>
                    <a:pt x="9583" y="521"/>
                    <a:pt x="8087" y="0"/>
                    <a:pt x="659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34" name="Google Shape;9334;p83"/>
            <p:cNvSpPr/>
            <p:nvPr/>
          </p:nvSpPr>
          <p:spPr>
            <a:xfrm>
              <a:off x="-62874975" y="3869075"/>
              <a:ext cx="315050" cy="196250"/>
            </a:xfrm>
            <a:custGeom>
              <a:avLst/>
              <a:gdLst/>
              <a:ahLst/>
              <a:cxnLst/>
              <a:rect l="l" t="t" r="r" b="b"/>
              <a:pathLst>
                <a:path w="12602" h="7850" extrusionOk="0">
                  <a:moveTo>
                    <a:pt x="11779" y="0"/>
                  </a:moveTo>
                  <a:cubicBezTo>
                    <a:pt x="11759" y="0"/>
                    <a:pt x="11739" y="2"/>
                    <a:pt x="11720" y="5"/>
                  </a:cubicBezTo>
                  <a:cubicBezTo>
                    <a:pt x="11499" y="36"/>
                    <a:pt x="11373" y="288"/>
                    <a:pt x="11405" y="477"/>
                  </a:cubicBezTo>
                  <a:cubicBezTo>
                    <a:pt x="11720" y="2242"/>
                    <a:pt x="11184" y="4101"/>
                    <a:pt x="9861" y="5361"/>
                  </a:cubicBezTo>
                  <a:cubicBezTo>
                    <a:pt x="8853" y="6400"/>
                    <a:pt x="7435" y="6967"/>
                    <a:pt x="5986" y="6967"/>
                  </a:cubicBezTo>
                  <a:cubicBezTo>
                    <a:pt x="4631" y="6967"/>
                    <a:pt x="3371" y="6495"/>
                    <a:pt x="2394" y="5644"/>
                  </a:cubicBezTo>
                  <a:lnTo>
                    <a:pt x="2993" y="5046"/>
                  </a:lnTo>
                  <a:cubicBezTo>
                    <a:pt x="3088" y="4920"/>
                    <a:pt x="3151" y="4762"/>
                    <a:pt x="3088" y="4668"/>
                  </a:cubicBezTo>
                  <a:cubicBezTo>
                    <a:pt x="3056" y="4510"/>
                    <a:pt x="2962" y="4416"/>
                    <a:pt x="2772" y="4384"/>
                  </a:cubicBezTo>
                  <a:lnTo>
                    <a:pt x="536" y="3912"/>
                  </a:lnTo>
                  <a:cubicBezTo>
                    <a:pt x="498" y="3904"/>
                    <a:pt x="465" y="3900"/>
                    <a:pt x="433" y="3900"/>
                  </a:cubicBezTo>
                  <a:cubicBezTo>
                    <a:pt x="332" y="3900"/>
                    <a:pt x="254" y="3941"/>
                    <a:pt x="158" y="4038"/>
                  </a:cubicBezTo>
                  <a:cubicBezTo>
                    <a:pt x="32" y="4132"/>
                    <a:pt x="0" y="4258"/>
                    <a:pt x="32" y="4416"/>
                  </a:cubicBezTo>
                  <a:lnTo>
                    <a:pt x="504" y="6652"/>
                  </a:lnTo>
                  <a:cubicBezTo>
                    <a:pt x="536" y="6810"/>
                    <a:pt x="662" y="6936"/>
                    <a:pt x="788" y="6967"/>
                  </a:cubicBezTo>
                  <a:lnTo>
                    <a:pt x="882" y="6967"/>
                  </a:lnTo>
                  <a:cubicBezTo>
                    <a:pt x="1008" y="6967"/>
                    <a:pt x="1103" y="6936"/>
                    <a:pt x="1166" y="6873"/>
                  </a:cubicBezTo>
                  <a:lnTo>
                    <a:pt x="1764" y="6274"/>
                  </a:lnTo>
                  <a:cubicBezTo>
                    <a:pt x="2930" y="7346"/>
                    <a:pt x="4442" y="7850"/>
                    <a:pt x="5923" y="7850"/>
                  </a:cubicBezTo>
                  <a:cubicBezTo>
                    <a:pt x="7561" y="7850"/>
                    <a:pt x="9168" y="7220"/>
                    <a:pt x="10428" y="5991"/>
                  </a:cubicBezTo>
                  <a:cubicBezTo>
                    <a:pt x="11909" y="4510"/>
                    <a:pt x="12602" y="2368"/>
                    <a:pt x="12192" y="320"/>
                  </a:cubicBezTo>
                  <a:cubicBezTo>
                    <a:pt x="12164" y="122"/>
                    <a:pt x="11958" y="0"/>
                    <a:pt x="1177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35" name="Google Shape;9335;p83"/>
            <p:cNvSpPr/>
            <p:nvPr/>
          </p:nvSpPr>
          <p:spPr>
            <a:xfrm>
              <a:off x="-62751325" y="3834525"/>
              <a:ext cx="15775" cy="26800"/>
            </a:xfrm>
            <a:custGeom>
              <a:avLst/>
              <a:gdLst/>
              <a:ahLst/>
              <a:cxnLst/>
              <a:rect l="l" t="t" r="r" b="b"/>
              <a:pathLst>
                <a:path w="631" h="1072" extrusionOk="0">
                  <a:moveTo>
                    <a:pt x="630" y="1"/>
                  </a:moveTo>
                  <a:cubicBezTo>
                    <a:pt x="410" y="221"/>
                    <a:pt x="158" y="599"/>
                    <a:pt x="0" y="1072"/>
                  </a:cubicBezTo>
                  <a:lnTo>
                    <a:pt x="630" y="1072"/>
                  </a:lnTo>
                  <a:lnTo>
                    <a:pt x="63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36" name="Google Shape;9336;p83"/>
            <p:cNvSpPr/>
            <p:nvPr/>
          </p:nvSpPr>
          <p:spPr>
            <a:xfrm>
              <a:off x="-62715100" y="3950300"/>
              <a:ext cx="15775" cy="26025"/>
            </a:xfrm>
            <a:custGeom>
              <a:avLst/>
              <a:gdLst/>
              <a:ahLst/>
              <a:cxnLst/>
              <a:rect l="l" t="t" r="r" b="b"/>
              <a:pathLst>
                <a:path w="631" h="1041" extrusionOk="0">
                  <a:moveTo>
                    <a:pt x="1" y="1"/>
                  </a:moveTo>
                  <a:lnTo>
                    <a:pt x="1" y="1041"/>
                  </a:lnTo>
                  <a:cubicBezTo>
                    <a:pt x="253" y="852"/>
                    <a:pt x="473" y="473"/>
                    <a:pt x="63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37" name="Google Shape;9337;p83"/>
            <p:cNvSpPr/>
            <p:nvPr/>
          </p:nvSpPr>
          <p:spPr>
            <a:xfrm>
              <a:off x="-62751325" y="3950300"/>
              <a:ext cx="15775" cy="26025"/>
            </a:xfrm>
            <a:custGeom>
              <a:avLst/>
              <a:gdLst/>
              <a:ahLst/>
              <a:cxnLst/>
              <a:rect l="l" t="t" r="r" b="b"/>
              <a:pathLst>
                <a:path w="631" h="1041" extrusionOk="0">
                  <a:moveTo>
                    <a:pt x="0" y="1"/>
                  </a:moveTo>
                  <a:cubicBezTo>
                    <a:pt x="158" y="473"/>
                    <a:pt x="410" y="852"/>
                    <a:pt x="630" y="1041"/>
                  </a:cubicBezTo>
                  <a:lnTo>
                    <a:pt x="63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38" name="Google Shape;9338;p83"/>
            <p:cNvSpPr/>
            <p:nvPr/>
          </p:nvSpPr>
          <p:spPr>
            <a:xfrm>
              <a:off x="-62822225" y="3881000"/>
              <a:ext cx="44125" cy="48075"/>
            </a:xfrm>
            <a:custGeom>
              <a:avLst/>
              <a:gdLst/>
              <a:ahLst/>
              <a:cxnLst/>
              <a:rect l="l" t="t" r="r" b="b"/>
              <a:pathLst>
                <a:path w="1765" h="1923" extrusionOk="0">
                  <a:moveTo>
                    <a:pt x="127" y="0"/>
                  </a:moveTo>
                  <a:cubicBezTo>
                    <a:pt x="32" y="316"/>
                    <a:pt x="1" y="631"/>
                    <a:pt x="1" y="977"/>
                  </a:cubicBezTo>
                  <a:cubicBezTo>
                    <a:pt x="1" y="1324"/>
                    <a:pt x="32" y="1670"/>
                    <a:pt x="127" y="1922"/>
                  </a:cubicBezTo>
                  <a:lnTo>
                    <a:pt x="1765" y="1922"/>
                  </a:lnTo>
                  <a:cubicBezTo>
                    <a:pt x="1734" y="1607"/>
                    <a:pt x="1702" y="1292"/>
                    <a:pt x="1702" y="977"/>
                  </a:cubicBezTo>
                  <a:cubicBezTo>
                    <a:pt x="1702" y="662"/>
                    <a:pt x="1734" y="316"/>
                    <a:pt x="176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39" name="Google Shape;9339;p83"/>
            <p:cNvSpPr/>
            <p:nvPr/>
          </p:nvSpPr>
          <p:spPr>
            <a:xfrm>
              <a:off x="-62715100" y="3833750"/>
              <a:ext cx="15775" cy="26800"/>
            </a:xfrm>
            <a:custGeom>
              <a:avLst/>
              <a:gdLst/>
              <a:ahLst/>
              <a:cxnLst/>
              <a:rect l="l" t="t" r="r" b="b"/>
              <a:pathLst>
                <a:path w="631" h="1072" extrusionOk="0">
                  <a:moveTo>
                    <a:pt x="1" y="0"/>
                  </a:moveTo>
                  <a:lnTo>
                    <a:pt x="1" y="1071"/>
                  </a:lnTo>
                  <a:lnTo>
                    <a:pt x="631" y="1071"/>
                  </a:lnTo>
                  <a:cubicBezTo>
                    <a:pt x="505" y="599"/>
                    <a:pt x="253" y="189"/>
                    <a:pt x="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40" name="Google Shape;9340;p83"/>
            <p:cNvSpPr/>
            <p:nvPr/>
          </p:nvSpPr>
          <p:spPr>
            <a:xfrm>
              <a:off x="-62758425" y="3881000"/>
              <a:ext cx="22875" cy="48075"/>
            </a:xfrm>
            <a:custGeom>
              <a:avLst/>
              <a:gdLst/>
              <a:ahLst/>
              <a:cxnLst/>
              <a:rect l="l" t="t" r="r" b="b"/>
              <a:pathLst>
                <a:path w="915" h="1923" extrusionOk="0">
                  <a:moveTo>
                    <a:pt x="95" y="0"/>
                  </a:moveTo>
                  <a:cubicBezTo>
                    <a:pt x="64" y="316"/>
                    <a:pt x="1" y="631"/>
                    <a:pt x="1" y="977"/>
                  </a:cubicBezTo>
                  <a:cubicBezTo>
                    <a:pt x="1" y="1324"/>
                    <a:pt x="64" y="1670"/>
                    <a:pt x="95" y="1922"/>
                  </a:cubicBezTo>
                  <a:lnTo>
                    <a:pt x="914" y="1922"/>
                  </a:lnTo>
                  <a:lnTo>
                    <a:pt x="91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41" name="Google Shape;9341;p83"/>
            <p:cNvSpPr/>
            <p:nvPr/>
          </p:nvSpPr>
          <p:spPr>
            <a:xfrm>
              <a:off x="-62715100" y="3809325"/>
              <a:ext cx="74850" cy="51225"/>
            </a:xfrm>
            <a:custGeom>
              <a:avLst/>
              <a:gdLst/>
              <a:ahLst/>
              <a:cxnLst/>
              <a:rect l="l" t="t" r="r" b="b"/>
              <a:pathLst>
                <a:path w="2994" h="2049" extrusionOk="0">
                  <a:moveTo>
                    <a:pt x="1" y="1"/>
                  </a:moveTo>
                  <a:lnTo>
                    <a:pt x="1" y="32"/>
                  </a:lnTo>
                  <a:cubicBezTo>
                    <a:pt x="631" y="253"/>
                    <a:pt x="1198" y="1009"/>
                    <a:pt x="1481" y="2048"/>
                  </a:cubicBezTo>
                  <a:lnTo>
                    <a:pt x="2994" y="2048"/>
                  </a:lnTo>
                  <a:cubicBezTo>
                    <a:pt x="2426" y="946"/>
                    <a:pt x="1324" y="158"/>
                    <a:pt x="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42" name="Google Shape;9342;p83"/>
            <p:cNvSpPr/>
            <p:nvPr/>
          </p:nvSpPr>
          <p:spPr>
            <a:xfrm>
              <a:off x="-62715875" y="3950300"/>
              <a:ext cx="75625" cy="51225"/>
            </a:xfrm>
            <a:custGeom>
              <a:avLst/>
              <a:gdLst/>
              <a:ahLst/>
              <a:cxnLst/>
              <a:rect l="l" t="t" r="r" b="b"/>
              <a:pathLst>
                <a:path w="3025" h="2049" extrusionOk="0">
                  <a:moveTo>
                    <a:pt x="1512" y="1"/>
                  </a:moveTo>
                  <a:cubicBezTo>
                    <a:pt x="1229" y="1009"/>
                    <a:pt x="662" y="1765"/>
                    <a:pt x="0" y="1986"/>
                  </a:cubicBezTo>
                  <a:lnTo>
                    <a:pt x="0" y="2049"/>
                  </a:lnTo>
                  <a:lnTo>
                    <a:pt x="32" y="2049"/>
                  </a:lnTo>
                  <a:cubicBezTo>
                    <a:pt x="1355" y="1891"/>
                    <a:pt x="2457" y="1104"/>
                    <a:pt x="302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43" name="Google Shape;9343;p83"/>
            <p:cNvSpPr/>
            <p:nvPr/>
          </p:nvSpPr>
          <p:spPr>
            <a:xfrm>
              <a:off x="-62811200" y="3949525"/>
              <a:ext cx="75650" cy="52000"/>
            </a:xfrm>
            <a:custGeom>
              <a:avLst/>
              <a:gdLst/>
              <a:ahLst/>
              <a:cxnLst/>
              <a:rect l="l" t="t" r="r" b="b"/>
              <a:pathLst>
                <a:path w="3026" h="2080" extrusionOk="0">
                  <a:moveTo>
                    <a:pt x="1" y="0"/>
                  </a:moveTo>
                  <a:cubicBezTo>
                    <a:pt x="600" y="1166"/>
                    <a:pt x="1702" y="1954"/>
                    <a:pt x="3025" y="2080"/>
                  </a:cubicBezTo>
                  <a:lnTo>
                    <a:pt x="3025" y="2017"/>
                  </a:lnTo>
                  <a:cubicBezTo>
                    <a:pt x="2364" y="1796"/>
                    <a:pt x="1860" y="1040"/>
                    <a:pt x="154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44" name="Google Shape;9344;p83"/>
            <p:cNvSpPr/>
            <p:nvPr/>
          </p:nvSpPr>
          <p:spPr>
            <a:xfrm>
              <a:off x="-62673350" y="3881000"/>
              <a:ext cx="44125" cy="48075"/>
            </a:xfrm>
            <a:custGeom>
              <a:avLst/>
              <a:gdLst/>
              <a:ahLst/>
              <a:cxnLst/>
              <a:rect l="l" t="t" r="r" b="b"/>
              <a:pathLst>
                <a:path w="1765" h="1923" extrusionOk="0">
                  <a:moveTo>
                    <a:pt x="0" y="0"/>
                  </a:moveTo>
                  <a:cubicBezTo>
                    <a:pt x="32" y="316"/>
                    <a:pt x="63" y="631"/>
                    <a:pt x="63" y="977"/>
                  </a:cubicBezTo>
                  <a:cubicBezTo>
                    <a:pt x="63" y="1324"/>
                    <a:pt x="32" y="1670"/>
                    <a:pt x="0" y="1922"/>
                  </a:cubicBezTo>
                  <a:lnTo>
                    <a:pt x="1639" y="1922"/>
                  </a:lnTo>
                  <a:cubicBezTo>
                    <a:pt x="1733" y="1670"/>
                    <a:pt x="1765" y="1292"/>
                    <a:pt x="1765" y="977"/>
                  </a:cubicBezTo>
                  <a:cubicBezTo>
                    <a:pt x="1765" y="662"/>
                    <a:pt x="1733" y="316"/>
                    <a:pt x="163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45" name="Google Shape;9345;p83"/>
            <p:cNvSpPr/>
            <p:nvPr/>
          </p:nvSpPr>
          <p:spPr>
            <a:xfrm>
              <a:off x="-62810400" y="3810125"/>
              <a:ext cx="75625" cy="51200"/>
            </a:xfrm>
            <a:custGeom>
              <a:avLst/>
              <a:gdLst/>
              <a:ahLst/>
              <a:cxnLst/>
              <a:rect l="l" t="t" r="r" b="b"/>
              <a:pathLst>
                <a:path w="3025" h="2048" extrusionOk="0">
                  <a:moveTo>
                    <a:pt x="2993" y="0"/>
                  </a:moveTo>
                  <a:cubicBezTo>
                    <a:pt x="1702" y="158"/>
                    <a:pt x="599" y="945"/>
                    <a:pt x="0" y="2048"/>
                  </a:cubicBezTo>
                  <a:lnTo>
                    <a:pt x="1544" y="2048"/>
                  </a:lnTo>
                  <a:cubicBezTo>
                    <a:pt x="1828" y="1008"/>
                    <a:pt x="2363" y="284"/>
                    <a:pt x="3025" y="32"/>
                  </a:cubicBezTo>
                  <a:lnTo>
                    <a:pt x="302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46" name="Google Shape;9346;p83"/>
            <p:cNvSpPr/>
            <p:nvPr/>
          </p:nvSpPr>
          <p:spPr>
            <a:xfrm>
              <a:off x="-62715100" y="3881000"/>
              <a:ext cx="22850" cy="48075"/>
            </a:xfrm>
            <a:custGeom>
              <a:avLst/>
              <a:gdLst/>
              <a:ahLst/>
              <a:cxnLst/>
              <a:rect l="l" t="t" r="r" b="b"/>
              <a:pathLst>
                <a:path w="914" h="1923" extrusionOk="0">
                  <a:moveTo>
                    <a:pt x="1" y="0"/>
                  </a:moveTo>
                  <a:lnTo>
                    <a:pt x="1" y="1922"/>
                  </a:lnTo>
                  <a:lnTo>
                    <a:pt x="851" y="1922"/>
                  </a:lnTo>
                  <a:cubicBezTo>
                    <a:pt x="883" y="1607"/>
                    <a:pt x="914" y="1292"/>
                    <a:pt x="914" y="977"/>
                  </a:cubicBezTo>
                  <a:cubicBezTo>
                    <a:pt x="914" y="662"/>
                    <a:pt x="883" y="316"/>
                    <a:pt x="85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347" name="Google Shape;9347;p83"/>
          <p:cNvGrpSpPr/>
          <p:nvPr/>
        </p:nvGrpSpPr>
        <p:grpSpPr>
          <a:xfrm>
            <a:off x="4677176" y="3206375"/>
            <a:ext cx="489681" cy="488485"/>
            <a:chOff x="-62884425" y="4111775"/>
            <a:chExt cx="317425" cy="316650"/>
          </a:xfrm>
        </p:grpSpPr>
        <p:sp>
          <p:nvSpPr>
            <p:cNvPr id="9348" name="Google Shape;9348;p83"/>
            <p:cNvSpPr/>
            <p:nvPr/>
          </p:nvSpPr>
          <p:spPr>
            <a:xfrm>
              <a:off x="-62884425" y="4325225"/>
              <a:ext cx="317425" cy="103200"/>
            </a:xfrm>
            <a:custGeom>
              <a:avLst/>
              <a:gdLst/>
              <a:ahLst/>
              <a:cxnLst/>
              <a:rect l="l" t="t" r="r" b="b"/>
              <a:pathLst>
                <a:path w="12697" h="4128" extrusionOk="0">
                  <a:moveTo>
                    <a:pt x="0" y="0"/>
                  </a:moveTo>
                  <a:lnTo>
                    <a:pt x="0" y="378"/>
                  </a:lnTo>
                  <a:cubicBezTo>
                    <a:pt x="0" y="1071"/>
                    <a:pt x="567" y="1638"/>
                    <a:pt x="1260" y="1638"/>
                  </a:cubicBezTo>
                  <a:lnTo>
                    <a:pt x="4001" y="1638"/>
                  </a:lnTo>
                  <a:lnTo>
                    <a:pt x="3434" y="3308"/>
                  </a:lnTo>
                  <a:lnTo>
                    <a:pt x="2930" y="3308"/>
                  </a:lnTo>
                  <a:cubicBezTo>
                    <a:pt x="2678" y="3308"/>
                    <a:pt x="2520" y="3497"/>
                    <a:pt x="2520" y="3749"/>
                  </a:cubicBezTo>
                  <a:cubicBezTo>
                    <a:pt x="2520" y="3970"/>
                    <a:pt x="2741" y="4127"/>
                    <a:pt x="2930" y="4127"/>
                  </a:cubicBezTo>
                  <a:lnTo>
                    <a:pt x="9830" y="4127"/>
                  </a:lnTo>
                  <a:cubicBezTo>
                    <a:pt x="10050" y="4127"/>
                    <a:pt x="10239" y="3938"/>
                    <a:pt x="10239" y="3749"/>
                  </a:cubicBezTo>
                  <a:cubicBezTo>
                    <a:pt x="10239" y="3497"/>
                    <a:pt x="10050" y="3308"/>
                    <a:pt x="9830" y="3308"/>
                  </a:cubicBezTo>
                  <a:lnTo>
                    <a:pt x="9294" y="3308"/>
                  </a:lnTo>
                  <a:lnTo>
                    <a:pt x="8758" y="1638"/>
                  </a:lnTo>
                  <a:lnTo>
                    <a:pt x="11468" y="1638"/>
                  </a:lnTo>
                  <a:cubicBezTo>
                    <a:pt x="12129" y="1638"/>
                    <a:pt x="12697" y="1103"/>
                    <a:pt x="12697" y="378"/>
                  </a:cubicBezTo>
                  <a:lnTo>
                    <a:pt x="1269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49" name="Google Shape;9349;p83"/>
            <p:cNvSpPr/>
            <p:nvPr/>
          </p:nvSpPr>
          <p:spPr>
            <a:xfrm>
              <a:off x="-62884425" y="4111775"/>
              <a:ext cx="317425" cy="193000"/>
            </a:xfrm>
            <a:custGeom>
              <a:avLst/>
              <a:gdLst/>
              <a:ahLst/>
              <a:cxnLst/>
              <a:rect l="l" t="t" r="r" b="b"/>
              <a:pathLst>
                <a:path w="12697" h="7720" extrusionOk="0">
                  <a:moveTo>
                    <a:pt x="6301" y="946"/>
                  </a:moveTo>
                  <a:cubicBezTo>
                    <a:pt x="6522" y="946"/>
                    <a:pt x="6742" y="1135"/>
                    <a:pt x="6742" y="1324"/>
                  </a:cubicBezTo>
                  <a:lnTo>
                    <a:pt x="6742" y="1607"/>
                  </a:lnTo>
                  <a:cubicBezTo>
                    <a:pt x="7215" y="1765"/>
                    <a:pt x="7593" y="2237"/>
                    <a:pt x="7593" y="2773"/>
                  </a:cubicBezTo>
                  <a:cubicBezTo>
                    <a:pt x="7593" y="3025"/>
                    <a:pt x="7372" y="3182"/>
                    <a:pt x="7183" y="3182"/>
                  </a:cubicBezTo>
                  <a:cubicBezTo>
                    <a:pt x="6994" y="3182"/>
                    <a:pt x="6805" y="2993"/>
                    <a:pt x="6805" y="2773"/>
                  </a:cubicBezTo>
                  <a:cubicBezTo>
                    <a:pt x="6805" y="2552"/>
                    <a:pt x="6585" y="2363"/>
                    <a:pt x="6364" y="2363"/>
                  </a:cubicBezTo>
                  <a:cubicBezTo>
                    <a:pt x="6112" y="2363"/>
                    <a:pt x="5954" y="2552"/>
                    <a:pt x="5954" y="2773"/>
                  </a:cubicBezTo>
                  <a:cubicBezTo>
                    <a:pt x="5954" y="3025"/>
                    <a:pt x="6269" y="3245"/>
                    <a:pt x="6585" y="3497"/>
                  </a:cubicBezTo>
                  <a:cubicBezTo>
                    <a:pt x="7026" y="3812"/>
                    <a:pt x="7561" y="4191"/>
                    <a:pt x="7561" y="4884"/>
                  </a:cubicBezTo>
                  <a:cubicBezTo>
                    <a:pt x="7561" y="5419"/>
                    <a:pt x="7215" y="5860"/>
                    <a:pt x="6742" y="6049"/>
                  </a:cubicBezTo>
                  <a:lnTo>
                    <a:pt x="6742" y="6333"/>
                  </a:lnTo>
                  <a:cubicBezTo>
                    <a:pt x="6742" y="6553"/>
                    <a:pt x="6553" y="6774"/>
                    <a:pt x="6301" y="6774"/>
                  </a:cubicBezTo>
                  <a:cubicBezTo>
                    <a:pt x="6080" y="6774"/>
                    <a:pt x="5923" y="6553"/>
                    <a:pt x="5923" y="6333"/>
                  </a:cubicBezTo>
                  <a:lnTo>
                    <a:pt x="5923" y="6049"/>
                  </a:lnTo>
                  <a:cubicBezTo>
                    <a:pt x="5450" y="5892"/>
                    <a:pt x="5104" y="5419"/>
                    <a:pt x="5104" y="4884"/>
                  </a:cubicBezTo>
                  <a:cubicBezTo>
                    <a:pt x="5104" y="4632"/>
                    <a:pt x="5293" y="4443"/>
                    <a:pt x="5482" y="4443"/>
                  </a:cubicBezTo>
                  <a:cubicBezTo>
                    <a:pt x="5734" y="4443"/>
                    <a:pt x="5923" y="4632"/>
                    <a:pt x="5923" y="4884"/>
                  </a:cubicBezTo>
                  <a:cubicBezTo>
                    <a:pt x="5923" y="5104"/>
                    <a:pt x="6112" y="5262"/>
                    <a:pt x="6301" y="5262"/>
                  </a:cubicBezTo>
                  <a:cubicBezTo>
                    <a:pt x="6522" y="5262"/>
                    <a:pt x="6742" y="5073"/>
                    <a:pt x="6742" y="4884"/>
                  </a:cubicBezTo>
                  <a:cubicBezTo>
                    <a:pt x="6742" y="4632"/>
                    <a:pt x="6427" y="4411"/>
                    <a:pt x="6080" y="4159"/>
                  </a:cubicBezTo>
                  <a:cubicBezTo>
                    <a:pt x="5639" y="3844"/>
                    <a:pt x="5104" y="3466"/>
                    <a:pt x="5104" y="2773"/>
                  </a:cubicBezTo>
                  <a:cubicBezTo>
                    <a:pt x="5104" y="2237"/>
                    <a:pt x="5450" y="1796"/>
                    <a:pt x="5923" y="1607"/>
                  </a:cubicBezTo>
                  <a:lnTo>
                    <a:pt x="5923" y="1324"/>
                  </a:lnTo>
                  <a:cubicBezTo>
                    <a:pt x="5923" y="1103"/>
                    <a:pt x="6112" y="946"/>
                    <a:pt x="6301" y="946"/>
                  </a:cubicBezTo>
                  <a:close/>
                  <a:moveTo>
                    <a:pt x="1260" y="0"/>
                  </a:moveTo>
                  <a:cubicBezTo>
                    <a:pt x="599" y="0"/>
                    <a:pt x="0" y="536"/>
                    <a:pt x="0" y="1261"/>
                  </a:cubicBezTo>
                  <a:lnTo>
                    <a:pt x="0" y="7719"/>
                  </a:lnTo>
                  <a:lnTo>
                    <a:pt x="12697" y="7719"/>
                  </a:lnTo>
                  <a:lnTo>
                    <a:pt x="12697" y="1261"/>
                  </a:lnTo>
                  <a:cubicBezTo>
                    <a:pt x="12697" y="536"/>
                    <a:pt x="12129" y="0"/>
                    <a:pt x="1146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350" name="Google Shape;9350;p83"/>
          <p:cNvGrpSpPr/>
          <p:nvPr/>
        </p:nvGrpSpPr>
        <p:grpSpPr>
          <a:xfrm>
            <a:off x="2907353" y="3867801"/>
            <a:ext cx="487251" cy="480001"/>
            <a:chOff x="-60991775" y="3376900"/>
            <a:chExt cx="315850" cy="311150"/>
          </a:xfrm>
        </p:grpSpPr>
        <p:sp>
          <p:nvSpPr>
            <p:cNvPr id="9351" name="Google Shape;9351;p83"/>
            <p:cNvSpPr/>
            <p:nvPr/>
          </p:nvSpPr>
          <p:spPr>
            <a:xfrm>
              <a:off x="-60991000" y="3376900"/>
              <a:ext cx="315075" cy="311150"/>
            </a:xfrm>
            <a:custGeom>
              <a:avLst/>
              <a:gdLst/>
              <a:ahLst/>
              <a:cxnLst/>
              <a:rect l="l" t="t" r="r" b="b"/>
              <a:pathLst>
                <a:path w="12603" h="12446" extrusionOk="0">
                  <a:moveTo>
                    <a:pt x="11136" y="1"/>
                  </a:moveTo>
                  <a:cubicBezTo>
                    <a:pt x="11054" y="1"/>
                    <a:pt x="10975" y="1"/>
                    <a:pt x="10902" y="1"/>
                  </a:cubicBezTo>
                  <a:cubicBezTo>
                    <a:pt x="10429" y="1"/>
                    <a:pt x="10051" y="159"/>
                    <a:pt x="9736" y="474"/>
                  </a:cubicBezTo>
                  <a:lnTo>
                    <a:pt x="3561" y="6649"/>
                  </a:lnTo>
                  <a:lnTo>
                    <a:pt x="2301" y="6428"/>
                  </a:lnTo>
                  <a:cubicBezTo>
                    <a:pt x="2278" y="6423"/>
                    <a:pt x="2253" y="6420"/>
                    <a:pt x="2229" y="6420"/>
                  </a:cubicBezTo>
                  <a:cubicBezTo>
                    <a:pt x="2119" y="6420"/>
                    <a:pt x="2000" y="6471"/>
                    <a:pt x="1923" y="6523"/>
                  </a:cubicBezTo>
                  <a:lnTo>
                    <a:pt x="158" y="8319"/>
                  </a:lnTo>
                  <a:cubicBezTo>
                    <a:pt x="32" y="8382"/>
                    <a:pt x="1" y="8539"/>
                    <a:pt x="32" y="8697"/>
                  </a:cubicBezTo>
                  <a:cubicBezTo>
                    <a:pt x="95" y="8823"/>
                    <a:pt x="190" y="8949"/>
                    <a:pt x="347" y="8980"/>
                  </a:cubicBezTo>
                  <a:lnTo>
                    <a:pt x="2994" y="9484"/>
                  </a:lnTo>
                  <a:lnTo>
                    <a:pt x="3498" y="12131"/>
                  </a:lnTo>
                  <a:cubicBezTo>
                    <a:pt x="3561" y="12288"/>
                    <a:pt x="3624" y="12414"/>
                    <a:pt x="3782" y="12446"/>
                  </a:cubicBezTo>
                  <a:lnTo>
                    <a:pt x="3908" y="12446"/>
                  </a:lnTo>
                  <a:cubicBezTo>
                    <a:pt x="4034" y="12446"/>
                    <a:pt x="4128" y="12414"/>
                    <a:pt x="4254" y="12414"/>
                  </a:cubicBezTo>
                  <a:lnTo>
                    <a:pt x="6018" y="10619"/>
                  </a:lnTo>
                  <a:cubicBezTo>
                    <a:pt x="6144" y="10556"/>
                    <a:pt x="6176" y="10398"/>
                    <a:pt x="6144" y="10272"/>
                  </a:cubicBezTo>
                  <a:lnTo>
                    <a:pt x="5924" y="9012"/>
                  </a:lnTo>
                  <a:lnTo>
                    <a:pt x="12099" y="2837"/>
                  </a:lnTo>
                  <a:cubicBezTo>
                    <a:pt x="12414" y="2522"/>
                    <a:pt x="12571" y="2081"/>
                    <a:pt x="12571" y="1671"/>
                  </a:cubicBezTo>
                  <a:cubicBezTo>
                    <a:pt x="12571" y="1199"/>
                    <a:pt x="12603" y="600"/>
                    <a:pt x="12288" y="285"/>
                  </a:cubicBezTo>
                  <a:cubicBezTo>
                    <a:pt x="12025" y="22"/>
                    <a:pt x="11544" y="1"/>
                    <a:pt x="1113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52" name="Google Shape;9352;p83"/>
            <p:cNvSpPr/>
            <p:nvPr/>
          </p:nvSpPr>
          <p:spPr>
            <a:xfrm>
              <a:off x="-60991775" y="3404275"/>
              <a:ext cx="174875" cy="89250"/>
            </a:xfrm>
            <a:custGeom>
              <a:avLst/>
              <a:gdLst/>
              <a:ahLst/>
              <a:cxnLst/>
              <a:rect l="l" t="t" r="r" b="b"/>
              <a:pathLst>
                <a:path w="6995" h="3570" extrusionOk="0">
                  <a:moveTo>
                    <a:pt x="1632" y="1"/>
                  </a:moveTo>
                  <a:cubicBezTo>
                    <a:pt x="1523" y="1"/>
                    <a:pt x="1407" y="57"/>
                    <a:pt x="1355" y="135"/>
                  </a:cubicBezTo>
                  <a:lnTo>
                    <a:pt x="158" y="1301"/>
                  </a:lnTo>
                  <a:cubicBezTo>
                    <a:pt x="95" y="1395"/>
                    <a:pt x="0" y="1553"/>
                    <a:pt x="32" y="1710"/>
                  </a:cubicBezTo>
                  <a:cubicBezTo>
                    <a:pt x="126" y="1773"/>
                    <a:pt x="189" y="1899"/>
                    <a:pt x="315" y="1931"/>
                  </a:cubicBezTo>
                  <a:lnTo>
                    <a:pt x="4317" y="3569"/>
                  </a:lnTo>
                  <a:lnTo>
                    <a:pt x="6995" y="891"/>
                  </a:lnTo>
                  <a:lnTo>
                    <a:pt x="1702" y="9"/>
                  </a:lnTo>
                  <a:cubicBezTo>
                    <a:pt x="1679" y="4"/>
                    <a:pt x="1656" y="1"/>
                    <a:pt x="163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53" name="Google Shape;9353;p83"/>
            <p:cNvSpPr/>
            <p:nvPr/>
          </p:nvSpPr>
          <p:spPr>
            <a:xfrm>
              <a:off x="-60795650" y="3513975"/>
              <a:ext cx="89000" cy="173300"/>
            </a:xfrm>
            <a:custGeom>
              <a:avLst/>
              <a:gdLst/>
              <a:ahLst/>
              <a:cxnLst/>
              <a:rect l="l" t="t" r="r" b="b"/>
              <a:pathLst>
                <a:path w="3560" h="6932" extrusionOk="0">
                  <a:moveTo>
                    <a:pt x="2678" y="0"/>
                  </a:moveTo>
                  <a:lnTo>
                    <a:pt x="0" y="2678"/>
                  </a:lnTo>
                  <a:lnTo>
                    <a:pt x="1607" y="6679"/>
                  </a:lnTo>
                  <a:cubicBezTo>
                    <a:pt x="1638" y="6805"/>
                    <a:pt x="1764" y="6931"/>
                    <a:pt x="1922" y="6931"/>
                  </a:cubicBezTo>
                  <a:lnTo>
                    <a:pt x="1985" y="6931"/>
                  </a:lnTo>
                  <a:cubicBezTo>
                    <a:pt x="2111" y="6931"/>
                    <a:pt x="2206" y="6900"/>
                    <a:pt x="2269" y="6805"/>
                  </a:cubicBezTo>
                  <a:lnTo>
                    <a:pt x="3466" y="5640"/>
                  </a:lnTo>
                  <a:cubicBezTo>
                    <a:pt x="3529" y="5545"/>
                    <a:pt x="3560" y="5388"/>
                    <a:pt x="3560" y="5262"/>
                  </a:cubicBezTo>
                  <a:lnTo>
                    <a:pt x="2678"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354" name="Google Shape;9354;p83"/>
          <p:cNvGrpSpPr/>
          <p:nvPr/>
        </p:nvGrpSpPr>
        <p:grpSpPr>
          <a:xfrm>
            <a:off x="2906736" y="4468953"/>
            <a:ext cx="488485" cy="478767"/>
            <a:chOff x="-60988625" y="3740800"/>
            <a:chExt cx="316650" cy="310350"/>
          </a:xfrm>
        </p:grpSpPr>
        <p:sp>
          <p:nvSpPr>
            <p:cNvPr id="9355" name="Google Shape;9355;p83"/>
            <p:cNvSpPr/>
            <p:nvPr/>
          </p:nvSpPr>
          <p:spPr>
            <a:xfrm>
              <a:off x="-60988625" y="3740800"/>
              <a:ext cx="311125" cy="310350"/>
            </a:xfrm>
            <a:custGeom>
              <a:avLst/>
              <a:gdLst/>
              <a:ahLst/>
              <a:cxnLst/>
              <a:rect l="l" t="t" r="r" b="b"/>
              <a:pathLst>
                <a:path w="12445" h="12414" extrusionOk="0">
                  <a:moveTo>
                    <a:pt x="7026" y="1670"/>
                  </a:moveTo>
                  <a:cubicBezTo>
                    <a:pt x="7278" y="1670"/>
                    <a:pt x="7467" y="1859"/>
                    <a:pt x="7467" y="2111"/>
                  </a:cubicBezTo>
                  <a:cubicBezTo>
                    <a:pt x="7467" y="2332"/>
                    <a:pt x="7278" y="2490"/>
                    <a:pt x="7026" y="2490"/>
                  </a:cubicBezTo>
                  <a:lnTo>
                    <a:pt x="2080" y="2490"/>
                  </a:lnTo>
                  <a:cubicBezTo>
                    <a:pt x="1828" y="2490"/>
                    <a:pt x="1639" y="2300"/>
                    <a:pt x="1639" y="2111"/>
                  </a:cubicBezTo>
                  <a:cubicBezTo>
                    <a:pt x="1639" y="1828"/>
                    <a:pt x="1828" y="1670"/>
                    <a:pt x="2080" y="1670"/>
                  </a:cubicBezTo>
                  <a:close/>
                  <a:moveTo>
                    <a:pt x="7026" y="4159"/>
                  </a:moveTo>
                  <a:cubicBezTo>
                    <a:pt x="7278" y="4159"/>
                    <a:pt x="7467" y="4348"/>
                    <a:pt x="7467" y="4537"/>
                  </a:cubicBezTo>
                  <a:cubicBezTo>
                    <a:pt x="7467" y="4789"/>
                    <a:pt x="7278" y="4978"/>
                    <a:pt x="7026" y="4978"/>
                  </a:cubicBezTo>
                  <a:lnTo>
                    <a:pt x="2080" y="4978"/>
                  </a:lnTo>
                  <a:cubicBezTo>
                    <a:pt x="1828" y="4978"/>
                    <a:pt x="1639" y="4789"/>
                    <a:pt x="1639" y="4537"/>
                  </a:cubicBezTo>
                  <a:cubicBezTo>
                    <a:pt x="1639" y="4317"/>
                    <a:pt x="1828" y="4159"/>
                    <a:pt x="2080" y="4159"/>
                  </a:cubicBezTo>
                  <a:close/>
                  <a:moveTo>
                    <a:pt x="7026" y="6648"/>
                  </a:moveTo>
                  <a:cubicBezTo>
                    <a:pt x="7278" y="6648"/>
                    <a:pt x="7467" y="6837"/>
                    <a:pt x="7467" y="7058"/>
                  </a:cubicBezTo>
                  <a:cubicBezTo>
                    <a:pt x="7467" y="7310"/>
                    <a:pt x="7278" y="7467"/>
                    <a:pt x="7026" y="7467"/>
                  </a:cubicBezTo>
                  <a:lnTo>
                    <a:pt x="2080" y="7467"/>
                  </a:lnTo>
                  <a:cubicBezTo>
                    <a:pt x="1828" y="7467"/>
                    <a:pt x="1639" y="7278"/>
                    <a:pt x="1639" y="7058"/>
                  </a:cubicBezTo>
                  <a:cubicBezTo>
                    <a:pt x="1639" y="6806"/>
                    <a:pt x="1828" y="6648"/>
                    <a:pt x="2080" y="6648"/>
                  </a:cubicBezTo>
                  <a:close/>
                  <a:moveTo>
                    <a:pt x="7026" y="9106"/>
                  </a:moveTo>
                  <a:cubicBezTo>
                    <a:pt x="7278" y="9106"/>
                    <a:pt x="7467" y="9295"/>
                    <a:pt x="7467" y="9515"/>
                  </a:cubicBezTo>
                  <a:cubicBezTo>
                    <a:pt x="7467" y="9736"/>
                    <a:pt x="7278" y="9893"/>
                    <a:pt x="7026" y="9893"/>
                  </a:cubicBezTo>
                  <a:lnTo>
                    <a:pt x="2080" y="9893"/>
                  </a:lnTo>
                  <a:cubicBezTo>
                    <a:pt x="1828" y="9893"/>
                    <a:pt x="1639" y="9704"/>
                    <a:pt x="1639" y="9515"/>
                  </a:cubicBezTo>
                  <a:cubicBezTo>
                    <a:pt x="1639" y="9263"/>
                    <a:pt x="1828" y="9106"/>
                    <a:pt x="2080" y="9106"/>
                  </a:cubicBezTo>
                  <a:close/>
                  <a:moveTo>
                    <a:pt x="11500" y="10775"/>
                  </a:moveTo>
                  <a:cubicBezTo>
                    <a:pt x="11342" y="11248"/>
                    <a:pt x="10870" y="11594"/>
                    <a:pt x="10303" y="11594"/>
                  </a:cubicBezTo>
                  <a:cubicBezTo>
                    <a:pt x="9767" y="11594"/>
                    <a:pt x="9326" y="11248"/>
                    <a:pt x="9137" y="10775"/>
                  </a:cubicBezTo>
                  <a:close/>
                  <a:moveTo>
                    <a:pt x="1261" y="1"/>
                  </a:moveTo>
                  <a:cubicBezTo>
                    <a:pt x="568" y="1"/>
                    <a:pt x="32" y="568"/>
                    <a:pt x="32" y="1229"/>
                  </a:cubicBezTo>
                  <a:lnTo>
                    <a:pt x="32" y="10334"/>
                  </a:lnTo>
                  <a:cubicBezTo>
                    <a:pt x="0" y="11468"/>
                    <a:pt x="946" y="12414"/>
                    <a:pt x="2080" y="12414"/>
                  </a:cubicBezTo>
                  <a:lnTo>
                    <a:pt x="10334" y="12414"/>
                  </a:lnTo>
                  <a:cubicBezTo>
                    <a:pt x="11500" y="12414"/>
                    <a:pt x="12445" y="11468"/>
                    <a:pt x="12445" y="10334"/>
                  </a:cubicBezTo>
                  <a:cubicBezTo>
                    <a:pt x="12445" y="10082"/>
                    <a:pt x="12224" y="9893"/>
                    <a:pt x="12004" y="9893"/>
                  </a:cubicBezTo>
                  <a:lnTo>
                    <a:pt x="9074" y="9893"/>
                  </a:lnTo>
                  <a:lnTo>
                    <a:pt x="9074" y="1229"/>
                  </a:lnTo>
                  <a:cubicBezTo>
                    <a:pt x="9074" y="568"/>
                    <a:pt x="8538" y="1"/>
                    <a:pt x="787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56" name="Google Shape;9356;p83"/>
            <p:cNvSpPr/>
            <p:nvPr/>
          </p:nvSpPr>
          <p:spPr>
            <a:xfrm>
              <a:off x="-60742100" y="3920375"/>
              <a:ext cx="68550" cy="55175"/>
            </a:xfrm>
            <a:custGeom>
              <a:avLst/>
              <a:gdLst/>
              <a:ahLst/>
              <a:cxnLst/>
              <a:rect l="l" t="t" r="r" b="b"/>
              <a:pathLst>
                <a:path w="2742" h="2207" extrusionOk="0">
                  <a:moveTo>
                    <a:pt x="0" y="1"/>
                  </a:moveTo>
                  <a:lnTo>
                    <a:pt x="0" y="32"/>
                  </a:lnTo>
                  <a:lnTo>
                    <a:pt x="1009" y="1986"/>
                  </a:lnTo>
                  <a:cubicBezTo>
                    <a:pt x="1103" y="2080"/>
                    <a:pt x="1261" y="2206"/>
                    <a:pt x="1418" y="2206"/>
                  </a:cubicBezTo>
                  <a:cubicBezTo>
                    <a:pt x="1576" y="2206"/>
                    <a:pt x="1733" y="2143"/>
                    <a:pt x="1796" y="1986"/>
                  </a:cubicBezTo>
                  <a:lnTo>
                    <a:pt x="2741" y="32"/>
                  </a:lnTo>
                  <a:lnTo>
                    <a:pt x="274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57" name="Google Shape;9357;p83"/>
            <p:cNvSpPr/>
            <p:nvPr/>
          </p:nvSpPr>
          <p:spPr>
            <a:xfrm>
              <a:off x="-60740525" y="3741600"/>
              <a:ext cx="68550" cy="158325"/>
            </a:xfrm>
            <a:custGeom>
              <a:avLst/>
              <a:gdLst/>
              <a:ahLst/>
              <a:cxnLst/>
              <a:rect l="l" t="t" r="r" b="b"/>
              <a:pathLst>
                <a:path w="2742" h="6333" extrusionOk="0">
                  <a:moveTo>
                    <a:pt x="1796" y="819"/>
                  </a:moveTo>
                  <a:cubicBezTo>
                    <a:pt x="1891" y="819"/>
                    <a:pt x="1922" y="882"/>
                    <a:pt x="1922" y="945"/>
                  </a:cubicBezTo>
                  <a:lnTo>
                    <a:pt x="1922" y="1638"/>
                  </a:lnTo>
                  <a:lnTo>
                    <a:pt x="820" y="1638"/>
                  </a:lnTo>
                  <a:lnTo>
                    <a:pt x="820" y="945"/>
                  </a:lnTo>
                  <a:cubicBezTo>
                    <a:pt x="820" y="851"/>
                    <a:pt x="883" y="819"/>
                    <a:pt x="977" y="819"/>
                  </a:cubicBezTo>
                  <a:close/>
                  <a:moveTo>
                    <a:pt x="977" y="0"/>
                  </a:moveTo>
                  <a:cubicBezTo>
                    <a:pt x="410" y="0"/>
                    <a:pt x="1" y="410"/>
                    <a:pt x="1" y="945"/>
                  </a:cubicBezTo>
                  <a:lnTo>
                    <a:pt x="1" y="6333"/>
                  </a:lnTo>
                  <a:lnTo>
                    <a:pt x="2741" y="6333"/>
                  </a:lnTo>
                  <a:lnTo>
                    <a:pt x="2741" y="945"/>
                  </a:lnTo>
                  <a:cubicBezTo>
                    <a:pt x="2741" y="410"/>
                    <a:pt x="2300" y="0"/>
                    <a:pt x="179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358" name="Google Shape;9358;p83"/>
          <p:cNvGrpSpPr/>
          <p:nvPr/>
        </p:nvGrpSpPr>
        <p:grpSpPr>
          <a:xfrm>
            <a:off x="2906736" y="5076221"/>
            <a:ext cx="488485" cy="486943"/>
            <a:chOff x="-60987850" y="4100950"/>
            <a:chExt cx="316650" cy="315650"/>
          </a:xfrm>
        </p:grpSpPr>
        <p:sp>
          <p:nvSpPr>
            <p:cNvPr id="9359" name="Google Shape;9359;p83"/>
            <p:cNvSpPr/>
            <p:nvPr/>
          </p:nvSpPr>
          <p:spPr>
            <a:xfrm>
              <a:off x="-60987850" y="4355925"/>
              <a:ext cx="315875" cy="60675"/>
            </a:xfrm>
            <a:custGeom>
              <a:avLst/>
              <a:gdLst/>
              <a:ahLst/>
              <a:cxnLst/>
              <a:rect l="l" t="t" r="r" b="b"/>
              <a:pathLst>
                <a:path w="12635" h="2427" extrusionOk="0">
                  <a:moveTo>
                    <a:pt x="1230" y="1"/>
                  </a:moveTo>
                  <a:cubicBezTo>
                    <a:pt x="537" y="1"/>
                    <a:pt x="1" y="536"/>
                    <a:pt x="1" y="1198"/>
                  </a:cubicBezTo>
                  <a:lnTo>
                    <a:pt x="1" y="2049"/>
                  </a:lnTo>
                  <a:cubicBezTo>
                    <a:pt x="1" y="2269"/>
                    <a:pt x="190" y="2427"/>
                    <a:pt x="379" y="2427"/>
                  </a:cubicBezTo>
                  <a:lnTo>
                    <a:pt x="12256" y="2427"/>
                  </a:lnTo>
                  <a:cubicBezTo>
                    <a:pt x="12477" y="2427"/>
                    <a:pt x="12634" y="2238"/>
                    <a:pt x="12634" y="2049"/>
                  </a:cubicBezTo>
                  <a:lnTo>
                    <a:pt x="12634" y="1198"/>
                  </a:lnTo>
                  <a:cubicBezTo>
                    <a:pt x="12634" y="536"/>
                    <a:pt x="12099" y="1"/>
                    <a:pt x="1140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60" name="Google Shape;9360;p83"/>
            <p:cNvSpPr/>
            <p:nvPr/>
          </p:nvSpPr>
          <p:spPr>
            <a:xfrm>
              <a:off x="-60987050" y="4100950"/>
              <a:ext cx="315850" cy="123475"/>
            </a:xfrm>
            <a:custGeom>
              <a:avLst/>
              <a:gdLst/>
              <a:ahLst/>
              <a:cxnLst/>
              <a:rect l="l" t="t" r="r" b="b"/>
              <a:pathLst>
                <a:path w="12634" h="4939" extrusionOk="0">
                  <a:moveTo>
                    <a:pt x="6270" y="2355"/>
                  </a:moveTo>
                  <a:cubicBezTo>
                    <a:pt x="6490" y="2355"/>
                    <a:pt x="6711" y="2544"/>
                    <a:pt x="6711" y="2796"/>
                  </a:cubicBezTo>
                  <a:cubicBezTo>
                    <a:pt x="6711" y="2985"/>
                    <a:pt x="6490" y="3174"/>
                    <a:pt x="6270" y="3174"/>
                  </a:cubicBezTo>
                  <a:cubicBezTo>
                    <a:pt x="6018" y="3174"/>
                    <a:pt x="5860" y="2985"/>
                    <a:pt x="5860" y="2796"/>
                  </a:cubicBezTo>
                  <a:cubicBezTo>
                    <a:pt x="5860" y="2544"/>
                    <a:pt x="6081" y="2355"/>
                    <a:pt x="6270" y="2355"/>
                  </a:cubicBezTo>
                  <a:close/>
                  <a:moveTo>
                    <a:pt x="6290" y="0"/>
                  </a:moveTo>
                  <a:cubicBezTo>
                    <a:pt x="6238" y="0"/>
                    <a:pt x="6191" y="8"/>
                    <a:pt x="6144" y="24"/>
                  </a:cubicBezTo>
                  <a:lnTo>
                    <a:pt x="252" y="2513"/>
                  </a:lnTo>
                  <a:cubicBezTo>
                    <a:pt x="95" y="2576"/>
                    <a:pt x="0" y="2702"/>
                    <a:pt x="0" y="2891"/>
                  </a:cubicBezTo>
                  <a:lnTo>
                    <a:pt x="0" y="4561"/>
                  </a:lnTo>
                  <a:cubicBezTo>
                    <a:pt x="0" y="4781"/>
                    <a:pt x="189" y="4939"/>
                    <a:pt x="410" y="4939"/>
                  </a:cubicBezTo>
                  <a:lnTo>
                    <a:pt x="12256" y="4939"/>
                  </a:lnTo>
                  <a:cubicBezTo>
                    <a:pt x="12476" y="4939"/>
                    <a:pt x="12634" y="4750"/>
                    <a:pt x="12634" y="4561"/>
                  </a:cubicBezTo>
                  <a:lnTo>
                    <a:pt x="12634" y="2891"/>
                  </a:lnTo>
                  <a:cubicBezTo>
                    <a:pt x="12602" y="2702"/>
                    <a:pt x="12539" y="2544"/>
                    <a:pt x="12382" y="2513"/>
                  </a:cubicBezTo>
                  <a:lnTo>
                    <a:pt x="6459" y="24"/>
                  </a:lnTo>
                  <a:cubicBezTo>
                    <a:pt x="6396" y="8"/>
                    <a:pt x="6341" y="0"/>
                    <a:pt x="629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61" name="Google Shape;9361;p83"/>
            <p:cNvSpPr/>
            <p:nvPr/>
          </p:nvSpPr>
          <p:spPr>
            <a:xfrm>
              <a:off x="-60757075" y="4245675"/>
              <a:ext cx="61475" cy="89025"/>
            </a:xfrm>
            <a:custGeom>
              <a:avLst/>
              <a:gdLst/>
              <a:ahLst/>
              <a:cxnLst/>
              <a:rect l="l" t="t" r="r" b="b"/>
              <a:pathLst>
                <a:path w="2459" h="3561" extrusionOk="0">
                  <a:moveTo>
                    <a:pt x="1" y="0"/>
                  </a:moveTo>
                  <a:lnTo>
                    <a:pt x="1" y="3560"/>
                  </a:lnTo>
                  <a:lnTo>
                    <a:pt x="2458" y="3560"/>
                  </a:lnTo>
                  <a:lnTo>
                    <a:pt x="2458"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62" name="Google Shape;9362;p83"/>
            <p:cNvSpPr/>
            <p:nvPr/>
          </p:nvSpPr>
          <p:spPr>
            <a:xfrm>
              <a:off x="-60861025" y="4245675"/>
              <a:ext cx="62225" cy="89025"/>
            </a:xfrm>
            <a:custGeom>
              <a:avLst/>
              <a:gdLst/>
              <a:ahLst/>
              <a:cxnLst/>
              <a:rect l="l" t="t" r="r" b="b"/>
              <a:pathLst>
                <a:path w="2489" h="3561" extrusionOk="0">
                  <a:moveTo>
                    <a:pt x="0" y="0"/>
                  </a:moveTo>
                  <a:lnTo>
                    <a:pt x="0" y="3560"/>
                  </a:lnTo>
                  <a:lnTo>
                    <a:pt x="2489" y="3560"/>
                  </a:lnTo>
                  <a:lnTo>
                    <a:pt x="2489"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63" name="Google Shape;9363;p83"/>
            <p:cNvSpPr/>
            <p:nvPr/>
          </p:nvSpPr>
          <p:spPr>
            <a:xfrm>
              <a:off x="-60964200" y="4245675"/>
              <a:ext cx="62225" cy="89025"/>
            </a:xfrm>
            <a:custGeom>
              <a:avLst/>
              <a:gdLst/>
              <a:ahLst/>
              <a:cxnLst/>
              <a:rect l="l" t="t" r="r" b="b"/>
              <a:pathLst>
                <a:path w="2489" h="3561" extrusionOk="0">
                  <a:moveTo>
                    <a:pt x="0" y="0"/>
                  </a:moveTo>
                  <a:lnTo>
                    <a:pt x="0" y="3560"/>
                  </a:lnTo>
                  <a:lnTo>
                    <a:pt x="2489" y="3560"/>
                  </a:lnTo>
                  <a:lnTo>
                    <a:pt x="2489"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364" name="Google Shape;9364;p83"/>
          <p:cNvGrpSpPr/>
          <p:nvPr/>
        </p:nvGrpSpPr>
        <p:grpSpPr>
          <a:xfrm>
            <a:off x="5266449" y="4470168"/>
            <a:ext cx="492111" cy="476337"/>
            <a:chOff x="-59447250" y="3706150"/>
            <a:chExt cx="319000" cy="308775"/>
          </a:xfrm>
        </p:grpSpPr>
        <p:sp>
          <p:nvSpPr>
            <p:cNvPr id="9365" name="Google Shape;9365;p83"/>
            <p:cNvSpPr/>
            <p:nvPr/>
          </p:nvSpPr>
          <p:spPr>
            <a:xfrm>
              <a:off x="-59381875" y="3922750"/>
              <a:ext cx="79575" cy="29950"/>
            </a:xfrm>
            <a:custGeom>
              <a:avLst/>
              <a:gdLst/>
              <a:ahLst/>
              <a:cxnLst/>
              <a:rect l="l" t="t" r="r" b="b"/>
              <a:pathLst>
                <a:path w="3183" h="1198" extrusionOk="0">
                  <a:moveTo>
                    <a:pt x="1607" y="0"/>
                  </a:moveTo>
                  <a:cubicBezTo>
                    <a:pt x="820" y="0"/>
                    <a:pt x="190" y="504"/>
                    <a:pt x="1" y="1197"/>
                  </a:cubicBezTo>
                  <a:lnTo>
                    <a:pt x="3183" y="1197"/>
                  </a:lnTo>
                  <a:cubicBezTo>
                    <a:pt x="3025" y="536"/>
                    <a:pt x="2363" y="0"/>
                    <a:pt x="160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66" name="Google Shape;9366;p83"/>
            <p:cNvSpPr/>
            <p:nvPr/>
          </p:nvSpPr>
          <p:spPr>
            <a:xfrm>
              <a:off x="-59364550" y="3861525"/>
              <a:ext cx="43350" cy="40900"/>
            </a:xfrm>
            <a:custGeom>
              <a:avLst/>
              <a:gdLst/>
              <a:ahLst/>
              <a:cxnLst/>
              <a:rect l="l" t="t" r="r" b="b"/>
              <a:pathLst>
                <a:path w="1734" h="1636" extrusionOk="0">
                  <a:moveTo>
                    <a:pt x="858" y="0"/>
                  </a:moveTo>
                  <a:cubicBezTo>
                    <a:pt x="784" y="0"/>
                    <a:pt x="707" y="8"/>
                    <a:pt x="631" y="23"/>
                  </a:cubicBezTo>
                  <a:cubicBezTo>
                    <a:pt x="347" y="118"/>
                    <a:pt x="127" y="307"/>
                    <a:pt x="95" y="590"/>
                  </a:cubicBezTo>
                  <a:cubicBezTo>
                    <a:pt x="1" y="906"/>
                    <a:pt x="95" y="1189"/>
                    <a:pt x="284" y="1410"/>
                  </a:cubicBezTo>
                  <a:cubicBezTo>
                    <a:pt x="446" y="1548"/>
                    <a:pt x="658" y="1636"/>
                    <a:pt x="871" y="1636"/>
                  </a:cubicBezTo>
                  <a:cubicBezTo>
                    <a:pt x="949" y="1636"/>
                    <a:pt x="1027" y="1624"/>
                    <a:pt x="1103" y="1599"/>
                  </a:cubicBezTo>
                  <a:cubicBezTo>
                    <a:pt x="1387" y="1536"/>
                    <a:pt x="1607" y="1347"/>
                    <a:pt x="1670" y="1063"/>
                  </a:cubicBezTo>
                  <a:cubicBezTo>
                    <a:pt x="1733" y="748"/>
                    <a:pt x="1670" y="464"/>
                    <a:pt x="1450" y="244"/>
                  </a:cubicBezTo>
                  <a:cubicBezTo>
                    <a:pt x="1307" y="77"/>
                    <a:pt x="1091" y="0"/>
                    <a:pt x="85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67" name="Google Shape;9367;p83"/>
            <p:cNvSpPr/>
            <p:nvPr/>
          </p:nvSpPr>
          <p:spPr>
            <a:xfrm>
              <a:off x="-59447250" y="3706150"/>
              <a:ext cx="319000" cy="308775"/>
            </a:xfrm>
            <a:custGeom>
              <a:avLst/>
              <a:gdLst/>
              <a:ahLst/>
              <a:cxnLst/>
              <a:rect l="l" t="t" r="r" b="b"/>
              <a:pathLst>
                <a:path w="12760" h="12351" extrusionOk="0">
                  <a:moveTo>
                    <a:pt x="6428" y="820"/>
                  </a:moveTo>
                  <a:cubicBezTo>
                    <a:pt x="6900" y="820"/>
                    <a:pt x="7247" y="1166"/>
                    <a:pt x="7247" y="1639"/>
                  </a:cubicBezTo>
                  <a:lnTo>
                    <a:pt x="7247" y="4128"/>
                  </a:lnTo>
                  <a:lnTo>
                    <a:pt x="5609" y="4128"/>
                  </a:lnTo>
                  <a:lnTo>
                    <a:pt x="5609" y="1639"/>
                  </a:lnTo>
                  <a:cubicBezTo>
                    <a:pt x="5609" y="1166"/>
                    <a:pt x="5955" y="820"/>
                    <a:pt x="6428" y="820"/>
                  </a:cubicBezTo>
                  <a:close/>
                  <a:moveTo>
                    <a:pt x="10681" y="6616"/>
                  </a:moveTo>
                  <a:cubicBezTo>
                    <a:pt x="10901" y="6616"/>
                    <a:pt x="11059" y="6805"/>
                    <a:pt x="11059" y="6994"/>
                  </a:cubicBezTo>
                  <a:cubicBezTo>
                    <a:pt x="11122" y="7247"/>
                    <a:pt x="10901" y="7436"/>
                    <a:pt x="10681" y="7436"/>
                  </a:cubicBezTo>
                  <a:lnTo>
                    <a:pt x="8192" y="7436"/>
                  </a:lnTo>
                  <a:cubicBezTo>
                    <a:pt x="7971" y="7436"/>
                    <a:pt x="7751" y="7247"/>
                    <a:pt x="7751" y="6994"/>
                  </a:cubicBezTo>
                  <a:cubicBezTo>
                    <a:pt x="7751" y="6742"/>
                    <a:pt x="7971" y="6616"/>
                    <a:pt x="8192" y="6616"/>
                  </a:cubicBezTo>
                  <a:close/>
                  <a:moveTo>
                    <a:pt x="10681" y="8255"/>
                  </a:moveTo>
                  <a:cubicBezTo>
                    <a:pt x="10901" y="8255"/>
                    <a:pt x="11059" y="8444"/>
                    <a:pt x="11059" y="8696"/>
                  </a:cubicBezTo>
                  <a:cubicBezTo>
                    <a:pt x="11122" y="8885"/>
                    <a:pt x="10901" y="9074"/>
                    <a:pt x="10681" y="9074"/>
                  </a:cubicBezTo>
                  <a:lnTo>
                    <a:pt x="8192" y="9074"/>
                  </a:lnTo>
                  <a:cubicBezTo>
                    <a:pt x="7971" y="9074"/>
                    <a:pt x="7751" y="8885"/>
                    <a:pt x="7751" y="8696"/>
                  </a:cubicBezTo>
                  <a:cubicBezTo>
                    <a:pt x="7751" y="8444"/>
                    <a:pt x="7971" y="8255"/>
                    <a:pt x="8192" y="8255"/>
                  </a:cubicBezTo>
                  <a:close/>
                  <a:moveTo>
                    <a:pt x="4233" y="5360"/>
                  </a:moveTo>
                  <a:cubicBezTo>
                    <a:pt x="4671" y="5360"/>
                    <a:pt x="5082" y="5531"/>
                    <a:pt x="5388" y="5860"/>
                  </a:cubicBezTo>
                  <a:cubicBezTo>
                    <a:pt x="5829" y="6301"/>
                    <a:pt x="5987" y="6868"/>
                    <a:pt x="5829" y="7467"/>
                  </a:cubicBezTo>
                  <a:cubicBezTo>
                    <a:pt x="5766" y="7751"/>
                    <a:pt x="5640" y="7971"/>
                    <a:pt x="5451" y="8192"/>
                  </a:cubicBezTo>
                  <a:cubicBezTo>
                    <a:pt x="6176" y="8601"/>
                    <a:pt x="6711" y="9389"/>
                    <a:pt x="6711" y="10334"/>
                  </a:cubicBezTo>
                  <a:cubicBezTo>
                    <a:pt x="6711" y="10555"/>
                    <a:pt x="6491" y="10744"/>
                    <a:pt x="6270" y="10744"/>
                  </a:cubicBezTo>
                  <a:lnTo>
                    <a:pt x="2143" y="10744"/>
                  </a:lnTo>
                  <a:cubicBezTo>
                    <a:pt x="1891" y="10744"/>
                    <a:pt x="1733" y="10555"/>
                    <a:pt x="1733" y="10303"/>
                  </a:cubicBezTo>
                  <a:cubicBezTo>
                    <a:pt x="1733" y="9357"/>
                    <a:pt x="2238" y="8570"/>
                    <a:pt x="3025" y="8129"/>
                  </a:cubicBezTo>
                  <a:cubicBezTo>
                    <a:pt x="2647" y="7688"/>
                    <a:pt x="2490" y="7121"/>
                    <a:pt x="2647" y="6553"/>
                  </a:cubicBezTo>
                  <a:cubicBezTo>
                    <a:pt x="2805" y="6018"/>
                    <a:pt x="3246" y="5577"/>
                    <a:pt x="3781" y="5419"/>
                  </a:cubicBezTo>
                  <a:cubicBezTo>
                    <a:pt x="3933" y="5379"/>
                    <a:pt x="4084" y="5360"/>
                    <a:pt x="4233" y="5360"/>
                  </a:cubicBezTo>
                  <a:close/>
                  <a:moveTo>
                    <a:pt x="10681" y="9893"/>
                  </a:moveTo>
                  <a:cubicBezTo>
                    <a:pt x="10901" y="9893"/>
                    <a:pt x="11059" y="10113"/>
                    <a:pt x="11059" y="10303"/>
                  </a:cubicBezTo>
                  <a:cubicBezTo>
                    <a:pt x="11122" y="10555"/>
                    <a:pt x="10901" y="10744"/>
                    <a:pt x="10681" y="10744"/>
                  </a:cubicBezTo>
                  <a:lnTo>
                    <a:pt x="8192" y="10744"/>
                  </a:lnTo>
                  <a:cubicBezTo>
                    <a:pt x="7971" y="10744"/>
                    <a:pt x="7751" y="10555"/>
                    <a:pt x="7751" y="10303"/>
                  </a:cubicBezTo>
                  <a:cubicBezTo>
                    <a:pt x="7751" y="10050"/>
                    <a:pt x="7971" y="9893"/>
                    <a:pt x="8192" y="9893"/>
                  </a:cubicBezTo>
                  <a:close/>
                  <a:moveTo>
                    <a:pt x="6396" y="0"/>
                  </a:moveTo>
                  <a:cubicBezTo>
                    <a:pt x="5483" y="0"/>
                    <a:pt x="4726" y="725"/>
                    <a:pt x="4726" y="1639"/>
                  </a:cubicBezTo>
                  <a:lnTo>
                    <a:pt x="4726" y="2458"/>
                  </a:lnTo>
                  <a:lnTo>
                    <a:pt x="1261" y="2458"/>
                  </a:lnTo>
                  <a:cubicBezTo>
                    <a:pt x="599" y="2458"/>
                    <a:pt x="1" y="3025"/>
                    <a:pt x="1" y="3686"/>
                  </a:cubicBezTo>
                  <a:lnTo>
                    <a:pt x="1" y="11122"/>
                  </a:lnTo>
                  <a:cubicBezTo>
                    <a:pt x="1" y="11815"/>
                    <a:pt x="568" y="12350"/>
                    <a:pt x="1261" y="12350"/>
                  </a:cubicBezTo>
                  <a:lnTo>
                    <a:pt x="11468" y="12350"/>
                  </a:lnTo>
                  <a:cubicBezTo>
                    <a:pt x="12130" y="12350"/>
                    <a:pt x="12697" y="11815"/>
                    <a:pt x="12697" y="11122"/>
                  </a:cubicBezTo>
                  <a:lnTo>
                    <a:pt x="12697" y="3686"/>
                  </a:lnTo>
                  <a:cubicBezTo>
                    <a:pt x="12760" y="3025"/>
                    <a:pt x="12162" y="2458"/>
                    <a:pt x="11500" y="2458"/>
                  </a:cubicBezTo>
                  <a:lnTo>
                    <a:pt x="8034" y="2458"/>
                  </a:lnTo>
                  <a:lnTo>
                    <a:pt x="8034" y="1639"/>
                  </a:lnTo>
                  <a:cubicBezTo>
                    <a:pt x="8034" y="725"/>
                    <a:pt x="7278" y="0"/>
                    <a:pt x="639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68" name="Google Shape;9368;p83"/>
            <p:cNvSpPr/>
            <p:nvPr/>
          </p:nvSpPr>
          <p:spPr>
            <a:xfrm>
              <a:off x="-59293650" y="3740025"/>
              <a:ext cx="14175" cy="14200"/>
            </a:xfrm>
            <a:custGeom>
              <a:avLst/>
              <a:gdLst/>
              <a:ahLst/>
              <a:cxnLst/>
              <a:rect l="l" t="t" r="r" b="b"/>
              <a:pathLst>
                <a:path w="567" h="568" extrusionOk="0">
                  <a:moveTo>
                    <a:pt x="284" y="0"/>
                  </a:moveTo>
                  <a:cubicBezTo>
                    <a:pt x="126" y="0"/>
                    <a:pt x="0" y="126"/>
                    <a:pt x="0" y="284"/>
                  </a:cubicBezTo>
                  <a:cubicBezTo>
                    <a:pt x="0" y="441"/>
                    <a:pt x="126" y="567"/>
                    <a:pt x="284" y="567"/>
                  </a:cubicBezTo>
                  <a:cubicBezTo>
                    <a:pt x="441" y="567"/>
                    <a:pt x="567" y="441"/>
                    <a:pt x="567" y="284"/>
                  </a:cubicBezTo>
                  <a:cubicBezTo>
                    <a:pt x="567" y="126"/>
                    <a:pt x="441" y="0"/>
                    <a:pt x="28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369" name="Google Shape;9369;p83"/>
          <p:cNvGrpSpPr/>
          <p:nvPr/>
        </p:nvGrpSpPr>
        <p:grpSpPr>
          <a:xfrm>
            <a:off x="2318085" y="2045248"/>
            <a:ext cx="490915" cy="485632"/>
            <a:chOff x="-64406125" y="3362225"/>
            <a:chExt cx="318225" cy="314800"/>
          </a:xfrm>
        </p:grpSpPr>
        <p:sp>
          <p:nvSpPr>
            <p:cNvPr id="9370" name="Google Shape;9370;p83"/>
            <p:cNvSpPr/>
            <p:nvPr/>
          </p:nvSpPr>
          <p:spPr>
            <a:xfrm>
              <a:off x="-64332100" y="3362225"/>
              <a:ext cx="170150" cy="199025"/>
            </a:xfrm>
            <a:custGeom>
              <a:avLst/>
              <a:gdLst/>
              <a:ahLst/>
              <a:cxnLst/>
              <a:rect l="l" t="t" r="r" b="b"/>
              <a:pathLst>
                <a:path w="6806" h="7961" extrusionOk="0">
                  <a:moveTo>
                    <a:pt x="4506" y="3266"/>
                  </a:moveTo>
                  <a:cubicBezTo>
                    <a:pt x="4569" y="3266"/>
                    <a:pt x="4601" y="3298"/>
                    <a:pt x="4632" y="3298"/>
                  </a:cubicBezTo>
                  <a:lnTo>
                    <a:pt x="5577" y="4621"/>
                  </a:lnTo>
                  <a:cubicBezTo>
                    <a:pt x="5420" y="5881"/>
                    <a:pt x="4664" y="7110"/>
                    <a:pt x="3403" y="7110"/>
                  </a:cubicBezTo>
                  <a:cubicBezTo>
                    <a:pt x="2206" y="7110"/>
                    <a:pt x="1419" y="5944"/>
                    <a:pt x="1261" y="4621"/>
                  </a:cubicBezTo>
                  <a:lnTo>
                    <a:pt x="2206" y="3298"/>
                  </a:lnTo>
                  <a:cubicBezTo>
                    <a:pt x="2238" y="3266"/>
                    <a:pt x="2269" y="3266"/>
                    <a:pt x="2301" y="3266"/>
                  </a:cubicBezTo>
                  <a:close/>
                  <a:moveTo>
                    <a:pt x="4055" y="1"/>
                  </a:moveTo>
                  <a:cubicBezTo>
                    <a:pt x="3400" y="1"/>
                    <a:pt x="2703" y="167"/>
                    <a:pt x="2049" y="494"/>
                  </a:cubicBezTo>
                  <a:cubicBezTo>
                    <a:pt x="1957" y="483"/>
                    <a:pt x="1867" y="478"/>
                    <a:pt x="1779" y="478"/>
                  </a:cubicBezTo>
                  <a:cubicBezTo>
                    <a:pt x="1354" y="478"/>
                    <a:pt x="976" y="600"/>
                    <a:pt x="662" y="809"/>
                  </a:cubicBezTo>
                  <a:cubicBezTo>
                    <a:pt x="347" y="1061"/>
                    <a:pt x="1" y="1534"/>
                    <a:pt x="1" y="2384"/>
                  </a:cubicBezTo>
                  <a:cubicBezTo>
                    <a:pt x="1" y="2857"/>
                    <a:pt x="95" y="3613"/>
                    <a:pt x="347" y="4621"/>
                  </a:cubicBezTo>
                  <a:cubicBezTo>
                    <a:pt x="473" y="4810"/>
                    <a:pt x="536" y="6070"/>
                    <a:pt x="1482" y="7078"/>
                  </a:cubicBezTo>
                  <a:cubicBezTo>
                    <a:pt x="2049" y="7646"/>
                    <a:pt x="2710" y="7961"/>
                    <a:pt x="3403" y="7961"/>
                  </a:cubicBezTo>
                  <a:cubicBezTo>
                    <a:pt x="5136" y="7961"/>
                    <a:pt x="6207" y="6417"/>
                    <a:pt x="6396" y="4621"/>
                  </a:cubicBezTo>
                  <a:cubicBezTo>
                    <a:pt x="6554" y="4085"/>
                    <a:pt x="6774" y="3046"/>
                    <a:pt x="6806" y="2447"/>
                  </a:cubicBezTo>
                  <a:cubicBezTo>
                    <a:pt x="6806" y="1565"/>
                    <a:pt x="6459" y="872"/>
                    <a:pt x="5703" y="431"/>
                  </a:cubicBezTo>
                  <a:cubicBezTo>
                    <a:pt x="5234" y="143"/>
                    <a:pt x="4662" y="1"/>
                    <a:pt x="405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71" name="Google Shape;9371;p83"/>
            <p:cNvSpPr/>
            <p:nvPr/>
          </p:nvSpPr>
          <p:spPr>
            <a:xfrm>
              <a:off x="-64406125" y="3559050"/>
              <a:ext cx="318225" cy="117975"/>
            </a:xfrm>
            <a:custGeom>
              <a:avLst/>
              <a:gdLst/>
              <a:ahLst/>
              <a:cxnLst/>
              <a:rect l="l" t="t" r="r" b="b"/>
              <a:pathLst>
                <a:path w="12729" h="4719" extrusionOk="0">
                  <a:moveTo>
                    <a:pt x="4474" y="1001"/>
                  </a:moveTo>
                  <a:lnTo>
                    <a:pt x="5797" y="2293"/>
                  </a:lnTo>
                  <a:lnTo>
                    <a:pt x="5199" y="2891"/>
                  </a:lnTo>
                  <a:lnTo>
                    <a:pt x="4002" y="1159"/>
                  </a:lnTo>
                  <a:cubicBezTo>
                    <a:pt x="4159" y="1096"/>
                    <a:pt x="4380" y="1064"/>
                    <a:pt x="4474" y="1001"/>
                  </a:cubicBezTo>
                  <a:close/>
                  <a:moveTo>
                    <a:pt x="8318" y="1001"/>
                  </a:moveTo>
                  <a:cubicBezTo>
                    <a:pt x="8475" y="1064"/>
                    <a:pt x="8633" y="1159"/>
                    <a:pt x="8790" y="1190"/>
                  </a:cubicBezTo>
                  <a:lnTo>
                    <a:pt x="7593" y="2891"/>
                  </a:lnTo>
                  <a:lnTo>
                    <a:pt x="6995" y="2293"/>
                  </a:lnTo>
                  <a:lnTo>
                    <a:pt x="8318" y="1001"/>
                  </a:lnTo>
                  <a:close/>
                  <a:moveTo>
                    <a:pt x="10681" y="3112"/>
                  </a:moveTo>
                  <a:cubicBezTo>
                    <a:pt x="10901" y="3112"/>
                    <a:pt x="11059" y="3301"/>
                    <a:pt x="11059" y="3553"/>
                  </a:cubicBezTo>
                  <a:cubicBezTo>
                    <a:pt x="11059" y="3742"/>
                    <a:pt x="10870" y="3931"/>
                    <a:pt x="10681" y="3931"/>
                  </a:cubicBezTo>
                  <a:lnTo>
                    <a:pt x="9578" y="3931"/>
                  </a:lnTo>
                  <a:cubicBezTo>
                    <a:pt x="9326" y="3931"/>
                    <a:pt x="9137" y="3742"/>
                    <a:pt x="9137" y="3553"/>
                  </a:cubicBezTo>
                  <a:cubicBezTo>
                    <a:pt x="9137" y="3301"/>
                    <a:pt x="9326" y="3112"/>
                    <a:pt x="9578" y="3112"/>
                  </a:cubicBezTo>
                  <a:close/>
                  <a:moveTo>
                    <a:pt x="4458" y="1"/>
                  </a:moveTo>
                  <a:cubicBezTo>
                    <a:pt x="4348" y="1"/>
                    <a:pt x="4238" y="40"/>
                    <a:pt x="4159" y="119"/>
                  </a:cubicBezTo>
                  <a:cubicBezTo>
                    <a:pt x="4065" y="245"/>
                    <a:pt x="3939" y="308"/>
                    <a:pt x="3781" y="308"/>
                  </a:cubicBezTo>
                  <a:lnTo>
                    <a:pt x="2395" y="308"/>
                  </a:lnTo>
                  <a:cubicBezTo>
                    <a:pt x="914" y="308"/>
                    <a:pt x="0" y="1442"/>
                    <a:pt x="0" y="2639"/>
                  </a:cubicBezTo>
                  <a:lnTo>
                    <a:pt x="0" y="4341"/>
                  </a:lnTo>
                  <a:cubicBezTo>
                    <a:pt x="0" y="4561"/>
                    <a:pt x="189" y="4719"/>
                    <a:pt x="441" y="4719"/>
                  </a:cubicBezTo>
                  <a:lnTo>
                    <a:pt x="12287" y="4719"/>
                  </a:lnTo>
                  <a:cubicBezTo>
                    <a:pt x="12508" y="4719"/>
                    <a:pt x="12665" y="4530"/>
                    <a:pt x="12665" y="4341"/>
                  </a:cubicBezTo>
                  <a:lnTo>
                    <a:pt x="12665" y="2639"/>
                  </a:lnTo>
                  <a:cubicBezTo>
                    <a:pt x="12728" y="1474"/>
                    <a:pt x="11783" y="371"/>
                    <a:pt x="10303" y="371"/>
                  </a:cubicBezTo>
                  <a:lnTo>
                    <a:pt x="8948" y="371"/>
                  </a:lnTo>
                  <a:cubicBezTo>
                    <a:pt x="8727" y="371"/>
                    <a:pt x="8664" y="277"/>
                    <a:pt x="8538" y="151"/>
                  </a:cubicBezTo>
                  <a:cubicBezTo>
                    <a:pt x="8456" y="52"/>
                    <a:pt x="8339" y="5"/>
                    <a:pt x="8219" y="5"/>
                  </a:cubicBezTo>
                  <a:cubicBezTo>
                    <a:pt x="8110" y="5"/>
                    <a:pt x="7998" y="44"/>
                    <a:pt x="7908" y="119"/>
                  </a:cubicBezTo>
                  <a:lnTo>
                    <a:pt x="6333" y="1694"/>
                  </a:lnTo>
                  <a:lnTo>
                    <a:pt x="4758" y="119"/>
                  </a:lnTo>
                  <a:cubicBezTo>
                    <a:pt x="4679" y="40"/>
                    <a:pt x="4569" y="1"/>
                    <a:pt x="445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9372" name="Google Shape;9372;p83"/>
          <p:cNvSpPr/>
          <p:nvPr/>
        </p:nvSpPr>
        <p:spPr>
          <a:xfrm>
            <a:off x="2402361" y="2633868"/>
            <a:ext cx="322032" cy="489681"/>
          </a:xfrm>
          <a:custGeom>
            <a:avLst/>
            <a:gdLst/>
            <a:ahLst/>
            <a:cxnLst/>
            <a:rect l="l" t="t" r="r" b="b"/>
            <a:pathLst>
              <a:path w="8350" h="12697" extrusionOk="0">
                <a:moveTo>
                  <a:pt x="4222" y="1166"/>
                </a:moveTo>
                <a:cubicBezTo>
                  <a:pt x="4443" y="1166"/>
                  <a:pt x="4600" y="1386"/>
                  <a:pt x="4600" y="1607"/>
                </a:cubicBezTo>
                <a:lnTo>
                  <a:pt x="4600" y="1890"/>
                </a:lnTo>
                <a:cubicBezTo>
                  <a:pt x="5073" y="2048"/>
                  <a:pt x="5451" y="2520"/>
                  <a:pt x="5451" y="3088"/>
                </a:cubicBezTo>
                <a:cubicBezTo>
                  <a:pt x="5451" y="3308"/>
                  <a:pt x="5231" y="3497"/>
                  <a:pt x="5010" y="3497"/>
                </a:cubicBezTo>
                <a:cubicBezTo>
                  <a:pt x="4758" y="3497"/>
                  <a:pt x="4600" y="3308"/>
                  <a:pt x="4600" y="3088"/>
                </a:cubicBezTo>
                <a:cubicBezTo>
                  <a:pt x="4600" y="2835"/>
                  <a:pt x="4411" y="2678"/>
                  <a:pt x="4222" y="2678"/>
                </a:cubicBezTo>
                <a:cubicBezTo>
                  <a:pt x="3970" y="2678"/>
                  <a:pt x="3781" y="2867"/>
                  <a:pt x="3781" y="3088"/>
                </a:cubicBezTo>
                <a:cubicBezTo>
                  <a:pt x="3781" y="3308"/>
                  <a:pt x="4096" y="3529"/>
                  <a:pt x="4443" y="3781"/>
                </a:cubicBezTo>
                <a:cubicBezTo>
                  <a:pt x="4884" y="4096"/>
                  <a:pt x="5451" y="4505"/>
                  <a:pt x="5451" y="5167"/>
                </a:cubicBezTo>
                <a:cubicBezTo>
                  <a:pt x="5451" y="5702"/>
                  <a:pt x="5073" y="6143"/>
                  <a:pt x="4600" y="6333"/>
                </a:cubicBezTo>
                <a:lnTo>
                  <a:pt x="4600" y="6616"/>
                </a:lnTo>
                <a:cubicBezTo>
                  <a:pt x="4600" y="6868"/>
                  <a:pt x="4411" y="7026"/>
                  <a:pt x="4222" y="7026"/>
                </a:cubicBezTo>
                <a:cubicBezTo>
                  <a:pt x="3970" y="7026"/>
                  <a:pt x="3781" y="6805"/>
                  <a:pt x="3781" y="6616"/>
                </a:cubicBezTo>
                <a:lnTo>
                  <a:pt x="3781" y="6333"/>
                </a:lnTo>
                <a:cubicBezTo>
                  <a:pt x="3309" y="6143"/>
                  <a:pt x="2962" y="5702"/>
                  <a:pt x="2962" y="5167"/>
                </a:cubicBezTo>
                <a:cubicBezTo>
                  <a:pt x="2962" y="4915"/>
                  <a:pt x="3151" y="4757"/>
                  <a:pt x="3372" y="4757"/>
                </a:cubicBezTo>
                <a:cubicBezTo>
                  <a:pt x="3624" y="4757"/>
                  <a:pt x="3781" y="4978"/>
                  <a:pt x="3781" y="5167"/>
                </a:cubicBezTo>
                <a:cubicBezTo>
                  <a:pt x="3781" y="5387"/>
                  <a:pt x="3970" y="5608"/>
                  <a:pt x="4222" y="5608"/>
                </a:cubicBezTo>
                <a:cubicBezTo>
                  <a:pt x="4443" y="5608"/>
                  <a:pt x="4600" y="5387"/>
                  <a:pt x="4600" y="5167"/>
                </a:cubicBezTo>
                <a:cubicBezTo>
                  <a:pt x="4600" y="4915"/>
                  <a:pt x="4285" y="4694"/>
                  <a:pt x="3939" y="4442"/>
                </a:cubicBezTo>
                <a:cubicBezTo>
                  <a:pt x="3498" y="4127"/>
                  <a:pt x="2962" y="3749"/>
                  <a:pt x="2962" y="3088"/>
                </a:cubicBezTo>
                <a:cubicBezTo>
                  <a:pt x="2962" y="2520"/>
                  <a:pt x="3309" y="2079"/>
                  <a:pt x="3781" y="1890"/>
                </a:cubicBezTo>
                <a:lnTo>
                  <a:pt x="3781" y="1607"/>
                </a:lnTo>
                <a:cubicBezTo>
                  <a:pt x="3781" y="1386"/>
                  <a:pt x="3970" y="1166"/>
                  <a:pt x="4222" y="1166"/>
                </a:cubicBezTo>
                <a:close/>
                <a:moveTo>
                  <a:pt x="4222" y="0"/>
                </a:moveTo>
                <a:cubicBezTo>
                  <a:pt x="1923" y="0"/>
                  <a:pt x="64" y="1859"/>
                  <a:pt x="64" y="4127"/>
                </a:cubicBezTo>
                <a:cubicBezTo>
                  <a:pt x="64" y="6270"/>
                  <a:pt x="1733" y="8034"/>
                  <a:pt x="3781" y="8223"/>
                </a:cubicBezTo>
                <a:lnTo>
                  <a:pt x="3781" y="9767"/>
                </a:lnTo>
                <a:cubicBezTo>
                  <a:pt x="3655" y="9609"/>
                  <a:pt x="3529" y="9483"/>
                  <a:pt x="3372" y="9325"/>
                </a:cubicBezTo>
                <a:cubicBezTo>
                  <a:pt x="2647" y="8601"/>
                  <a:pt x="1576" y="8128"/>
                  <a:pt x="442" y="8128"/>
                </a:cubicBezTo>
                <a:cubicBezTo>
                  <a:pt x="190" y="8128"/>
                  <a:pt x="32" y="8317"/>
                  <a:pt x="32" y="8506"/>
                </a:cubicBezTo>
                <a:cubicBezTo>
                  <a:pt x="1" y="9609"/>
                  <a:pt x="442" y="10617"/>
                  <a:pt x="1261" y="11468"/>
                </a:cubicBezTo>
                <a:cubicBezTo>
                  <a:pt x="2049" y="12255"/>
                  <a:pt x="3057" y="12696"/>
                  <a:pt x="4096" y="12696"/>
                </a:cubicBezTo>
                <a:lnTo>
                  <a:pt x="4159" y="12696"/>
                </a:lnTo>
                <a:cubicBezTo>
                  <a:pt x="5231" y="12696"/>
                  <a:pt x="6302" y="12287"/>
                  <a:pt x="7089" y="11468"/>
                </a:cubicBezTo>
                <a:cubicBezTo>
                  <a:pt x="7877" y="10680"/>
                  <a:pt x="8318" y="9641"/>
                  <a:pt x="8318" y="8506"/>
                </a:cubicBezTo>
                <a:cubicBezTo>
                  <a:pt x="8350" y="8317"/>
                  <a:pt x="8160" y="8128"/>
                  <a:pt x="7940" y="8128"/>
                </a:cubicBezTo>
                <a:cubicBezTo>
                  <a:pt x="7871" y="8124"/>
                  <a:pt x="7801" y="8122"/>
                  <a:pt x="7733" y="8122"/>
                </a:cubicBezTo>
                <a:cubicBezTo>
                  <a:pt x="6711" y="8122"/>
                  <a:pt x="5778" y="8558"/>
                  <a:pt x="5010" y="9325"/>
                </a:cubicBezTo>
                <a:cubicBezTo>
                  <a:pt x="4852" y="9483"/>
                  <a:pt x="4726" y="9609"/>
                  <a:pt x="4600" y="9767"/>
                </a:cubicBezTo>
                <a:lnTo>
                  <a:pt x="4600" y="8223"/>
                </a:lnTo>
                <a:cubicBezTo>
                  <a:pt x="6680" y="8034"/>
                  <a:pt x="8350" y="6270"/>
                  <a:pt x="8350" y="4127"/>
                </a:cubicBezTo>
                <a:cubicBezTo>
                  <a:pt x="8350" y="1859"/>
                  <a:pt x="6491" y="0"/>
                  <a:pt x="422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9373" name="Google Shape;9373;p83"/>
          <p:cNvGrpSpPr/>
          <p:nvPr/>
        </p:nvGrpSpPr>
        <p:grpSpPr>
          <a:xfrm>
            <a:off x="2318704" y="3206375"/>
            <a:ext cx="489681" cy="488485"/>
            <a:chOff x="-64410850" y="4094450"/>
            <a:chExt cx="317425" cy="316650"/>
          </a:xfrm>
        </p:grpSpPr>
        <p:sp>
          <p:nvSpPr>
            <p:cNvPr id="9374" name="Google Shape;9374;p83"/>
            <p:cNvSpPr/>
            <p:nvPr/>
          </p:nvSpPr>
          <p:spPr>
            <a:xfrm>
              <a:off x="-64410850" y="4348850"/>
              <a:ext cx="317425" cy="62250"/>
            </a:xfrm>
            <a:custGeom>
              <a:avLst/>
              <a:gdLst/>
              <a:ahLst/>
              <a:cxnLst/>
              <a:rect l="l" t="t" r="r" b="b"/>
              <a:pathLst>
                <a:path w="12697" h="2490" extrusionOk="0">
                  <a:moveTo>
                    <a:pt x="3403" y="0"/>
                  </a:moveTo>
                  <a:cubicBezTo>
                    <a:pt x="2741" y="0"/>
                    <a:pt x="2206" y="536"/>
                    <a:pt x="2206" y="1229"/>
                  </a:cubicBezTo>
                  <a:lnTo>
                    <a:pt x="2206" y="1639"/>
                  </a:lnTo>
                  <a:lnTo>
                    <a:pt x="410" y="1639"/>
                  </a:lnTo>
                  <a:cubicBezTo>
                    <a:pt x="189" y="1639"/>
                    <a:pt x="0" y="1859"/>
                    <a:pt x="0" y="2048"/>
                  </a:cubicBezTo>
                  <a:cubicBezTo>
                    <a:pt x="0" y="2269"/>
                    <a:pt x="189" y="2489"/>
                    <a:pt x="410" y="2489"/>
                  </a:cubicBezTo>
                  <a:lnTo>
                    <a:pt x="12287" y="2489"/>
                  </a:lnTo>
                  <a:cubicBezTo>
                    <a:pt x="12508" y="2489"/>
                    <a:pt x="12697" y="2269"/>
                    <a:pt x="12697" y="2048"/>
                  </a:cubicBezTo>
                  <a:cubicBezTo>
                    <a:pt x="12634" y="1859"/>
                    <a:pt x="12445" y="1639"/>
                    <a:pt x="12193" y="1639"/>
                  </a:cubicBezTo>
                  <a:lnTo>
                    <a:pt x="10429" y="1639"/>
                  </a:lnTo>
                  <a:lnTo>
                    <a:pt x="10429" y="1229"/>
                  </a:lnTo>
                  <a:cubicBezTo>
                    <a:pt x="10429" y="536"/>
                    <a:pt x="9861" y="0"/>
                    <a:pt x="920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75" name="Google Shape;9375;p83"/>
            <p:cNvSpPr/>
            <p:nvPr/>
          </p:nvSpPr>
          <p:spPr>
            <a:xfrm>
              <a:off x="-64315550" y="4094450"/>
              <a:ext cx="122100" cy="192200"/>
            </a:xfrm>
            <a:custGeom>
              <a:avLst/>
              <a:gdLst/>
              <a:ahLst/>
              <a:cxnLst/>
              <a:rect l="l" t="t" r="r" b="b"/>
              <a:pathLst>
                <a:path w="4884" h="7688" extrusionOk="0">
                  <a:moveTo>
                    <a:pt x="2489" y="0"/>
                  </a:moveTo>
                  <a:cubicBezTo>
                    <a:pt x="2269" y="0"/>
                    <a:pt x="2080" y="189"/>
                    <a:pt x="2080" y="410"/>
                  </a:cubicBezTo>
                  <a:lnTo>
                    <a:pt x="2080" y="819"/>
                  </a:lnTo>
                  <a:lnTo>
                    <a:pt x="1639" y="819"/>
                  </a:lnTo>
                  <a:cubicBezTo>
                    <a:pt x="1418" y="819"/>
                    <a:pt x="1261" y="1040"/>
                    <a:pt x="1261" y="1229"/>
                  </a:cubicBezTo>
                  <a:cubicBezTo>
                    <a:pt x="1261" y="1450"/>
                    <a:pt x="1450" y="1670"/>
                    <a:pt x="1639" y="1670"/>
                  </a:cubicBezTo>
                  <a:lnTo>
                    <a:pt x="2080" y="1670"/>
                  </a:lnTo>
                  <a:lnTo>
                    <a:pt x="2080" y="2489"/>
                  </a:lnTo>
                  <a:lnTo>
                    <a:pt x="1481" y="2489"/>
                  </a:lnTo>
                  <a:cubicBezTo>
                    <a:pt x="820" y="2489"/>
                    <a:pt x="347" y="3151"/>
                    <a:pt x="599" y="3781"/>
                  </a:cubicBezTo>
                  <a:cubicBezTo>
                    <a:pt x="662" y="3970"/>
                    <a:pt x="694" y="4222"/>
                    <a:pt x="788" y="4411"/>
                  </a:cubicBezTo>
                  <a:lnTo>
                    <a:pt x="473" y="4411"/>
                  </a:lnTo>
                  <a:cubicBezTo>
                    <a:pt x="221" y="4411"/>
                    <a:pt x="63" y="4632"/>
                    <a:pt x="63" y="4821"/>
                  </a:cubicBezTo>
                  <a:cubicBezTo>
                    <a:pt x="0" y="5010"/>
                    <a:pt x="158" y="5199"/>
                    <a:pt x="379" y="5199"/>
                  </a:cubicBezTo>
                  <a:lnTo>
                    <a:pt x="820" y="5199"/>
                  </a:lnTo>
                  <a:cubicBezTo>
                    <a:pt x="851" y="6081"/>
                    <a:pt x="694" y="6900"/>
                    <a:pt x="316" y="7687"/>
                  </a:cubicBezTo>
                  <a:lnTo>
                    <a:pt x="4569" y="7687"/>
                  </a:lnTo>
                  <a:cubicBezTo>
                    <a:pt x="4159" y="6900"/>
                    <a:pt x="4002" y="6081"/>
                    <a:pt x="4065" y="5199"/>
                  </a:cubicBezTo>
                  <a:lnTo>
                    <a:pt x="4474" y="5199"/>
                  </a:lnTo>
                  <a:cubicBezTo>
                    <a:pt x="4726" y="5199"/>
                    <a:pt x="4884" y="5010"/>
                    <a:pt x="4884" y="4821"/>
                  </a:cubicBezTo>
                  <a:cubicBezTo>
                    <a:pt x="4884" y="4568"/>
                    <a:pt x="4695" y="4411"/>
                    <a:pt x="4474" y="4411"/>
                  </a:cubicBezTo>
                  <a:lnTo>
                    <a:pt x="4159" y="4411"/>
                  </a:lnTo>
                  <a:cubicBezTo>
                    <a:pt x="4222" y="4222"/>
                    <a:pt x="4285" y="3970"/>
                    <a:pt x="4380" y="3781"/>
                  </a:cubicBezTo>
                  <a:cubicBezTo>
                    <a:pt x="4600" y="3151"/>
                    <a:pt x="4128" y="2489"/>
                    <a:pt x="3466" y="2489"/>
                  </a:cubicBezTo>
                  <a:lnTo>
                    <a:pt x="2867" y="2489"/>
                  </a:lnTo>
                  <a:lnTo>
                    <a:pt x="2867" y="1670"/>
                  </a:lnTo>
                  <a:lnTo>
                    <a:pt x="3309" y="1670"/>
                  </a:lnTo>
                  <a:cubicBezTo>
                    <a:pt x="3561" y="1670"/>
                    <a:pt x="3687" y="1450"/>
                    <a:pt x="3687" y="1229"/>
                  </a:cubicBezTo>
                  <a:cubicBezTo>
                    <a:pt x="3687" y="977"/>
                    <a:pt x="3498" y="819"/>
                    <a:pt x="3309" y="819"/>
                  </a:cubicBezTo>
                  <a:lnTo>
                    <a:pt x="2867" y="819"/>
                  </a:lnTo>
                  <a:lnTo>
                    <a:pt x="2867" y="410"/>
                  </a:lnTo>
                  <a:cubicBezTo>
                    <a:pt x="2867" y="158"/>
                    <a:pt x="2678" y="0"/>
                    <a:pt x="248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76" name="Google Shape;9376;p83"/>
            <p:cNvSpPr/>
            <p:nvPr/>
          </p:nvSpPr>
          <p:spPr>
            <a:xfrm>
              <a:off x="-64335250" y="4307100"/>
              <a:ext cx="161500" cy="21300"/>
            </a:xfrm>
            <a:custGeom>
              <a:avLst/>
              <a:gdLst/>
              <a:ahLst/>
              <a:cxnLst/>
              <a:rect l="l" t="t" r="r" b="b"/>
              <a:pathLst>
                <a:path w="6460" h="852" extrusionOk="0">
                  <a:moveTo>
                    <a:pt x="1167" y="1"/>
                  </a:moveTo>
                  <a:cubicBezTo>
                    <a:pt x="631" y="1"/>
                    <a:pt x="190" y="379"/>
                    <a:pt x="1" y="851"/>
                  </a:cubicBezTo>
                  <a:lnTo>
                    <a:pt x="6459" y="851"/>
                  </a:lnTo>
                  <a:cubicBezTo>
                    <a:pt x="6302" y="379"/>
                    <a:pt x="5861" y="1"/>
                    <a:pt x="532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9377" name="Google Shape;9377;p83"/>
          <p:cNvSpPr/>
          <p:nvPr/>
        </p:nvSpPr>
        <p:spPr>
          <a:xfrm>
            <a:off x="5310996" y="2043067"/>
            <a:ext cx="426509" cy="489951"/>
          </a:xfrm>
          <a:custGeom>
            <a:avLst/>
            <a:gdLst/>
            <a:ahLst/>
            <a:cxnLst/>
            <a:rect l="l" t="t" r="r" b="b"/>
            <a:pathLst>
              <a:path w="11059" h="12704" extrusionOk="0">
                <a:moveTo>
                  <a:pt x="5545" y="3449"/>
                </a:moveTo>
                <a:cubicBezTo>
                  <a:pt x="5797" y="3449"/>
                  <a:pt x="5955" y="3638"/>
                  <a:pt x="5955" y="3859"/>
                </a:cubicBezTo>
                <a:lnTo>
                  <a:pt x="5955" y="4111"/>
                </a:lnTo>
                <a:cubicBezTo>
                  <a:pt x="6427" y="4268"/>
                  <a:pt x="6774" y="4741"/>
                  <a:pt x="6774" y="5308"/>
                </a:cubicBezTo>
                <a:cubicBezTo>
                  <a:pt x="6774" y="5528"/>
                  <a:pt x="6585" y="5749"/>
                  <a:pt x="6333" y="5749"/>
                </a:cubicBezTo>
                <a:cubicBezTo>
                  <a:pt x="6081" y="5749"/>
                  <a:pt x="5955" y="5528"/>
                  <a:pt x="5955" y="5308"/>
                </a:cubicBezTo>
                <a:cubicBezTo>
                  <a:pt x="5955" y="5056"/>
                  <a:pt x="5734" y="4898"/>
                  <a:pt x="5545" y="4898"/>
                </a:cubicBezTo>
                <a:cubicBezTo>
                  <a:pt x="5293" y="4898"/>
                  <a:pt x="5104" y="5119"/>
                  <a:pt x="5104" y="5308"/>
                </a:cubicBezTo>
                <a:cubicBezTo>
                  <a:pt x="5104" y="5528"/>
                  <a:pt x="5419" y="5780"/>
                  <a:pt x="5766" y="6001"/>
                </a:cubicBezTo>
                <a:cubicBezTo>
                  <a:pt x="6207" y="6316"/>
                  <a:pt x="6774" y="6725"/>
                  <a:pt x="6774" y="7387"/>
                </a:cubicBezTo>
                <a:cubicBezTo>
                  <a:pt x="6774" y="7954"/>
                  <a:pt x="6427" y="8364"/>
                  <a:pt x="5923" y="8584"/>
                </a:cubicBezTo>
                <a:lnTo>
                  <a:pt x="5923" y="8836"/>
                </a:lnTo>
                <a:cubicBezTo>
                  <a:pt x="5923" y="9088"/>
                  <a:pt x="5734" y="9246"/>
                  <a:pt x="5545" y="9246"/>
                </a:cubicBezTo>
                <a:cubicBezTo>
                  <a:pt x="5293" y="9246"/>
                  <a:pt x="5104" y="9057"/>
                  <a:pt x="5104" y="8836"/>
                </a:cubicBezTo>
                <a:lnTo>
                  <a:pt x="5104" y="8584"/>
                </a:lnTo>
                <a:cubicBezTo>
                  <a:pt x="4632" y="8427"/>
                  <a:pt x="4285" y="7954"/>
                  <a:pt x="4285" y="7387"/>
                </a:cubicBezTo>
                <a:cubicBezTo>
                  <a:pt x="4285" y="7167"/>
                  <a:pt x="4474" y="7009"/>
                  <a:pt x="4726" y="7009"/>
                </a:cubicBezTo>
                <a:cubicBezTo>
                  <a:pt x="4947" y="7009"/>
                  <a:pt x="5104" y="7198"/>
                  <a:pt x="5104" y="7387"/>
                </a:cubicBezTo>
                <a:cubicBezTo>
                  <a:pt x="5104" y="7639"/>
                  <a:pt x="5293" y="7828"/>
                  <a:pt x="5545" y="7828"/>
                </a:cubicBezTo>
                <a:cubicBezTo>
                  <a:pt x="5766" y="7828"/>
                  <a:pt x="5923" y="7639"/>
                  <a:pt x="5923" y="7387"/>
                </a:cubicBezTo>
                <a:cubicBezTo>
                  <a:pt x="5923" y="7167"/>
                  <a:pt x="5608" y="6914"/>
                  <a:pt x="5262" y="6694"/>
                </a:cubicBezTo>
                <a:cubicBezTo>
                  <a:pt x="4821" y="6379"/>
                  <a:pt x="4285" y="5969"/>
                  <a:pt x="4285" y="5308"/>
                </a:cubicBezTo>
                <a:cubicBezTo>
                  <a:pt x="4285" y="4741"/>
                  <a:pt x="4632" y="4331"/>
                  <a:pt x="5104" y="4111"/>
                </a:cubicBezTo>
                <a:lnTo>
                  <a:pt x="5104" y="3859"/>
                </a:lnTo>
                <a:cubicBezTo>
                  <a:pt x="5104" y="3606"/>
                  <a:pt x="5293" y="3449"/>
                  <a:pt x="5545" y="3449"/>
                </a:cubicBezTo>
                <a:close/>
                <a:moveTo>
                  <a:pt x="10651" y="1"/>
                </a:moveTo>
                <a:cubicBezTo>
                  <a:pt x="10562" y="1"/>
                  <a:pt x="10473" y="34"/>
                  <a:pt x="10397" y="109"/>
                </a:cubicBezTo>
                <a:cubicBezTo>
                  <a:pt x="9389" y="834"/>
                  <a:pt x="8538" y="960"/>
                  <a:pt x="8034" y="960"/>
                </a:cubicBezTo>
                <a:cubicBezTo>
                  <a:pt x="7310" y="960"/>
                  <a:pt x="6396" y="645"/>
                  <a:pt x="5766" y="172"/>
                </a:cubicBezTo>
                <a:cubicBezTo>
                  <a:pt x="5703" y="109"/>
                  <a:pt x="5616" y="78"/>
                  <a:pt x="5526" y="78"/>
                </a:cubicBezTo>
                <a:cubicBezTo>
                  <a:pt x="5435" y="78"/>
                  <a:pt x="5341" y="109"/>
                  <a:pt x="5262" y="172"/>
                </a:cubicBezTo>
                <a:cubicBezTo>
                  <a:pt x="4632" y="645"/>
                  <a:pt x="3781" y="960"/>
                  <a:pt x="3025" y="960"/>
                </a:cubicBezTo>
                <a:cubicBezTo>
                  <a:pt x="2237" y="960"/>
                  <a:pt x="1418" y="645"/>
                  <a:pt x="662" y="109"/>
                </a:cubicBezTo>
                <a:cubicBezTo>
                  <a:pt x="582" y="47"/>
                  <a:pt x="495" y="20"/>
                  <a:pt x="411" y="20"/>
                </a:cubicBezTo>
                <a:cubicBezTo>
                  <a:pt x="196" y="20"/>
                  <a:pt x="0" y="198"/>
                  <a:pt x="0" y="424"/>
                </a:cubicBezTo>
                <a:lnTo>
                  <a:pt x="0" y="5276"/>
                </a:lnTo>
                <a:cubicBezTo>
                  <a:pt x="0" y="8616"/>
                  <a:pt x="2143" y="11609"/>
                  <a:pt x="5388" y="12680"/>
                </a:cubicBezTo>
                <a:cubicBezTo>
                  <a:pt x="5419" y="12696"/>
                  <a:pt x="5459" y="12703"/>
                  <a:pt x="5506" y="12703"/>
                </a:cubicBezTo>
                <a:cubicBezTo>
                  <a:pt x="5553" y="12703"/>
                  <a:pt x="5608" y="12696"/>
                  <a:pt x="5671" y="12680"/>
                </a:cubicBezTo>
                <a:cubicBezTo>
                  <a:pt x="8885" y="11609"/>
                  <a:pt x="11059" y="8616"/>
                  <a:pt x="11059" y="5276"/>
                </a:cubicBezTo>
                <a:lnTo>
                  <a:pt x="11059" y="424"/>
                </a:lnTo>
                <a:cubicBezTo>
                  <a:pt x="11059" y="182"/>
                  <a:pt x="10858" y="1"/>
                  <a:pt x="1065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9378" name="Google Shape;9378;p83"/>
          <p:cNvGrpSpPr/>
          <p:nvPr/>
        </p:nvGrpSpPr>
        <p:grpSpPr>
          <a:xfrm>
            <a:off x="5280768" y="2633140"/>
            <a:ext cx="487289" cy="491185"/>
            <a:chOff x="-62516625" y="3743175"/>
            <a:chExt cx="315875" cy="318400"/>
          </a:xfrm>
        </p:grpSpPr>
        <p:sp>
          <p:nvSpPr>
            <p:cNvPr id="9379" name="Google Shape;9379;p83"/>
            <p:cNvSpPr/>
            <p:nvPr/>
          </p:nvSpPr>
          <p:spPr>
            <a:xfrm>
              <a:off x="-62334675" y="3884950"/>
              <a:ext cx="62250" cy="145725"/>
            </a:xfrm>
            <a:custGeom>
              <a:avLst/>
              <a:gdLst/>
              <a:ahLst/>
              <a:cxnLst/>
              <a:rect l="l" t="t" r="r" b="b"/>
              <a:pathLst>
                <a:path w="2490" h="5829" extrusionOk="0">
                  <a:moveTo>
                    <a:pt x="1229" y="0"/>
                  </a:moveTo>
                  <a:cubicBezTo>
                    <a:pt x="977" y="0"/>
                    <a:pt x="820" y="189"/>
                    <a:pt x="820" y="410"/>
                  </a:cubicBezTo>
                  <a:lnTo>
                    <a:pt x="820" y="662"/>
                  </a:lnTo>
                  <a:cubicBezTo>
                    <a:pt x="347" y="819"/>
                    <a:pt x="0" y="1292"/>
                    <a:pt x="0" y="1859"/>
                  </a:cubicBezTo>
                  <a:cubicBezTo>
                    <a:pt x="0" y="2520"/>
                    <a:pt x="536" y="2930"/>
                    <a:pt x="977" y="3245"/>
                  </a:cubicBezTo>
                  <a:cubicBezTo>
                    <a:pt x="1292" y="3466"/>
                    <a:pt x="1639" y="3718"/>
                    <a:pt x="1639" y="3938"/>
                  </a:cubicBezTo>
                  <a:cubicBezTo>
                    <a:pt x="1639" y="4190"/>
                    <a:pt x="1450" y="4348"/>
                    <a:pt x="1229" y="4348"/>
                  </a:cubicBezTo>
                  <a:cubicBezTo>
                    <a:pt x="977" y="4348"/>
                    <a:pt x="820" y="4127"/>
                    <a:pt x="820" y="3938"/>
                  </a:cubicBezTo>
                  <a:cubicBezTo>
                    <a:pt x="820" y="3718"/>
                    <a:pt x="631" y="3497"/>
                    <a:pt x="442" y="3497"/>
                  </a:cubicBezTo>
                  <a:cubicBezTo>
                    <a:pt x="221" y="3497"/>
                    <a:pt x="0" y="3718"/>
                    <a:pt x="0" y="3938"/>
                  </a:cubicBezTo>
                  <a:cubicBezTo>
                    <a:pt x="0" y="4505"/>
                    <a:pt x="347" y="4915"/>
                    <a:pt x="820" y="5135"/>
                  </a:cubicBezTo>
                  <a:lnTo>
                    <a:pt x="820" y="5387"/>
                  </a:lnTo>
                  <a:cubicBezTo>
                    <a:pt x="820" y="5639"/>
                    <a:pt x="1009" y="5828"/>
                    <a:pt x="1229" y="5828"/>
                  </a:cubicBezTo>
                  <a:cubicBezTo>
                    <a:pt x="1450" y="5828"/>
                    <a:pt x="1639" y="5639"/>
                    <a:pt x="1639" y="5387"/>
                  </a:cubicBezTo>
                  <a:lnTo>
                    <a:pt x="1639" y="5135"/>
                  </a:lnTo>
                  <a:cubicBezTo>
                    <a:pt x="2111" y="4978"/>
                    <a:pt x="2489" y="4505"/>
                    <a:pt x="2489" y="3938"/>
                  </a:cubicBezTo>
                  <a:cubicBezTo>
                    <a:pt x="2489" y="3277"/>
                    <a:pt x="1922" y="2867"/>
                    <a:pt x="1481" y="2552"/>
                  </a:cubicBezTo>
                  <a:cubicBezTo>
                    <a:pt x="1166" y="2331"/>
                    <a:pt x="820" y="2079"/>
                    <a:pt x="820" y="1859"/>
                  </a:cubicBezTo>
                  <a:cubicBezTo>
                    <a:pt x="820" y="1607"/>
                    <a:pt x="1009" y="1418"/>
                    <a:pt x="1229" y="1418"/>
                  </a:cubicBezTo>
                  <a:cubicBezTo>
                    <a:pt x="1450" y="1418"/>
                    <a:pt x="1639" y="1607"/>
                    <a:pt x="1639" y="1859"/>
                  </a:cubicBezTo>
                  <a:cubicBezTo>
                    <a:pt x="1639" y="2079"/>
                    <a:pt x="1859" y="2237"/>
                    <a:pt x="2048" y="2237"/>
                  </a:cubicBezTo>
                  <a:cubicBezTo>
                    <a:pt x="2237" y="2237"/>
                    <a:pt x="2489" y="2048"/>
                    <a:pt x="2489" y="1859"/>
                  </a:cubicBezTo>
                  <a:cubicBezTo>
                    <a:pt x="2489" y="1292"/>
                    <a:pt x="2143" y="882"/>
                    <a:pt x="1639" y="662"/>
                  </a:cubicBezTo>
                  <a:lnTo>
                    <a:pt x="1639" y="410"/>
                  </a:lnTo>
                  <a:cubicBezTo>
                    <a:pt x="1639" y="158"/>
                    <a:pt x="1450" y="0"/>
                    <a:pt x="122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80" name="Google Shape;9380;p83"/>
            <p:cNvSpPr/>
            <p:nvPr/>
          </p:nvSpPr>
          <p:spPr>
            <a:xfrm>
              <a:off x="-62516625" y="3743175"/>
              <a:ext cx="315875" cy="318400"/>
            </a:xfrm>
            <a:custGeom>
              <a:avLst/>
              <a:gdLst/>
              <a:ahLst/>
              <a:cxnLst/>
              <a:rect l="l" t="t" r="r" b="b"/>
              <a:pathLst>
                <a:path w="12635" h="12736" extrusionOk="0">
                  <a:moveTo>
                    <a:pt x="4632" y="3308"/>
                  </a:moveTo>
                  <a:cubicBezTo>
                    <a:pt x="5388" y="3308"/>
                    <a:pt x="6018" y="3938"/>
                    <a:pt x="6018" y="4694"/>
                  </a:cubicBezTo>
                  <a:cubicBezTo>
                    <a:pt x="6018" y="5450"/>
                    <a:pt x="5420" y="6049"/>
                    <a:pt x="4632" y="6049"/>
                  </a:cubicBezTo>
                  <a:cubicBezTo>
                    <a:pt x="3876" y="6049"/>
                    <a:pt x="3246" y="5419"/>
                    <a:pt x="3246" y="4694"/>
                  </a:cubicBezTo>
                  <a:cubicBezTo>
                    <a:pt x="3246" y="3938"/>
                    <a:pt x="3876" y="3308"/>
                    <a:pt x="4632" y="3308"/>
                  </a:cubicBezTo>
                  <a:close/>
                  <a:moveTo>
                    <a:pt x="8507" y="5230"/>
                  </a:moveTo>
                  <a:cubicBezTo>
                    <a:pt x="10303" y="5230"/>
                    <a:pt x="11815" y="6742"/>
                    <a:pt x="11815" y="8538"/>
                  </a:cubicBezTo>
                  <a:cubicBezTo>
                    <a:pt x="11815" y="10365"/>
                    <a:pt x="10334" y="11846"/>
                    <a:pt x="8507" y="11846"/>
                  </a:cubicBezTo>
                  <a:cubicBezTo>
                    <a:pt x="6680" y="11846"/>
                    <a:pt x="5199" y="10365"/>
                    <a:pt x="5199" y="8538"/>
                  </a:cubicBezTo>
                  <a:cubicBezTo>
                    <a:pt x="5199" y="6742"/>
                    <a:pt x="6680" y="5230"/>
                    <a:pt x="8507" y="5230"/>
                  </a:cubicBezTo>
                  <a:close/>
                  <a:moveTo>
                    <a:pt x="4664" y="0"/>
                  </a:moveTo>
                  <a:cubicBezTo>
                    <a:pt x="2080" y="0"/>
                    <a:pt x="1" y="2079"/>
                    <a:pt x="1" y="4694"/>
                  </a:cubicBezTo>
                  <a:cubicBezTo>
                    <a:pt x="1" y="5703"/>
                    <a:pt x="316" y="6711"/>
                    <a:pt x="914" y="7498"/>
                  </a:cubicBezTo>
                  <a:lnTo>
                    <a:pt x="4317" y="12571"/>
                  </a:lnTo>
                  <a:cubicBezTo>
                    <a:pt x="4396" y="12681"/>
                    <a:pt x="4530" y="12736"/>
                    <a:pt x="4660" y="12736"/>
                  </a:cubicBezTo>
                  <a:cubicBezTo>
                    <a:pt x="4790" y="12736"/>
                    <a:pt x="4916" y="12681"/>
                    <a:pt x="4979" y="12571"/>
                  </a:cubicBezTo>
                  <a:lnTo>
                    <a:pt x="5672" y="11531"/>
                  </a:lnTo>
                  <a:cubicBezTo>
                    <a:pt x="6396" y="12256"/>
                    <a:pt x="7404" y="12665"/>
                    <a:pt x="8507" y="12665"/>
                  </a:cubicBezTo>
                  <a:cubicBezTo>
                    <a:pt x="10776" y="12665"/>
                    <a:pt x="12634" y="10838"/>
                    <a:pt x="12634" y="8538"/>
                  </a:cubicBezTo>
                  <a:cubicBezTo>
                    <a:pt x="12634" y="6553"/>
                    <a:pt x="11217" y="4852"/>
                    <a:pt x="9326" y="4474"/>
                  </a:cubicBezTo>
                  <a:lnTo>
                    <a:pt x="9326" y="4222"/>
                  </a:lnTo>
                  <a:cubicBezTo>
                    <a:pt x="9074" y="1796"/>
                    <a:pt x="7089" y="0"/>
                    <a:pt x="466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381" name="Google Shape;9381;p83"/>
          <p:cNvGrpSpPr/>
          <p:nvPr/>
        </p:nvGrpSpPr>
        <p:grpSpPr>
          <a:xfrm>
            <a:off x="5289887" y="3233101"/>
            <a:ext cx="469048" cy="435032"/>
            <a:chOff x="-62511900" y="4129100"/>
            <a:chExt cx="304050" cy="282000"/>
          </a:xfrm>
        </p:grpSpPr>
        <p:sp>
          <p:nvSpPr>
            <p:cNvPr id="9382" name="Google Shape;9382;p83"/>
            <p:cNvSpPr/>
            <p:nvPr/>
          </p:nvSpPr>
          <p:spPr>
            <a:xfrm>
              <a:off x="-62414225" y="4203925"/>
              <a:ext cx="206375" cy="207175"/>
            </a:xfrm>
            <a:custGeom>
              <a:avLst/>
              <a:gdLst/>
              <a:ahLst/>
              <a:cxnLst/>
              <a:rect l="l" t="t" r="r" b="b"/>
              <a:pathLst>
                <a:path w="8255" h="8287" extrusionOk="0">
                  <a:moveTo>
                    <a:pt x="4128" y="1229"/>
                  </a:moveTo>
                  <a:cubicBezTo>
                    <a:pt x="4348" y="1229"/>
                    <a:pt x="4506" y="1418"/>
                    <a:pt x="4506" y="1670"/>
                  </a:cubicBezTo>
                  <a:lnTo>
                    <a:pt x="4506" y="1922"/>
                  </a:lnTo>
                  <a:cubicBezTo>
                    <a:pt x="4978" y="2080"/>
                    <a:pt x="5356" y="2552"/>
                    <a:pt x="5356" y="3119"/>
                  </a:cubicBezTo>
                  <a:cubicBezTo>
                    <a:pt x="5356" y="3340"/>
                    <a:pt x="5136" y="3498"/>
                    <a:pt x="4947" y="3498"/>
                  </a:cubicBezTo>
                  <a:cubicBezTo>
                    <a:pt x="4726" y="3498"/>
                    <a:pt x="4506" y="3308"/>
                    <a:pt x="4506" y="3119"/>
                  </a:cubicBezTo>
                  <a:cubicBezTo>
                    <a:pt x="4506" y="2867"/>
                    <a:pt x="4317" y="2710"/>
                    <a:pt x="4128" y="2710"/>
                  </a:cubicBezTo>
                  <a:cubicBezTo>
                    <a:pt x="3939" y="2710"/>
                    <a:pt x="3687" y="2930"/>
                    <a:pt x="3687" y="3119"/>
                  </a:cubicBezTo>
                  <a:cubicBezTo>
                    <a:pt x="3718" y="3340"/>
                    <a:pt x="4033" y="3592"/>
                    <a:pt x="4411" y="3813"/>
                  </a:cubicBezTo>
                  <a:cubicBezTo>
                    <a:pt x="4821" y="4128"/>
                    <a:pt x="5388" y="4537"/>
                    <a:pt x="5388" y="5199"/>
                  </a:cubicBezTo>
                  <a:cubicBezTo>
                    <a:pt x="5388" y="5766"/>
                    <a:pt x="5041" y="6175"/>
                    <a:pt x="4569" y="6396"/>
                  </a:cubicBezTo>
                  <a:lnTo>
                    <a:pt x="4569" y="6648"/>
                  </a:lnTo>
                  <a:cubicBezTo>
                    <a:pt x="4569" y="6900"/>
                    <a:pt x="4348" y="7089"/>
                    <a:pt x="4159" y="7089"/>
                  </a:cubicBezTo>
                  <a:cubicBezTo>
                    <a:pt x="3970" y="7089"/>
                    <a:pt x="3718" y="6900"/>
                    <a:pt x="3718" y="6648"/>
                  </a:cubicBezTo>
                  <a:lnTo>
                    <a:pt x="3718" y="6396"/>
                  </a:lnTo>
                  <a:cubicBezTo>
                    <a:pt x="3245" y="6238"/>
                    <a:pt x="2899" y="5766"/>
                    <a:pt x="2899" y="5199"/>
                  </a:cubicBezTo>
                  <a:cubicBezTo>
                    <a:pt x="2899" y="4978"/>
                    <a:pt x="3088" y="4821"/>
                    <a:pt x="3308" y="4821"/>
                  </a:cubicBezTo>
                  <a:cubicBezTo>
                    <a:pt x="3498" y="4821"/>
                    <a:pt x="3687" y="5010"/>
                    <a:pt x="3687" y="5199"/>
                  </a:cubicBezTo>
                  <a:cubicBezTo>
                    <a:pt x="3687" y="5451"/>
                    <a:pt x="3876" y="5608"/>
                    <a:pt x="4128" y="5608"/>
                  </a:cubicBezTo>
                  <a:cubicBezTo>
                    <a:pt x="4348" y="5608"/>
                    <a:pt x="4506" y="5388"/>
                    <a:pt x="4506" y="5199"/>
                  </a:cubicBezTo>
                  <a:cubicBezTo>
                    <a:pt x="4506" y="4978"/>
                    <a:pt x="4191" y="4726"/>
                    <a:pt x="3844" y="4506"/>
                  </a:cubicBezTo>
                  <a:cubicBezTo>
                    <a:pt x="3403" y="4191"/>
                    <a:pt x="2867" y="3781"/>
                    <a:pt x="2867" y="3119"/>
                  </a:cubicBezTo>
                  <a:cubicBezTo>
                    <a:pt x="2867" y="2552"/>
                    <a:pt x="3214" y="2143"/>
                    <a:pt x="3687" y="1922"/>
                  </a:cubicBezTo>
                  <a:lnTo>
                    <a:pt x="3687" y="1670"/>
                  </a:lnTo>
                  <a:cubicBezTo>
                    <a:pt x="3687" y="1418"/>
                    <a:pt x="3876" y="1229"/>
                    <a:pt x="4128" y="1229"/>
                  </a:cubicBezTo>
                  <a:close/>
                  <a:moveTo>
                    <a:pt x="4128" y="0"/>
                  </a:moveTo>
                  <a:cubicBezTo>
                    <a:pt x="1828" y="0"/>
                    <a:pt x="0" y="1859"/>
                    <a:pt x="0" y="4128"/>
                  </a:cubicBezTo>
                  <a:cubicBezTo>
                    <a:pt x="0" y="6427"/>
                    <a:pt x="1828" y="8286"/>
                    <a:pt x="4128" y="8286"/>
                  </a:cubicBezTo>
                  <a:cubicBezTo>
                    <a:pt x="6396" y="8286"/>
                    <a:pt x="8255" y="6427"/>
                    <a:pt x="8255" y="4128"/>
                  </a:cubicBezTo>
                  <a:cubicBezTo>
                    <a:pt x="8255" y="1859"/>
                    <a:pt x="6396" y="0"/>
                    <a:pt x="412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83" name="Google Shape;9383;p83"/>
            <p:cNvSpPr/>
            <p:nvPr/>
          </p:nvSpPr>
          <p:spPr>
            <a:xfrm>
              <a:off x="-62511100" y="4129100"/>
              <a:ext cx="159900" cy="74850"/>
            </a:xfrm>
            <a:custGeom>
              <a:avLst/>
              <a:gdLst/>
              <a:ahLst/>
              <a:cxnLst/>
              <a:rect l="l" t="t" r="r" b="b"/>
              <a:pathLst>
                <a:path w="6396" h="2994" extrusionOk="0">
                  <a:moveTo>
                    <a:pt x="3214" y="1"/>
                  </a:moveTo>
                  <a:cubicBezTo>
                    <a:pt x="1450" y="1"/>
                    <a:pt x="0" y="662"/>
                    <a:pt x="0" y="1513"/>
                  </a:cubicBezTo>
                  <a:cubicBezTo>
                    <a:pt x="0" y="2332"/>
                    <a:pt x="1450" y="2993"/>
                    <a:pt x="3214" y="2993"/>
                  </a:cubicBezTo>
                  <a:cubicBezTo>
                    <a:pt x="4947" y="2993"/>
                    <a:pt x="6396" y="2332"/>
                    <a:pt x="6396" y="1513"/>
                  </a:cubicBezTo>
                  <a:cubicBezTo>
                    <a:pt x="6396" y="662"/>
                    <a:pt x="4947" y="1"/>
                    <a:pt x="321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84" name="Google Shape;9384;p83"/>
            <p:cNvSpPr/>
            <p:nvPr/>
          </p:nvSpPr>
          <p:spPr>
            <a:xfrm>
              <a:off x="-62511100" y="4207075"/>
              <a:ext cx="110275" cy="59875"/>
            </a:xfrm>
            <a:custGeom>
              <a:avLst/>
              <a:gdLst/>
              <a:ahLst/>
              <a:cxnLst/>
              <a:rect l="l" t="t" r="r" b="b"/>
              <a:pathLst>
                <a:path w="4411" h="2395" extrusionOk="0">
                  <a:moveTo>
                    <a:pt x="0" y="0"/>
                  </a:moveTo>
                  <a:lnTo>
                    <a:pt x="0" y="1135"/>
                  </a:lnTo>
                  <a:cubicBezTo>
                    <a:pt x="0" y="1450"/>
                    <a:pt x="347" y="1765"/>
                    <a:pt x="882" y="2017"/>
                  </a:cubicBezTo>
                  <a:cubicBezTo>
                    <a:pt x="1355" y="2237"/>
                    <a:pt x="2332" y="2395"/>
                    <a:pt x="3151" y="2395"/>
                  </a:cubicBezTo>
                  <a:lnTo>
                    <a:pt x="3308" y="2395"/>
                  </a:lnTo>
                  <a:cubicBezTo>
                    <a:pt x="3560" y="1733"/>
                    <a:pt x="3907" y="1135"/>
                    <a:pt x="4411" y="631"/>
                  </a:cubicBezTo>
                  <a:lnTo>
                    <a:pt x="4411" y="631"/>
                  </a:lnTo>
                  <a:cubicBezTo>
                    <a:pt x="4033" y="694"/>
                    <a:pt x="3623" y="757"/>
                    <a:pt x="3182" y="757"/>
                  </a:cubicBezTo>
                  <a:cubicBezTo>
                    <a:pt x="2363" y="757"/>
                    <a:pt x="1261" y="599"/>
                    <a:pt x="567" y="316"/>
                  </a:cubicBezTo>
                  <a:cubicBezTo>
                    <a:pt x="347" y="221"/>
                    <a:pt x="158" y="127"/>
                    <a:pt x="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85" name="Google Shape;9385;p83"/>
            <p:cNvSpPr/>
            <p:nvPr/>
          </p:nvSpPr>
          <p:spPr>
            <a:xfrm>
              <a:off x="-62511100" y="4329950"/>
              <a:ext cx="106350" cy="59875"/>
            </a:xfrm>
            <a:custGeom>
              <a:avLst/>
              <a:gdLst/>
              <a:ahLst/>
              <a:cxnLst/>
              <a:rect l="l" t="t" r="r" b="b"/>
              <a:pathLst>
                <a:path w="4254" h="2395" extrusionOk="0">
                  <a:moveTo>
                    <a:pt x="0" y="0"/>
                  </a:moveTo>
                  <a:lnTo>
                    <a:pt x="0" y="1197"/>
                  </a:lnTo>
                  <a:cubicBezTo>
                    <a:pt x="0" y="1701"/>
                    <a:pt x="1355" y="2395"/>
                    <a:pt x="3182" y="2395"/>
                  </a:cubicBezTo>
                  <a:cubicBezTo>
                    <a:pt x="3560" y="2395"/>
                    <a:pt x="3907" y="2363"/>
                    <a:pt x="4254" y="2332"/>
                  </a:cubicBezTo>
                  <a:cubicBezTo>
                    <a:pt x="3875" y="1859"/>
                    <a:pt x="3560" y="1355"/>
                    <a:pt x="3340" y="756"/>
                  </a:cubicBezTo>
                  <a:lnTo>
                    <a:pt x="3182" y="756"/>
                  </a:lnTo>
                  <a:cubicBezTo>
                    <a:pt x="2363" y="756"/>
                    <a:pt x="1261" y="599"/>
                    <a:pt x="567" y="315"/>
                  </a:cubicBezTo>
                  <a:cubicBezTo>
                    <a:pt x="347" y="252"/>
                    <a:pt x="158" y="126"/>
                    <a:pt x="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86" name="Google Shape;9386;p83"/>
            <p:cNvSpPr/>
            <p:nvPr/>
          </p:nvSpPr>
          <p:spPr>
            <a:xfrm>
              <a:off x="-62511900" y="4268500"/>
              <a:ext cx="78000" cy="60675"/>
            </a:xfrm>
            <a:custGeom>
              <a:avLst/>
              <a:gdLst/>
              <a:ahLst/>
              <a:cxnLst/>
              <a:rect l="l" t="t" r="r" b="b"/>
              <a:pathLst>
                <a:path w="3120" h="2427" extrusionOk="0">
                  <a:moveTo>
                    <a:pt x="1" y="1"/>
                  </a:moveTo>
                  <a:lnTo>
                    <a:pt x="1" y="1167"/>
                  </a:lnTo>
                  <a:lnTo>
                    <a:pt x="32" y="1167"/>
                  </a:lnTo>
                  <a:cubicBezTo>
                    <a:pt x="32" y="1482"/>
                    <a:pt x="379" y="1797"/>
                    <a:pt x="914" y="2017"/>
                  </a:cubicBezTo>
                  <a:cubicBezTo>
                    <a:pt x="1387" y="2238"/>
                    <a:pt x="2332" y="2395"/>
                    <a:pt x="3120" y="2427"/>
                  </a:cubicBezTo>
                  <a:cubicBezTo>
                    <a:pt x="3057" y="2143"/>
                    <a:pt x="3025" y="1860"/>
                    <a:pt x="3025" y="1608"/>
                  </a:cubicBezTo>
                  <a:cubicBezTo>
                    <a:pt x="3025" y="1324"/>
                    <a:pt x="3088" y="1041"/>
                    <a:pt x="3120" y="757"/>
                  </a:cubicBezTo>
                  <a:cubicBezTo>
                    <a:pt x="2332" y="757"/>
                    <a:pt x="1230" y="599"/>
                    <a:pt x="536" y="316"/>
                  </a:cubicBezTo>
                  <a:cubicBezTo>
                    <a:pt x="347" y="253"/>
                    <a:pt x="158" y="127"/>
                    <a:pt x="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387" name="Google Shape;9387;p83"/>
          <p:cNvGrpSpPr/>
          <p:nvPr/>
        </p:nvGrpSpPr>
        <p:grpSpPr>
          <a:xfrm>
            <a:off x="3527383" y="3862961"/>
            <a:ext cx="414360" cy="489681"/>
            <a:chOff x="-60597975" y="3367475"/>
            <a:chExt cx="268600" cy="317425"/>
          </a:xfrm>
        </p:grpSpPr>
        <p:sp>
          <p:nvSpPr>
            <p:cNvPr id="9388" name="Google Shape;9388;p83"/>
            <p:cNvSpPr/>
            <p:nvPr/>
          </p:nvSpPr>
          <p:spPr>
            <a:xfrm>
              <a:off x="-60535750" y="3495075"/>
              <a:ext cx="206375" cy="82725"/>
            </a:xfrm>
            <a:custGeom>
              <a:avLst/>
              <a:gdLst/>
              <a:ahLst/>
              <a:cxnLst/>
              <a:rect l="l" t="t" r="r" b="b"/>
              <a:pathLst>
                <a:path w="8255" h="3309" extrusionOk="0">
                  <a:moveTo>
                    <a:pt x="5357" y="1229"/>
                  </a:moveTo>
                  <a:cubicBezTo>
                    <a:pt x="5577" y="1229"/>
                    <a:pt x="5766" y="1418"/>
                    <a:pt x="5766" y="1607"/>
                  </a:cubicBezTo>
                  <a:cubicBezTo>
                    <a:pt x="5766" y="1890"/>
                    <a:pt x="5577" y="2048"/>
                    <a:pt x="5357" y="2048"/>
                  </a:cubicBezTo>
                  <a:lnTo>
                    <a:pt x="2049" y="2048"/>
                  </a:lnTo>
                  <a:cubicBezTo>
                    <a:pt x="1797" y="2048"/>
                    <a:pt x="1639" y="1859"/>
                    <a:pt x="1639" y="1607"/>
                  </a:cubicBezTo>
                  <a:cubicBezTo>
                    <a:pt x="1639" y="1386"/>
                    <a:pt x="1828" y="1229"/>
                    <a:pt x="2049" y="1229"/>
                  </a:cubicBezTo>
                  <a:close/>
                  <a:moveTo>
                    <a:pt x="1" y="0"/>
                  </a:moveTo>
                  <a:lnTo>
                    <a:pt x="1" y="3308"/>
                  </a:lnTo>
                  <a:lnTo>
                    <a:pt x="8255" y="3308"/>
                  </a:lnTo>
                  <a:lnTo>
                    <a:pt x="825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89" name="Google Shape;9389;p83"/>
            <p:cNvSpPr/>
            <p:nvPr/>
          </p:nvSpPr>
          <p:spPr>
            <a:xfrm>
              <a:off x="-60432575" y="3367475"/>
              <a:ext cx="20500" cy="47275"/>
            </a:xfrm>
            <a:custGeom>
              <a:avLst/>
              <a:gdLst/>
              <a:ahLst/>
              <a:cxnLst/>
              <a:rect l="l" t="t" r="r" b="b"/>
              <a:pathLst>
                <a:path w="820" h="1891" extrusionOk="0">
                  <a:moveTo>
                    <a:pt x="1" y="0"/>
                  </a:moveTo>
                  <a:lnTo>
                    <a:pt x="1" y="1891"/>
                  </a:lnTo>
                  <a:cubicBezTo>
                    <a:pt x="127" y="1765"/>
                    <a:pt x="221" y="1639"/>
                    <a:pt x="379" y="1639"/>
                  </a:cubicBezTo>
                  <a:cubicBezTo>
                    <a:pt x="600" y="1639"/>
                    <a:pt x="694" y="1765"/>
                    <a:pt x="820" y="1891"/>
                  </a:cubicBezTo>
                  <a:lnTo>
                    <a:pt x="82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90" name="Google Shape;9390;p83"/>
            <p:cNvSpPr/>
            <p:nvPr/>
          </p:nvSpPr>
          <p:spPr>
            <a:xfrm>
              <a:off x="-60535750" y="3367475"/>
              <a:ext cx="206375" cy="107150"/>
            </a:xfrm>
            <a:custGeom>
              <a:avLst/>
              <a:gdLst/>
              <a:ahLst/>
              <a:cxnLst/>
              <a:rect l="l" t="t" r="r" b="b"/>
              <a:pathLst>
                <a:path w="8255" h="4286" extrusionOk="0">
                  <a:moveTo>
                    <a:pt x="1" y="0"/>
                  </a:moveTo>
                  <a:lnTo>
                    <a:pt x="1" y="4285"/>
                  </a:lnTo>
                  <a:lnTo>
                    <a:pt x="8255" y="4285"/>
                  </a:lnTo>
                  <a:lnTo>
                    <a:pt x="8255" y="1261"/>
                  </a:lnTo>
                  <a:cubicBezTo>
                    <a:pt x="8255" y="567"/>
                    <a:pt x="7720" y="32"/>
                    <a:pt x="7026" y="32"/>
                  </a:cubicBezTo>
                  <a:lnTo>
                    <a:pt x="5829" y="32"/>
                  </a:lnTo>
                  <a:lnTo>
                    <a:pt x="5829" y="2930"/>
                  </a:lnTo>
                  <a:cubicBezTo>
                    <a:pt x="5829" y="3182"/>
                    <a:pt x="5633" y="3350"/>
                    <a:pt x="5418" y="3350"/>
                  </a:cubicBezTo>
                  <a:cubicBezTo>
                    <a:pt x="5311" y="3350"/>
                    <a:pt x="5199" y="3308"/>
                    <a:pt x="5105" y="3214"/>
                  </a:cubicBezTo>
                  <a:lnTo>
                    <a:pt x="4569" y="2678"/>
                  </a:lnTo>
                  <a:lnTo>
                    <a:pt x="4002" y="3214"/>
                  </a:lnTo>
                  <a:cubicBezTo>
                    <a:pt x="3917" y="3289"/>
                    <a:pt x="3821" y="3322"/>
                    <a:pt x="3728" y="3322"/>
                  </a:cubicBezTo>
                  <a:cubicBezTo>
                    <a:pt x="3510" y="3322"/>
                    <a:pt x="3309" y="3142"/>
                    <a:pt x="3309" y="2899"/>
                  </a:cubicBezTo>
                  <a:lnTo>
                    <a:pt x="3309"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91" name="Google Shape;9391;p83"/>
            <p:cNvSpPr/>
            <p:nvPr/>
          </p:nvSpPr>
          <p:spPr>
            <a:xfrm>
              <a:off x="-60597975" y="3368175"/>
              <a:ext cx="40200" cy="316725"/>
            </a:xfrm>
            <a:custGeom>
              <a:avLst/>
              <a:gdLst/>
              <a:ahLst/>
              <a:cxnLst/>
              <a:rect l="l" t="t" r="r" b="b"/>
              <a:pathLst>
                <a:path w="1608" h="12669" extrusionOk="0">
                  <a:moveTo>
                    <a:pt x="337" y="0"/>
                  </a:moveTo>
                  <a:cubicBezTo>
                    <a:pt x="163" y="0"/>
                    <a:pt x="1" y="178"/>
                    <a:pt x="1" y="382"/>
                  </a:cubicBezTo>
                  <a:lnTo>
                    <a:pt x="1" y="12259"/>
                  </a:lnTo>
                  <a:cubicBezTo>
                    <a:pt x="1" y="12480"/>
                    <a:pt x="190" y="12669"/>
                    <a:pt x="379" y="12669"/>
                  </a:cubicBezTo>
                  <a:lnTo>
                    <a:pt x="1608" y="12669"/>
                  </a:lnTo>
                  <a:lnTo>
                    <a:pt x="1608" y="4"/>
                  </a:lnTo>
                  <a:lnTo>
                    <a:pt x="379" y="4"/>
                  </a:lnTo>
                  <a:cubicBezTo>
                    <a:pt x="365" y="2"/>
                    <a:pt x="351" y="0"/>
                    <a:pt x="33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92" name="Google Shape;9392;p83"/>
            <p:cNvSpPr/>
            <p:nvPr/>
          </p:nvSpPr>
          <p:spPr>
            <a:xfrm>
              <a:off x="-60535750" y="3597450"/>
              <a:ext cx="206375" cy="86675"/>
            </a:xfrm>
            <a:custGeom>
              <a:avLst/>
              <a:gdLst/>
              <a:ahLst/>
              <a:cxnLst/>
              <a:rect l="l" t="t" r="r" b="b"/>
              <a:pathLst>
                <a:path w="8255" h="3467" extrusionOk="0">
                  <a:moveTo>
                    <a:pt x="1" y="1"/>
                  </a:moveTo>
                  <a:lnTo>
                    <a:pt x="1" y="3466"/>
                  </a:lnTo>
                  <a:lnTo>
                    <a:pt x="7026" y="3466"/>
                  </a:lnTo>
                  <a:cubicBezTo>
                    <a:pt x="7720" y="3466"/>
                    <a:pt x="8255" y="2931"/>
                    <a:pt x="8255" y="2206"/>
                  </a:cubicBezTo>
                  <a:lnTo>
                    <a:pt x="8255"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9393" name="Google Shape;9393;p83"/>
          <p:cNvSpPr/>
          <p:nvPr/>
        </p:nvSpPr>
        <p:spPr>
          <a:xfrm>
            <a:off x="3488353" y="4464976"/>
            <a:ext cx="492111" cy="486673"/>
          </a:xfrm>
          <a:custGeom>
            <a:avLst/>
            <a:gdLst/>
            <a:ahLst/>
            <a:cxnLst/>
            <a:rect l="l" t="t" r="r" b="b"/>
            <a:pathLst>
              <a:path w="12760" h="12619" extrusionOk="0">
                <a:moveTo>
                  <a:pt x="10082" y="2190"/>
                </a:moveTo>
                <a:lnTo>
                  <a:pt x="11027" y="2726"/>
                </a:lnTo>
                <a:lnTo>
                  <a:pt x="8948" y="6317"/>
                </a:lnTo>
                <a:lnTo>
                  <a:pt x="8003" y="5781"/>
                </a:lnTo>
                <a:cubicBezTo>
                  <a:pt x="8349" y="5151"/>
                  <a:pt x="9704" y="2820"/>
                  <a:pt x="10082" y="2190"/>
                </a:cubicBezTo>
                <a:close/>
                <a:moveTo>
                  <a:pt x="7813" y="6601"/>
                </a:moveTo>
                <a:lnTo>
                  <a:pt x="8318" y="6916"/>
                </a:lnTo>
                <a:lnTo>
                  <a:pt x="7782" y="7262"/>
                </a:lnTo>
                <a:lnTo>
                  <a:pt x="7813" y="6601"/>
                </a:lnTo>
                <a:close/>
                <a:moveTo>
                  <a:pt x="10554" y="8522"/>
                </a:moveTo>
                <a:cubicBezTo>
                  <a:pt x="10806" y="8522"/>
                  <a:pt x="10964" y="8711"/>
                  <a:pt x="10964" y="8900"/>
                </a:cubicBezTo>
                <a:cubicBezTo>
                  <a:pt x="10964" y="9153"/>
                  <a:pt x="10806" y="9342"/>
                  <a:pt x="10554" y="9342"/>
                </a:cubicBezTo>
                <a:lnTo>
                  <a:pt x="5608" y="9342"/>
                </a:lnTo>
                <a:cubicBezTo>
                  <a:pt x="5356" y="9342"/>
                  <a:pt x="5167" y="9153"/>
                  <a:pt x="5167" y="8900"/>
                </a:cubicBezTo>
                <a:cubicBezTo>
                  <a:pt x="5167" y="8680"/>
                  <a:pt x="5356" y="8522"/>
                  <a:pt x="5608" y="8522"/>
                </a:cubicBezTo>
                <a:close/>
                <a:moveTo>
                  <a:pt x="3088" y="5592"/>
                </a:moveTo>
                <a:cubicBezTo>
                  <a:pt x="3308" y="5592"/>
                  <a:pt x="3497" y="5813"/>
                  <a:pt x="3497" y="6002"/>
                </a:cubicBezTo>
                <a:lnTo>
                  <a:pt x="3497" y="6286"/>
                </a:lnTo>
                <a:cubicBezTo>
                  <a:pt x="3970" y="6443"/>
                  <a:pt x="4348" y="6916"/>
                  <a:pt x="4348" y="7451"/>
                </a:cubicBezTo>
                <a:cubicBezTo>
                  <a:pt x="4348" y="7703"/>
                  <a:pt x="4159" y="7861"/>
                  <a:pt x="3907" y="7861"/>
                </a:cubicBezTo>
                <a:cubicBezTo>
                  <a:pt x="3655" y="7861"/>
                  <a:pt x="3497" y="7640"/>
                  <a:pt x="3497" y="7451"/>
                </a:cubicBezTo>
                <a:cubicBezTo>
                  <a:pt x="3497" y="7231"/>
                  <a:pt x="3308" y="7010"/>
                  <a:pt x="3088" y="7010"/>
                </a:cubicBezTo>
                <a:cubicBezTo>
                  <a:pt x="2836" y="7010"/>
                  <a:pt x="2678" y="7231"/>
                  <a:pt x="2678" y="7451"/>
                </a:cubicBezTo>
                <a:cubicBezTo>
                  <a:pt x="2678" y="7703"/>
                  <a:pt x="3025" y="7924"/>
                  <a:pt x="3340" y="8176"/>
                </a:cubicBezTo>
                <a:cubicBezTo>
                  <a:pt x="3781" y="8491"/>
                  <a:pt x="4348" y="8869"/>
                  <a:pt x="4348" y="9531"/>
                </a:cubicBezTo>
                <a:cubicBezTo>
                  <a:pt x="4348" y="10098"/>
                  <a:pt x="3970" y="10539"/>
                  <a:pt x="3497" y="10728"/>
                </a:cubicBezTo>
                <a:lnTo>
                  <a:pt x="3497" y="11011"/>
                </a:lnTo>
                <a:cubicBezTo>
                  <a:pt x="3497" y="11232"/>
                  <a:pt x="3308" y="11452"/>
                  <a:pt x="3088" y="11452"/>
                </a:cubicBezTo>
                <a:cubicBezTo>
                  <a:pt x="2836" y="11452"/>
                  <a:pt x="2678" y="11232"/>
                  <a:pt x="2678" y="11011"/>
                </a:cubicBezTo>
                <a:lnTo>
                  <a:pt x="2678" y="10728"/>
                </a:lnTo>
                <a:cubicBezTo>
                  <a:pt x="2206" y="10570"/>
                  <a:pt x="1859" y="10098"/>
                  <a:pt x="1859" y="9531"/>
                </a:cubicBezTo>
                <a:cubicBezTo>
                  <a:pt x="1859" y="9310"/>
                  <a:pt x="2048" y="9121"/>
                  <a:pt x="2300" y="9121"/>
                </a:cubicBezTo>
                <a:cubicBezTo>
                  <a:pt x="2521" y="9121"/>
                  <a:pt x="2678" y="9310"/>
                  <a:pt x="2678" y="9531"/>
                </a:cubicBezTo>
                <a:cubicBezTo>
                  <a:pt x="2678" y="9783"/>
                  <a:pt x="2867" y="9940"/>
                  <a:pt x="3088" y="9940"/>
                </a:cubicBezTo>
                <a:cubicBezTo>
                  <a:pt x="3308" y="9940"/>
                  <a:pt x="3497" y="9751"/>
                  <a:pt x="3497" y="9531"/>
                </a:cubicBezTo>
                <a:cubicBezTo>
                  <a:pt x="3497" y="9310"/>
                  <a:pt x="3182" y="9089"/>
                  <a:pt x="2836" y="8837"/>
                </a:cubicBezTo>
                <a:cubicBezTo>
                  <a:pt x="2395" y="8522"/>
                  <a:pt x="1859" y="8113"/>
                  <a:pt x="1859" y="7451"/>
                </a:cubicBezTo>
                <a:cubicBezTo>
                  <a:pt x="1859" y="6916"/>
                  <a:pt x="2206" y="6475"/>
                  <a:pt x="2678" y="6286"/>
                </a:cubicBezTo>
                <a:lnTo>
                  <a:pt x="2678" y="6002"/>
                </a:lnTo>
                <a:cubicBezTo>
                  <a:pt x="2678" y="5750"/>
                  <a:pt x="2867" y="5592"/>
                  <a:pt x="3088" y="5592"/>
                </a:cubicBezTo>
                <a:close/>
                <a:moveTo>
                  <a:pt x="10554" y="11011"/>
                </a:moveTo>
                <a:cubicBezTo>
                  <a:pt x="10806" y="11011"/>
                  <a:pt x="10964" y="11200"/>
                  <a:pt x="10964" y="11452"/>
                </a:cubicBezTo>
                <a:cubicBezTo>
                  <a:pt x="10964" y="11641"/>
                  <a:pt x="10806" y="11830"/>
                  <a:pt x="10554" y="11830"/>
                </a:cubicBezTo>
                <a:lnTo>
                  <a:pt x="5608" y="11830"/>
                </a:lnTo>
                <a:cubicBezTo>
                  <a:pt x="5356" y="11830"/>
                  <a:pt x="5167" y="11641"/>
                  <a:pt x="5167" y="11452"/>
                </a:cubicBezTo>
                <a:cubicBezTo>
                  <a:pt x="5167" y="11200"/>
                  <a:pt x="5356" y="11011"/>
                  <a:pt x="5608" y="11011"/>
                </a:cubicBezTo>
                <a:close/>
                <a:moveTo>
                  <a:pt x="10933" y="1"/>
                </a:moveTo>
                <a:cubicBezTo>
                  <a:pt x="10599" y="1"/>
                  <a:pt x="10280" y="176"/>
                  <a:pt x="10113" y="489"/>
                </a:cubicBezTo>
                <a:lnTo>
                  <a:pt x="7877" y="4395"/>
                </a:lnTo>
                <a:lnTo>
                  <a:pt x="1229" y="4395"/>
                </a:lnTo>
                <a:cubicBezTo>
                  <a:pt x="567" y="4395"/>
                  <a:pt x="0" y="4931"/>
                  <a:pt x="0" y="5592"/>
                </a:cubicBezTo>
                <a:lnTo>
                  <a:pt x="0" y="11389"/>
                </a:lnTo>
                <a:cubicBezTo>
                  <a:pt x="0" y="12051"/>
                  <a:pt x="567" y="12618"/>
                  <a:pt x="1229" y="12618"/>
                </a:cubicBezTo>
                <a:lnTo>
                  <a:pt x="11437" y="12618"/>
                </a:lnTo>
                <a:cubicBezTo>
                  <a:pt x="12098" y="12618"/>
                  <a:pt x="12697" y="12082"/>
                  <a:pt x="12697" y="11389"/>
                </a:cubicBezTo>
                <a:lnTo>
                  <a:pt x="12697" y="5592"/>
                </a:lnTo>
                <a:cubicBezTo>
                  <a:pt x="12602" y="4931"/>
                  <a:pt x="12067" y="4395"/>
                  <a:pt x="11374" y="4395"/>
                </a:cubicBezTo>
                <a:lnTo>
                  <a:pt x="11027" y="4395"/>
                </a:lnTo>
                <a:lnTo>
                  <a:pt x="12476" y="1875"/>
                </a:lnTo>
                <a:cubicBezTo>
                  <a:pt x="12760" y="1402"/>
                  <a:pt x="12602" y="804"/>
                  <a:pt x="12130" y="583"/>
                </a:cubicBezTo>
                <a:lnTo>
                  <a:pt x="11437" y="142"/>
                </a:lnTo>
                <a:cubicBezTo>
                  <a:pt x="11277" y="46"/>
                  <a:pt x="11103" y="1"/>
                  <a:pt x="1093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9394" name="Google Shape;9394;p83"/>
          <p:cNvGrpSpPr/>
          <p:nvPr/>
        </p:nvGrpSpPr>
        <p:grpSpPr>
          <a:xfrm>
            <a:off x="3490320" y="5144716"/>
            <a:ext cx="488485" cy="349953"/>
            <a:chOff x="-60621600" y="4145650"/>
            <a:chExt cx="316650" cy="226850"/>
          </a:xfrm>
        </p:grpSpPr>
        <p:sp>
          <p:nvSpPr>
            <p:cNvPr id="9395" name="Google Shape;9395;p83"/>
            <p:cNvSpPr/>
            <p:nvPr/>
          </p:nvSpPr>
          <p:spPr>
            <a:xfrm>
              <a:off x="-60463275" y="4249600"/>
              <a:ext cx="61450" cy="60675"/>
            </a:xfrm>
            <a:custGeom>
              <a:avLst/>
              <a:gdLst/>
              <a:ahLst/>
              <a:cxnLst/>
              <a:rect l="l" t="t" r="r" b="b"/>
              <a:pathLst>
                <a:path w="2458" h="2427" extrusionOk="0">
                  <a:moveTo>
                    <a:pt x="1229" y="1"/>
                  </a:moveTo>
                  <a:cubicBezTo>
                    <a:pt x="567" y="1"/>
                    <a:pt x="0" y="536"/>
                    <a:pt x="0" y="1198"/>
                  </a:cubicBezTo>
                  <a:cubicBezTo>
                    <a:pt x="0" y="1891"/>
                    <a:pt x="567" y="2427"/>
                    <a:pt x="1229" y="2427"/>
                  </a:cubicBezTo>
                  <a:cubicBezTo>
                    <a:pt x="1891" y="2427"/>
                    <a:pt x="2458" y="1891"/>
                    <a:pt x="2458" y="1198"/>
                  </a:cubicBezTo>
                  <a:cubicBezTo>
                    <a:pt x="2458" y="536"/>
                    <a:pt x="1891" y="1"/>
                    <a:pt x="122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96" name="Google Shape;9396;p83"/>
            <p:cNvSpPr/>
            <p:nvPr/>
          </p:nvSpPr>
          <p:spPr>
            <a:xfrm>
              <a:off x="-60526300" y="4249600"/>
              <a:ext cx="48075" cy="60675"/>
            </a:xfrm>
            <a:custGeom>
              <a:avLst/>
              <a:gdLst/>
              <a:ahLst/>
              <a:cxnLst/>
              <a:rect l="l" t="t" r="r" b="b"/>
              <a:pathLst>
                <a:path w="1923" h="2427" extrusionOk="0">
                  <a:moveTo>
                    <a:pt x="1261" y="1"/>
                  </a:moveTo>
                  <a:cubicBezTo>
                    <a:pt x="599" y="1"/>
                    <a:pt x="1" y="536"/>
                    <a:pt x="1" y="1198"/>
                  </a:cubicBezTo>
                  <a:cubicBezTo>
                    <a:pt x="1" y="1891"/>
                    <a:pt x="568" y="2427"/>
                    <a:pt x="1261" y="2427"/>
                  </a:cubicBezTo>
                  <a:cubicBezTo>
                    <a:pt x="1513" y="2427"/>
                    <a:pt x="1734" y="2364"/>
                    <a:pt x="1923" y="2238"/>
                  </a:cubicBezTo>
                  <a:cubicBezTo>
                    <a:pt x="1765" y="1923"/>
                    <a:pt x="1671" y="1576"/>
                    <a:pt x="1671" y="1198"/>
                  </a:cubicBezTo>
                  <a:cubicBezTo>
                    <a:pt x="1671" y="851"/>
                    <a:pt x="1765" y="505"/>
                    <a:pt x="1923" y="190"/>
                  </a:cubicBezTo>
                  <a:cubicBezTo>
                    <a:pt x="1734" y="64"/>
                    <a:pt x="1513" y="1"/>
                    <a:pt x="126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397" name="Google Shape;9397;p83"/>
            <p:cNvSpPr/>
            <p:nvPr/>
          </p:nvSpPr>
          <p:spPr>
            <a:xfrm>
              <a:off x="-60621600" y="4145650"/>
              <a:ext cx="316650" cy="226850"/>
            </a:xfrm>
            <a:custGeom>
              <a:avLst/>
              <a:gdLst/>
              <a:ahLst/>
              <a:cxnLst/>
              <a:rect l="l" t="t" r="r" b="b"/>
              <a:pathLst>
                <a:path w="12666" h="9074" extrusionOk="0">
                  <a:moveTo>
                    <a:pt x="11374" y="851"/>
                  </a:moveTo>
                  <a:cubicBezTo>
                    <a:pt x="11626" y="851"/>
                    <a:pt x="11815" y="1040"/>
                    <a:pt x="11815" y="1229"/>
                  </a:cubicBezTo>
                  <a:lnTo>
                    <a:pt x="11815" y="1670"/>
                  </a:lnTo>
                  <a:lnTo>
                    <a:pt x="788" y="1670"/>
                  </a:lnTo>
                  <a:lnTo>
                    <a:pt x="788" y="1229"/>
                  </a:lnTo>
                  <a:cubicBezTo>
                    <a:pt x="788" y="1008"/>
                    <a:pt x="977" y="851"/>
                    <a:pt x="1166" y="851"/>
                  </a:cubicBezTo>
                  <a:close/>
                  <a:moveTo>
                    <a:pt x="7562" y="3277"/>
                  </a:moveTo>
                  <a:cubicBezTo>
                    <a:pt x="8696" y="3277"/>
                    <a:pt x="9641" y="4222"/>
                    <a:pt x="9641" y="5356"/>
                  </a:cubicBezTo>
                  <a:cubicBezTo>
                    <a:pt x="9610" y="6522"/>
                    <a:pt x="8696" y="7467"/>
                    <a:pt x="7562" y="7467"/>
                  </a:cubicBezTo>
                  <a:cubicBezTo>
                    <a:pt x="7089" y="7467"/>
                    <a:pt x="6648" y="7309"/>
                    <a:pt x="6333" y="7026"/>
                  </a:cubicBezTo>
                  <a:cubicBezTo>
                    <a:pt x="5987" y="7309"/>
                    <a:pt x="5546" y="7467"/>
                    <a:pt x="5073" y="7467"/>
                  </a:cubicBezTo>
                  <a:cubicBezTo>
                    <a:pt x="3939" y="7467"/>
                    <a:pt x="2994" y="6522"/>
                    <a:pt x="2994" y="5356"/>
                  </a:cubicBezTo>
                  <a:cubicBezTo>
                    <a:pt x="2994" y="4222"/>
                    <a:pt x="3939" y="3277"/>
                    <a:pt x="5073" y="3277"/>
                  </a:cubicBezTo>
                  <a:cubicBezTo>
                    <a:pt x="5514" y="3277"/>
                    <a:pt x="5987" y="3434"/>
                    <a:pt x="6333" y="3718"/>
                  </a:cubicBezTo>
                  <a:cubicBezTo>
                    <a:pt x="6680" y="3434"/>
                    <a:pt x="7121" y="3277"/>
                    <a:pt x="7562" y="3277"/>
                  </a:cubicBezTo>
                  <a:close/>
                  <a:moveTo>
                    <a:pt x="1229" y="0"/>
                  </a:moveTo>
                  <a:cubicBezTo>
                    <a:pt x="536" y="0"/>
                    <a:pt x="1" y="567"/>
                    <a:pt x="1" y="1229"/>
                  </a:cubicBezTo>
                  <a:lnTo>
                    <a:pt x="1" y="7845"/>
                  </a:lnTo>
                  <a:cubicBezTo>
                    <a:pt x="1" y="8506"/>
                    <a:pt x="536" y="9073"/>
                    <a:pt x="1229" y="9073"/>
                  </a:cubicBezTo>
                  <a:lnTo>
                    <a:pt x="11406" y="9073"/>
                  </a:lnTo>
                  <a:cubicBezTo>
                    <a:pt x="12099" y="9073"/>
                    <a:pt x="12666" y="8506"/>
                    <a:pt x="12666" y="7845"/>
                  </a:cubicBezTo>
                  <a:lnTo>
                    <a:pt x="12666" y="1229"/>
                  </a:lnTo>
                  <a:cubicBezTo>
                    <a:pt x="12634" y="567"/>
                    <a:pt x="12099" y="0"/>
                    <a:pt x="1140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398" name="Google Shape;9398;p83"/>
          <p:cNvGrpSpPr/>
          <p:nvPr/>
        </p:nvGrpSpPr>
        <p:grpSpPr>
          <a:xfrm>
            <a:off x="5272523" y="5076048"/>
            <a:ext cx="479963" cy="487289"/>
            <a:chOff x="-59400775" y="4084200"/>
            <a:chExt cx="311125" cy="315875"/>
          </a:xfrm>
        </p:grpSpPr>
        <p:sp>
          <p:nvSpPr>
            <p:cNvPr id="9399" name="Google Shape;9399;p83"/>
            <p:cNvSpPr/>
            <p:nvPr/>
          </p:nvSpPr>
          <p:spPr>
            <a:xfrm>
              <a:off x="-59400775" y="4317350"/>
              <a:ext cx="89800" cy="82725"/>
            </a:xfrm>
            <a:custGeom>
              <a:avLst/>
              <a:gdLst/>
              <a:ahLst/>
              <a:cxnLst/>
              <a:rect l="l" t="t" r="r" b="b"/>
              <a:pathLst>
                <a:path w="3592" h="3309" extrusionOk="0">
                  <a:moveTo>
                    <a:pt x="1796" y="851"/>
                  </a:moveTo>
                  <a:cubicBezTo>
                    <a:pt x="2048" y="851"/>
                    <a:pt x="2237" y="1071"/>
                    <a:pt x="2237" y="1260"/>
                  </a:cubicBezTo>
                  <a:cubicBezTo>
                    <a:pt x="2237" y="1449"/>
                    <a:pt x="2048" y="1701"/>
                    <a:pt x="1796" y="1701"/>
                  </a:cubicBezTo>
                  <a:cubicBezTo>
                    <a:pt x="1576" y="1701"/>
                    <a:pt x="1418" y="1481"/>
                    <a:pt x="1418" y="1260"/>
                  </a:cubicBezTo>
                  <a:cubicBezTo>
                    <a:pt x="1418" y="1008"/>
                    <a:pt x="1576" y="851"/>
                    <a:pt x="1796" y="851"/>
                  </a:cubicBezTo>
                  <a:close/>
                  <a:moveTo>
                    <a:pt x="0" y="0"/>
                  </a:moveTo>
                  <a:lnTo>
                    <a:pt x="0" y="2079"/>
                  </a:lnTo>
                  <a:cubicBezTo>
                    <a:pt x="0" y="2741"/>
                    <a:pt x="536" y="3308"/>
                    <a:pt x="1229" y="3308"/>
                  </a:cubicBezTo>
                  <a:lnTo>
                    <a:pt x="2332" y="3308"/>
                  </a:lnTo>
                  <a:cubicBezTo>
                    <a:pt x="2993" y="3308"/>
                    <a:pt x="3592" y="2741"/>
                    <a:pt x="3592" y="2079"/>
                  </a:cubicBezTo>
                  <a:lnTo>
                    <a:pt x="3592"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00" name="Google Shape;9400;p83"/>
            <p:cNvSpPr/>
            <p:nvPr/>
          </p:nvSpPr>
          <p:spPr>
            <a:xfrm>
              <a:off x="-59400000" y="4084200"/>
              <a:ext cx="89825" cy="212700"/>
            </a:xfrm>
            <a:custGeom>
              <a:avLst/>
              <a:gdLst/>
              <a:ahLst/>
              <a:cxnLst/>
              <a:rect l="l" t="t" r="r" b="b"/>
              <a:pathLst>
                <a:path w="3593" h="8508" extrusionOk="0">
                  <a:moveTo>
                    <a:pt x="1734" y="1607"/>
                  </a:moveTo>
                  <a:cubicBezTo>
                    <a:pt x="1923" y="1607"/>
                    <a:pt x="2175" y="1797"/>
                    <a:pt x="2175" y="2049"/>
                  </a:cubicBezTo>
                  <a:lnTo>
                    <a:pt x="2175" y="7278"/>
                  </a:lnTo>
                  <a:cubicBezTo>
                    <a:pt x="2175" y="7499"/>
                    <a:pt x="1986" y="7656"/>
                    <a:pt x="1734" y="7656"/>
                  </a:cubicBezTo>
                  <a:cubicBezTo>
                    <a:pt x="1513" y="7656"/>
                    <a:pt x="1356" y="7467"/>
                    <a:pt x="1356" y="7278"/>
                  </a:cubicBezTo>
                  <a:lnTo>
                    <a:pt x="1356" y="2049"/>
                  </a:lnTo>
                  <a:cubicBezTo>
                    <a:pt x="1356" y="1797"/>
                    <a:pt x="1545" y="1607"/>
                    <a:pt x="1734" y="1607"/>
                  </a:cubicBezTo>
                  <a:close/>
                  <a:moveTo>
                    <a:pt x="1230" y="1"/>
                  </a:moveTo>
                  <a:cubicBezTo>
                    <a:pt x="568" y="1"/>
                    <a:pt x="1" y="536"/>
                    <a:pt x="1" y="1198"/>
                  </a:cubicBezTo>
                  <a:lnTo>
                    <a:pt x="1" y="8507"/>
                  </a:lnTo>
                  <a:lnTo>
                    <a:pt x="3593" y="8507"/>
                  </a:lnTo>
                  <a:lnTo>
                    <a:pt x="3593" y="1198"/>
                  </a:lnTo>
                  <a:cubicBezTo>
                    <a:pt x="3561" y="536"/>
                    <a:pt x="2994" y="1"/>
                    <a:pt x="233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01" name="Google Shape;9401;p83"/>
            <p:cNvSpPr/>
            <p:nvPr/>
          </p:nvSpPr>
          <p:spPr>
            <a:xfrm>
              <a:off x="-59290500" y="4317350"/>
              <a:ext cx="89800" cy="82725"/>
            </a:xfrm>
            <a:custGeom>
              <a:avLst/>
              <a:gdLst/>
              <a:ahLst/>
              <a:cxnLst/>
              <a:rect l="l" t="t" r="r" b="b"/>
              <a:pathLst>
                <a:path w="3592" h="3309" extrusionOk="0">
                  <a:moveTo>
                    <a:pt x="1796" y="851"/>
                  </a:moveTo>
                  <a:cubicBezTo>
                    <a:pt x="2048" y="851"/>
                    <a:pt x="2205" y="1071"/>
                    <a:pt x="2205" y="1260"/>
                  </a:cubicBezTo>
                  <a:cubicBezTo>
                    <a:pt x="2205" y="1449"/>
                    <a:pt x="2016" y="1701"/>
                    <a:pt x="1796" y="1701"/>
                  </a:cubicBezTo>
                  <a:cubicBezTo>
                    <a:pt x="1575" y="1701"/>
                    <a:pt x="1386" y="1481"/>
                    <a:pt x="1386" y="1260"/>
                  </a:cubicBezTo>
                  <a:cubicBezTo>
                    <a:pt x="1386" y="1008"/>
                    <a:pt x="1575" y="851"/>
                    <a:pt x="1796" y="851"/>
                  </a:cubicBezTo>
                  <a:close/>
                  <a:moveTo>
                    <a:pt x="0" y="0"/>
                  </a:moveTo>
                  <a:lnTo>
                    <a:pt x="0" y="2079"/>
                  </a:lnTo>
                  <a:cubicBezTo>
                    <a:pt x="0" y="2741"/>
                    <a:pt x="536" y="3308"/>
                    <a:pt x="1260" y="3308"/>
                  </a:cubicBezTo>
                  <a:lnTo>
                    <a:pt x="2363" y="3308"/>
                  </a:lnTo>
                  <a:cubicBezTo>
                    <a:pt x="3025" y="3308"/>
                    <a:pt x="3592" y="2741"/>
                    <a:pt x="3592" y="2079"/>
                  </a:cubicBezTo>
                  <a:lnTo>
                    <a:pt x="3592"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02" name="Google Shape;9402;p83"/>
            <p:cNvSpPr/>
            <p:nvPr/>
          </p:nvSpPr>
          <p:spPr>
            <a:xfrm>
              <a:off x="-59290500" y="4084200"/>
              <a:ext cx="89800" cy="212700"/>
            </a:xfrm>
            <a:custGeom>
              <a:avLst/>
              <a:gdLst/>
              <a:ahLst/>
              <a:cxnLst/>
              <a:rect l="l" t="t" r="r" b="b"/>
              <a:pathLst>
                <a:path w="3592" h="8508" extrusionOk="0">
                  <a:moveTo>
                    <a:pt x="1796" y="1607"/>
                  </a:moveTo>
                  <a:cubicBezTo>
                    <a:pt x="2048" y="1607"/>
                    <a:pt x="2205" y="1797"/>
                    <a:pt x="2205" y="2049"/>
                  </a:cubicBezTo>
                  <a:lnTo>
                    <a:pt x="2205" y="7278"/>
                  </a:lnTo>
                  <a:cubicBezTo>
                    <a:pt x="2205" y="7499"/>
                    <a:pt x="2016" y="7656"/>
                    <a:pt x="1796" y="7656"/>
                  </a:cubicBezTo>
                  <a:cubicBezTo>
                    <a:pt x="1607" y="7656"/>
                    <a:pt x="1386" y="7467"/>
                    <a:pt x="1386" y="7278"/>
                  </a:cubicBezTo>
                  <a:lnTo>
                    <a:pt x="1386" y="2049"/>
                  </a:lnTo>
                  <a:cubicBezTo>
                    <a:pt x="1386" y="1797"/>
                    <a:pt x="1575" y="1607"/>
                    <a:pt x="1796" y="1607"/>
                  </a:cubicBezTo>
                  <a:close/>
                  <a:moveTo>
                    <a:pt x="1260" y="1"/>
                  </a:moveTo>
                  <a:cubicBezTo>
                    <a:pt x="599" y="1"/>
                    <a:pt x="0" y="536"/>
                    <a:pt x="0" y="1198"/>
                  </a:cubicBezTo>
                  <a:lnTo>
                    <a:pt x="0" y="8507"/>
                  </a:lnTo>
                  <a:lnTo>
                    <a:pt x="3592" y="8507"/>
                  </a:lnTo>
                  <a:lnTo>
                    <a:pt x="3592" y="1198"/>
                  </a:lnTo>
                  <a:cubicBezTo>
                    <a:pt x="3592" y="536"/>
                    <a:pt x="3025" y="1"/>
                    <a:pt x="236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03" name="Google Shape;9403;p83"/>
            <p:cNvSpPr/>
            <p:nvPr/>
          </p:nvSpPr>
          <p:spPr>
            <a:xfrm>
              <a:off x="-59181025" y="4317350"/>
              <a:ext cx="89800" cy="82725"/>
            </a:xfrm>
            <a:custGeom>
              <a:avLst/>
              <a:gdLst/>
              <a:ahLst/>
              <a:cxnLst/>
              <a:rect l="l" t="t" r="r" b="b"/>
              <a:pathLst>
                <a:path w="3592" h="3309" extrusionOk="0">
                  <a:moveTo>
                    <a:pt x="1828" y="851"/>
                  </a:moveTo>
                  <a:cubicBezTo>
                    <a:pt x="2080" y="851"/>
                    <a:pt x="2269" y="1071"/>
                    <a:pt x="2269" y="1260"/>
                  </a:cubicBezTo>
                  <a:cubicBezTo>
                    <a:pt x="2269" y="1449"/>
                    <a:pt x="2080" y="1701"/>
                    <a:pt x="1828" y="1701"/>
                  </a:cubicBezTo>
                  <a:cubicBezTo>
                    <a:pt x="1607" y="1701"/>
                    <a:pt x="1450" y="1481"/>
                    <a:pt x="1450" y="1260"/>
                  </a:cubicBezTo>
                  <a:cubicBezTo>
                    <a:pt x="1450" y="1008"/>
                    <a:pt x="1607" y="851"/>
                    <a:pt x="1828" y="851"/>
                  </a:cubicBezTo>
                  <a:close/>
                  <a:moveTo>
                    <a:pt x="0" y="0"/>
                  </a:moveTo>
                  <a:lnTo>
                    <a:pt x="0" y="2079"/>
                  </a:lnTo>
                  <a:lnTo>
                    <a:pt x="32" y="2079"/>
                  </a:lnTo>
                  <a:cubicBezTo>
                    <a:pt x="32" y="2741"/>
                    <a:pt x="567" y="3308"/>
                    <a:pt x="1261" y="3308"/>
                  </a:cubicBezTo>
                  <a:lnTo>
                    <a:pt x="2363" y="3308"/>
                  </a:lnTo>
                  <a:cubicBezTo>
                    <a:pt x="3025" y="3308"/>
                    <a:pt x="3592" y="2741"/>
                    <a:pt x="3592" y="2079"/>
                  </a:cubicBezTo>
                  <a:lnTo>
                    <a:pt x="3592"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04" name="Google Shape;9404;p83"/>
            <p:cNvSpPr/>
            <p:nvPr/>
          </p:nvSpPr>
          <p:spPr>
            <a:xfrm>
              <a:off x="-59179450" y="4084200"/>
              <a:ext cx="89800" cy="212700"/>
            </a:xfrm>
            <a:custGeom>
              <a:avLst/>
              <a:gdLst/>
              <a:ahLst/>
              <a:cxnLst/>
              <a:rect l="l" t="t" r="r" b="b"/>
              <a:pathLst>
                <a:path w="3592" h="8508" extrusionOk="0">
                  <a:moveTo>
                    <a:pt x="1733" y="1607"/>
                  </a:moveTo>
                  <a:cubicBezTo>
                    <a:pt x="1922" y="1607"/>
                    <a:pt x="2174" y="1797"/>
                    <a:pt x="2174" y="2049"/>
                  </a:cubicBezTo>
                  <a:lnTo>
                    <a:pt x="2174" y="7278"/>
                  </a:lnTo>
                  <a:cubicBezTo>
                    <a:pt x="2174" y="7499"/>
                    <a:pt x="1985" y="7656"/>
                    <a:pt x="1733" y="7656"/>
                  </a:cubicBezTo>
                  <a:cubicBezTo>
                    <a:pt x="1513" y="7656"/>
                    <a:pt x="1355" y="7467"/>
                    <a:pt x="1355" y="7278"/>
                  </a:cubicBezTo>
                  <a:lnTo>
                    <a:pt x="1355" y="2049"/>
                  </a:lnTo>
                  <a:cubicBezTo>
                    <a:pt x="1355" y="1797"/>
                    <a:pt x="1544" y="1607"/>
                    <a:pt x="1733" y="1607"/>
                  </a:cubicBezTo>
                  <a:close/>
                  <a:moveTo>
                    <a:pt x="1229" y="1"/>
                  </a:moveTo>
                  <a:cubicBezTo>
                    <a:pt x="567" y="1"/>
                    <a:pt x="0" y="536"/>
                    <a:pt x="0" y="1198"/>
                  </a:cubicBezTo>
                  <a:lnTo>
                    <a:pt x="0" y="8507"/>
                  </a:lnTo>
                  <a:lnTo>
                    <a:pt x="3592" y="8507"/>
                  </a:lnTo>
                  <a:lnTo>
                    <a:pt x="3592" y="1198"/>
                  </a:lnTo>
                  <a:cubicBezTo>
                    <a:pt x="3560" y="536"/>
                    <a:pt x="2993" y="1"/>
                    <a:pt x="233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405" name="Google Shape;9405;p83"/>
          <p:cNvGrpSpPr/>
          <p:nvPr/>
        </p:nvGrpSpPr>
        <p:grpSpPr>
          <a:xfrm>
            <a:off x="2904648" y="2043822"/>
            <a:ext cx="487251" cy="488485"/>
            <a:chOff x="-64044600" y="3360375"/>
            <a:chExt cx="315850" cy="316650"/>
          </a:xfrm>
        </p:grpSpPr>
        <p:sp>
          <p:nvSpPr>
            <p:cNvPr id="9406" name="Google Shape;9406;p83"/>
            <p:cNvSpPr/>
            <p:nvPr/>
          </p:nvSpPr>
          <p:spPr>
            <a:xfrm>
              <a:off x="-63980025" y="3532875"/>
              <a:ext cx="185900" cy="144150"/>
            </a:xfrm>
            <a:custGeom>
              <a:avLst/>
              <a:gdLst/>
              <a:ahLst/>
              <a:cxnLst/>
              <a:rect l="l" t="t" r="r" b="b"/>
              <a:pathLst>
                <a:path w="7436" h="5766" extrusionOk="0">
                  <a:moveTo>
                    <a:pt x="410" y="0"/>
                  </a:moveTo>
                  <a:cubicBezTo>
                    <a:pt x="158" y="0"/>
                    <a:pt x="1" y="189"/>
                    <a:pt x="1" y="410"/>
                  </a:cubicBezTo>
                  <a:cubicBezTo>
                    <a:pt x="1" y="662"/>
                    <a:pt x="190" y="820"/>
                    <a:pt x="410" y="820"/>
                  </a:cubicBezTo>
                  <a:lnTo>
                    <a:pt x="883" y="820"/>
                  </a:lnTo>
                  <a:lnTo>
                    <a:pt x="1670" y="5419"/>
                  </a:lnTo>
                  <a:cubicBezTo>
                    <a:pt x="1702" y="5608"/>
                    <a:pt x="1859" y="5766"/>
                    <a:pt x="2048" y="5766"/>
                  </a:cubicBezTo>
                  <a:lnTo>
                    <a:pt x="5356" y="5766"/>
                  </a:lnTo>
                  <a:cubicBezTo>
                    <a:pt x="5545" y="5766"/>
                    <a:pt x="5766" y="5608"/>
                    <a:pt x="5766" y="5419"/>
                  </a:cubicBezTo>
                  <a:lnTo>
                    <a:pt x="6554" y="820"/>
                  </a:lnTo>
                  <a:lnTo>
                    <a:pt x="7026" y="820"/>
                  </a:lnTo>
                  <a:cubicBezTo>
                    <a:pt x="7247" y="820"/>
                    <a:pt x="7404" y="630"/>
                    <a:pt x="7404" y="410"/>
                  </a:cubicBezTo>
                  <a:cubicBezTo>
                    <a:pt x="7436" y="189"/>
                    <a:pt x="7247" y="0"/>
                    <a:pt x="702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07" name="Google Shape;9407;p83"/>
            <p:cNvSpPr/>
            <p:nvPr/>
          </p:nvSpPr>
          <p:spPr>
            <a:xfrm>
              <a:off x="-64044600" y="3360375"/>
              <a:ext cx="315850" cy="152825"/>
            </a:xfrm>
            <a:custGeom>
              <a:avLst/>
              <a:gdLst/>
              <a:ahLst/>
              <a:cxnLst/>
              <a:rect l="l" t="t" r="r" b="b"/>
              <a:pathLst>
                <a:path w="12634" h="6113" extrusionOk="0">
                  <a:moveTo>
                    <a:pt x="378" y="1"/>
                  </a:moveTo>
                  <a:cubicBezTo>
                    <a:pt x="158" y="1"/>
                    <a:pt x="0" y="190"/>
                    <a:pt x="0" y="442"/>
                  </a:cubicBezTo>
                  <a:lnTo>
                    <a:pt x="0" y="5672"/>
                  </a:lnTo>
                  <a:cubicBezTo>
                    <a:pt x="0" y="5892"/>
                    <a:pt x="189" y="6113"/>
                    <a:pt x="378" y="6113"/>
                  </a:cubicBezTo>
                  <a:lnTo>
                    <a:pt x="3088" y="6113"/>
                  </a:lnTo>
                  <a:cubicBezTo>
                    <a:pt x="3245" y="5514"/>
                    <a:pt x="3560" y="4947"/>
                    <a:pt x="4001" y="4569"/>
                  </a:cubicBezTo>
                  <a:cubicBezTo>
                    <a:pt x="3875" y="4285"/>
                    <a:pt x="3812" y="3970"/>
                    <a:pt x="3812" y="3624"/>
                  </a:cubicBezTo>
                  <a:cubicBezTo>
                    <a:pt x="3812" y="2238"/>
                    <a:pt x="4915" y="1135"/>
                    <a:pt x="6301" y="1135"/>
                  </a:cubicBezTo>
                  <a:cubicBezTo>
                    <a:pt x="7656" y="1135"/>
                    <a:pt x="8759" y="2238"/>
                    <a:pt x="8759" y="3624"/>
                  </a:cubicBezTo>
                  <a:cubicBezTo>
                    <a:pt x="8759" y="3939"/>
                    <a:pt x="8696" y="4254"/>
                    <a:pt x="8570" y="4569"/>
                  </a:cubicBezTo>
                  <a:cubicBezTo>
                    <a:pt x="9011" y="5010"/>
                    <a:pt x="9326" y="5514"/>
                    <a:pt x="9483" y="6113"/>
                  </a:cubicBezTo>
                  <a:lnTo>
                    <a:pt x="12193" y="6113"/>
                  </a:lnTo>
                  <a:cubicBezTo>
                    <a:pt x="12445" y="6113"/>
                    <a:pt x="12602" y="5892"/>
                    <a:pt x="12602" y="5672"/>
                  </a:cubicBezTo>
                  <a:lnTo>
                    <a:pt x="12602" y="442"/>
                  </a:lnTo>
                  <a:cubicBezTo>
                    <a:pt x="12634" y="190"/>
                    <a:pt x="12445" y="1"/>
                    <a:pt x="1222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08" name="Google Shape;9408;p83"/>
            <p:cNvSpPr/>
            <p:nvPr/>
          </p:nvSpPr>
          <p:spPr>
            <a:xfrm>
              <a:off x="-63945375" y="3408425"/>
              <a:ext cx="117375" cy="103200"/>
            </a:xfrm>
            <a:custGeom>
              <a:avLst/>
              <a:gdLst/>
              <a:ahLst/>
              <a:cxnLst/>
              <a:rect l="l" t="t" r="r" b="b"/>
              <a:pathLst>
                <a:path w="4695" h="4128" extrusionOk="0">
                  <a:moveTo>
                    <a:pt x="2364" y="1"/>
                  </a:moveTo>
                  <a:cubicBezTo>
                    <a:pt x="1450" y="1"/>
                    <a:pt x="694" y="757"/>
                    <a:pt x="694" y="1670"/>
                  </a:cubicBezTo>
                  <a:cubicBezTo>
                    <a:pt x="694" y="2080"/>
                    <a:pt x="851" y="2489"/>
                    <a:pt x="1167" y="2805"/>
                  </a:cubicBezTo>
                  <a:cubicBezTo>
                    <a:pt x="599" y="3120"/>
                    <a:pt x="190" y="3592"/>
                    <a:pt x="1" y="4128"/>
                  </a:cubicBezTo>
                  <a:lnTo>
                    <a:pt x="4695" y="4128"/>
                  </a:lnTo>
                  <a:cubicBezTo>
                    <a:pt x="4475" y="3561"/>
                    <a:pt x="4065" y="3088"/>
                    <a:pt x="3529" y="2805"/>
                  </a:cubicBezTo>
                  <a:cubicBezTo>
                    <a:pt x="3813" y="2489"/>
                    <a:pt x="4002" y="2080"/>
                    <a:pt x="4002" y="1670"/>
                  </a:cubicBezTo>
                  <a:cubicBezTo>
                    <a:pt x="4002" y="757"/>
                    <a:pt x="3277" y="1"/>
                    <a:pt x="236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409" name="Google Shape;9409;p83"/>
          <p:cNvGrpSpPr/>
          <p:nvPr/>
        </p:nvGrpSpPr>
        <p:grpSpPr>
          <a:xfrm>
            <a:off x="2939879" y="2633892"/>
            <a:ext cx="416789" cy="489681"/>
            <a:chOff x="-64022550" y="3727425"/>
            <a:chExt cx="270175" cy="317425"/>
          </a:xfrm>
        </p:grpSpPr>
        <p:sp>
          <p:nvSpPr>
            <p:cNvPr id="9410" name="Google Shape;9410;p83"/>
            <p:cNvSpPr/>
            <p:nvPr/>
          </p:nvSpPr>
          <p:spPr>
            <a:xfrm>
              <a:off x="-64022550" y="3912500"/>
              <a:ext cx="270175" cy="90600"/>
            </a:xfrm>
            <a:custGeom>
              <a:avLst/>
              <a:gdLst/>
              <a:ahLst/>
              <a:cxnLst/>
              <a:rect l="l" t="t" r="r" b="b"/>
              <a:pathLst>
                <a:path w="10807" h="3624" extrusionOk="0">
                  <a:moveTo>
                    <a:pt x="2111" y="1"/>
                  </a:moveTo>
                  <a:cubicBezTo>
                    <a:pt x="945" y="1"/>
                    <a:pt x="0" y="946"/>
                    <a:pt x="0" y="2080"/>
                  </a:cubicBezTo>
                  <a:lnTo>
                    <a:pt x="0" y="3183"/>
                  </a:lnTo>
                  <a:cubicBezTo>
                    <a:pt x="0" y="3435"/>
                    <a:pt x="221" y="3624"/>
                    <a:pt x="441" y="3624"/>
                  </a:cubicBezTo>
                  <a:lnTo>
                    <a:pt x="10365" y="3624"/>
                  </a:lnTo>
                  <a:cubicBezTo>
                    <a:pt x="10618" y="3624"/>
                    <a:pt x="10807" y="3435"/>
                    <a:pt x="10807" y="3183"/>
                  </a:cubicBezTo>
                  <a:lnTo>
                    <a:pt x="10807" y="2080"/>
                  </a:lnTo>
                  <a:cubicBezTo>
                    <a:pt x="10807" y="946"/>
                    <a:pt x="9861" y="1"/>
                    <a:pt x="872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11" name="Google Shape;9411;p83"/>
            <p:cNvSpPr/>
            <p:nvPr/>
          </p:nvSpPr>
          <p:spPr>
            <a:xfrm>
              <a:off x="-64000500" y="4023550"/>
              <a:ext cx="227650" cy="21300"/>
            </a:xfrm>
            <a:custGeom>
              <a:avLst/>
              <a:gdLst/>
              <a:ahLst/>
              <a:cxnLst/>
              <a:rect l="l" t="t" r="r" b="b"/>
              <a:pathLst>
                <a:path w="9106" h="852" extrusionOk="0">
                  <a:moveTo>
                    <a:pt x="0" y="1"/>
                  </a:moveTo>
                  <a:lnTo>
                    <a:pt x="0" y="442"/>
                  </a:lnTo>
                  <a:cubicBezTo>
                    <a:pt x="0" y="694"/>
                    <a:pt x="190" y="851"/>
                    <a:pt x="442" y="851"/>
                  </a:cubicBezTo>
                  <a:lnTo>
                    <a:pt x="8696" y="851"/>
                  </a:lnTo>
                  <a:cubicBezTo>
                    <a:pt x="8948" y="851"/>
                    <a:pt x="9105" y="631"/>
                    <a:pt x="9105" y="442"/>
                  </a:cubicBezTo>
                  <a:lnTo>
                    <a:pt x="9105"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12" name="Google Shape;9412;p83"/>
            <p:cNvSpPr/>
            <p:nvPr/>
          </p:nvSpPr>
          <p:spPr>
            <a:xfrm>
              <a:off x="-63960325" y="3727425"/>
              <a:ext cx="144925" cy="165425"/>
            </a:xfrm>
            <a:custGeom>
              <a:avLst/>
              <a:gdLst/>
              <a:ahLst/>
              <a:cxnLst/>
              <a:rect l="l" t="t" r="r" b="b"/>
              <a:pathLst>
                <a:path w="5797" h="6617" extrusionOk="0">
                  <a:moveTo>
                    <a:pt x="2930" y="0"/>
                  </a:moveTo>
                  <a:cubicBezTo>
                    <a:pt x="1292" y="0"/>
                    <a:pt x="0" y="1292"/>
                    <a:pt x="0" y="2867"/>
                  </a:cubicBezTo>
                  <a:cubicBezTo>
                    <a:pt x="32" y="3812"/>
                    <a:pt x="504" y="4694"/>
                    <a:pt x="1260" y="5230"/>
                  </a:cubicBezTo>
                  <a:lnTo>
                    <a:pt x="1260" y="6616"/>
                  </a:lnTo>
                  <a:lnTo>
                    <a:pt x="4568" y="6616"/>
                  </a:lnTo>
                  <a:lnTo>
                    <a:pt x="4568" y="5230"/>
                  </a:lnTo>
                  <a:cubicBezTo>
                    <a:pt x="5356" y="4694"/>
                    <a:pt x="5797" y="3812"/>
                    <a:pt x="5797" y="2867"/>
                  </a:cubicBezTo>
                  <a:cubicBezTo>
                    <a:pt x="5797" y="1260"/>
                    <a:pt x="4505" y="0"/>
                    <a:pt x="293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413" name="Google Shape;9413;p83"/>
          <p:cNvGrpSpPr/>
          <p:nvPr/>
        </p:nvGrpSpPr>
        <p:grpSpPr>
          <a:xfrm>
            <a:off x="2972063" y="3205757"/>
            <a:ext cx="352423" cy="489720"/>
            <a:chOff x="-64001300" y="4093650"/>
            <a:chExt cx="228450" cy="317450"/>
          </a:xfrm>
        </p:grpSpPr>
        <p:sp>
          <p:nvSpPr>
            <p:cNvPr id="9414" name="Google Shape;9414;p83"/>
            <p:cNvSpPr/>
            <p:nvPr/>
          </p:nvSpPr>
          <p:spPr>
            <a:xfrm>
              <a:off x="-63933550" y="4328375"/>
              <a:ext cx="93750" cy="40975"/>
            </a:xfrm>
            <a:custGeom>
              <a:avLst/>
              <a:gdLst/>
              <a:ahLst/>
              <a:cxnLst/>
              <a:rect l="l" t="t" r="r" b="b"/>
              <a:pathLst>
                <a:path w="3750" h="1639" extrusionOk="0">
                  <a:moveTo>
                    <a:pt x="1859" y="0"/>
                  </a:moveTo>
                  <a:cubicBezTo>
                    <a:pt x="1009" y="0"/>
                    <a:pt x="315" y="662"/>
                    <a:pt x="0" y="1638"/>
                  </a:cubicBezTo>
                  <a:lnTo>
                    <a:pt x="3749" y="1638"/>
                  </a:lnTo>
                  <a:cubicBezTo>
                    <a:pt x="3434" y="662"/>
                    <a:pt x="2710" y="0"/>
                    <a:pt x="185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15" name="Google Shape;9415;p83"/>
            <p:cNvSpPr/>
            <p:nvPr/>
          </p:nvSpPr>
          <p:spPr>
            <a:xfrm>
              <a:off x="-63980025" y="4135400"/>
              <a:ext cx="185900" cy="234725"/>
            </a:xfrm>
            <a:custGeom>
              <a:avLst/>
              <a:gdLst/>
              <a:ahLst/>
              <a:cxnLst/>
              <a:rect l="l" t="t" r="r" b="b"/>
              <a:pathLst>
                <a:path w="7436" h="9389" extrusionOk="0">
                  <a:moveTo>
                    <a:pt x="6617" y="1"/>
                  </a:moveTo>
                  <a:lnTo>
                    <a:pt x="6617" y="725"/>
                  </a:lnTo>
                  <a:cubicBezTo>
                    <a:pt x="6196" y="593"/>
                    <a:pt x="5771" y="530"/>
                    <a:pt x="5358" y="530"/>
                  </a:cubicBezTo>
                  <a:cubicBezTo>
                    <a:pt x="4686" y="530"/>
                    <a:pt x="4044" y="697"/>
                    <a:pt x="3498" y="1009"/>
                  </a:cubicBezTo>
                  <a:cubicBezTo>
                    <a:pt x="3103" y="1242"/>
                    <a:pt x="2617" y="1373"/>
                    <a:pt x="2085" y="1373"/>
                  </a:cubicBezTo>
                  <a:cubicBezTo>
                    <a:pt x="1683" y="1373"/>
                    <a:pt x="1254" y="1298"/>
                    <a:pt x="820" y="1135"/>
                  </a:cubicBezTo>
                  <a:lnTo>
                    <a:pt x="820" y="32"/>
                  </a:lnTo>
                  <a:lnTo>
                    <a:pt x="1" y="32"/>
                  </a:lnTo>
                  <a:lnTo>
                    <a:pt x="1" y="1418"/>
                  </a:lnTo>
                  <a:cubicBezTo>
                    <a:pt x="1" y="2867"/>
                    <a:pt x="820" y="4096"/>
                    <a:pt x="2017" y="4726"/>
                  </a:cubicBezTo>
                  <a:cubicBezTo>
                    <a:pt x="820" y="5356"/>
                    <a:pt x="1" y="6554"/>
                    <a:pt x="1" y="8034"/>
                  </a:cubicBezTo>
                  <a:lnTo>
                    <a:pt x="1" y="9389"/>
                  </a:lnTo>
                  <a:lnTo>
                    <a:pt x="820" y="9389"/>
                  </a:lnTo>
                  <a:lnTo>
                    <a:pt x="820" y="8034"/>
                  </a:lnTo>
                  <a:cubicBezTo>
                    <a:pt x="820" y="6396"/>
                    <a:pt x="2143" y="5104"/>
                    <a:pt x="3750" y="5104"/>
                  </a:cubicBezTo>
                  <a:cubicBezTo>
                    <a:pt x="5356" y="5104"/>
                    <a:pt x="6617" y="6396"/>
                    <a:pt x="6617" y="8034"/>
                  </a:cubicBezTo>
                  <a:lnTo>
                    <a:pt x="6617" y="9389"/>
                  </a:lnTo>
                  <a:lnTo>
                    <a:pt x="7436" y="9389"/>
                  </a:lnTo>
                  <a:lnTo>
                    <a:pt x="7436" y="9357"/>
                  </a:lnTo>
                  <a:lnTo>
                    <a:pt x="7436" y="7971"/>
                  </a:lnTo>
                  <a:cubicBezTo>
                    <a:pt x="7436" y="6522"/>
                    <a:pt x="6617" y="5293"/>
                    <a:pt x="5451" y="4663"/>
                  </a:cubicBezTo>
                  <a:cubicBezTo>
                    <a:pt x="6617" y="4033"/>
                    <a:pt x="7436" y="2836"/>
                    <a:pt x="7436" y="1355"/>
                  </a:cubicBezTo>
                  <a:lnTo>
                    <a:pt x="7436"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16" name="Google Shape;9416;p83"/>
            <p:cNvSpPr/>
            <p:nvPr/>
          </p:nvSpPr>
          <p:spPr>
            <a:xfrm>
              <a:off x="-64001300" y="4389800"/>
              <a:ext cx="228450" cy="21300"/>
            </a:xfrm>
            <a:custGeom>
              <a:avLst/>
              <a:gdLst/>
              <a:ahLst/>
              <a:cxnLst/>
              <a:rect l="l" t="t" r="r" b="b"/>
              <a:pathLst>
                <a:path w="9138" h="852" extrusionOk="0">
                  <a:moveTo>
                    <a:pt x="411" y="1"/>
                  </a:moveTo>
                  <a:cubicBezTo>
                    <a:pt x="190" y="1"/>
                    <a:pt x="1" y="221"/>
                    <a:pt x="1" y="410"/>
                  </a:cubicBezTo>
                  <a:cubicBezTo>
                    <a:pt x="1" y="631"/>
                    <a:pt x="190" y="851"/>
                    <a:pt x="411" y="851"/>
                  </a:cubicBezTo>
                  <a:lnTo>
                    <a:pt x="8696" y="851"/>
                  </a:lnTo>
                  <a:cubicBezTo>
                    <a:pt x="8917" y="851"/>
                    <a:pt x="9074" y="631"/>
                    <a:pt x="9074" y="410"/>
                  </a:cubicBezTo>
                  <a:cubicBezTo>
                    <a:pt x="9137" y="221"/>
                    <a:pt x="8917" y="1"/>
                    <a:pt x="869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17" name="Google Shape;9417;p83"/>
            <p:cNvSpPr/>
            <p:nvPr/>
          </p:nvSpPr>
          <p:spPr>
            <a:xfrm>
              <a:off x="-64001300" y="4093650"/>
              <a:ext cx="226875" cy="20500"/>
            </a:xfrm>
            <a:custGeom>
              <a:avLst/>
              <a:gdLst/>
              <a:ahLst/>
              <a:cxnLst/>
              <a:rect l="l" t="t" r="r" b="b"/>
              <a:pathLst>
                <a:path w="9075" h="820" extrusionOk="0">
                  <a:moveTo>
                    <a:pt x="411" y="1"/>
                  </a:moveTo>
                  <a:cubicBezTo>
                    <a:pt x="190" y="1"/>
                    <a:pt x="1" y="190"/>
                    <a:pt x="1" y="410"/>
                  </a:cubicBezTo>
                  <a:cubicBezTo>
                    <a:pt x="32" y="631"/>
                    <a:pt x="190" y="820"/>
                    <a:pt x="411" y="820"/>
                  </a:cubicBezTo>
                  <a:lnTo>
                    <a:pt x="8696" y="820"/>
                  </a:lnTo>
                  <a:cubicBezTo>
                    <a:pt x="8917" y="820"/>
                    <a:pt x="9074" y="631"/>
                    <a:pt x="9074" y="410"/>
                  </a:cubicBezTo>
                  <a:cubicBezTo>
                    <a:pt x="9074" y="158"/>
                    <a:pt x="8885" y="1"/>
                    <a:pt x="869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418" name="Google Shape;9418;p83"/>
          <p:cNvGrpSpPr/>
          <p:nvPr/>
        </p:nvGrpSpPr>
        <p:grpSpPr>
          <a:xfrm>
            <a:off x="1130735" y="3863480"/>
            <a:ext cx="479963" cy="488640"/>
            <a:chOff x="-62148800" y="3377700"/>
            <a:chExt cx="311125" cy="316750"/>
          </a:xfrm>
        </p:grpSpPr>
        <p:sp>
          <p:nvSpPr>
            <p:cNvPr id="9419" name="Google Shape;9419;p83"/>
            <p:cNvSpPr/>
            <p:nvPr/>
          </p:nvSpPr>
          <p:spPr>
            <a:xfrm>
              <a:off x="-62085775" y="3653375"/>
              <a:ext cx="185875" cy="41075"/>
            </a:xfrm>
            <a:custGeom>
              <a:avLst/>
              <a:gdLst/>
              <a:ahLst/>
              <a:cxnLst/>
              <a:rect l="l" t="t" r="r" b="b"/>
              <a:pathLst>
                <a:path w="7435" h="1643" extrusionOk="0">
                  <a:moveTo>
                    <a:pt x="819" y="1"/>
                  </a:moveTo>
                  <a:cubicBezTo>
                    <a:pt x="347" y="1"/>
                    <a:pt x="0" y="347"/>
                    <a:pt x="0" y="851"/>
                  </a:cubicBezTo>
                  <a:lnTo>
                    <a:pt x="0" y="1229"/>
                  </a:lnTo>
                  <a:cubicBezTo>
                    <a:pt x="0" y="1481"/>
                    <a:pt x="189" y="1639"/>
                    <a:pt x="410" y="1639"/>
                  </a:cubicBezTo>
                  <a:lnTo>
                    <a:pt x="7026" y="1639"/>
                  </a:lnTo>
                  <a:cubicBezTo>
                    <a:pt x="7044" y="1641"/>
                    <a:pt x="7062" y="1642"/>
                    <a:pt x="7080" y="1642"/>
                  </a:cubicBezTo>
                  <a:cubicBezTo>
                    <a:pt x="7300" y="1642"/>
                    <a:pt x="7435" y="1463"/>
                    <a:pt x="7435" y="1229"/>
                  </a:cubicBezTo>
                  <a:lnTo>
                    <a:pt x="7435" y="851"/>
                  </a:lnTo>
                  <a:cubicBezTo>
                    <a:pt x="7435" y="379"/>
                    <a:pt x="7089" y="1"/>
                    <a:pt x="661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20" name="Google Shape;9420;p83"/>
            <p:cNvSpPr/>
            <p:nvPr/>
          </p:nvSpPr>
          <p:spPr>
            <a:xfrm>
              <a:off x="-62148800" y="3377700"/>
              <a:ext cx="311125" cy="254425"/>
            </a:xfrm>
            <a:custGeom>
              <a:avLst/>
              <a:gdLst/>
              <a:ahLst/>
              <a:cxnLst/>
              <a:rect l="l" t="t" r="r" b="b"/>
              <a:pathLst>
                <a:path w="12445" h="10177" extrusionOk="0">
                  <a:moveTo>
                    <a:pt x="11626" y="1608"/>
                  </a:moveTo>
                  <a:lnTo>
                    <a:pt x="11626" y="2899"/>
                  </a:lnTo>
                  <a:cubicBezTo>
                    <a:pt x="11626" y="3939"/>
                    <a:pt x="10807" y="4853"/>
                    <a:pt x="9767" y="4916"/>
                  </a:cubicBezTo>
                  <a:cubicBezTo>
                    <a:pt x="9893" y="4538"/>
                    <a:pt x="9956" y="4128"/>
                    <a:pt x="9956" y="3718"/>
                  </a:cubicBezTo>
                  <a:lnTo>
                    <a:pt x="9956" y="1608"/>
                  </a:lnTo>
                  <a:close/>
                  <a:moveTo>
                    <a:pt x="2521" y="1639"/>
                  </a:moveTo>
                  <a:lnTo>
                    <a:pt x="2521" y="3718"/>
                  </a:lnTo>
                  <a:cubicBezTo>
                    <a:pt x="2521" y="4160"/>
                    <a:pt x="2616" y="4538"/>
                    <a:pt x="2710" y="4947"/>
                  </a:cubicBezTo>
                  <a:cubicBezTo>
                    <a:pt x="1702" y="4853"/>
                    <a:pt x="883" y="4002"/>
                    <a:pt x="883" y="2899"/>
                  </a:cubicBezTo>
                  <a:lnTo>
                    <a:pt x="883" y="1639"/>
                  </a:lnTo>
                  <a:close/>
                  <a:moveTo>
                    <a:pt x="6176" y="1576"/>
                  </a:moveTo>
                  <a:cubicBezTo>
                    <a:pt x="6333" y="1576"/>
                    <a:pt x="6491" y="1671"/>
                    <a:pt x="6554" y="1828"/>
                  </a:cubicBezTo>
                  <a:lnTo>
                    <a:pt x="6932" y="2647"/>
                  </a:lnTo>
                  <a:lnTo>
                    <a:pt x="7845" y="2773"/>
                  </a:lnTo>
                  <a:cubicBezTo>
                    <a:pt x="8003" y="2805"/>
                    <a:pt x="8129" y="2899"/>
                    <a:pt x="8160" y="3025"/>
                  </a:cubicBezTo>
                  <a:cubicBezTo>
                    <a:pt x="8349" y="3214"/>
                    <a:pt x="8318" y="3403"/>
                    <a:pt x="8192" y="3466"/>
                  </a:cubicBezTo>
                  <a:lnTo>
                    <a:pt x="7530" y="4097"/>
                  </a:lnTo>
                  <a:lnTo>
                    <a:pt x="7688" y="5010"/>
                  </a:lnTo>
                  <a:cubicBezTo>
                    <a:pt x="7719" y="5168"/>
                    <a:pt x="7656" y="5325"/>
                    <a:pt x="7530" y="5420"/>
                  </a:cubicBezTo>
                  <a:cubicBezTo>
                    <a:pt x="7452" y="5459"/>
                    <a:pt x="7363" y="5486"/>
                    <a:pt x="7268" y="5486"/>
                  </a:cubicBezTo>
                  <a:cubicBezTo>
                    <a:pt x="7210" y="5486"/>
                    <a:pt x="7149" y="5475"/>
                    <a:pt x="7089" y="5451"/>
                  </a:cubicBezTo>
                  <a:lnTo>
                    <a:pt x="6270" y="5010"/>
                  </a:lnTo>
                  <a:lnTo>
                    <a:pt x="5451" y="5451"/>
                  </a:lnTo>
                  <a:cubicBezTo>
                    <a:pt x="5380" y="5480"/>
                    <a:pt x="5309" y="5495"/>
                    <a:pt x="5241" y="5495"/>
                  </a:cubicBezTo>
                  <a:cubicBezTo>
                    <a:pt x="5158" y="5495"/>
                    <a:pt x="5079" y="5472"/>
                    <a:pt x="5010" y="5420"/>
                  </a:cubicBezTo>
                  <a:cubicBezTo>
                    <a:pt x="4884" y="5325"/>
                    <a:pt x="4821" y="5168"/>
                    <a:pt x="4852" y="5010"/>
                  </a:cubicBezTo>
                  <a:lnTo>
                    <a:pt x="5010" y="4097"/>
                  </a:lnTo>
                  <a:lnTo>
                    <a:pt x="4348" y="3466"/>
                  </a:lnTo>
                  <a:cubicBezTo>
                    <a:pt x="4222" y="3340"/>
                    <a:pt x="4191" y="3214"/>
                    <a:pt x="4222" y="3025"/>
                  </a:cubicBezTo>
                  <a:cubicBezTo>
                    <a:pt x="4254" y="2899"/>
                    <a:pt x="4411" y="2773"/>
                    <a:pt x="4537" y="2773"/>
                  </a:cubicBezTo>
                  <a:lnTo>
                    <a:pt x="5451" y="2647"/>
                  </a:lnTo>
                  <a:lnTo>
                    <a:pt x="5829" y="1828"/>
                  </a:lnTo>
                  <a:cubicBezTo>
                    <a:pt x="5924" y="1671"/>
                    <a:pt x="6018" y="1576"/>
                    <a:pt x="6176" y="1576"/>
                  </a:cubicBezTo>
                  <a:close/>
                  <a:moveTo>
                    <a:pt x="2931" y="1"/>
                  </a:moveTo>
                  <a:cubicBezTo>
                    <a:pt x="2679" y="1"/>
                    <a:pt x="2521" y="190"/>
                    <a:pt x="2521" y="410"/>
                  </a:cubicBezTo>
                  <a:lnTo>
                    <a:pt x="2521" y="852"/>
                  </a:lnTo>
                  <a:lnTo>
                    <a:pt x="442" y="852"/>
                  </a:lnTo>
                  <a:cubicBezTo>
                    <a:pt x="190" y="852"/>
                    <a:pt x="1" y="1041"/>
                    <a:pt x="1" y="1230"/>
                  </a:cubicBezTo>
                  <a:lnTo>
                    <a:pt x="1" y="2899"/>
                  </a:lnTo>
                  <a:cubicBezTo>
                    <a:pt x="1" y="4506"/>
                    <a:pt x="1292" y="5766"/>
                    <a:pt x="2931" y="5766"/>
                  </a:cubicBezTo>
                  <a:lnTo>
                    <a:pt x="3120" y="5766"/>
                  </a:lnTo>
                  <a:cubicBezTo>
                    <a:pt x="3561" y="6428"/>
                    <a:pt x="4222" y="6932"/>
                    <a:pt x="4978" y="7216"/>
                  </a:cubicBezTo>
                  <a:lnTo>
                    <a:pt x="4978" y="8507"/>
                  </a:lnTo>
                  <a:cubicBezTo>
                    <a:pt x="4506" y="8507"/>
                    <a:pt x="4128" y="8854"/>
                    <a:pt x="4128" y="9358"/>
                  </a:cubicBezTo>
                  <a:lnTo>
                    <a:pt x="4128" y="10177"/>
                  </a:lnTo>
                  <a:lnTo>
                    <a:pt x="8286" y="10177"/>
                  </a:lnTo>
                  <a:lnTo>
                    <a:pt x="8286" y="9358"/>
                  </a:lnTo>
                  <a:cubicBezTo>
                    <a:pt x="8286" y="8885"/>
                    <a:pt x="7908" y="8507"/>
                    <a:pt x="7436" y="8507"/>
                  </a:cubicBezTo>
                  <a:lnTo>
                    <a:pt x="7436" y="7216"/>
                  </a:lnTo>
                  <a:cubicBezTo>
                    <a:pt x="8192" y="6932"/>
                    <a:pt x="8854" y="6428"/>
                    <a:pt x="9295" y="5766"/>
                  </a:cubicBezTo>
                  <a:lnTo>
                    <a:pt x="9484" y="5766"/>
                  </a:lnTo>
                  <a:cubicBezTo>
                    <a:pt x="11122" y="5766"/>
                    <a:pt x="12414" y="4475"/>
                    <a:pt x="12414" y="2899"/>
                  </a:cubicBezTo>
                  <a:lnTo>
                    <a:pt x="12414" y="1230"/>
                  </a:lnTo>
                  <a:cubicBezTo>
                    <a:pt x="12445" y="978"/>
                    <a:pt x="12288" y="852"/>
                    <a:pt x="12067" y="852"/>
                  </a:cubicBezTo>
                  <a:lnTo>
                    <a:pt x="9956" y="852"/>
                  </a:lnTo>
                  <a:lnTo>
                    <a:pt x="9956" y="410"/>
                  </a:lnTo>
                  <a:cubicBezTo>
                    <a:pt x="9956" y="158"/>
                    <a:pt x="9767" y="1"/>
                    <a:pt x="95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421" name="Google Shape;9421;p83"/>
          <p:cNvGrpSpPr/>
          <p:nvPr/>
        </p:nvGrpSpPr>
        <p:grpSpPr>
          <a:xfrm>
            <a:off x="1125278" y="4463476"/>
            <a:ext cx="490876" cy="489720"/>
            <a:chOff x="-62154300" y="3743950"/>
            <a:chExt cx="318200" cy="317450"/>
          </a:xfrm>
        </p:grpSpPr>
        <p:sp>
          <p:nvSpPr>
            <p:cNvPr id="9422" name="Google Shape;9422;p83"/>
            <p:cNvSpPr/>
            <p:nvPr/>
          </p:nvSpPr>
          <p:spPr>
            <a:xfrm>
              <a:off x="-61992850" y="3743950"/>
              <a:ext cx="63825" cy="69150"/>
            </a:xfrm>
            <a:custGeom>
              <a:avLst/>
              <a:gdLst/>
              <a:ahLst/>
              <a:cxnLst/>
              <a:rect l="l" t="t" r="r" b="b"/>
              <a:pathLst>
                <a:path w="2553" h="2766" extrusionOk="0">
                  <a:moveTo>
                    <a:pt x="1261" y="1"/>
                  </a:moveTo>
                  <a:cubicBezTo>
                    <a:pt x="1009" y="1"/>
                    <a:pt x="851" y="221"/>
                    <a:pt x="851" y="410"/>
                  </a:cubicBezTo>
                  <a:lnTo>
                    <a:pt x="851" y="1355"/>
                  </a:lnTo>
                  <a:lnTo>
                    <a:pt x="725" y="1229"/>
                  </a:lnTo>
                  <a:cubicBezTo>
                    <a:pt x="646" y="1151"/>
                    <a:pt x="544" y="1111"/>
                    <a:pt x="442" y="1111"/>
                  </a:cubicBezTo>
                  <a:cubicBezTo>
                    <a:pt x="339" y="1111"/>
                    <a:pt x="237" y="1151"/>
                    <a:pt x="158" y="1229"/>
                  </a:cubicBezTo>
                  <a:cubicBezTo>
                    <a:pt x="1" y="1387"/>
                    <a:pt x="1" y="1670"/>
                    <a:pt x="158" y="1828"/>
                  </a:cubicBezTo>
                  <a:lnTo>
                    <a:pt x="977" y="2647"/>
                  </a:lnTo>
                  <a:cubicBezTo>
                    <a:pt x="1056" y="2726"/>
                    <a:pt x="1166" y="2765"/>
                    <a:pt x="1277" y="2765"/>
                  </a:cubicBezTo>
                  <a:cubicBezTo>
                    <a:pt x="1387" y="2765"/>
                    <a:pt x="1497" y="2726"/>
                    <a:pt x="1576" y="2647"/>
                  </a:cubicBezTo>
                  <a:lnTo>
                    <a:pt x="2395" y="1828"/>
                  </a:lnTo>
                  <a:cubicBezTo>
                    <a:pt x="2553" y="1670"/>
                    <a:pt x="2553" y="1387"/>
                    <a:pt x="2395" y="1229"/>
                  </a:cubicBezTo>
                  <a:cubicBezTo>
                    <a:pt x="2316" y="1151"/>
                    <a:pt x="2206" y="1111"/>
                    <a:pt x="2096" y="1111"/>
                  </a:cubicBezTo>
                  <a:cubicBezTo>
                    <a:pt x="1985" y="1111"/>
                    <a:pt x="1875" y="1151"/>
                    <a:pt x="1796" y="1229"/>
                  </a:cubicBezTo>
                  <a:lnTo>
                    <a:pt x="1670" y="1355"/>
                  </a:lnTo>
                  <a:lnTo>
                    <a:pt x="1670" y="410"/>
                  </a:lnTo>
                  <a:cubicBezTo>
                    <a:pt x="1670" y="221"/>
                    <a:pt x="1481" y="1"/>
                    <a:pt x="126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23" name="Google Shape;9423;p83"/>
            <p:cNvSpPr/>
            <p:nvPr/>
          </p:nvSpPr>
          <p:spPr>
            <a:xfrm>
              <a:off x="-62154300" y="3785700"/>
              <a:ext cx="318200" cy="275700"/>
            </a:xfrm>
            <a:custGeom>
              <a:avLst/>
              <a:gdLst/>
              <a:ahLst/>
              <a:cxnLst/>
              <a:rect l="l" t="t" r="r" b="b"/>
              <a:pathLst>
                <a:path w="12728" h="11028" extrusionOk="0">
                  <a:moveTo>
                    <a:pt x="5261" y="3560"/>
                  </a:moveTo>
                  <a:cubicBezTo>
                    <a:pt x="5513" y="3560"/>
                    <a:pt x="5671" y="3781"/>
                    <a:pt x="5671" y="4002"/>
                  </a:cubicBezTo>
                  <a:lnTo>
                    <a:pt x="5671" y="5671"/>
                  </a:lnTo>
                  <a:cubicBezTo>
                    <a:pt x="5671" y="5892"/>
                    <a:pt x="5450" y="6112"/>
                    <a:pt x="5261" y="6112"/>
                  </a:cubicBezTo>
                  <a:cubicBezTo>
                    <a:pt x="5072" y="6112"/>
                    <a:pt x="4820" y="5892"/>
                    <a:pt x="4820" y="5671"/>
                  </a:cubicBezTo>
                  <a:lnTo>
                    <a:pt x="4820" y="4002"/>
                  </a:lnTo>
                  <a:cubicBezTo>
                    <a:pt x="4820" y="3781"/>
                    <a:pt x="5041" y="3560"/>
                    <a:pt x="5261" y="3560"/>
                  </a:cubicBezTo>
                  <a:close/>
                  <a:moveTo>
                    <a:pt x="7719" y="3560"/>
                  </a:moveTo>
                  <a:cubicBezTo>
                    <a:pt x="7908" y="3560"/>
                    <a:pt x="8128" y="3781"/>
                    <a:pt x="8128" y="4002"/>
                  </a:cubicBezTo>
                  <a:lnTo>
                    <a:pt x="8128" y="5671"/>
                  </a:lnTo>
                  <a:cubicBezTo>
                    <a:pt x="8128" y="5892"/>
                    <a:pt x="7939" y="6112"/>
                    <a:pt x="7719" y="6112"/>
                  </a:cubicBezTo>
                  <a:cubicBezTo>
                    <a:pt x="7467" y="6112"/>
                    <a:pt x="7309" y="5892"/>
                    <a:pt x="7309" y="5671"/>
                  </a:cubicBezTo>
                  <a:lnTo>
                    <a:pt x="7309" y="4002"/>
                  </a:lnTo>
                  <a:cubicBezTo>
                    <a:pt x="7309" y="3781"/>
                    <a:pt x="7498" y="3560"/>
                    <a:pt x="7719" y="3560"/>
                  </a:cubicBezTo>
                  <a:close/>
                  <a:moveTo>
                    <a:pt x="10239" y="3560"/>
                  </a:moveTo>
                  <a:cubicBezTo>
                    <a:pt x="10460" y="3560"/>
                    <a:pt x="10617" y="3781"/>
                    <a:pt x="10617" y="4002"/>
                  </a:cubicBezTo>
                  <a:lnTo>
                    <a:pt x="10617" y="5671"/>
                  </a:lnTo>
                  <a:cubicBezTo>
                    <a:pt x="10617" y="5892"/>
                    <a:pt x="10428" y="6112"/>
                    <a:pt x="10239" y="6112"/>
                  </a:cubicBezTo>
                  <a:cubicBezTo>
                    <a:pt x="9987" y="6112"/>
                    <a:pt x="9798" y="5892"/>
                    <a:pt x="9798" y="5671"/>
                  </a:cubicBezTo>
                  <a:lnTo>
                    <a:pt x="9798" y="4002"/>
                  </a:lnTo>
                  <a:cubicBezTo>
                    <a:pt x="9798" y="3781"/>
                    <a:pt x="9987" y="3560"/>
                    <a:pt x="10239" y="3560"/>
                  </a:cubicBezTo>
                  <a:close/>
                  <a:moveTo>
                    <a:pt x="5230" y="9357"/>
                  </a:moveTo>
                  <a:cubicBezTo>
                    <a:pt x="5450" y="9357"/>
                    <a:pt x="5608" y="9578"/>
                    <a:pt x="5608" y="9767"/>
                  </a:cubicBezTo>
                  <a:cubicBezTo>
                    <a:pt x="5608" y="9987"/>
                    <a:pt x="5419" y="10208"/>
                    <a:pt x="5230" y="10208"/>
                  </a:cubicBezTo>
                  <a:cubicBezTo>
                    <a:pt x="5041" y="10208"/>
                    <a:pt x="4789" y="9987"/>
                    <a:pt x="4789" y="9767"/>
                  </a:cubicBezTo>
                  <a:cubicBezTo>
                    <a:pt x="4820" y="9578"/>
                    <a:pt x="5041" y="9357"/>
                    <a:pt x="5230" y="9357"/>
                  </a:cubicBezTo>
                  <a:close/>
                  <a:moveTo>
                    <a:pt x="9924" y="9357"/>
                  </a:moveTo>
                  <a:cubicBezTo>
                    <a:pt x="10145" y="9357"/>
                    <a:pt x="10302" y="9578"/>
                    <a:pt x="10302" y="9767"/>
                  </a:cubicBezTo>
                  <a:cubicBezTo>
                    <a:pt x="10302" y="9987"/>
                    <a:pt x="10113" y="10208"/>
                    <a:pt x="9924" y="10208"/>
                  </a:cubicBezTo>
                  <a:cubicBezTo>
                    <a:pt x="9704" y="10208"/>
                    <a:pt x="9515" y="9987"/>
                    <a:pt x="9515" y="9767"/>
                  </a:cubicBezTo>
                  <a:cubicBezTo>
                    <a:pt x="9515" y="9578"/>
                    <a:pt x="9704" y="9357"/>
                    <a:pt x="9924" y="9357"/>
                  </a:cubicBezTo>
                  <a:close/>
                  <a:moveTo>
                    <a:pt x="441" y="0"/>
                  </a:moveTo>
                  <a:cubicBezTo>
                    <a:pt x="189" y="0"/>
                    <a:pt x="0" y="189"/>
                    <a:pt x="0" y="378"/>
                  </a:cubicBezTo>
                  <a:cubicBezTo>
                    <a:pt x="0" y="599"/>
                    <a:pt x="347" y="820"/>
                    <a:pt x="536" y="820"/>
                  </a:cubicBezTo>
                  <a:lnTo>
                    <a:pt x="2111" y="820"/>
                  </a:lnTo>
                  <a:cubicBezTo>
                    <a:pt x="2174" y="1103"/>
                    <a:pt x="3245" y="6711"/>
                    <a:pt x="3308" y="6994"/>
                  </a:cubicBezTo>
                  <a:cubicBezTo>
                    <a:pt x="2867" y="7184"/>
                    <a:pt x="2584" y="7625"/>
                    <a:pt x="2584" y="8097"/>
                  </a:cubicBezTo>
                  <a:cubicBezTo>
                    <a:pt x="2584" y="8759"/>
                    <a:pt x="3151" y="9326"/>
                    <a:pt x="3812" y="9326"/>
                  </a:cubicBezTo>
                  <a:lnTo>
                    <a:pt x="4001" y="9326"/>
                  </a:lnTo>
                  <a:cubicBezTo>
                    <a:pt x="3970" y="9452"/>
                    <a:pt x="3938" y="9609"/>
                    <a:pt x="3938" y="9767"/>
                  </a:cubicBezTo>
                  <a:cubicBezTo>
                    <a:pt x="3938" y="10429"/>
                    <a:pt x="4474" y="11027"/>
                    <a:pt x="5167" y="11027"/>
                  </a:cubicBezTo>
                  <a:cubicBezTo>
                    <a:pt x="5829" y="11027"/>
                    <a:pt x="6364" y="10460"/>
                    <a:pt x="6364" y="9767"/>
                  </a:cubicBezTo>
                  <a:cubicBezTo>
                    <a:pt x="6364" y="9609"/>
                    <a:pt x="6333" y="9483"/>
                    <a:pt x="6301" y="9326"/>
                  </a:cubicBezTo>
                  <a:lnTo>
                    <a:pt x="8664" y="9326"/>
                  </a:lnTo>
                  <a:cubicBezTo>
                    <a:pt x="8632" y="9452"/>
                    <a:pt x="8569" y="9609"/>
                    <a:pt x="8569" y="9767"/>
                  </a:cubicBezTo>
                  <a:cubicBezTo>
                    <a:pt x="8569" y="10429"/>
                    <a:pt x="9137" y="11027"/>
                    <a:pt x="9798" y="11027"/>
                  </a:cubicBezTo>
                  <a:cubicBezTo>
                    <a:pt x="10460" y="11027"/>
                    <a:pt x="11027" y="10460"/>
                    <a:pt x="11027" y="9767"/>
                  </a:cubicBezTo>
                  <a:cubicBezTo>
                    <a:pt x="11027" y="9609"/>
                    <a:pt x="10995" y="9483"/>
                    <a:pt x="10932" y="9357"/>
                  </a:cubicBezTo>
                  <a:lnTo>
                    <a:pt x="11562" y="9357"/>
                  </a:lnTo>
                  <a:cubicBezTo>
                    <a:pt x="11814" y="9357"/>
                    <a:pt x="12003" y="9168"/>
                    <a:pt x="12003" y="8979"/>
                  </a:cubicBezTo>
                  <a:cubicBezTo>
                    <a:pt x="12003" y="8727"/>
                    <a:pt x="11814" y="8538"/>
                    <a:pt x="11562" y="8538"/>
                  </a:cubicBezTo>
                  <a:lnTo>
                    <a:pt x="3749" y="8538"/>
                  </a:lnTo>
                  <a:cubicBezTo>
                    <a:pt x="3497" y="8538"/>
                    <a:pt x="3308" y="8349"/>
                    <a:pt x="3308" y="8160"/>
                  </a:cubicBezTo>
                  <a:cubicBezTo>
                    <a:pt x="3308" y="7940"/>
                    <a:pt x="3497" y="7719"/>
                    <a:pt x="3749" y="7719"/>
                  </a:cubicBezTo>
                  <a:lnTo>
                    <a:pt x="11468" y="7719"/>
                  </a:lnTo>
                  <a:cubicBezTo>
                    <a:pt x="11657" y="7719"/>
                    <a:pt x="11846" y="7562"/>
                    <a:pt x="11846" y="7373"/>
                  </a:cubicBezTo>
                  <a:lnTo>
                    <a:pt x="12665" y="2395"/>
                  </a:lnTo>
                  <a:cubicBezTo>
                    <a:pt x="12728" y="2143"/>
                    <a:pt x="12508" y="1922"/>
                    <a:pt x="12287" y="1922"/>
                  </a:cubicBezTo>
                  <a:lnTo>
                    <a:pt x="3056" y="1922"/>
                  </a:lnTo>
                  <a:lnTo>
                    <a:pt x="2741" y="347"/>
                  </a:lnTo>
                  <a:cubicBezTo>
                    <a:pt x="2710" y="158"/>
                    <a:pt x="2552" y="0"/>
                    <a:pt x="236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424" name="Google Shape;9424;p83"/>
          <p:cNvGrpSpPr/>
          <p:nvPr/>
        </p:nvGrpSpPr>
        <p:grpSpPr>
          <a:xfrm>
            <a:off x="1125259" y="5075450"/>
            <a:ext cx="490915" cy="488485"/>
            <a:chOff x="-62151950" y="4111775"/>
            <a:chExt cx="318225" cy="316650"/>
          </a:xfrm>
        </p:grpSpPr>
        <p:sp>
          <p:nvSpPr>
            <p:cNvPr id="9425" name="Google Shape;9425;p83"/>
            <p:cNvSpPr/>
            <p:nvPr/>
          </p:nvSpPr>
          <p:spPr>
            <a:xfrm>
              <a:off x="-62151950" y="4407925"/>
              <a:ext cx="318225" cy="20500"/>
            </a:xfrm>
            <a:custGeom>
              <a:avLst/>
              <a:gdLst/>
              <a:ahLst/>
              <a:cxnLst/>
              <a:rect l="l" t="t" r="r" b="b"/>
              <a:pathLst>
                <a:path w="12729" h="820" extrusionOk="0">
                  <a:moveTo>
                    <a:pt x="442" y="0"/>
                  </a:moveTo>
                  <a:cubicBezTo>
                    <a:pt x="221" y="0"/>
                    <a:pt x="1" y="189"/>
                    <a:pt x="1" y="441"/>
                  </a:cubicBezTo>
                  <a:cubicBezTo>
                    <a:pt x="1" y="662"/>
                    <a:pt x="221" y="819"/>
                    <a:pt x="442" y="819"/>
                  </a:cubicBezTo>
                  <a:lnTo>
                    <a:pt x="12288" y="819"/>
                  </a:lnTo>
                  <a:cubicBezTo>
                    <a:pt x="12540" y="819"/>
                    <a:pt x="12697" y="630"/>
                    <a:pt x="12697" y="441"/>
                  </a:cubicBezTo>
                  <a:cubicBezTo>
                    <a:pt x="12729" y="158"/>
                    <a:pt x="12540" y="0"/>
                    <a:pt x="1228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26" name="Google Shape;9426;p83"/>
            <p:cNvSpPr/>
            <p:nvPr/>
          </p:nvSpPr>
          <p:spPr>
            <a:xfrm>
              <a:off x="-62151950" y="4283475"/>
              <a:ext cx="84300" cy="104000"/>
            </a:xfrm>
            <a:custGeom>
              <a:avLst/>
              <a:gdLst/>
              <a:ahLst/>
              <a:cxnLst/>
              <a:rect l="l" t="t" r="r" b="b"/>
              <a:pathLst>
                <a:path w="3372" h="4160" extrusionOk="0">
                  <a:moveTo>
                    <a:pt x="1009" y="0"/>
                  </a:moveTo>
                  <a:cubicBezTo>
                    <a:pt x="442" y="0"/>
                    <a:pt x="1" y="442"/>
                    <a:pt x="1" y="1009"/>
                  </a:cubicBezTo>
                  <a:lnTo>
                    <a:pt x="1" y="3214"/>
                  </a:lnTo>
                  <a:cubicBezTo>
                    <a:pt x="64" y="3718"/>
                    <a:pt x="473" y="4159"/>
                    <a:pt x="1009" y="4159"/>
                  </a:cubicBezTo>
                  <a:lnTo>
                    <a:pt x="2363" y="4159"/>
                  </a:lnTo>
                  <a:cubicBezTo>
                    <a:pt x="2931" y="4159"/>
                    <a:pt x="3372" y="3718"/>
                    <a:pt x="3372" y="3214"/>
                  </a:cubicBezTo>
                  <a:lnTo>
                    <a:pt x="3372" y="1009"/>
                  </a:lnTo>
                  <a:cubicBezTo>
                    <a:pt x="3372" y="442"/>
                    <a:pt x="2931" y="0"/>
                    <a:pt x="236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27" name="Google Shape;9427;p83"/>
            <p:cNvSpPr/>
            <p:nvPr/>
          </p:nvSpPr>
          <p:spPr>
            <a:xfrm>
              <a:off x="-62033800" y="4111775"/>
              <a:ext cx="82725" cy="275700"/>
            </a:xfrm>
            <a:custGeom>
              <a:avLst/>
              <a:gdLst/>
              <a:ahLst/>
              <a:cxnLst/>
              <a:rect l="l" t="t" r="r" b="b"/>
              <a:pathLst>
                <a:path w="3309" h="11028" extrusionOk="0">
                  <a:moveTo>
                    <a:pt x="946" y="0"/>
                  </a:moveTo>
                  <a:cubicBezTo>
                    <a:pt x="410" y="0"/>
                    <a:pt x="0" y="410"/>
                    <a:pt x="0" y="977"/>
                  </a:cubicBezTo>
                  <a:lnTo>
                    <a:pt x="0" y="10082"/>
                  </a:lnTo>
                  <a:cubicBezTo>
                    <a:pt x="0" y="10618"/>
                    <a:pt x="441" y="11027"/>
                    <a:pt x="946" y="11027"/>
                  </a:cubicBezTo>
                  <a:lnTo>
                    <a:pt x="2332" y="11027"/>
                  </a:lnTo>
                  <a:cubicBezTo>
                    <a:pt x="2899" y="11027"/>
                    <a:pt x="3308" y="10586"/>
                    <a:pt x="3308" y="10082"/>
                  </a:cubicBezTo>
                  <a:lnTo>
                    <a:pt x="3308" y="977"/>
                  </a:lnTo>
                  <a:cubicBezTo>
                    <a:pt x="3308" y="410"/>
                    <a:pt x="2899" y="0"/>
                    <a:pt x="233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28" name="Google Shape;9428;p83"/>
            <p:cNvSpPr/>
            <p:nvPr/>
          </p:nvSpPr>
          <p:spPr>
            <a:xfrm>
              <a:off x="-61916450" y="4200775"/>
              <a:ext cx="82725" cy="186700"/>
            </a:xfrm>
            <a:custGeom>
              <a:avLst/>
              <a:gdLst/>
              <a:ahLst/>
              <a:cxnLst/>
              <a:rect l="l" t="t" r="r" b="b"/>
              <a:pathLst>
                <a:path w="3309" h="7468" extrusionOk="0">
                  <a:moveTo>
                    <a:pt x="946" y="0"/>
                  </a:moveTo>
                  <a:cubicBezTo>
                    <a:pt x="410" y="0"/>
                    <a:pt x="1" y="442"/>
                    <a:pt x="1" y="1009"/>
                  </a:cubicBezTo>
                  <a:lnTo>
                    <a:pt x="1" y="6522"/>
                  </a:lnTo>
                  <a:cubicBezTo>
                    <a:pt x="1" y="7058"/>
                    <a:pt x="442" y="7467"/>
                    <a:pt x="946" y="7467"/>
                  </a:cubicBezTo>
                  <a:lnTo>
                    <a:pt x="2332" y="7467"/>
                  </a:lnTo>
                  <a:cubicBezTo>
                    <a:pt x="2868" y="7467"/>
                    <a:pt x="3309" y="7026"/>
                    <a:pt x="3309" y="6522"/>
                  </a:cubicBezTo>
                  <a:lnTo>
                    <a:pt x="3309" y="1009"/>
                  </a:lnTo>
                  <a:cubicBezTo>
                    <a:pt x="3309" y="442"/>
                    <a:pt x="2868" y="0"/>
                    <a:pt x="233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429" name="Google Shape;9429;p83"/>
          <p:cNvGrpSpPr/>
          <p:nvPr/>
        </p:nvGrpSpPr>
        <p:grpSpPr>
          <a:xfrm>
            <a:off x="4083425" y="3862844"/>
            <a:ext cx="490876" cy="489912"/>
            <a:chOff x="-60254550" y="3367325"/>
            <a:chExt cx="318200" cy="317575"/>
          </a:xfrm>
        </p:grpSpPr>
        <p:sp>
          <p:nvSpPr>
            <p:cNvPr id="9430" name="Google Shape;9430;p83"/>
            <p:cNvSpPr/>
            <p:nvPr/>
          </p:nvSpPr>
          <p:spPr>
            <a:xfrm>
              <a:off x="-60219125" y="3367325"/>
              <a:ext cx="51225" cy="103575"/>
            </a:xfrm>
            <a:custGeom>
              <a:avLst/>
              <a:gdLst/>
              <a:ahLst/>
              <a:cxnLst/>
              <a:rect l="l" t="t" r="r" b="b"/>
              <a:pathLst>
                <a:path w="2049" h="4143" extrusionOk="0">
                  <a:moveTo>
                    <a:pt x="1051" y="0"/>
                  </a:moveTo>
                  <a:cubicBezTo>
                    <a:pt x="935" y="0"/>
                    <a:pt x="815" y="57"/>
                    <a:pt x="725" y="164"/>
                  </a:cubicBezTo>
                  <a:cubicBezTo>
                    <a:pt x="568" y="290"/>
                    <a:pt x="568" y="573"/>
                    <a:pt x="757" y="731"/>
                  </a:cubicBezTo>
                  <a:cubicBezTo>
                    <a:pt x="1103" y="1046"/>
                    <a:pt x="1103" y="1456"/>
                    <a:pt x="757" y="1771"/>
                  </a:cubicBezTo>
                  <a:cubicBezTo>
                    <a:pt x="32" y="2401"/>
                    <a:pt x="1" y="3377"/>
                    <a:pt x="757" y="4039"/>
                  </a:cubicBezTo>
                  <a:cubicBezTo>
                    <a:pt x="828" y="4110"/>
                    <a:pt x="924" y="4143"/>
                    <a:pt x="1023" y="4143"/>
                  </a:cubicBezTo>
                  <a:cubicBezTo>
                    <a:pt x="1144" y="4143"/>
                    <a:pt x="1269" y="4094"/>
                    <a:pt x="1356" y="4007"/>
                  </a:cubicBezTo>
                  <a:cubicBezTo>
                    <a:pt x="1513" y="3850"/>
                    <a:pt x="1513" y="3566"/>
                    <a:pt x="1292" y="3409"/>
                  </a:cubicBezTo>
                  <a:cubicBezTo>
                    <a:pt x="946" y="3094"/>
                    <a:pt x="946" y="2716"/>
                    <a:pt x="1292" y="2401"/>
                  </a:cubicBezTo>
                  <a:cubicBezTo>
                    <a:pt x="2017" y="1771"/>
                    <a:pt x="2049" y="762"/>
                    <a:pt x="1292" y="101"/>
                  </a:cubicBezTo>
                  <a:cubicBezTo>
                    <a:pt x="1224" y="33"/>
                    <a:pt x="1139" y="0"/>
                    <a:pt x="105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31" name="Google Shape;9431;p83"/>
            <p:cNvSpPr/>
            <p:nvPr/>
          </p:nvSpPr>
          <p:spPr>
            <a:xfrm>
              <a:off x="-60156900" y="3367325"/>
              <a:ext cx="51225" cy="103575"/>
            </a:xfrm>
            <a:custGeom>
              <a:avLst/>
              <a:gdLst/>
              <a:ahLst/>
              <a:cxnLst/>
              <a:rect l="l" t="t" r="r" b="b"/>
              <a:pathLst>
                <a:path w="2049" h="4143" extrusionOk="0">
                  <a:moveTo>
                    <a:pt x="1038" y="0"/>
                  </a:moveTo>
                  <a:cubicBezTo>
                    <a:pt x="913" y="0"/>
                    <a:pt x="783" y="57"/>
                    <a:pt x="694" y="164"/>
                  </a:cubicBezTo>
                  <a:cubicBezTo>
                    <a:pt x="536" y="290"/>
                    <a:pt x="536" y="573"/>
                    <a:pt x="757" y="731"/>
                  </a:cubicBezTo>
                  <a:cubicBezTo>
                    <a:pt x="1103" y="1046"/>
                    <a:pt x="1103" y="1456"/>
                    <a:pt x="757" y="1771"/>
                  </a:cubicBezTo>
                  <a:cubicBezTo>
                    <a:pt x="32" y="2401"/>
                    <a:pt x="1" y="3377"/>
                    <a:pt x="757" y="4039"/>
                  </a:cubicBezTo>
                  <a:cubicBezTo>
                    <a:pt x="828" y="4110"/>
                    <a:pt x="918" y="4143"/>
                    <a:pt x="1010" y="4143"/>
                  </a:cubicBezTo>
                  <a:cubicBezTo>
                    <a:pt x="1122" y="4143"/>
                    <a:pt x="1237" y="4094"/>
                    <a:pt x="1324" y="4007"/>
                  </a:cubicBezTo>
                  <a:cubicBezTo>
                    <a:pt x="1481" y="3850"/>
                    <a:pt x="1481" y="3566"/>
                    <a:pt x="1292" y="3409"/>
                  </a:cubicBezTo>
                  <a:cubicBezTo>
                    <a:pt x="946" y="3094"/>
                    <a:pt x="946" y="2716"/>
                    <a:pt x="1292" y="2401"/>
                  </a:cubicBezTo>
                  <a:cubicBezTo>
                    <a:pt x="2017" y="1771"/>
                    <a:pt x="2049" y="762"/>
                    <a:pt x="1292" y="101"/>
                  </a:cubicBezTo>
                  <a:cubicBezTo>
                    <a:pt x="1224" y="33"/>
                    <a:pt x="1133" y="0"/>
                    <a:pt x="103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32" name="Google Shape;9432;p83"/>
            <p:cNvSpPr/>
            <p:nvPr/>
          </p:nvSpPr>
          <p:spPr>
            <a:xfrm>
              <a:off x="-60094675" y="3367325"/>
              <a:ext cx="51225" cy="103575"/>
            </a:xfrm>
            <a:custGeom>
              <a:avLst/>
              <a:gdLst/>
              <a:ahLst/>
              <a:cxnLst/>
              <a:rect l="l" t="t" r="r" b="b"/>
              <a:pathLst>
                <a:path w="2049" h="4143" extrusionOk="0">
                  <a:moveTo>
                    <a:pt x="1038" y="0"/>
                  </a:moveTo>
                  <a:cubicBezTo>
                    <a:pt x="913" y="0"/>
                    <a:pt x="783" y="57"/>
                    <a:pt x="694" y="164"/>
                  </a:cubicBezTo>
                  <a:cubicBezTo>
                    <a:pt x="536" y="290"/>
                    <a:pt x="536" y="573"/>
                    <a:pt x="725" y="731"/>
                  </a:cubicBezTo>
                  <a:cubicBezTo>
                    <a:pt x="1103" y="1046"/>
                    <a:pt x="1103" y="1456"/>
                    <a:pt x="725" y="1771"/>
                  </a:cubicBezTo>
                  <a:cubicBezTo>
                    <a:pt x="32" y="2401"/>
                    <a:pt x="1" y="3377"/>
                    <a:pt x="725" y="4039"/>
                  </a:cubicBezTo>
                  <a:cubicBezTo>
                    <a:pt x="796" y="4110"/>
                    <a:pt x="893" y="4143"/>
                    <a:pt x="992" y="4143"/>
                  </a:cubicBezTo>
                  <a:cubicBezTo>
                    <a:pt x="1113" y="4143"/>
                    <a:pt x="1237" y="4094"/>
                    <a:pt x="1324" y="4007"/>
                  </a:cubicBezTo>
                  <a:cubicBezTo>
                    <a:pt x="1481" y="3850"/>
                    <a:pt x="1481" y="3566"/>
                    <a:pt x="1292" y="3409"/>
                  </a:cubicBezTo>
                  <a:cubicBezTo>
                    <a:pt x="946" y="3094"/>
                    <a:pt x="946" y="2716"/>
                    <a:pt x="1292" y="2401"/>
                  </a:cubicBezTo>
                  <a:cubicBezTo>
                    <a:pt x="1985" y="1771"/>
                    <a:pt x="2048" y="762"/>
                    <a:pt x="1292" y="101"/>
                  </a:cubicBezTo>
                  <a:cubicBezTo>
                    <a:pt x="1224" y="33"/>
                    <a:pt x="1133" y="0"/>
                    <a:pt x="103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33" name="Google Shape;9433;p83"/>
            <p:cNvSpPr/>
            <p:nvPr/>
          </p:nvSpPr>
          <p:spPr>
            <a:xfrm>
              <a:off x="-60254550" y="3478525"/>
              <a:ext cx="318200" cy="206375"/>
            </a:xfrm>
            <a:custGeom>
              <a:avLst/>
              <a:gdLst/>
              <a:ahLst/>
              <a:cxnLst/>
              <a:rect l="l" t="t" r="r" b="b"/>
              <a:pathLst>
                <a:path w="12728" h="8255" extrusionOk="0">
                  <a:moveTo>
                    <a:pt x="10428" y="1607"/>
                  </a:moveTo>
                  <a:cubicBezTo>
                    <a:pt x="11184" y="1607"/>
                    <a:pt x="11814" y="2237"/>
                    <a:pt x="11814" y="2994"/>
                  </a:cubicBezTo>
                  <a:cubicBezTo>
                    <a:pt x="11814" y="3718"/>
                    <a:pt x="11184" y="4380"/>
                    <a:pt x="10428" y="4380"/>
                  </a:cubicBezTo>
                  <a:lnTo>
                    <a:pt x="9767" y="4380"/>
                  </a:lnTo>
                  <a:cubicBezTo>
                    <a:pt x="9861" y="4002"/>
                    <a:pt x="9893" y="3655"/>
                    <a:pt x="9893" y="3246"/>
                  </a:cubicBezTo>
                  <a:lnTo>
                    <a:pt x="9893" y="1607"/>
                  </a:lnTo>
                  <a:close/>
                  <a:moveTo>
                    <a:pt x="410" y="1"/>
                  </a:moveTo>
                  <a:cubicBezTo>
                    <a:pt x="158" y="1"/>
                    <a:pt x="0" y="190"/>
                    <a:pt x="0" y="379"/>
                  </a:cubicBezTo>
                  <a:lnTo>
                    <a:pt x="0" y="3309"/>
                  </a:lnTo>
                  <a:cubicBezTo>
                    <a:pt x="0" y="5041"/>
                    <a:pt x="882" y="6522"/>
                    <a:pt x="2237" y="7436"/>
                  </a:cubicBezTo>
                  <a:lnTo>
                    <a:pt x="441" y="7436"/>
                  </a:lnTo>
                  <a:cubicBezTo>
                    <a:pt x="189" y="7436"/>
                    <a:pt x="32" y="7625"/>
                    <a:pt x="32" y="7845"/>
                  </a:cubicBezTo>
                  <a:cubicBezTo>
                    <a:pt x="32" y="8066"/>
                    <a:pt x="252" y="8255"/>
                    <a:pt x="441" y="8255"/>
                  </a:cubicBezTo>
                  <a:lnTo>
                    <a:pt x="9546" y="8255"/>
                  </a:lnTo>
                  <a:cubicBezTo>
                    <a:pt x="9767" y="8255"/>
                    <a:pt x="9924" y="8066"/>
                    <a:pt x="9924" y="7845"/>
                  </a:cubicBezTo>
                  <a:cubicBezTo>
                    <a:pt x="9924" y="7593"/>
                    <a:pt x="9735" y="7436"/>
                    <a:pt x="9546" y="7436"/>
                  </a:cubicBezTo>
                  <a:lnTo>
                    <a:pt x="7719" y="7436"/>
                  </a:lnTo>
                  <a:cubicBezTo>
                    <a:pt x="8538" y="6900"/>
                    <a:pt x="9168" y="6144"/>
                    <a:pt x="9578" y="5230"/>
                  </a:cubicBezTo>
                  <a:lnTo>
                    <a:pt x="10523" y="5230"/>
                  </a:lnTo>
                  <a:cubicBezTo>
                    <a:pt x="11751" y="5230"/>
                    <a:pt x="12728" y="4254"/>
                    <a:pt x="12728" y="3025"/>
                  </a:cubicBezTo>
                  <a:cubicBezTo>
                    <a:pt x="12728" y="1796"/>
                    <a:pt x="11657" y="788"/>
                    <a:pt x="10428" y="788"/>
                  </a:cubicBezTo>
                  <a:lnTo>
                    <a:pt x="9893" y="788"/>
                  </a:lnTo>
                  <a:lnTo>
                    <a:pt x="9893" y="379"/>
                  </a:lnTo>
                  <a:cubicBezTo>
                    <a:pt x="9893" y="158"/>
                    <a:pt x="9704" y="1"/>
                    <a:pt x="948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434" name="Google Shape;9434;p83"/>
          <p:cNvGrpSpPr/>
          <p:nvPr/>
        </p:nvGrpSpPr>
        <p:grpSpPr>
          <a:xfrm>
            <a:off x="4084620" y="4464169"/>
            <a:ext cx="488485" cy="488331"/>
            <a:chOff x="-60255350" y="3733825"/>
            <a:chExt cx="316650" cy="316550"/>
          </a:xfrm>
        </p:grpSpPr>
        <p:sp>
          <p:nvSpPr>
            <p:cNvPr id="9435" name="Google Shape;9435;p83"/>
            <p:cNvSpPr/>
            <p:nvPr/>
          </p:nvSpPr>
          <p:spPr>
            <a:xfrm>
              <a:off x="-60218325" y="3733825"/>
              <a:ext cx="235525" cy="316550"/>
            </a:xfrm>
            <a:custGeom>
              <a:avLst/>
              <a:gdLst/>
              <a:ahLst/>
              <a:cxnLst/>
              <a:rect l="l" t="t" r="r" b="b"/>
              <a:pathLst>
                <a:path w="9421" h="12662" extrusionOk="0">
                  <a:moveTo>
                    <a:pt x="4821" y="1666"/>
                  </a:moveTo>
                  <a:cubicBezTo>
                    <a:pt x="5073" y="1666"/>
                    <a:pt x="5262" y="1886"/>
                    <a:pt x="5262" y="2075"/>
                  </a:cubicBezTo>
                  <a:lnTo>
                    <a:pt x="5262" y="2359"/>
                  </a:lnTo>
                  <a:cubicBezTo>
                    <a:pt x="5734" y="2485"/>
                    <a:pt x="6081" y="2989"/>
                    <a:pt x="6081" y="3525"/>
                  </a:cubicBezTo>
                  <a:cubicBezTo>
                    <a:pt x="6081" y="3777"/>
                    <a:pt x="5892" y="3934"/>
                    <a:pt x="5640" y="3934"/>
                  </a:cubicBezTo>
                  <a:cubicBezTo>
                    <a:pt x="5419" y="3934"/>
                    <a:pt x="5262" y="3714"/>
                    <a:pt x="5262" y="3525"/>
                  </a:cubicBezTo>
                  <a:cubicBezTo>
                    <a:pt x="5262" y="3273"/>
                    <a:pt x="5073" y="3084"/>
                    <a:pt x="4821" y="3084"/>
                  </a:cubicBezTo>
                  <a:cubicBezTo>
                    <a:pt x="4569" y="3084"/>
                    <a:pt x="4411" y="3273"/>
                    <a:pt x="4411" y="3525"/>
                  </a:cubicBezTo>
                  <a:cubicBezTo>
                    <a:pt x="4411" y="3777"/>
                    <a:pt x="4789" y="3997"/>
                    <a:pt x="5104" y="4249"/>
                  </a:cubicBezTo>
                  <a:cubicBezTo>
                    <a:pt x="5514" y="4564"/>
                    <a:pt x="6081" y="4942"/>
                    <a:pt x="6081" y="5604"/>
                  </a:cubicBezTo>
                  <a:cubicBezTo>
                    <a:pt x="6081" y="6171"/>
                    <a:pt x="5734" y="6612"/>
                    <a:pt x="5262" y="6801"/>
                  </a:cubicBezTo>
                  <a:lnTo>
                    <a:pt x="5262" y="7085"/>
                  </a:lnTo>
                  <a:cubicBezTo>
                    <a:pt x="5262" y="7305"/>
                    <a:pt x="5041" y="7463"/>
                    <a:pt x="4821" y="7463"/>
                  </a:cubicBezTo>
                  <a:cubicBezTo>
                    <a:pt x="4569" y="7463"/>
                    <a:pt x="4411" y="7274"/>
                    <a:pt x="4411" y="7085"/>
                  </a:cubicBezTo>
                  <a:lnTo>
                    <a:pt x="4411" y="6801"/>
                  </a:lnTo>
                  <a:cubicBezTo>
                    <a:pt x="3938" y="6644"/>
                    <a:pt x="3592" y="6171"/>
                    <a:pt x="3592" y="5604"/>
                  </a:cubicBezTo>
                  <a:cubicBezTo>
                    <a:pt x="3592" y="5383"/>
                    <a:pt x="3781" y="5194"/>
                    <a:pt x="4033" y="5194"/>
                  </a:cubicBezTo>
                  <a:cubicBezTo>
                    <a:pt x="4253" y="5194"/>
                    <a:pt x="4411" y="5383"/>
                    <a:pt x="4411" y="5604"/>
                  </a:cubicBezTo>
                  <a:cubicBezTo>
                    <a:pt x="4411" y="5856"/>
                    <a:pt x="4632" y="6014"/>
                    <a:pt x="4821" y="6014"/>
                  </a:cubicBezTo>
                  <a:cubicBezTo>
                    <a:pt x="5041" y="6014"/>
                    <a:pt x="5262" y="5824"/>
                    <a:pt x="5262" y="5604"/>
                  </a:cubicBezTo>
                  <a:cubicBezTo>
                    <a:pt x="5262" y="5383"/>
                    <a:pt x="4947" y="5131"/>
                    <a:pt x="4569" y="4911"/>
                  </a:cubicBezTo>
                  <a:cubicBezTo>
                    <a:pt x="4159" y="4596"/>
                    <a:pt x="3592" y="4186"/>
                    <a:pt x="3592" y="3525"/>
                  </a:cubicBezTo>
                  <a:cubicBezTo>
                    <a:pt x="3592" y="2989"/>
                    <a:pt x="3938" y="2548"/>
                    <a:pt x="4411" y="2359"/>
                  </a:cubicBezTo>
                  <a:lnTo>
                    <a:pt x="4411" y="2075"/>
                  </a:lnTo>
                  <a:cubicBezTo>
                    <a:pt x="4411" y="1823"/>
                    <a:pt x="4632" y="1666"/>
                    <a:pt x="4821" y="1666"/>
                  </a:cubicBezTo>
                  <a:close/>
                  <a:moveTo>
                    <a:pt x="6081" y="9385"/>
                  </a:moveTo>
                  <a:lnTo>
                    <a:pt x="6081" y="10235"/>
                  </a:lnTo>
                  <a:lnTo>
                    <a:pt x="3592" y="10235"/>
                  </a:lnTo>
                  <a:lnTo>
                    <a:pt x="3592" y="9385"/>
                  </a:lnTo>
                  <a:close/>
                  <a:moveTo>
                    <a:pt x="4801" y="0"/>
                  </a:moveTo>
                  <a:cubicBezTo>
                    <a:pt x="4498" y="0"/>
                    <a:pt x="4188" y="29"/>
                    <a:pt x="3875" y="91"/>
                  </a:cubicBezTo>
                  <a:cubicBezTo>
                    <a:pt x="2111" y="500"/>
                    <a:pt x="693" y="1949"/>
                    <a:pt x="378" y="3714"/>
                  </a:cubicBezTo>
                  <a:cubicBezTo>
                    <a:pt x="0" y="5698"/>
                    <a:pt x="1008" y="7652"/>
                    <a:pt x="2773" y="8565"/>
                  </a:cubicBezTo>
                  <a:lnTo>
                    <a:pt x="2773" y="10582"/>
                  </a:lnTo>
                  <a:cubicBezTo>
                    <a:pt x="2773" y="11716"/>
                    <a:pt x="3718" y="12661"/>
                    <a:pt x="4852" y="12661"/>
                  </a:cubicBezTo>
                  <a:cubicBezTo>
                    <a:pt x="5986" y="12661"/>
                    <a:pt x="6963" y="11716"/>
                    <a:pt x="6963" y="10582"/>
                  </a:cubicBezTo>
                  <a:lnTo>
                    <a:pt x="6963" y="8565"/>
                  </a:lnTo>
                  <a:cubicBezTo>
                    <a:pt x="8444" y="7778"/>
                    <a:pt x="9420" y="6234"/>
                    <a:pt x="9420" y="4501"/>
                  </a:cubicBezTo>
                  <a:cubicBezTo>
                    <a:pt x="9392" y="2000"/>
                    <a:pt x="7308" y="0"/>
                    <a:pt x="480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36" name="Google Shape;9436;p83"/>
            <p:cNvSpPr/>
            <p:nvPr/>
          </p:nvSpPr>
          <p:spPr>
            <a:xfrm>
              <a:off x="-60255350" y="3844775"/>
              <a:ext cx="34675" cy="20500"/>
            </a:xfrm>
            <a:custGeom>
              <a:avLst/>
              <a:gdLst/>
              <a:ahLst/>
              <a:cxnLst/>
              <a:rect l="l" t="t" r="r" b="b"/>
              <a:pathLst>
                <a:path w="1387" h="820" extrusionOk="0">
                  <a:moveTo>
                    <a:pt x="379" y="0"/>
                  </a:moveTo>
                  <a:cubicBezTo>
                    <a:pt x="158" y="0"/>
                    <a:pt x="1" y="189"/>
                    <a:pt x="1" y="378"/>
                  </a:cubicBezTo>
                  <a:cubicBezTo>
                    <a:pt x="1" y="630"/>
                    <a:pt x="190" y="819"/>
                    <a:pt x="379" y="819"/>
                  </a:cubicBezTo>
                  <a:lnTo>
                    <a:pt x="946" y="819"/>
                  </a:lnTo>
                  <a:cubicBezTo>
                    <a:pt x="1166" y="819"/>
                    <a:pt x="1387" y="630"/>
                    <a:pt x="1387" y="378"/>
                  </a:cubicBezTo>
                  <a:cubicBezTo>
                    <a:pt x="1387" y="158"/>
                    <a:pt x="1166" y="0"/>
                    <a:pt x="94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37" name="Google Shape;9437;p83"/>
            <p:cNvSpPr/>
            <p:nvPr/>
          </p:nvSpPr>
          <p:spPr>
            <a:xfrm>
              <a:off x="-59974175" y="3844775"/>
              <a:ext cx="35475" cy="20500"/>
            </a:xfrm>
            <a:custGeom>
              <a:avLst/>
              <a:gdLst/>
              <a:ahLst/>
              <a:cxnLst/>
              <a:rect l="l" t="t" r="r" b="b"/>
              <a:pathLst>
                <a:path w="1419" h="820" extrusionOk="0">
                  <a:moveTo>
                    <a:pt x="442" y="0"/>
                  </a:moveTo>
                  <a:cubicBezTo>
                    <a:pt x="221" y="0"/>
                    <a:pt x="1" y="189"/>
                    <a:pt x="1" y="378"/>
                  </a:cubicBezTo>
                  <a:cubicBezTo>
                    <a:pt x="1" y="630"/>
                    <a:pt x="221" y="819"/>
                    <a:pt x="442" y="819"/>
                  </a:cubicBezTo>
                  <a:lnTo>
                    <a:pt x="1009" y="819"/>
                  </a:lnTo>
                  <a:cubicBezTo>
                    <a:pt x="1230" y="819"/>
                    <a:pt x="1387" y="630"/>
                    <a:pt x="1387" y="378"/>
                  </a:cubicBezTo>
                  <a:cubicBezTo>
                    <a:pt x="1419" y="158"/>
                    <a:pt x="1230" y="0"/>
                    <a:pt x="100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38" name="Google Shape;9438;p83"/>
            <p:cNvSpPr/>
            <p:nvPr/>
          </p:nvSpPr>
          <p:spPr>
            <a:xfrm>
              <a:off x="-60212825" y="3939475"/>
              <a:ext cx="32325" cy="30350"/>
            </a:xfrm>
            <a:custGeom>
              <a:avLst/>
              <a:gdLst/>
              <a:ahLst/>
              <a:cxnLst/>
              <a:rect l="l" t="t" r="r" b="b"/>
              <a:pathLst>
                <a:path w="1293" h="1214" extrusionOk="0">
                  <a:moveTo>
                    <a:pt x="836" y="1"/>
                  </a:moveTo>
                  <a:cubicBezTo>
                    <a:pt x="725" y="1"/>
                    <a:pt x="615" y="40"/>
                    <a:pt x="536" y="119"/>
                  </a:cubicBezTo>
                  <a:lnTo>
                    <a:pt x="158" y="497"/>
                  </a:lnTo>
                  <a:cubicBezTo>
                    <a:pt x="1" y="654"/>
                    <a:pt x="1" y="938"/>
                    <a:pt x="158" y="1096"/>
                  </a:cubicBezTo>
                  <a:cubicBezTo>
                    <a:pt x="237" y="1174"/>
                    <a:pt x="340" y="1214"/>
                    <a:pt x="442" y="1214"/>
                  </a:cubicBezTo>
                  <a:cubicBezTo>
                    <a:pt x="544" y="1214"/>
                    <a:pt x="647" y="1174"/>
                    <a:pt x="725" y="1096"/>
                  </a:cubicBezTo>
                  <a:lnTo>
                    <a:pt x="1135" y="686"/>
                  </a:lnTo>
                  <a:cubicBezTo>
                    <a:pt x="1293" y="528"/>
                    <a:pt x="1293" y="245"/>
                    <a:pt x="1135" y="119"/>
                  </a:cubicBezTo>
                  <a:cubicBezTo>
                    <a:pt x="1056" y="40"/>
                    <a:pt x="946" y="1"/>
                    <a:pt x="83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39" name="Google Shape;9439;p83"/>
            <p:cNvSpPr/>
            <p:nvPr/>
          </p:nvSpPr>
          <p:spPr>
            <a:xfrm>
              <a:off x="-60012750" y="3739425"/>
              <a:ext cx="32300" cy="30350"/>
            </a:xfrm>
            <a:custGeom>
              <a:avLst/>
              <a:gdLst/>
              <a:ahLst/>
              <a:cxnLst/>
              <a:rect l="l" t="t" r="r" b="b"/>
              <a:pathLst>
                <a:path w="1292" h="1214" extrusionOk="0">
                  <a:moveTo>
                    <a:pt x="835" y="1"/>
                  </a:moveTo>
                  <a:cubicBezTo>
                    <a:pt x="725" y="1"/>
                    <a:pt x="614" y="40"/>
                    <a:pt x="536" y="119"/>
                  </a:cubicBezTo>
                  <a:lnTo>
                    <a:pt x="126" y="497"/>
                  </a:lnTo>
                  <a:cubicBezTo>
                    <a:pt x="0" y="654"/>
                    <a:pt x="0" y="938"/>
                    <a:pt x="126" y="1095"/>
                  </a:cubicBezTo>
                  <a:cubicBezTo>
                    <a:pt x="205" y="1174"/>
                    <a:pt x="315" y="1213"/>
                    <a:pt x="425" y="1213"/>
                  </a:cubicBezTo>
                  <a:cubicBezTo>
                    <a:pt x="536" y="1213"/>
                    <a:pt x="646" y="1174"/>
                    <a:pt x="725" y="1095"/>
                  </a:cubicBezTo>
                  <a:lnTo>
                    <a:pt x="1134" y="686"/>
                  </a:lnTo>
                  <a:cubicBezTo>
                    <a:pt x="1292" y="560"/>
                    <a:pt x="1292" y="276"/>
                    <a:pt x="1134" y="119"/>
                  </a:cubicBezTo>
                  <a:cubicBezTo>
                    <a:pt x="1056" y="40"/>
                    <a:pt x="945" y="1"/>
                    <a:pt x="83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40" name="Google Shape;9440;p83"/>
            <p:cNvSpPr/>
            <p:nvPr/>
          </p:nvSpPr>
          <p:spPr>
            <a:xfrm>
              <a:off x="-60012750" y="3939475"/>
              <a:ext cx="32300" cy="30350"/>
            </a:xfrm>
            <a:custGeom>
              <a:avLst/>
              <a:gdLst/>
              <a:ahLst/>
              <a:cxnLst/>
              <a:rect l="l" t="t" r="r" b="b"/>
              <a:pathLst>
                <a:path w="1292" h="1214" extrusionOk="0">
                  <a:moveTo>
                    <a:pt x="425" y="1"/>
                  </a:moveTo>
                  <a:cubicBezTo>
                    <a:pt x="315" y="1"/>
                    <a:pt x="205" y="40"/>
                    <a:pt x="126" y="119"/>
                  </a:cubicBezTo>
                  <a:cubicBezTo>
                    <a:pt x="0" y="245"/>
                    <a:pt x="0" y="528"/>
                    <a:pt x="126" y="686"/>
                  </a:cubicBezTo>
                  <a:lnTo>
                    <a:pt x="536" y="1096"/>
                  </a:lnTo>
                  <a:cubicBezTo>
                    <a:pt x="614" y="1174"/>
                    <a:pt x="725" y="1214"/>
                    <a:pt x="835" y="1214"/>
                  </a:cubicBezTo>
                  <a:cubicBezTo>
                    <a:pt x="945" y="1214"/>
                    <a:pt x="1056" y="1174"/>
                    <a:pt x="1134" y="1096"/>
                  </a:cubicBezTo>
                  <a:cubicBezTo>
                    <a:pt x="1292" y="938"/>
                    <a:pt x="1292" y="654"/>
                    <a:pt x="1134" y="497"/>
                  </a:cubicBezTo>
                  <a:lnTo>
                    <a:pt x="725" y="119"/>
                  </a:lnTo>
                  <a:cubicBezTo>
                    <a:pt x="646" y="40"/>
                    <a:pt x="536" y="1"/>
                    <a:pt x="42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41" name="Google Shape;9441;p83"/>
            <p:cNvSpPr/>
            <p:nvPr/>
          </p:nvSpPr>
          <p:spPr>
            <a:xfrm>
              <a:off x="-60212825" y="3739425"/>
              <a:ext cx="32325" cy="30350"/>
            </a:xfrm>
            <a:custGeom>
              <a:avLst/>
              <a:gdLst/>
              <a:ahLst/>
              <a:cxnLst/>
              <a:rect l="l" t="t" r="r" b="b"/>
              <a:pathLst>
                <a:path w="1293" h="1214" extrusionOk="0">
                  <a:moveTo>
                    <a:pt x="442" y="1"/>
                  </a:moveTo>
                  <a:cubicBezTo>
                    <a:pt x="340" y="1"/>
                    <a:pt x="237" y="40"/>
                    <a:pt x="158" y="119"/>
                  </a:cubicBezTo>
                  <a:cubicBezTo>
                    <a:pt x="1" y="276"/>
                    <a:pt x="1" y="560"/>
                    <a:pt x="158" y="686"/>
                  </a:cubicBezTo>
                  <a:lnTo>
                    <a:pt x="536" y="1095"/>
                  </a:lnTo>
                  <a:cubicBezTo>
                    <a:pt x="615" y="1174"/>
                    <a:pt x="725" y="1213"/>
                    <a:pt x="836" y="1213"/>
                  </a:cubicBezTo>
                  <a:cubicBezTo>
                    <a:pt x="946" y="1213"/>
                    <a:pt x="1056" y="1174"/>
                    <a:pt x="1135" y="1095"/>
                  </a:cubicBezTo>
                  <a:cubicBezTo>
                    <a:pt x="1293" y="938"/>
                    <a:pt x="1293" y="654"/>
                    <a:pt x="1135" y="497"/>
                  </a:cubicBezTo>
                  <a:lnTo>
                    <a:pt x="725" y="119"/>
                  </a:lnTo>
                  <a:cubicBezTo>
                    <a:pt x="647" y="40"/>
                    <a:pt x="544" y="1"/>
                    <a:pt x="44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442" name="Google Shape;9442;p83"/>
          <p:cNvGrpSpPr/>
          <p:nvPr/>
        </p:nvGrpSpPr>
        <p:grpSpPr>
          <a:xfrm>
            <a:off x="4121683" y="5076048"/>
            <a:ext cx="414360" cy="487289"/>
            <a:chOff x="-60232500" y="4101525"/>
            <a:chExt cx="268600" cy="315875"/>
          </a:xfrm>
        </p:grpSpPr>
        <p:sp>
          <p:nvSpPr>
            <p:cNvPr id="9443" name="Google Shape;9443;p83"/>
            <p:cNvSpPr/>
            <p:nvPr/>
          </p:nvSpPr>
          <p:spPr>
            <a:xfrm>
              <a:off x="-60222275" y="4273225"/>
              <a:ext cx="63025" cy="144175"/>
            </a:xfrm>
            <a:custGeom>
              <a:avLst/>
              <a:gdLst/>
              <a:ahLst/>
              <a:cxnLst/>
              <a:rect l="l" t="t" r="r" b="b"/>
              <a:pathLst>
                <a:path w="2521" h="5767" extrusionOk="0">
                  <a:moveTo>
                    <a:pt x="1261" y="1"/>
                  </a:moveTo>
                  <a:cubicBezTo>
                    <a:pt x="1072" y="1"/>
                    <a:pt x="851" y="190"/>
                    <a:pt x="851" y="379"/>
                  </a:cubicBezTo>
                  <a:lnTo>
                    <a:pt x="851" y="662"/>
                  </a:lnTo>
                  <a:cubicBezTo>
                    <a:pt x="379" y="820"/>
                    <a:pt x="1" y="1293"/>
                    <a:pt x="1" y="1828"/>
                  </a:cubicBezTo>
                  <a:cubicBezTo>
                    <a:pt x="1" y="2521"/>
                    <a:pt x="568" y="2899"/>
                    <a:pt x="1009" y="3214"/>
                  </a:cubicBezTo>
                  <a:cubicBezTo>
                    <a:pt x="1324" y="3466"/>
                    <a:pt x="1671" y="3687"/>
                    <a:pt x="1671" y="3939"/>
                  </a:cubicBezTo>
                  <a:cubicBezTo>
                    <a:pt x="1671" y="4160"/>
                    <a:pt x="1482" y="4349"/>
                    <a:pt x="1261" y="4349"/>
                  </a:cubicBezTo>
                  <a:cubicBezTo>
                    <a:pt x="1072" y="4349"/>
                    <a:pt x="851" y="4160"/>
                    <a:pt x="851" y="3939"/>
                  </a:cubicBezTo>
                  <a:cubicBezTo>
                    <a:pt x="851" y="3687"/>
                    <a:pt x="631" y="3529"/>
                    <a:pt x="442" y="3529"/>
                  </a:cubicBezTo>
                  <a:cubicBezTo>
                    <a:pt x="253" y="3529"/>
                    <a:pt x="64" y="3718"/>
                    <a:pt x="64" y="3939"/>
                  </a:cubicBezTo>
                  <a:cubicBezTo>
                    <a:pt x="64" y="4475"/>
                    <a:pt x="410" y="4916"/>
                    <a:pt x="883" y="5105"/>
                  </a:cubicBezTo>
                  <a:lnTo>
                    <a:pt x="883" y="5388"/>
                  </a:lnTo>
                  <a:cubicBezTo>
                    <a:pt x="883" y="5609"/>
                    <a:pt x="1072" y="5766"/>
                    <a:pt x="1324" y="5766"/>
                  </a:cubicBezTo>
                  <a:cubicBezTo>
                    <a:pt x="1545" y="5766"/>
                    <a:pt x="1702" y="5577"/>
                    <a:pt x="1702" y="5388"/>
                  </a:cubicBezTo>
                  <a:lnTo>
                    <a:pt x="1702" y="5105"/>
                  </a:lnTo>
                  <a:cubicBezTo>
                    <a:pt x="2175" y="4947"/>
                    <a:pt x="2521" y="4475"/>
                    <a:pt x="2521" y="3939"/>
                  </a:cubicBezTo>
                  <a:cubicBezTo>
                    <a:pt x="2521" y="3246"/>
                    <a:pt x="1986" y="2868"/>
                    <a:pt x="1545" y="2553"/>
                  </a:cubicBezTo>
                  <a:cubicBezTo>
                    <a:pt x="1229" y="2301"/>
                    <a:pt x="883" y="2080"/>
                    <a:pt x="883" y="1828"/>
                  </a:cubicBezTo>
                  <a:cubicBezTo>
                    <a:pt x="883" y="1608"/>
                    <a:pt x="1072" y="1450"/>
                    <a:pt x="1261" y="1450"/>
                  </a:cubicBezTo>
                  <a:cubicBezTo>
                    <a:pt x="1513" y="1450"/>
                    <a:pt x="1671" y="1639"/>
                    <a:pt x="1671" y="1828"/>
                  </a:cubicBezTo>
                  <a:cubicBezTo>
                    <a:pt x="1671" y="2080"/>
                    <a:pt x="1860" y="2269"/>
                    <a:pt x="2112" y="2269"/>
                  </a:cubicBezTo>
                  <a:cubicBezTo>
                    <a:pt x="2332" y="2269"/>
                    <a:pt x="2490" y="2080"/>
                    <a:pt x="2490" y="1828"/>
                  </a:cubicBezTo>
                  <a:cubicBezTo>
                    <a:pt x="2490" y="1293"/>
                    <a:pt x="2143" y="852"/>
                    <a:pt x="1671" y="662"/>
                  </a:cubicBezTo>
                  <a:lnTo>
                    <a:pt x="1671" y="379"/>
                  </a:lnTo>
                  <a:cubicBezTo>
                    <a:pt x="1671" y="158"/>
                    <a:pt x="1482" y="1"/>
                    <a:pt x="126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44" name="Google Shape;9444;p83"/>
            <p:cNvSpPr/>
            <p:nvPr/>
          </p:nvSpPr>
          <p:spPr>
            <a:xfrm>
              <a:off x="-60232500" y="4101525"/>
              <a:ext cx="268600" cy="315875"/>
            </a:xfrm>
            <a:custGeom>
              <a:avLst/>
              <a:gdLst/>
              <a:ahLst/>
              <a:cxnLst/>
              <a:rect l="l" t="t" r="r" b="b"/>
              <a:pathLst>
                <a:path w="10744" h="12635" extrusionOk="0">
                  <a:moveTo>
                    <a:pt x="5356" y="1"/>
                  </a:moveTo>
                  <a:cubicBezTo>
                    <a:pt x="5104" y="1"/>
                    <a:pt x="4946" y="190"/>
                    <a:pt x="4946" y="410"/>
                  </a:cubicBezTo>
                  <a:lnTo>
                    <a:pt x="4946" y="820"/>
                  </a:lnTo>
                  <a:cubicBezTo>
                    <a:pt x="2206" y="1041"/>
                    <a:pt x="0" y="3340"/>
                    <a:pt x="0" y="6176"/>
                  </a:cubicBezTo>
                  <a:lnTo>
                    <a:pt x="0" y="6585"/>
                  </a:lnTo>
                  <a:lnTo>
                    <a:pt x="32" y="6585"/>
                  </a:lnTo>
                  <a:cubicBezTo>
                    <a:pt x="32" y="6806"/>
                    <a:pt x="221" y="6963"/>
                    <a:pt x="473" y="6963"/>
                  </a:cubicBezTo>
                  <a:cubicBezTo>
                    <a:pt x="693" y="6963"/>
                    <a:pt x="851" y="6774"/>
                    <a:pt x="851" y="6585"/>
                  </a:cubicBezTo>
                  <a:cubicBezTo>
                    <a:pt x="851" y="6113"/>
                    <a:pt x="1197" y="5766"/>
                    <a:pt x="1701" y="5766"/>
                  </a:cubicBezTo>
                  <a:cubicBezTo>
                    <a:pt x="2174" y="5766"/>
                    <a:pt x="2521" y="6113"/>
                    <a:pt x="2521" y="6585"/>
                  </a:cubicBezTo>
                  <a:cubicBezTo>
                    <a:pt x="2521" y="6806"/>
                    <a:pt x="2710" y="6963"/>
                    <a:pt x="2899" y="6963"/>
                  </a:cubicBezTo>
                  <a:cubicBezTo>
                    <a:pt x="3119" y="6963"/>
                    <a:pt x="3308" y="6774"/>
                    <a:pt x="3308" y="6585"/>
                  </a:cubicBezTo>
                  <a:cubicBezTo>
                    <a:pt x="3308" y="6113"/>
                    <a:pt x="3655" y="5766"/>
                    <a:pt x="4127" y="5766"/>
                  </a:cubicBezTo>
                  <a:cubicBezTo>
                    <a:pt x="4600" y="5766"/>
                    <a:pt x="4946" y="6113"/>
                    <a:pt x="4946" y="6585"/>
                  </a:cubicBezTo>
                  <a:lnTo>
                    <a:pt x="4946" y="11437"/>
                  </a:lnTo>
                  <a:cubicBezTo>
                    <a:pt x="4946" y="12099"/>
                    <a:pt x="5514" y="12634"/>
                    <a:pt x="6175" y="12634"/>
                  </a:cubicBezTo>
                  <a:cubicBezTo>
                    <a:pt x="6837" y="12634"/>
                    <a:pt x="7404" y="12099"/>
                    <a:pt x="7404" y="11437"/>
                  </a:cubicBezTo>
                  <a:lnTo>
                    <a:pt x="7404" y="10586"/>
                  </a:lnTo>
                  <a:cubicBezTo>
                    <a:pt x="7404" y="10366"/>
                    <a:pt x="7215" y="10208"/>
                    <a:pt x="6994" y="10208"/>
                  </a:cubicBezTo>
                  <a:cubicBezTo>
                    <a:pt x="6805" y="10208"/>
                    <a:pt x="6616" y="10397"/>
                    <a:pt x="6616" y="10586"/>
                  </a:cubicBezTo>
                  <a:lnTo>
                    <a:pt x="6616" y="11437"/>
                  </a:lnTo>
                  <a:cubicBezTo>
                    <a:pt x="6616" y="11658"/>
                    <a:pt x="6427" y="11815"/>
                    <a:pt x="6175" y="11815"/>
                  </a:cubicBezTo>
                  <a:cubicBezTo>
                    <a:pt x="5955" y="11815"/>
                    <a:pt x="5797" y="11626"/>
                    <a:pt x="5797" y="11437"/>
                  </a:cubicBezTo>
                  <a:lnTo>
                    <a:pt x="5797" y="6585"/>
                  </a:lnTo>
                  <a:cubicBezTo>
                    <a:pt x="5797" y="6113"/>
                    <a:pt x="6144" y="5766"/>
                    <a:pt x="6616" y="5766"/>
                  </a:cubicBezTo>
                  <a:cubicBezTo>
                    <a:pt x="7089" y="5766"/>
                    <a:pt x="7435" y="6113"/>
                    <a:pt x="7435" y="6585"/>
                  </a:cubicBezTo>
                  <a:cubicBezTo>
                    <a:pt x="7435" y="6806"/>
                    <a:pt x="7624" y="6963"/>
                    <a:pt x="7876" y="6963"/>
                  </a:cubicBezTo>
                  <a:cubicBezTo>
                    <a:pt x="8097" y="6963"/>
                    <a:pt x="8255" y="6774"/>
                    <a:pt x="8255" y="6585"/>
                  </a:cubicBezTo>
                  <a:cubicBezTo>
                    <a:pt x="8255" y="6113"/>
                    <a:pt x="8633" y="5766"/>
                    <a:pt x="9105" y="5766"/>
                  </a:cubicBezTo>
                  <a:cubicBezTo>
                    <a:pt x="9578" y="5766"/>
                    <a:pt x="9924" y="6113"/>
                    <a:pt x="9924" y="6585"/>
                  </a:cubicBezTo>
                  <a:cubicBezTo>
                    <a:pt x="9924" y="6806"/>
                    <a:pt x="10113" y="6963"/>
                    <a:pt x="10302" y="6963"/>
                  </a:cubicBezTo>
                  <a:cubicBezTo>
                    <a:pt x="10523" y="6963"/>
                    <a:pt x="10743" y="6774"/>
                    <a:pt x="10743" y="6585"/>
                  </a:cubicBezTo>
                  <a:lnTo>
                    <a:pt x="10743" y="6176"/>
                  </a:lnTo>
                  <a:cubicBezTo>
                    <a:pt x="10743" y="3340"/>
                    <a:pt x="8538" y="1041"/>
                    <a:pt x="5797" y="820"/>
                  </a:cubicBezTo>
                  <a:lnTo>
                    <a:pt x="5797" y="410"/>
                  </a:lnTo>
                  <a:cubicBezTo>
                    <a:pt x="5797" y="158"/>
                    <a:pt x="5577" y="1"/>
                    <a:pt x="535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9445" name="Google Shape;9445;p83"/>
          <p:cNvSpPr/>
          <p:nvPr/>
        </p:nvSpPr>
        <p:spPr>
          <a:xfrm>
            <a:off x="2905382" y="5701292"/>
            <a:ext cx="488447" cy="489720"/>
          </a:xfrm>
          <a:custGeom>
            <a:avLst/>
            <a:gdLst/>
            <a:ahLst/>
            <a:cxnLst/>
            <a:rect l="l" t="t" r="r" b="b"/>
            <a:pathLst>
              <a:path w="12665" h="12698" extrusionOk="0">
                <a:moveTo>
                  <a:pt x="9200" y="883"/>
                </a:moveTo>
                <a:lnTo>
                  <a:pt x="9200" y="1702"/>
                </a:lnTo>
                <a:lnTo>
                  <a:pt x="3403" y="1702"/>
                </a:lnTo>
                <a:lnTo>
                  <a:pt x="3403" y="883"/>
                </a:lnTo>
                <a:close/>
                <a:moveTo>
                  <a:pt x="4222" y="3340"/>
                </a:moveTo>
                <a:lnTo>
                  <a:pt x="4222" y="4191"/>
                </a:lnTo>
                <a:lnTo>
                  <a:pt x="3403" y="4191"/>
                </a:lnTo>
                <a:lnTo>
                  <a:pt x="3403" y="3340"/>
                </a:lnTo>
                <a:close/>
                <a:moveTo>
                  <a:pt x="6711" y="3340"/>
                </a:moveTo>
                <a:lnTo>
                  <a:pt x="6711" y="4191"/>
                </a:lnTo>
                <a:lnTo>
                  <a:pt x="5892" y="4191"/>
                </a:lnTo>
                <a:lnTo>
                  <a:pt x="5892" y="3340"/>
                </a:lnTo>
                <a:close/>
                <a:moveTo>
                  <a:pt x="9200" y="3340"/>
                </a:moveTo>
                <a:lnTo>
                  <a:pt x="9200" y="4191"/>
                </a:lnTo>
                <a:lnTo>
                  <a:pt x="8349" y="4191"/>
                </a:lnTo>
                <a:lnTo>
                  <a:pt x="8349" y="3340"/>
                </a:lnTo>
                <a:close/>
                <a:moveTo>
                  <a:pt x="4222" y="5010"/>
                </a:moveTo>
                <a:lnTo>
                  <a:pt x="4222" y="5829"/>
                </a:lnTo>
                <a:lnTo>
                  <a:pt x="3403" y="5829"/>
                </a:lnTo>
                <a:lnTo>
                  <a:pt x="3403" y="5010"/>
                </a:lnTo>
                <a:close/>
                <a:moveTo>
                  <a:pt x="6711" y="5010"/>
                </a:moveTo>
                <a:lnTo>
                  <a:pt x="6711" y="5829"/>
                </a:lnTo>
                <a:lnTo>
                  <a:pt x="5892" y="5829"/>
                </a:lnTo>
                <a:lnTo>
                  <a:pt x="5892" y="5010"/>
                </a:lnTo>
                <a:close/>
                <a:moveTo>
                  <a:pt x="9200" y="5010"/>
                </a:moveTo>
                <a:lnTo>
                  <a:pt x="9200" y="5829"/>
                </a:lnTo>
                <a:lnTo>
                  <a:pt x="8349" y="5829"/>
                </a:lnTo>
                <a:lnTo>
                  <a:pt x="8349" y="5010"/>
                </a:lnTo>
                <a:close/>
                <a:moveTo>
                  <a:pt x="4222" y="6648"/>
                </a:moveTo>
                <a:lnTo>
                  <a:pt x="4222" y="7499"/>
                </a:lnTo>
                <a:lnTo>
                  <a:pt x="3403" y="7499"/>
                </a:lnTo>
                <a:lnTo>
                  <a:pt x="3403" y="6648"/>
                </a:lnTo>
                <a:close/>
                <a:moveTo>
                  <a:pt x="6711" y="6648"/>
                </a:moveTo>
                <a:lnTo>
                  <a:pt x="6711" y="7499"/>
                </a:lnTo>
                <a:lnTo>
                  <a:pt x="5892" y="7499"/>
                </a:lnTo>
                <a:lnTo>
                  <a:pt x="5892" y="6648"/>
                </a:lnTo>
                <a:close/>
                <a:moveTo>
                  <a:pt x="9200" y="6648"/>
                </a:moveTo>
                <a:lnTo>
                  <a:pt x="9200" y="7499"/>
                </a:lnTo>
                <a:lnTo>
                  <a:pt x="8349" y="7499"/>
                </a:lnTo>
                <a:lnTo>
                  <a:pt x="8349" y="6648"/>
                </a:lnTo>
                <a:close/>
                <a:moveTo>
                  <a:pt x="1733" y="9137"/>
                </a:moveTo>
                <a:lnTo>
                  <a:pt x="1733" y="11909"/>
                </a:lnTo>
                <a:lnTo>
                  <a:pt x="819" y="11909"/>
                </a:lnTo>
                <a:lnTo>
                  <a:pt x="819" y="9137"/>
                </a:lnTo>
                <a:close/>
                <a:moveTo>
                  <a:pt x="5892" y="9137"/>
                </a:moveTo>
                <a:lnTo>
                  <a:pt x="5892" y="11909"/>
                </a:lnTo>
                <a:lnTo>
                  <a:pt x="4222" y="11909"/>
                </a:lnTo>
                <a:lnTo>
                  <a:pt x="4222" y="9137"/>
                </a:lnTo>
                <a:close/>
                <a:moveTo>
                  <a:pt x="8349" y="9137"/>
                </a:moveTo>
                <a:lnTo>
                  <a:pt x="8349" y="11909"/>
                </a:lnTo>
                <a:lnTo>
                  <a:pt x="6711" y="11909"/>
                </a:lnTo>
                <a:lnTo>
                  <a:pt x="6711" y="9137"/>
                </a:lnTo>
                <a:close/>
                <a:moveTo>
                  <a:pt x="11783" y="9137"/>
                </a:moveTo>
                <a:lnTo>
                  <a:pt x="11783" y="11909"/>
                </a:lnTo>
                <a:lnTo>
                  <a:pt x="10806" y="11909"/>
                </a:lnTo>
                <a:lnTo>
                  <a:pt x="10806" y="9137"/>
                </a:lnTo>
                <a:close/>
                <a:moveTo>
                  <a:pt x="2993" y="1"/>
                </a:moveTo>
                <a:cubicBezTo>
                  <a:pt x="2773" y="1"/>
                  <a:pt x="2615" y="190"/>
                  <a:pt x="2615" y="410"/>
                </a:cubicBezTo>
                <a:lnTo>
                  <a:pt x="2615" y="1670"/>
                </a:lnTo>
                <a:lnTo>
                  <a:pt x="2206" y="1670"/>
                </a:lnTo>
                <a:cubicBezTo>
                  <a:pt x="1985" y="1670"/>
                  <a:pt x="1796" y="1859"/>
                  <a:pt x="1796" y="2080"/>
                </a:cubicBezTo>
                <a:lnTo>
                  <a:pt x="1796" y="8318"/>
                </a:lnTo>
                <a:lnTo>
                  <a:pt x="410" y="8318"/>
                </a:lnTo>
                <a:cubicBezTo>
                  <a:pt x="158" y="8318"/>
                  <a:pt x="0" y="8507"/>
                  <a:pt x="0" y="8696"/>
                </a:cubicBezTo>
                <a:lnTo>
                  <a:pt x="0" y="12287"/>
                </a:lnTo>
                <a:cubicBezTo>
                  <a:pt x="0" y="12540"/>
                  <a:pt x="221" y="12697"/>
                  <a:pt x="410" y="12697"/>
                </a:cubicBezTo>
                <a:lnTo>
                  <a:pt x="12256" y="12697"/>
                </a:lnTo>
                <a:cubicBezTo>
                  <a:pt x="12508" y="12697"/>
                  <a:pt x="12665" y="12477"/>
                  <a:pt x="12665" y="12287"/>
                </a:cubicBezTo>
                <a:lnTo>
                  <a:pt x="12665" y="8696"/>
                </a:lnTo>
                <a:cubicBezTo>
                  <a:pt x="12602" y="8475"/>
                  <a:pt x="12445" y="8318"/>
                  <a:pt x="12224" y="8318"/>
                </a:cubicBezTo>
                <a:lnTo>
                  <a:pt x="10838" y="8318"/>
                </a:lnTo>
                <a:lnTo>
                  <a:pt x="10838" y="2080"/>
                </a:lnTo>
                <a:cubicBezTo>
                  <a:pt x="10838" y="1859"/>
                  <a:pt x="10649" y="1670"/>
                  <a:pt x="10460" y="1670"/>
                </a:cubicBezTo>
                <a:lnTo>
                  <a:pt x="10019" y="1670"/>
                </a:lnTo>
                <a:lnTo>
                  <a:pt x="10019" y="410"/>
                </a:lnTo>
                <a:cubicBezTo>
                  <a:pt x="10019" y="158"/>
                  <a:pt x="9830" y="1"/>
                  <a:pt x="960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9446" name="Google Shape;9446;p83"/>
          <p:cNvGrpSpPr/>
          <p:nvPr/>
        </p:nvGrpSpPr>
        <p:grpSpPr>
          <a:xfrm>
            <a:off x="3499016" y="2043822"/>
            <a:ext cx="490915" cy="488485"/>
            <a:chOff x="-63679950" y="3360375"/>
            <a:chExt cx="318225" cy="316650"/>
          </a:xfrm>
        </p:grpSpPr>
        <p:sp>
          <p:nvSpPr>
            <p:cNvPr id="9447" name="Google Shape;9447;p83"/>
            <p:cNvSpPr/>
            <p:nvPr/>
          </p:nvSpPr>
          <p:spPr>
            <a:xfrm>
              <a:off x="-63497200" y="3423400"/>
              <a:ext cx="40975" cy="40975"/>
            </a:xfrm>
            <a:custGeom>
              <a:avLst/>
              <a:gdLst/>
              <a:ahLst/>
              <a:cxnLst/>
              <a:rect l="l" t="t" r="r" b="b"/>
              <a:pathLst>
                <a:path w="1639" h="1639" extrusionOk="0">
                  <a:moveTo>
                    <a:pt x="819" y="0"/>
                  </a:moveTo>
                  <a:cubicBezTo>
                    <a:pt x="378" y="0"/>
                    <a:pt x="0" y="378"/>
                    <a:pt x="0" y="819"/>
                  </a:cubicBezTo>
                  <a:cubicBezTo>
                    <a:pt x="0" y="1260"/>
                    <a:pt x="378" y="1638"/>
                    <a:pt x="819" y="1638"/>
                  </a:cubicBezTo>
                  <a:cubicBezTo>
                    <a:pt x="1260" y="1638"/>
                    <a:pt x="1638" y="1260"/>
                    <a:pt x="1638" y="819"/>
                  </a:cubicBezTo>
                  <a:cubicBezTo>
                    <a:pt x="1638" y="378"/>
                    <a:pt x="1260" y="0"/>
                    <a:pt x="81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48" name="Google Shape;9448;p83"/>
            <p:cNvSpPr/>
            <p:nvPr/>
          </p:nvSpPr>
          <p:spPr>
            <a:xfrm>
              <a:off x="-63516900" y="3485625"/>
              <a:ext cx="79575" cy="29950"/>
            </a:xfrm>
            <a:custGeom>
              <a:avLst/>
              <a:gdLst/>
              <a:ahLst/>
              <a:cxnLst/>
              <a:rect l="l" t="t" r="r" b="b"/>
              <a:pathLst>
                <a:path w="3183" h="1198" extrusionOk="0">
                  <a:moveTo>
                    <a:pt x="1607" y="0"/>
                  </a:moveTo>
                  <a:cubicBezTo>
                    <a:pt x="820" y="0"/>
                    <a:pt x="190" y="504"/>
                    <a:pt x="1" y="1197"/>
                  </a:cubicBezTo>
                  <a:lnTo>
                    <a:pt x="3183" y="1197"/>
                  </a:lnTo>
                  <a:cubicBezTo>
                    <a:pt x="3025" y="504"/>
                    <a:pt x="2395" y="0"/>
                    <a:pt x="160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49" name="Google Shape;9449;p83"/>
            <p:cNvSpPr/>
            <p:nvPr/>
          </p:nvSpPr>
          <p:spPr>
            <a:xfrm>
              <a:off x="-63618500" y="3360375"/>
              <a:ext cx="256775" cy="256600"/>
            </a:xfrm>
            <a:custGeom>
              <a:avLst/>
              <a:gdLst/>
              <a:ahLst/>
              <a:cxnLst/>
              <a:rect l="l" t="t" r="r" b="b"/>
              <a:pathLst>
                <a:path w="10271" h="10264" extrusionOk="0">
                  <a:moveTo>
                    <a:pt x="5703" y="1639"/>
                  </a:moveTo>
                  <a:cubicBezTo>
                    <a:pt x="6616" y="1639"/>
                    <a:pt x="7373" y="2395"/>
                    <a:pt x="7373" y="3309"/>
                  </a:cubicBezTo>
                  <a:cubicBezTo>
                    <a:pt x="7373" y="3750"/>
                    <a:pt x="7215" y="4128"/>
                    <a:pt x="6900" y="4443"/>
                  </a:cubicBezTo>
                  <a:cubicBezTo>
                    <a:pt x="7625" y="4884"/>
                    <a:pt x="8192" y="5672"/>
                    <a:pt x="8192" y="6617"/>
                  </a:cubicBezTo>
                  <a:cubicBezTo>
                    <a:pt x="8160" y="6900"/>
                    <a:pt x="8003" y="7058"/>
                    <a:pt x="7751" y="7058"/>
                  </a:cubicBezTo>
                  <a:lnTo>
                    <a:pt x="3623" y="7058"/>
                  </a:lnTo>
                  <a:cubicBezTo>
                    <a:pt x="3371" y="7058"/>
                    <a:pt x="3214" y="6837"/>
                    <a:pt x="3214" y="6617"/>
                  </a:cubicBezTo>
                  <a:cubicBezTo>
                    <a:pt x="3214" y="5672"/>
                    <a:pt x="3749" y="4884"/>
                    <a:pt x="4537" y="4443"/>
                  </a:cubicBezTo>
                  <a:cubicBezTo>
                    <a:pt x="4254" y="4128"/>
                    <a:pt x="4065" y="3718"/>
                    <a:pt x="4065" y="3309"/>
                  </a:cubicBezTo>
                  <a:cubicBezTo>
                    <a:pt x="4065" y="2395"/>
                    <a:pt x="4789" y="1639"/>
                    <a:pt x="5703" y="1639"/>
                  </a:cubicBezTo>
                  <a:close/>
                  <a:moveTo>
                    <a:pt x="5703" y="1"/>
                  </a:moveTo>
                  <a:cubicBezTo>
                    <a:pt x="3182" y="1"/>
                    <a:pt x="1135" y="2049"/>
                    <a:pt x="1135" y="4569"/>
                  </a:cubicBezTo>
                  <a:cubicBezTo>
                    <a:pt x="1135" y="5609"/>
                    <a:pt x="1481" y="6648"/>
                    <a:pt x="2206" y="7467"/>
                  </a:cubicBezTo>
                  <a:lnTo>
                    <a:pt x="1607" y="8066"/>
                  </a:lnTo>
                  <a:lnTo>
                    <a:pt x="756" y="7184"/>
                  </a:lnTo>
                  <a:cubicBezTo>
                    <a:pt x="678" y="7121"/>
                    <a:pt x="567" y="7089"/>
                    <a:pt x="457" y="7089"/>
                  </a:cubicBezTo>
                  <a:cubicBezTo>
                    <a:pt x="347" y="7089"/>
                    <a:pt x="237" y="7121"/>
                    <a:pt x="158" y="7184"/>
                  </a:cubicBezTo>
                  <a:cubicBezTo>
                    <a:pt x="0" y="7341"/>
                    <a:pt x="0" y="7625"/>
                    <a:pt x="158" y="7783"/>
                  </a:cubicBezTo>
                  <a:lnTo>
                    <a:pt x="1324" y="8980"/>
                  </a:lnTo>
                  <a:lnTo>
                    <a:pt x="2521" y="10145"/>
                  </a:lnTo>
                  <a:cubicBezTo>
                    <a:pt x="2600" y="10224"/>
                    <a:pt x="2710" y="10264"/>
                    <a:pt x="2820" y="10264"/>
                  </a:cubicBezTo>
                  <a:cubicBezTo>
                    <a:pt x="2930" y="10264"/>
                    <a:pt x="3041" y="10224"/>
                    <a:pt x="3119" y="10145"/>
                  </a:cubicBezTo>
                  <a:cubicBezTo>
                    <a:pt x="3277" y="9988"/>
                    <a:pt x="3277" y="9704"/>
                    <a:pt x="3119" y="9547"/>
                  </a:cubicBezTo>
                  <a:lnTo>
                    <a:pt x="2237" y="8696"/>
                  </a:lnTo>
                  <a:lnTo>
                    <a:pt x="2836" y="8098"/>
                  </a:lnTo>
                  <a:cubicBezTo>
                    <a:pt x="3655" y="8759"/>
                    <a:pt x="4695" y="9169"/>
                    <a:pt x="5734" y="9169"/>
                  </a:cubicBezTo>
                  <a:cubicBezTo>
                    <a:pt x="8255" y="9169"/>
                    <a:pt x="10271" y="7121"/>
                    <a:pt x="10271" y="4632"/>
                  </a:cubicBezTo>
                  <a:cubicBezTo>
                    <a:pt x="10239" y="2049"/>
                    <a:pt x="8223" y="1"/>
                    <a:pt x="570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50" name="Google Shape;9450;p83"/>
            <p:cNvSpPr/>
            <p:nvPr/>
          </p:nvSpPr>
          <p:spPr>
            <a:xfrm>
              <a:off x="-63679950" y="3576200"/>
              <a:ext cx="102425" cy="100825"/>
            </a:xfrm>
            <a:custGeom>
              <a:avLst/>
              <a:gdLst/>
              <a:ahLst/>
              <a:cxnLst/>
              <a:rect l="l" t="t" r="r" b="b"/>
              <a:pathLst>
                <a:path w="4097" h="4033" extrusionOk="0">
                  <a:moveTo>
                    <a:pt x="2332" y="0"/>
                  </a:moveTo>
                  <a:lnTo>
                    <a:pt x="159" y="2142"/>
                  </a:lnTo>
                  <a:cubicBezTo>
                    <a:pt x="1" y="2300"/>
                    <a:pt x="1" y="2584"/>
                    <a:pt x="159" y="2741"/>
                  </a:cubicBezTo>
                  <a:lnTo>
                    <a:pt x="1356" y="3938"/>
                  </a:lnTo>
                  <a:cubicBezTo>
                    <a:pt x="1434" y="4001"/>
                    <a:pt x="1545" y="4033"/>
                    <a:pt x="1655" y="4033"/>
                  </a:cubicBezTo>
                  <a:cubicBezTo>
                    <a:pt x="1765" y="4033"/>
                    <a:pt x="1876" y="4001"/>
                    <a:pt x="1954" y="3938"/>
                  </a:cubicBezTo>
                  <a:lnTo>
                    <a:pt x="4097" y="1764"/>
                  </a:lnTo>
                  <a:lnTo>
                    <a:pt x="2332"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9451" name="Google Shape;9451;p83"/>
          <p:cNvSpPr/>
          <p:nvPr/>
        </p:nvSpPr>
        <p:spPr>
          <a:xfrm>
            <a:off x="3497640" y="2633559"/>
            <a:ext cx="493345" cy="490299"/>
          </a:xfrm>
          <a:custGeom>
            <a:avLst/>
            <a:gdLst/>
            <a:ahLst/>
            <a:cxnLst/>
            <a:rect l="l" t="t" r="r" b="b"/>
            <a:pathLst>
              <a:path w="12792" h="12713" extrusionOk="0">
                <a:moveTo>
                  <a:pt x="8633" y="1229"/>
                </a:moveTo>
                <a:cubicBezTo>
                  <a:pt x="8854" y="1229"/>
                  <a:pt x="9011" y="1418"/>
                  <a:pt x="9011" y="1607"/>
                </a:cubicBezTo>
                <a:lnTo>
                  <a:pt x="9011" y="1890"/>
                </a:lnTo>
                <a:cubicBezTo>
                  <a:pt x="9484" y="2048"/>
                  <a:pt x="9831" y="2520"/>
                  <a:pt x="9831" y="3088"/>
                </a:cubicBezTo>
                <a:cubicBezTo>
                  <a:pt x="9831" y="3308"/>
                  <a:pt x="9641" y="3497"/>
                  <a:pt x="9452" y="3497"/>
                </a:cubicBezTo>
                <a:cubicBezTo>
                  <a:pt x="9200" y="3497"/>
                  <a:pt x="9011" y="3308"/>
                  <a:pt x="9011" y="3088"/>
                </a:cubicBezTo>
                <a:cubicBezTo>
                  <a:pt x="9011" y="2835"/>
                  <a:pt x="8822" y="2678"/>
                  <a:pt x="8633" y="2678"/>
                </a:cubicBezTo>
                <a:cubicBezTo>
                  <a:pt x="8413" y="2678"/>
                  <a:pt x="8192" y="2867"/>
                  <a:pt x="8192" y="3088"/>
                </a:cubicBezTo>
                <a:cubicBezTo>
                  <a:pt x="8224" y="3308"/>
                  <a:pt x="8570" y="3529"/>
                  <a:pt x="8885" y="3781"/>
                </a:cubicBezTo>
                <a:cubicBezTo>
                  <a:pt x="9326" y="4096"/>
                  <a:pt x="9894" y="4505"/>
                  <a:pt x="9894" y="5167"/>
                </a:cubicBezTo>
                <a:cubicBezTo>
                  <a:pt x="9894" y="5702"/>
                  <a:pt x="9515" y="6143"/>
                  <a:pt x="9043" y="6333"/>
                </a:cubicBezTo>
                <a:lnTo>
                  <a:pt x="9043" y="6616"/>
                </a:lnTo>
                <a:cubicBezTo>
                  <a:pt x="9043" y="6868"/>
                  <a:pt x="8854" y="7026"/>
                  <a:pt x="8665" y="7026"/>
                </a:cubicBezTo>
                <a:cubicBezTo>
                  <a:pt x="8476" y="7026"/>
                  <a:pt x="8224" y="6805"/>
                  <a:pt x="8224" y="6616"/>
                </a:cubicBezTo>
                <a:lnTo>
                  <a:pt x="8224" y="6333"/>
                </a:lnTo>
                <a:cubicBezTo>
                  <a:pt x="7751" y="6175"/>
                  <a:pt x="7405" y="5702"/>
                  <a:pt x="7405" y="5167"/>
                </a:cubicBezTo>
                <a:cubicBezTo>
                  <a:pt x="7405" y="4915"/>
                  <a:pt x="7594" y="4757"/>
                  <a:pt x="7783" y="4757"/>
                </a:cubicBezTo>
                <a:cubicBezTo>
                  <a:pt x="8003" y="4757"/>
                  <a:pt x="8192" y="4978"/>
                  <a:pt x="8192" y="5167"/>
                </a:cubicBezTo>
                <a:cubicBezTo>
                  <a:pt x="8192" y="5387"/>
                  <a:pt x="8381" y="5608"/>
                  <a:pt x="8633" y="5608"/>
                </a:cubicBezTo>
                <a:cubicBezTo>
                  <a:pt x="8854" y="5608"/>
                  <a:pt x="9011" y="5387"/>
                  <a:pt x="9011" y="5167"/>
                </a:cubicBezTo>
                <a:cubicBezTo>
                  <a:pt x="9011" y="4915"/>
                  <a:pt x="8696" y="4694"/>
                  <a:pt x="8350" y="4442"/>
                </a:cubicBezTo>
                <a:cubicBezTo>
                  <a:pt x="7909" y="4127"/>
                  <a:pt x="7373" y="3749"/>
                  <a:pt x="7373" y="3088"/>
                </a:cubicBezTo>
                <a:cubicBezTo>
                  <a:pt x="7373" y="2520"/>
                  <a:pt x="7720" y="2079"/>
                  <a:pt x="8192" y="1890"/>
                </a:cubicBezTo>
                <a:lnTo>
                  <a:pt x="8192" y="1607"/>
                </a:lnTo>
                <a:cubicBezTo>
                  <a:pt x="8192" y="1386"/>
                  <a:pt x="8381" y="1229"/>
                  <a:pt x="8633" y="1229"/>
                </a:cubicBezTo>
                <a:close/>
                <a:moveTo>
                  <a:pt x="6050" y="6616"/>
                </a:moveTo>
                <a:lnTo>
                  <a:pt x="5073" y="10239"/>
                </a:lnTo>
                <a:lnTo>
                  <a:pt x="4853" y="9388"/>
                </a:lnTo>
                <a:cubicBezTo>
                  <a:pt x="4793" y="9168"/>
                  <a:pt x="4617" y="9049"/>
                  <a:pt x="4433" y="9049"/>
                </a:cubicBezTo>
                <a:cubicBezTo>
                  <a:pt x="4328" y="9049"/>
                  <a:pt x="4220" y="9088"/>
                  <a:pt x="4128" y="9168"/>
                </a:cubicBezTo>
                <a:lnTo>
                  <a:pt x="1450" y="11846"/>
                </a:lnTo>
                <a:lnTo>
                  <a:pt x="852" y="11279"/>
                </a:lnTo>
                <a:lnTo>
                  <a:pt x="3530" y="8601"/>
                </a:lnTo>
                <a:cubicBezTo>
                  <a:pt x="3782" y="8349"/>
                  <a:pt x="3656" y="7939"/>
                  <a:pt x="3341" y="7876"/>
                </a:cubicBezTo>
                <a:lnTo>
                  <a:pt x="2490" y="7624"/>
                </a:lnTo>
                <a:lnTo>
                  <a:pt x="6050" y="6616"/>
                </a:lnTo>
                <a:close/>
                <a:moveTo>
                  <a:pt x="8665" y="0"/>
                </a:moveTo>
                <a:cubicBezTo>
                  <a:pt x="6365" y="0"/>
                  <a:pt x="4538" y="1859"/>
                  <a:pt x="4538" y="4127"/>
                </a:cubicBezTo>
                <a:cubicBezTo>
                  <a:pt x="4538" y="4852"/>
                  <a:pt x="4695" y="5513"/>
                  <a:pt x="5042" y="6112"/>
                </a:cubicBezTo>
                <a:lnTo>
                  <a:pt x="820" y="7341"/>
                </a:lnTo>
                <a:cubicBezTo>
                  <a:pt x="442" y="7435"/>
                  <a:pt x="442" y="8034"/>
                  <a:pt x="820" y="8128"/>
                </a:cubicBezTo>
                <a:lnTo>
                  <a:pt x="2490" y="8538"/>
                </a:lnTo>
                <a:lnTo>
                  <a:pt x="316" y="10712"/>
                </a:lnTo>
                <a:cubicBezTo>
                  <a:pt x="1" y="11027"/>
                  <a:pt x="1" y="11594"/>
                  <a:pt x="316" y="11909"/>
                </a:cubicBezTo>
                <a:lnTo>
                  <a:pt x="915" y="12476"/>
                </a:lnTo>
                <a:cubicBezTo>
                  <a:pt x="1072" y="12633"/>
                  <a:pt x="1285" y="12712"/>
                  <a:pt x="1497" y="12712"/>
                </a:cubicBezTo>
                <a:cubicBezTo>
                  <a:pt x="1710" y="12712"/>
                  <a:pt x="1923" y="12633"/>
                  <a:pt x="2080" y="12476"/>
                </a:cubicBezTo>
                <a:lnTo>
                  <a:pt x="4254" y="10334"/>
                </a:lnTo>
                <a:lnTo>
                  <a:pt x="4695" y="11972"/>
                </a:lnTo>
                <a:cubicBezTo>
                  <a:pt x="4759" y="12180"/>
                  <a:pt x="4930" y="12291"/>
                  <a:pt x="5098" y="12291"/>
                </a:cubicBezTo>
                <a:cubicBezTo>
                  <a:pt x="5261" y="12291"/>
                  <a:pt x="5421" y="12188"/>
                  <a:pt x="5483" y="11972"/>
                </a:cubicBezTo>
                <a:lnTo>
                  <a:pt x="6712" y="7750"/>
                </a:lnTo>
                <a:cubicBezTo>
                  <a:pt x="7279" y="8065"/>
                  <a:pt x="7972" y="8286"/>
                  <a:pt x="8665" y="8286"/>
                </a:cubicBezTo>
                <a:cubicBezTo>
                  <a:pt x="10965" y="8286"/>
                  <a:pt x="12792" y="6427"/>
                  <a:pt x="12792" y="4127"/>
                </a:cubicBezTo>
                <a:cubicBezTo>
                  <a:pt x="12760" y="1859"/>
                  <a:pt x="10902" y="0"/>
                  <a:pt x="866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9452" name="Google Shape;9452;p83"/>
          <p:cNvGrpSpPr/>
          <p:nvPr/>
        </p:nvGrpSpPr>
        <p:grpSpPr>
          <a:xfrm>
            <a:off x="3497185" y="3205605"/>
            <a:ext cx="494579" cy="490028"/>
            <a:chOff x="-63679950" y="4093450"/>
            <a:chExt cx="320600" cy="317650"/>
          </a:xfrm>
        </p:grpSpPr>
        <p:sp>
          <p:nvSpPr>
            <p:cNvPr id="9453" name="Google Shape;9453;p83"/>
            <p:cNvSpPr/>
            <p:nvPr/>
          </p:nvSpPr>
          <p:spPr>
            <a:xfrm>
              <a:off x="-63595650" y="4093450"/>
              <a:ext cx="236300" cy="230425"/>
            </a:xfrm>
            <a:custGeom>
              <a:avLst/>
              <a:gdLst/>
              <a:ahLst/>
              <a:cxnLst/>
              <a:rect l="l" t="t" r="r" b="b"/>
              <a:pathLst>
                <a:path w="9452" h="9217" extrusionOk="0">
                  <a:moveTo>
                    <a:pt x="3387" y="836"/>
                  </a:moveTo>
                  <a:cubicBezTo>
                    <a:pt x="3497" y="836"/>
                    <a:pt x="3607" y="875"/>
                    <a:pt x="3686" y="954"/>
                  </a:cubicBezTo>
                  <a:cubicBezTo>
                    <a:pt x="3844" y="1111"/>
                    <a:pt x="3844" y="1395"/>
                    <a:pt x="3686" y="1553"/>
                  </a:cubicBezTo>
                  <a:lnTo>
                    <a:pt x="1638" y="3600"/>
                  </a:lnTo>
                  <a:cubicBezTo>
                    <a:pt x="1560" y="3679"/>
                    <a:pt x="1449" y="3718"/>
                    <a:pt x="1339" y="3718"/>
                  </a:cubicBezTo>
                  <a:cubicBezTo>
                    <a:pt x="1229" y="3718"/>
                    <a:pt x="1118" y="3679"/>
                    <a:pt x="1040" y="3600"/>
                  </a:cubicBezTo>
                  <a:cubicBezTo>
                    <a:pt x="882" y="3443"/>
                    <a:pt x="882" y="3159"/>
                    <a:pt x="1040" y="3002"/>
                  </a:cubicBezTo>
                  <a:lnTo>
                    <a:pt x="3088" y="954"/>
                  </a:lnTo>
                  <a:cubicBezTo>
                    <a:pt x="3166" y="875"/>
                    <a:pt x="3277" y="836"/>
                    <a:pt x="3387" y="836"/>
                  </a:cubicBezTo>
                  <a:close/>
                  <a:moveTo>
                    <a:pt x="8081" y="5530"/>
                  </a:moveTo>
                  <a:cubicBezTo>
                    <a:pt x="8191" y="5530"/>
                    <a:pt x="8302" y="5569"/>
                    <a:pt x="8380" y="5648"/>
                  </a:cubicBezTo>
                  <a:cubicBezTo>
                    <a:pt x="8538" y="5806"/>
                    <a:pt x="8538" y="6089"/>
                    <a:pt x="8380" y="6247"/>
                  </a:cubicBezTo>
                  <a:lnTo>
                    <a:pt x="6333" y="8295"/>
                  </a:lnTo>
                  <a:cubicBezTo>
                    <a:pt x="6254" y="8358"/>
                    <a:pt x="6143" y="8389"/>
                    <a:pt x="6033" y="8389"/>
                  </a:cubicBezTo>
                  <a:cubicBezTo>
                    <a:pt x="5923" y="8389"/>
                    <a:pt x="5813" y="8358"/>
                    <a:pt x="5734" y="8295"/>
                  </a:cubicBezTo>
                  <a:cubicBezTo>
                    <a:pt x="5576" y="8137"/>
                    <a:pt x="5576" y="7853"/>
                    <a:pt x="5734" y="7696"/>
                  </a:cubicBezTo>
                  <a:lnTo>
                    <a:pt x="7782" y="5648"/>
                  </a:lnTo>
                  <a:cubicBezTo>
                    <a:pt x="7861" y="5569"/>
                    <a:pt x="7971" y="5530"/>
                    <a:pt x="8081" y="5530"/>
                  </a:cubicBezTo>
                  <a:close/>
                  <a:moveTo>
                    <a:pt x="3414" y="1"/>
                  </a:moveTo>
                  <a:cubicBezTo>
                    <a:pt x="3095" y="1"/>
                    <a:pt x="2772" y="119"/>
                    <a:pt x="2520" y="355"/>
                  </a:cubicBezTo>
                  <a:lnTo>
                    <a:pt x="473" y="2403"/>
                  </a:lnTo>
                  <a:cubicBezTo>
                    <a:pt x="0" y="2876"/>
                    <a:pt x="0" y="3663"/>
                    <a:pt x="473" y="4199"/>
                  </a:cubicBezTo>
                  <a:cubicBezTo>
                    <a:pt x="700" y="4406"/>
                    <a:pt x="1008" y="4544"/>
                    <a:pt x="1345" y="4544"/>
                  </a:cubicBezTo>
                  <a:cubicBezTo>
                    <a:pt x="1522" y="4544"/>
                    <a:pt x="1706" y="4506"/>
                    <a:pt x="1890" y="4419"/>
                  </a:cubicBezTo>
                  <a:lnTo>
                    <a:pt x="4915" y="7444"/>
                  </a:lnTo>
                  <a:cubicBezTo>
                    <a:pt x="4663" y="7980"/>
                    <a:pt x="4789" y="8515"/>
                    <a:pt x="5135" y="8862"/>
                  </a:cubicBezTo>
                  <a:cubicBezTo>
                    <a:pt x="5372" y="9098"/>
                    <a:pt x="5687" y="9216"/>
                    <a:pt x="6010" y="9216"/>
                  </a:cubicBezTo>
                  <a:cubicBezTo>
                    <a:pt x="6333" y="9216"/>
                    <a:pt x="6663" y="9098"/>
                    <a:pt x="6931" y="8862"/>
                  </a:cubicBezTo>
                  <a:lnTo>
                    <a:pt x="8979" y="6814"/>
                  </a:lnTo>
                  <a:cubicBezTo>
                    <a:pt x="9452" y="6341"/>
                    <a:pt x="9452" y="5554"/>
                    <a:pt x="8979" y="5050"/>
                  </a:cubicBezTo>
                  <a:cubicBezTo>
                    <a:pt x="8757" y="4828"/>
                    <a:pt x="8445" y="4696"/>
                    <a:pt x="8117" y="4696"/>
                  </a:cubicBezTo>
                  <a:cubicBezTo>
                    <a:pt x="7933" y="4696"/>
                    <a:pt x="7743" y="4738"/>
                    <a:pt x="7561" y="4829"/>
                  </a:cubicBezTo>
                  <a:lnTo>
                    <a:pt x="4505" y="1773"/>
                  </a:lnTo>
                  <a:cubicBezTo>
                    <a:pt x="4757" y="1269"/>
                    <a:pt x="4631" y="733"/>
                    <a:pt x="4285" y="355"/>
                  </a:cubicBezTo>
                  <a:cubicBezTo>
                    <a:pt x="4048" y="119"/>
                    <a:pt x="3733" y="1"/>
                    <a:pt x="341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54" name="Google Shape;9454;p83"/>
            <p:cNvSpPr/>
            <p:nvPr/>
          </p:nvSpPr>
          <p:spPr>
            <a:xfrm>
              <a:off x="-63679950" y="4233850"/>
              <a:ext cx="177250" cy="177250"/>
            </a:xfrm>
            <a:custGeom>
              <a:avLst/>
              <a:gdLst/>
              <a:ahLst/>
              <a:cxnLst/>
              <a:rect l="l" t="t" r="r" b="b"/>
              <a:pathLst>
                <a:path w="7090" h="7090" extrusionOk="0">
                  <a:moveTo>
                    <a:pt x="5325" y="1"/>
                  </a:moveTo>
                  <a:lnTo>
                    <a:pt x="4160" y="1166"/>
                  </a:lnTo>
                  <a:cubicBezTo>
                    <a:pt x="4081" y="1088"/>
                    <a:pt x="3971" y="1048"/>
                    <a:pt x="3860" y="1048"/>
                  </a:cubicBezTo>
                  <a:cubicBezTo>
                    <a:pt x="3750" y="1048"/>
                    <a:pt x="3640" y="1088"/>
                    <a:pt x="3561" y="1166"/>
                  </a:cubicBezTo>
                  <a:lnTo>
                    <a:pt x="474" y="4254"/>
                  </a:lnTo>
                  <a:cubicBezTo>
                    <a:pt x="159" y="4569"/>
                    <a:pt x="1" y="4947"/>
                    <a:pt x="1" y="5419"/>
                  </a:cubicBezTo>
                  <a:cubicBezTo>
                    <a:pt x="1" y="5861"/>
                    <a:pt x="159" y="6302"/>
                    <a:pt x="474" y="6617"/>
                  </a:cubicBezTo>
                  <a:cubicBezTo>
                    <a:pt x="789" y="6932"/>
                    <a:pt x="1214" y="7089"/>
                    <a:pt x="1639" y="7089"/>
                  </a:cubicBezTo>
                  <a:cubicBezTo>
                    <a:pt x="2065" y="7089"/>
                    <a:pt x="2490" y="6932"/>
                    <a:pt x="2805" y="6617"/>
                  </a:cubicBezTo>
                  <a:lnTo>
                    <a:pt x="5892" y="3529"/>
                  </a:lnTo>
                  <a:cubicBezTo>
                    <a:pt x="6081" y="3372"/>
                    <a:pt x="6081" y="3088"/>
                    <a:pt x="5924" y="2931"/>
                  </a:cubicBezTo>
                  <a:lnTo>
                    <a:pt x="7090" y="1765"/>
                  </a:lnTo>
                  <a:lnTo>
                    <a:pt x="5325"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55" name="Google Shape;9455;p83"/>
            <p:cNvSpPr/>
            <p:nvPr/>
          </p:nvSpPr>
          <p:spPr>
            <a:xfrm>
              <a:off x="-63548400" y="4348850"/>
              <a:ext cx="185900" cy="62250"/>
            </a:xfrm>
            <a:custGeom>
              <a:avLst/>
              <a:gdLst/>
              <a:ahLst/>
              <a:cxnLst/>
              <a:rect l="l" t="t" r="r" b="b"/>
              <a:pathLst>
                <a:path w="7436" h="2490" extrusionOk="0">
                  <a:moveTo>
                    <a:pt x="2048" y="0"/>
                  </a:moveTo>
                  <a:cubicBezTo>
                    <a:pt x="1355" y="0"/>
                    <a:pt x="819" y="536"/>
                    <a:pt x="819" y="1229"/>
                  </a:cubicBezTo>
                  <a:lnTo>
                    <a:pt x="819" y="1639"/>
                  </a:lnTo>
                  <a:lnTo>
                    <a:pt x="410" y="1639"/>
                  </a:lnTo>
                  <a:cubicBezTo>
                    <a:pt x="189" y="1639"/>
                    <a:pt x="0" y="1859"/>
                    <a:pt x="0" y="2048"/>
                  </a:cubicBezTo>
                  <a:cubicBezTo>
                    <a:pt x="0" y="2269"/>
                    <a:pt x="189" y="2489"/>
                    <a:pt x="410" y="2489"/>
                  </a:cubicBezTo>
                  <a:lnTo>
                    <a:pt x="7026" y="2489"/>
                  </a:lnTo>
                  <a:cubicBezTo>
                    <a:pt x="7278" y="2489"/>
                    <a:pt x="7435" y="2269"/>
                    <a:pt x="7435" y="2048"/>
                  </a:cubicBezTo>
                  <a:cubicBezTo>
                    <a:pt x="7435" y="1859"/>
                    <a:pt x="7246" y="1639"/>
                    <a:pt x="6994" y="1639"/>
                  </a:cubicBezTo>
                  <a:lnTo>
                    <a:pt x="6616" y="1639"/>
                  </a:lnTo>
                  <a:lnTo>
                    <a:pt x="6616" y="1229"/>
                  </a:lnTo>
                  <a:cubicBezTo>
                    <a:pt x="6616" y="536"/>
                    <a:pt x="6049" y="0"/>
                    <a:pt x="535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456" name="Google Shape;9456;p83"/>
          <p:cNvGrpSpPr/>
          <p:nvPr/>
        </p:nvGrpSpPr>
        <p:grpSpPr>
          <a:xfrm>
            <a:off x="1710675" y="3862940"/>
            <a:ext cx="488485" cy="489720"/>
            <a:chOff x="-61784125" y="3377700"/>
            <a:chExt cx="316650" cy="317450"/>
          </a:xfrm>
        </p:grpSpPr>
        <p:sp>
          <p:nvSpPr>
            <p:cNvPr id="9457" name="Google Shape;9457;p83"/>
            <p:cNvSpPr/>
            <p:nvPr/>
          </p:nvSpPr>
          <p:spPr>
            <a:xfrm>
              <a:off x="-61688025" y="3460400"/>
              <a:ext cx="124450" cy="51225"/>
            </a:xfrm>
            <a:custGeom>
              <a:avLst/>
              <a:gdLst/>
              <a:ahLst/>
              <a:cxnLst/>
              <a:rect l="l" t="t" r="r" b="b"/>
              <a:pathLst>
                <a:path w="4978" h="2049" extrusionOk="0">
                  <a:moveTo>
                    <a:pt x="630" y="1"/>
                  </a:moveTo>
                  <a:cubicBezTo>
                    <a:pt x="252" y="442"/>
                    <a:pt x="0" y="1041"/>
                    <a:pt x="0" y="1671"/>
                  </a:cubicBezTo>
                  <a:cubicBezTo>
                    <a:pt x="0" y="1891"/>
                    <a:pt x="189" y="2049"/>
                    <a:pt x="441" y="2049"/>
                  </a:cubicBezTo>
                  <a:lnTo>
                    <a:pt x="4568" y="2049"/>
                  </a:lnTo>
                  <a:cubicBezTo>
                    <a:pt x="4820" y="2049"/>
                    <a:pt x="4978" y="1860"/>
                    <a:pt x="4978" y="1671"/>
                  </a:cubicBezTo>
                  <a:cubicBezTo>
                    <a:pt x="4978" y="1041"/>
                    <a:pt x="4726" y="442"/>
                    <a:pt x="4348" y="1"/>
                  </a:cubicBezTo>
                  <a:cubicBezTo>
                    <a:pt x="3875" y="568"/>
                    <a:pt x="3182" y="852"/>
                    <a:pt x="2489" y="852"/>
                  </a:cubicBezTo>
                  <a:cubicBezTo>
                    <a:pt x="1827" y="852"/>
                    <a:pt x="1134" y="568"/>
                    <a:pt x="63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58" name="Google Shape;9458;p83"/>
            <p:cNvSpPr/>
            <p:nvPr/>
          </p:nvSpPr>
          <p:spPr>
            <a:xfrm>
              <a:off x="-61677800" y="3518900"/>
              <a:ext cx="104775" cy="61850"/>
            </a:xfrm>
            <a:custGeom>
              <a:avLst/>
              <a:gdLst/>
              <a:ahLst/>
              <a:cxnLst/>
              <a:rect l="l" t="t" r="r" b="b"/>
              <a:pathLst>
                <a:path w="4191" h="2474" extrusionOk="0">
                  <a:moveTo>
                    <a:pt x="2096" y="0"/>
                  </a:moveTo>
                  <a:cubicBezTo>
                    <a:pt x="1985" y="0"/>
                    <a:pt x="1875" y="40"/>
                    <a:pt x="1796" y="118"/>
                  </a:cubicBezTo>
                  <a:lnTo>
                    <a:pt x="158" y="1757"/>
                  </a:lnTo>
                  <a:cubicBezTo>
                    <a:pt x="1" y="1914"/>
                    <a:pt x="1" y="2198"/>
                    <a:pt x="158" y="2355"/>
                  </a:cubicBezTo>
                  <a:cubicBezTo>
                    <a:pt x="237" y="2434"/>
                    <a:pt x="339" y="2473"/>
                    <a:pt x="442" y="2473"/>
                  </a:cubicBezTo>
                  <a:cubicBezTo>
                    <a:pt x="544" y="2473"/>
                    <a:pt x="646" y="2434"/>
                    <a:pt x="725" y="2355"/>
                  </a:cubicBezTo>
                  <a:lnTo>
                    <a:pt x="2111" y="969"/>
                  </a:lnTo>
                  <a:lnTo>
                    <a:pt x="3498" y="2355"/>
                  </a:lnTo>
                  <a:cubicBezTo>
                    <a:pt x="3576" y="2434"/>
                    <a:pt x="3687" y="2473"/>
                    <a:pt x="3797" y="2473"/>
                  </a:cubicBezTo>
                  <a:cubicBezTo>
                    <a:pt x="3907" y="2473"/>
                    <a:pt x="4017" y="2434"/>
                    <a:pt x="4096" y="2355"/>
                  </a:cubicBezTo>
                  <a:cubicBezTo>
                    <a:pt x="4191" y="2198"/>
                    <a:pt x="4191" y="1914"/>
                    <a:pt x="4033" y="1757"/>
                  </a:cubicBezTo>
                  <a:lnTo>
                    <a:pt x="2395" y="118"/>
                  </a:lnTo>
                  <a:cubicBezTo>
                    <a:pt x="2316" y="40"/>
                    <a:pt x="2206" y="0"/>
                    <a:pt x="209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59" name="Google Shape;9459;p83"/>
            <p:cNvSpPr/>
            <p:nvPr/>
          </p:nvSpPr>
          <p:spPr>
            <a:xfrm>
              <a:off x="-61667550" y="3377700"/>
              <a:ext cx="82700" cy="82725"/>
            </a:xfrm>
            <a:custGeom>
              <a:avLst/>
              <a:gdLst/>
              <a:ahLst/>
              <a:cxnLst/>
              <a:rect l="l" t="t" r="r" b="b"/>
              <a:pathLst>
                <a:path w="3308" h="3309" extrusionOk="0">
                  <a:moveTo>
                    <a:pt x="1670" y="1"/>
                  </a:moveTo>
                  <a:cubicBezTo>
                    <a:pt x="756" y="1"/>
                    <a:pt x="0" y="757"/>
                    <a:pt x="0" y="1671"/>
                  </a:cubicBezTo>
                  <a:cubicBezTo>
                    <a:pt x="0" y="2584"/>
                    <a:pt x="756" y="3309"/>
                    <a:pt x="1670" y="3309"/>
                  </a:cubicBezTo>
                  <a:cubicBezTo>
                    <a:pt x="2584" y="3309"/>
                    <a:pt x="3308" y="2584"/>
                    <a:pt x="3308" y="1671"/>
                  </a:cubicBezTo>
                  <a:cubicBezTo>
                    <a:pt x="3308" y="757"/>
                    <a:pt x="2584" y="1"/>
                    <a:pt x="167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60" name="Google Shape;9460;p83"/>
            <p:cNvSpPr/>
            <p:nvPr/>
          </p:nvSpPr>
          <p:spPr>
            <a:xfrm>
              <a:off x="-61591150" y="3643150"/>
              <a:ext cx="123675" cy="51200"/>
            </a:xfrm>
            <a:custGeom>
              <a:avLst/>
              <a:gdLst/>
              <a:ahLst/>
              <a:cxnLst/>
              <a:rect l="l" t="t" r="r" b="b"/>
              <a:pathLst>
                <a:path w="4947" h="2048" extrusionOk="0">
                  <a:moveTo>
                    <a:pt x="630" y="0"/>
                  </a:moveTo>
                  <a:cubicBezTo>
                    <a:pt x="221" y="410"/>
                    <a:pt x="0" y="1008"/>
                    <a:pt x="0" y="1638"/>
                  </a:cubicBezTo>
                  <a:cubicBezTo>
                    <a:pt x="0" y="1890"/>
                    <a:pt x="189" y="2048"/>
                    <a:pt x="378" y="2048"/>
                  </a:cubicBezTo>
                  <a:lnTo>
                    <a:pt x="4505" y="2048"/>
                  </a:lnTo>
                  <a:cubicBezTo>
                    <a:pt x="4757" y="2048"/>
                    <a:pt x="4946" y="1827"/>
                    <a:pt x="4946" y="1638"/>
                  </a:cubicBezTo>
                  <a:cubicBezTo>
                    <a:pt x="4946" y="1008"/>
                    <a:pt x="4726" y="410"/>
                    <a:pt x="4316" y="0"/>
                  </a:cubicBezTo>
                  <a:cubicBezTo>
                    <a:pt x="3844" y="536"/>
                    <a:pt x="3182" y="819"/>
                    <a:pt x="2458" y="819"/>
                  </a:cubicBezTo>
                  <a:cubicBezTo>
                    <a:pt x="1796" y="819"/>
                    <a:pt x="1134" y="536"/>
                    <a:pt x="63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61" name="Google Shape;9461;p83"/>
            <p:cNvSpPr/>
            <p:nvPr/>
          </p:nvSpPr>
          <p:spPr>
            <a:xfrm>
              <a:off x="-61570675" y="3560450"/>
              <a:ext cx="82725" cy="82725"/>
            </a:xfrm>
            <a:custGeom>
              <a:avLst/>
              <a:gdLst/>
              <a:ahLst/>
              <a:cxnLst/>
              <a:rect l="l" t="t" r="r" b="b"/>
              <a:pathLst>
                <a:path w="3309" h="3309" extrusionOk="0">
                  <a:moveTo>
                    <a:pt x="1670" y="0"/>
                  </a:moveTo>
                  <a:cubicBezTo>
                    <a:pt x="756" y="0"/>
                    <a:pt x="0" y="725"/>
                    <a:pt x="0" y="1638"/>
                  </a:cubicBezTo>
                  <a:cubicBezTo>
                    <a:pt x="0" y="2552"/>
                    <a:pt x="756" y="3308"/>
                    <a:pt x="1670" y="3308"/>
                  </a:cubicBezTo>
                  <a:cubicBezTo>
                    <a:pt x="2552" y="3308"/>
                    <a:pt x="3308" y="2552"/>
                    <a:pt x="3308" y="1638"/>
                  </a:cubicBezTo>
                  <a:cubicBezTo>
                    <a:pt x="3308" y="725"/>
                    <a:pt x="2552" y="0"/>
                    <a:pt x="167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62" name="Google Shape;9462;p83"/>
            <p:cNvSpPr/>
            <p:nvPr/>
          </p:nvSpPr>
          <p:spPr>
            <a:xfrm>
              <a:off x="-61784125" y="3643925"/>
              <a:ext cx="124450" cy="51225"/>
            </a:xfrm>
            <a:custGeom>
              <a:avLst/>
              <a:gdLst/>
              <a:ahLst/>
              <a:cxnLst/>
              <a:rect l="l" t="t" r="r" b="b"/>
              <a:pathLst>
                <a:path w="4978" h="2049" extrusionOk="0">
                  <a:moveTo>
                    <a:pt x="662" y="1"/>
                  </a:moveTo>
                  <a:cubicBezTo>
                    <a:pt x="252" y="442"/>
                    <a:pt x="32" y="1009"/>
                    <a:pt x="32" y="1639"/>
                  </a:cubicBezTo>
                  <a:cubicBezTo>
                    <a:pt x="0" y="1859"/>
                    <a:pt x="189" y="2048"/>
                    <a:pt x="410" y="2048"/>
                  </a:cubicBezTo>
                  <a:lnTo>
                    <a:pt x="4569" y="2048"/>
                  </a:lnTo>
                  <a:cubicBezTo>
                    <a:pt x="4789" y="2048"/>
                    <a:pt x="4978" y="1859"/>
                    <a:pt x="4978" y="1639"/>
                  </a:cubicBezTo>
                  <a:cubicBezTo>
                    <a:pt x="4978" y="1009"/>
                    <a:pt x="4758" y="442"/>
                    <a:pt x="4348" y="1"/>
                  </a:cubicBezTo>
                  <a:cubicBezTo>
                    <a:pt x="3876" y="536"/>
                    <a:pt x="3214" y="820"/>
                    <a:pt x="2521" y="820"/>
                  </a:cubicBezTo>
                  <a:cubicBezTo>
                    <a:pt x="1828" y="820"/>
                    <a:pt x="1166" y="536"/>
                    <a:pt x="66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63" name="Google Shape;9463;p83"/>
            <p:cNvSpPr/>
            <p:nvPr/>
          </p:nvSpPr>
          <p:spPr>
            <a:xfrm>
              <a:off x="-61763650" y="3560450"/>
              <a:ext cx="82725" cy="82725"/>
            </a:xfrm>
            <a:custGeom>
              <a:avLst/>
              <a:gdLst/>
              <a:ahLst/>
              <a:cxnLst/>
              <a:rect l="l" t="t" r="r" b="b"/>
              <a:pathLst>
                <a:path w="3309" h="3309" extrusionOk="0">
                  <a:moveTo>
                    <a:pt x="1670" y="0"/>
                  </a:moveTo>
                  <a:cubicBezTo>
                    <a:pt x="757" y="0"/>
                    <a:pt x="1" y="725"/>
                    <a:pt x="1" y="1638"/>
                  </a:cubicBezTo>
                  <a:cubicBezTo>
                    <a:pt x="1" y="2552"/>
                    <a:pt x="757" y="3308"/>
                    <a:pt x="1670" y="3308"/>
                  </a:cubicBezTo>
                  <a:cubicBezTo>
                    <a:pt x="2552" y="3308"/>
                    <a:pt x="3309" y="2552"/>
                    <a:pt x="3309" y="1638"/>
                  </a:cubicBezTo>
                  <a:cubicBezTo>
                    <a:pt x="3309" y="725"/>
                    <a:pt x="2552" y="0"/>
                    <a:pt x="167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464" name="Google Shape;9464;p83"/>
          <p:cNvGrpSpPr/>
          <p:nvPr/>
        </p:nvGrpSpPr>
        <p:grpSpPr>
          <a:xfrm>
            <a:off x="1710675" y="4463476"/>
            <a:ext cx="488485" cy="489720"/>
            <a:chOff x="-61783350" y="3743950"/>
            <a:chExt cx="316650" cy="317450"/>
          </a:xfrm>
        </p:grpSpPr>
        <p:sp>
          <p:nvSpPr>
            <p:cNvPr id="9465" name="Google Shape;9465;p83"/>
            <p:cNvSpPr/>
            <p:nvPr/>
          </p:nvSpPr>
          <p:spPr>
            <a:xfrm>
              <a:off x="-61783350" y="3743950"/>
              <a:ext cx="316650" cy="317450"/>
            </a:xfrm>
            <a:custGeom>
              <a:avLst/>
              <a:gdLst/>
              <a:ahLst/>
              <a:cxnLst/>
              <a:rect l="l" t="t" r="r" b="b"/>
              <a:pathLst>
                <a:path w="12666" h="12698" extrusionOk="0">
                  <a:moveTo>
                    <a:pt x="379" y="1"/>
                  </a:moveTo>
                  <a:cubicBezTo>
                    <a:pt x="158" y="1"/>
                    <a:pt x="1" y="190"/>
                    <a:pt x="1" y="410"/>
                  </a:cubicBezTo>
                  <a:lnTo>
                    <a:pt x="1" y="12256"/>
                  </a:lnTo>
                  <a:cubicBezTo>
                    <a:pt x="1" y="12508"/>
                    <a:pt x="190" y="12697"/>
                    <a:pt x="379" y="12697"/>
                  </a:cubicBezTo>
                  <a:lnTo>
                    <a:pt x="12256" y="12697"/>
                  </a:lnTo>
                  <a:cubicBezTo>
                    <a:pt x="12477" y="12697"/>
                    <a:pt x="12666" y="12508"/>
                    <a:pt x="12666" y="12256"/>
                  </a:cubicBezTo>
                  <a:cubicBezTo>
                    <a:pt x="12634" y="12067"/>
                    <a:pt x="12477" y="11878"/>
                    <a:pt x="12256" y="11878"/>
                  </a:cubicBezTo>
                  <a:lnTo>
                    <a:pt x="820" y="11878"/>
                  </a:lnTo>
                  <a:lnTo>
                    <a:pt x="820" y="410"/>
                  </a:lnTo>
                  <a:cubicBezTo>
                    <a:pt x="820" y="158"/>
                    <a:pt x="631" y="1"/>
                    <a:pt x="37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66" name="Google Shape;9466;p83"/>
            <p:cNvSpPr/>
            <p:nvPr/>
          </p:nvSpPr>
          <p:spPr>
            <a:xfrm>
              <a:off x="-61739225" y="3833750"/>
              <a:ext cx="272525" cy="149675"/>
            </a:xfrm>
            <a:custGeom>
              <a:avLst/>
              <a:gdLst/>
              <a:ahLst/>
              <a:cxnLst/>
              <a:rect l="l" t="t" r="r" b="b"/>
              <a:pathLst>
                <a:path w="10901" h="5987" extrusionOk="0">
                  <a:moveTo>
                    <a:pt x="9641" y="0"/>
                  </a:moveTo>
                  <a:cubicBezTo>
                    <a:pt x="8979" y="0"/>
                    <a:pt x="8444" y="536"/>
                    <a:pt x="8444" y="1229"/>
                  </a:cubicBezTo>
                  <a:cubicBezTo>
                    <a:pt x="8444" y="1418"/>
                    <a:pt x="8475" y="1575"/>
                    <a:pt x="8538" y="1733"/>
                  </a:cubicBezTo>
                  <a:lnTo>
                    <a:pt x="6900" y="3403"/>
                  </a:lnTo>
                  <a:cubicBezTo>
                    <a:pt x="6742" y="3308"/>
                    <a:pt x="6553" y="3277"/>
                    <a:pt x="6396" y="3277"/>
                  </a:cubicBezTo>
                  <a:cubicBezTo>
                    <a:pt x="6238" y="3277"/>
                    <a:pt x="6018" y="3308"/>
                    <a:pt x="5860" y="3403"/>
                  </a:cubicBezTo>
                  <a:lnTo>
                    <a:pt x="5041" y="2552"/>
                  </a:lnTo>
                  <a:cubicBezTo>
                    <a:pt x="5136" y="2395"/>
                    <a:pt x="5167" y="2206"/>
                    <a:pt x="5167" y="2048"/>
                  </a:cubicBezTo>
                  <a:cubicBezTo>
                    <a:pt x="5167" y="1386"/>
                    <a:pt x="4600" y="819"/>
                    <a:pt x="3938" y="819"/>
                  </a:cubicBezTo>
                  <a:cubicBezTo>
                    <a:pt x="3277" y="819"/>
                    <a:pt x="2710" y="1386"/>
                    <a:pt x="2710" y="2048"/>
                  </a:cubicBezTo>
                  <a:cubicBezTo>
                    <a:pt x="2710" y="2237"/>
                    <a:pt x="2773" y="2395"/>
                    <a:pt x="2836" y="2552"/>
                  </a:cubicBezTo>
                  <a:lnTo>
                    <a:pt x="1733" y="3655"/>
                  </a:lnTo>
                  <a:cubicBezTo>
                    <a:pt x="1575" y="3592"/>
                    <a:pt x="1386" y="3560"/>
                    <a:pt x="1229" y="3560"/>
                  </a:cubicBezTo>
                  <a:cubicBezTo>
                    <a:pt x="567" y="3560"/>
                    <a:pt x="0" y="4096"/>
                    <a:pt x="0" y="4757"/>
                  </a:cubicBezTo>
                  <a:cubicBezTo>
                    <a:pt x="0" y="5451"/>
                    <a:pt x="567" y="5986"/>
                    <a:pt x="1229" y="5986"/>
                  </a:cubicBezTo>
                  <a:cubicBezTo>
                    <a:pt x="1891" y="5986"/>
                    <a:pt x="2458" y="5451"/>
                    <a:pt x="2458" y="4757"/>
                  </a:cubicBezTo>
                  <a:cubicBezTo>
                    <a:pt x="2458" y="4568"/>
                    <a:pt x="2395" y="4411"/>
                    <a:pt x="2332" y="4253"/>
                  </a:cubicBezTo>
                  <a:lnTo>
                    <a:pt x="3434" y="3151"/>
                  </a:lnTo>
                  <a:cubicBezTo>
                    <a:pt x="3592" y="3214"/>
                    <a:pt x="3781" y="3277"/>
                    <a:pt x="3938" y="3277"/>
                  </a:cubicBezTo>
                  <a:cubicBezTo>
                    <a:pt x="4096" y="3277"/>
                    <a:pt x="4285" y="3214"/>
                    <a:pt x="4442" y="3151"/>
                  </a:cubicBezTo>
                  <a:lnTo>
                    <a:pt x="5293" y="3970"/>
                  </a:lnTo>
                  <a:cubicBezTo>
                    <a:pt x="5199" y="4127"/>
                    <a:pt x="5167" y="4348"/>
                    <a:pt x="5167" y="4505"/>
                  </a:cubicBezTo>
                  <a:cubicBezTo>
                    <a:pt x="5167" y="5167"/>
                    <a:pt x="5703" y="5703"/>
                    <a:pt x="6396" y="5703"/>
                  </a:cubicBezTo>
                  <a:cubicBezTo>
                    <a:pt x="7057" y="5703"/>
                    <a:pt x="7593" y="5167"/>
                    <a:pt x="7593" y="4505"/>
                  </a:cubicBezTo>
                  <a:cubicBezTo>
                    <a:pt x="7593" y="4285"/>
                    <a:pt x="7561" y="4127"/>
                    <a:pt x="7498" y="3970"/>
                  </a:cubicBezTo>
                  <a:lnTo>
                    <a:pt x="9137" y="2332"/>
                  </a:lnTo>
                  <a:cubicBezTo>
                    <a:pt x="9294" y="2395"/>
                    <a:pt x="9483" y="2458"/>
                    <a:pt x="9641" y="2458"/>
                  </a:cubicBezTo>
                  <a:cubicBezTo>
                    <a:pt x="10334" y="2458"/>
                    <a:pt x="10901" y="1890"/>
                    <a:pt x="10901" y="1229"/>
                  </a:cubicBezTo>
                  <a:cubicBezTo>
                    <a:pt x="10901" y="536"/>
                    <a:pt x="10334" y="0"/>
                    <a:pt x="964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9467" name="Google Shape;9467;p83"/>
          <p:cNvSpPr/>
          <p:nvPr/>
        </p:nvSpPr>
        <p:spPr>
          <a:xfrm>
            <a:off x="1710516" y="5075210"/>
            <a:ext cx="488485" cy="488909"/>
          </a:xfrm>
          <a:custGeom>
            <a:avLst/>
            <a:gdLst/>
            <a:ahLst/>
            <a:cxnLst/>
            <a:rect l="l" t="t" r="r" b="b"/>
            <a:pathLst>
              <a:path w="12666" h="12677" extrusionOk="0">
                <a:moveTo>
                  <a:pt x="8916" y="1639"/>
                </a:moveTo>
                <a:cubicBezTo>
                  <a:pt x="9137" y="1639"/>
                  <a:pt x="9294" y="1828"/>
                  <a:pt x="9294" y="2048"/>
                </a:cubicBezTo>
                <a:cubicBezTo>
                  <a:pt x="9294" y="2269"/>
                  <a:pt x="9105" y="2458"/>
                  <a:pt x="8916" y="2458"/>
                </a:cubicBezTo>
                <a:lnTo>
                  <a:pt x="3655" y="2458"/>
                </a:lnTo>
                <a:cubicBezTo>
                  <a:pt x="3434" y="2458"/>
                  <a:pt x="3245" y="2269"/>
                  <a:pt x="3245" y="2048"/>
                </a:cubicBezTo>
                <a:cubicBezTo>
                  <a:pt x="3245" y="1796"/>
                  <a:pt x="3434" y="1639"/>
                  <a:pt x="3655" y="1639"/>
                </a:cubicBezTo>
                <a:close/>
                <a:moveTo>
                  <a:pt x="10555" y="3245"/>
                </a:moveTo>
                <a:cubicBezTo>
                  <a:pt x="10807" y="3245"/>
                  <a:pt x="10964" y="3434"/>
                  <a:pt x="10964" y="3686"/>
                </a:cubicBezTo>
                <a:cubicBezTo>
                  <a:pt x="10964" y="3939"/>
                  <a:pt x="10807" y="4128"/>
                  <a:pt x="10555" y="4128"/>
                </a:cubicBezTo>
                <a:lnTo>
                  <a:pt x="2017" y="4128"/>
                </a:lnTo>
                <a:cubicBezTo>
                  <a:pt x="1765" y="4128"/>
                  <a:pt x="1607" y="3939"/>
                  <a:pt x="1607" y="3686"/>
                </a:cubicBezTo>
                <a:cubicBezTo>
                  <a:pt x="1607" y="3434"/>
                  <a:pt x="1828" y="3245"/>
                  <a:pt x="2017" y="3245"/>
                </a:cubicBezTo>
                <a:close/>
                <a:moveTo>
                  <a:pt x="6711" y="5766"/>
                </a:moveTo>
                <a:cubicBezTo>
                  <a:pt x="7593" y="5766"/>
                  <a:pt x="8349" y="6522"/>
                  <a:pt x="8349" y="7436"/>
                </a:cubicBezTo>
                <a:cubicBezTo>
                  <a:pt x="8349" y="8349"/>
                  <a:pt x="7593" y="9074"/>
                  <a:pt x="6711" y="9074"/>
                </a:cubicBezTo>
                <a:cubicBezTo>
                  <a:pt x="5797" y="9074"/>
                  <a:pt x="5041" y="8349"/>
                  <a:pt x="5041" y="7436"/>
                </a:cubicBezTo>
                <a:cubicBezTo>
                  <a:pt x="5041" y="6522"/>
                  <a:pt x="5797" y="5766"/>
                  <a:pt x="6711" y="5766"/>
                </a:cubicBezTo>
                <a:close/>
                <a:moveTo>
                  <a:pt x="2048" y="0"/>
                </a:moveTo>
                <a:cubicBezTo>
                  <a:pt x="1828" y="0"/>
                  <a:pt x="1670" y="189"/>
                  <a:pt x="1670" y="378"/>
                </a:cubicBezTo>
                <a:cubicBezTo>
                  <a:pt x="1670" y="1040"/>
                  <a:pt x="1103" y="1639"/>
                  <a:pt x="410" y="1639"/>
                </a:cubicBezTo>
                <a:cubicBezTo>
                  <a:pt x="158" y="1639"/>
                  <a:pt x="0" y="1828"/>
                  <a:pt x="0" y="2048"/>
                </a:cubicBezTo>
                <a:lnTo>
                  <a:pt x="0" y="6994"/>
                </a:lnTo>
                <a:cubicBezTo>
                  <a:pt x="0" y="7247"/>
                  <a:pt x="189" y="7404"/>
                  <a:pt x="410" y="7404"/>
                </a:cubicBezTo>
                <a:cubicBezTo>
                  <a:pt x="1072" y="7404"/>
                  <a:pt x="1670" y="7940"/>
                  <a:pt x="1670" y="8601"/>
                </a:cubicBezTo>
                <a:cubicBezTo>
                  <a:pt x="1670" y="8853"/>
                  <a:pt x="1859" y="9042"/>
                  <a:pt x="2048" y="9042"/>
                </a:cubicBezTo>
                <a:lnTo>
                  <a:pt x="4884" y="9042"/>
                </a:lnTo>
                <a:lnTo>
                  <a:pt x="5073" y="9231"/>
                </a:lnTo>
                <a:lnTo>
                  <a:pt x="5073" y="12224"/>
                </a:lnTo>
                <a:cubicBezTo>
                  <a:pt x="5073" y="12468"/>
                  <a:pt x="5298" y="12654"/>
                  <a:pt x="5517" y="12654"/>
                </a:cubicBezTo>
                <a:cubicBezTo>
                  <a:pt x="5581" y="12654"/>
                  <a:pt x="5645" y="12638"/>
                  <a:pt x="5703" y="12602"/>
                </a:cubicBezTo>
                <a:lnTo>
                  <a:pt x="6743" y="11909"/>
                </a:lnTo>
                <a:lnTo>
                  <a:pt x="7782" y="12602"/>
                </a:lnTo>
                <a:cubicBezTo>
                  <a:pt x="7850" y="12653"/>
                  <a:pt x="7926" y="12676"/>
                  <a:pt x="8002" y="12676"/>
                </a:cubicBezTo>
                <a:cubicBezTo>
                  <a:pt x="8210" y="12676"/>
                  <a:pt x="8412" y="12501"/>
                  <a:pt x="8412" y="12224"/>
                </a:cubicBezTo>
                <a:lnTo>
                  <a:pt x="8412" y="9231"/>
                </a:lnTo>
                <a:lnTo>
                  <a:pt x="8601" y="9042"/>
                </a:lnTo>
                <a:lnTo>
                  <a:pt x="10618" y="9042"/>
                </a:lnTo>
                <a:cubicBezTo>
                  <a:pt x="10838" y="9042"/>
                  <a:pt x="10996" y="8853"/>
                  <a:pt x="10996" y="8601"/>
                </a:cubicBezTo>
                <a:cubicBezTo>
                  <a:pt x="10996" y="7940"/>
                  <a:pt x="11563" y="7404"/>
                  <a:pt x="12224" y="7404"/>
                </a:cubicBezTo>
                <a:cubicBezTo>
                  <a:pt x="12445" y="7404"/>
                  <a:pt x="12665" y="7184"/>
                  <a:pt x="12665" y="6994"/>
                </a:cubicBezTo>
                <a:lnTo>
                  <a:pt x="12665" y="2048"/>
                </a:lnTo>
                <a:cubicBezTo>
                  <a:pt x="12602" y="1796"/>
                  <a:pt x="12445" y="1639"/>
                  <a:pt x="12224" y="1639"/>
                </a:cubicBezTo>
                <a:cubicBezTo>
                  <a:pt x="11531" y="1639"/>
                  <a:pt x="10996" y="1103"/>
                  <a:pt x="10996" y="378"/>
                </a:cubicBezTo>
                <a:cubicBezTo>
                  <a:pt x="10996" y="158"/>
                  <a:pt x="10807" y="0"/>
                  <a:pt x="1058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68" name="Google Shape;9468;p83"/>
          <p:cNvSpPr/>
          <p:nvPr/>
        </p:nvSpPr>
        <p:spPr>
          <a:xfrm>
            <a:off x="4674252" y="3876070"/>
            <a:ext cx="488485" cy="463417"/>
          </a:xfrm>
          <a:custGeom>
            <a:avLst/>
            <a:gdLst/>
            <a:ahLst/>
            <a:cxnLst/>
            <a:rect l="l" t="t" r="r" b="b"/>
            <a:pathLst>
              <a:path w="12666" h="12016" extrusionOk="0">
                <a:moveTo>
                  <a:pt x="3844" y="5105"/>
                </a:moveTo>
                <a:cubicBezTo>
                  <a:pt x="4096" y="5105"/>
                  <a:pt x="4285" y="5325"/>
                  <a:pt x="4285" y="5514"/>
                </a:cubicBezTo>
                <a:lnTo>
                  <a:pt x="4285" y="7153"/>
                </a:lnTo>
                <a:cubicBezTo>
                  <a:pt x="4285" y="7405"/>
                  <a:pt x="4096" y="7562"/>
                  <a:pt x="3844" y="7562"/>
                </a:cubicBezTo>
                <a:lnTo>
                  <a:pt x="2206" y="7562"/>
                </a:lnTo>
                <a:cubicBezTo>
                  <a:pt x="1954" y="7562"/>
                  <a:pt x="1765" y="7342"/>
                  <a:pt x="1765" y="7153"/>
                </a:cubicBezTo>
                <a:lnTo>
                  <a:pt x="1765" y="5514"/>
                </a:lnTo>
                <a:cubicBezTo>
                  <a:pt x="1765" y="5262"/>
                  <a:pt x="1954" y="5105"/>
                  <a:pt x="2206" y="5105"/>
                </a:cubicBezTo>
                <a:close/>
                <a:moveTo>
                  <a:pt x="7215" y="1765"/>
                </a:moveTo>
                <a:cubicBezTo>
                  <a:pt x="7436" y="1765"/>
                  <a:pt x="7593" y="1954"/>
                  <a:pt x="7593" y="2206"/>
                </a:cubicBezTo>
                <a:lnTo>
                  <a:pt x="7593" y="7153"/>
                </a:lnTo>
                <a:cubicBezTo>
                  <a:pt x="7593" y="7405"/>
                  <a:pt x="7404" y="7562"/>
                  <a:pt x="7215" y="7562"/>
                </a:cubicBezTo>
                <a:lnTo>
                  <a:pt x="5545" y="7562"/>
                </a:lnTo>
                <a:cubicBezTo>
                  <a:pt x="5325" y="7562"/>
                  <a:pt x="5167" y="7342"/>
                  <a:pt x="5167" y="7153"/>
                </a:cubicBezTo>
                <a:lnTo>
                  <a:pt x="5167" y="2206"/>
                </a:lnTo>
                <a:cubicBezTo>
                  <a:pt x="5167" y="1954"/>
                  <a:pt x="5356" y="1765"/>
                  <a:pt x="5545" y="1765"/>
                </a:cubicBezTo>
                <a:close/>
                <a:moveTo>
                  <a:pt x="10523" y="4286"/>
                </a:moveTo>
                <a:cubicBezTo>
                  <a:pt x="10744" y="4286"/>
                  <a:pt x="10901" y="4475"/>
                  <a:pt x="10901" y="4664"/>
                </a:cubicBezTo>
                <a:lnTo>
                  <a:pt x="10901" y="7153"/>
                </a:lnTo>
                <a:cubicBezTo>
                  <a:pt x="10901" y="7405"/>
                  <a:pt x="10712" y="7562"/>
                  <a:pt x="10523" y="7562"/>
                </a:cubicBezTo>
                <a:lnTo>
                  <a:pt x="8853" y="7562"/>
                </a:lnTo>
                <a:cubicBezTo>
                  <a:pt x="8633" y="7562"/>
                  <a:pt x="8475" y="7342"/>
                  <a:pt x="8475" y="7153"/>
                </a:cubicBezTo>
                <a:lnTo>
                  <a:pt x="8475" y="4664"/>
                </a:lnTo>
                <a:cubicBezTo>
                  <a:pt x="8475" y="4443"/>
                  <a:pt x="8664" y="4286"/>
                  <a:pt x="8853" y="4286"/>
                </a:cubicBezTo>
                <a:close/>
                <a:moveTo>
                  <a:pt x="6333" y="1"/>
                </a:moveTo>
                <a:cubicBezTo>
                  <a:pt x="2836" y="1"/>
                  <a:pt x="0" y="2490"/>
                  <a:pt x="0" y="5514"/>
                </a:cubicBezTo>
                <a:cubicBezTo>
                  <a:pt x="0" y="6900"/>
                  <a:pt x="599" y="8224"/>
                  <a:pt x="1639" y="9200"/>
                </a:cubicBezTo>
                <a:lnTo>
                  <a:pt x="1639" y="11626"/>
                </a:lnTo>
                <a:cubicBezTo>
                  <a:pt x="1639" y="11856"/>
                  <a:pt x="1832" y="12016"/>
                  <a:pt x="2045" y="12016"/>
                </a:cubicBezTo>
                <a:cubicBezTo>
                  <a:pt x="2153" y="12016"/>
                  <a:pt x="2267" y="11974"/>
                  <a:pt x="2363" y="11878"/>
                </a:cubicBezTo>
                <a:lnTo>
                  <a:pt x="3749" y="10492"/>
                </a:lnTo>
                <a:cubicBezTo>
                  <a:pt x="4569" y="10839"/>
                  <a:pt x="5419" y="10965"/>
                  <a:pt x="6333" y="10965"/>
                </a:cubicBezTo>
                <a:cubicBezTo>
                  <a:pt x="9830" y="10965"/>
                  <a:pt x="12665" y="8507"/>
                  <a:pt x="12665" y="5451"/>
                </a:cubicBezTo>
                <a:cubicBezTo>
                  <a:pt x="12665" y="2427"/>
                  <a:pt x="9830" y="1"/>
                  <a:pt x="633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69" name="Google Shape;9469;p83"/>
          <p:cNvSpPr/>
          <p:nvPr/>
        </p:nvSpPr>
        <p:spPr>
          <a:xfrm>
            <a:off x="4673037" y="4516925"/>
            <a:ext cx="490915" cy="382775"/>
          </a:xfrm>
          <a:custGeom>
            <a:avLst/>
            <a:gdLst/>
            <a:ahLst/>
            <a:cxnLst/>
            <a:rect l="l" t="t" r="r" b="b"/>
            <a:pathLst>
              <a:path w="12729" h="9925" extrusionOk="0">
                <a:moveTo>
                  <a:pt x="925" y="3644"/>
                </a:moveTo>
                <a:cubicBezTo>
                  <a:pt x="944" y="3644"/>
                  <a:pt x="963" y="3648"/>
                  <a:pt x="978" y="3655"/>
                </a:cubicBezTo>
                <a:lnTo>
                  <a:pt x="1608" y="3970"/>
                </a:lnTo>
                <a:lnTo>
                  <a:pt x="1608" y="5924"/>
                </a:lnTo>
                <a:lnTo>
                  <a:pt x="978" y="6239"/>
                </a:lnTo>
                <a:cubicBezTo>
                  <a:pt x="960" y="6256"/>
                  <a:pt x="937" y="6264"/>
                  <a:pt x="914" y="6264"/>
                </a:cubicBezTo>
                <a:cubicBezTo>
                  <a:pt x="854" y="6264"/>
                  <a:pt x="788" y="6212"/>
                  <a:pt x="788" y="6144"/>
                </a:cubicBezTo>
                <a:lnTo>
                  <a:pt x="788" y="3781"/>
                </a:lnTo>
                <a:cubicBezTo>
                  <a:pt x="788" y="3685"/>
                  <a:pt x="862" y="3644"/>
                  <a:pt x="925" y="3644"/>
                </a:cubicBezTo>
                <a:close/>
                <a:moveTo>
                  <a:pt x="4128" y="7184"/>
                </a:moveTo>
                <a:lnTo>
                  <a:pt x="6963" y="8035"/>
                </a:lnTo>
                <a:cubicBezTo>
                  <a:pt x="6648" y="8507"/>
                  <a:pt x="6176" y="8759"/>
                  <a:pt x="5640" y="8759"/>
                </a:cubicBezTo>
                <a:cubicBezTo>
                  <a:pt x="4821" y="8759"/>
                  <a:pt x="4097" y="8066"/>
                  <a:pt x="4128" y="7184"/>
                </a:cubicBezTo>
                <a:close/>
                <a:moveTo>
                  <a:pt x="11374" y="820"/>
                </a:moveTo>
                <a:cubicBezTo>
                  <a:pt x="11626" y="820"/>
                  <a:pt x="11815" y="1009"/>
                  <a:pt x="11815" y="1198"/>
                </a:cubicBezTo>
                <a:lnTo>
                  <a:pt x="11815" y="8665"/>
                </a:lnTo>
                <a:cubicBezTo>
                  <a:pt x="11815" y="8885"/>
                  <a:pt x="11626" y="9043"/>
                  <a:pt x="11374" y="9043"/>
                </a:cubicBezTo>
                <a:cubicBezTo>
                  <a:pt x="11154" y="9043"/>
                  <a:pt x="10996" y="8854"/>
                  <a:pt x="10996" y="8665"/>
                </a:cubicBezTo>
                <a:lnTo>
                  <a:pt x="10996" y="1198"/>
                </a:lnTo>
                <a:cubicBezTo>
                  <a:pt x="10996" y="977"/>
                  <a:pt x="11185" y="820"/>
                  <a:pt x="11374" y="820"/>
                </a:cubicBezTo>
                <a:close/>
                <a:moveTo>
                  <a:pt x="11437" y="1"/>
                </a:moveTo>
                <a:cubicBezTo>
                  <a:pt x="10870" y="1"/>
                  <a:pt x="10366" y="379"/>
                  <a:pt x="10240" y="883"/>
                </a:cubicBezTo>
                <a:lnTo>
                  <a:pt x="2080" y="3246"/>
                </a:lnTo>
                <a:lnTo>
                  <a:pt x="1387" y="2899"/>
                </a:lnTo>
                <a:cubicBezTo>
                  <a:pt x="1251" y="2831"/>
                  <a:pt x="1109" y="2800"/>
                  <a:pt x="970" y="2800"/>
                </a:cubicBezTo>
                <a:cubicBezTo>
                  <a:pt x="466" y="2800"/>
                  <a:pt x="1" y="3213"/>
                  <a:pt x="1" y="3781"/>
                </a:cubicBezTo>
                <a:lnTo>
                  <a:pt x="1" y="6144"/>
                </a:lnTo>
                <a:cubicBezTo>
                  <a:pt x="1" y="6687"/>
                  <a:pt x="465" y="7095"/>
                  <a:pt x="983" y="7095"/>
                </a:cubicBezTo>
                <a:cubicBezTo>
                  <a:pt x="1127" y="7095"/>
                  <a:pt x="1275" y="7063"/>
                  <a:pt x="1419" y="6995"/>
                </a:cubicBezTo>
                <a:lnTo>
                  <a:pt x="2143" y="6648"/>
                </a:lnTo>
                <a:lnTo>
                  <a:pt x="3340" y="6995"/>
                </a:lnTo>
                <a:cubicBezTo>
                  <a:pt x="3151" y="8444"/>
                  <a:pt x="4286" y="9641"/>
                  <a:pt x="5672" y="9641"/>
                </a:cubicBezTo>
                <a:cubicBezTo>
                  <a:pt x="6585" y="9641"/>
                  <a:pt x="7405" y="9074"/>
                  <a:pt x="7814" y="8287"/>
                </a:cubicBezTo>
                <a:lnTo>
                  <a:pt x="10271" y="9011"/>
                </a:lnTo>
                <a:cubicBezTo>
                  <a:pt x="10429" y="9515"/>
                  <a:pt x="10902" y="9925"/>
                  <a:pt x="11469" y="9925"/>
                </a:cubicBezTo>
                <a:cubicBezTo>
                  <a:pt x="12130" y="9925"/>
                  <a:pt x="12729" y="9358"/>
                  <a:pt x="12729" y="8696"/>
                </a:cubicBezTo>
                <a:lnTo>
                  <a:pt x="12729" y="1261"/>
                </a:lnTo>
                <a:cubicBezTo>
                  <a:pt x="12634" y="536"/>
                  <a:pt x="12099" y="1"/>
                  <a:pt x="1143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9470" name="Google Shape;9470;p83"/>
          <p:cNvGrpSpPr/>
          <p:nvPr/>
        </p:nvGrpSpPr>
        <p:grpSpPr>
          <a:xfrm>
            <a:off x="4672574" y="5076588"/>
            <a:ext cx="492149" cy="486209"/>
            <a:chOff x="-59869425" y="4102225"/>
            <a:chExt cx="319025" cy="315175"/>
          </a:xfrm>
        </p:grpSpPr>
        <p:sp>
          <p:nvSpPr>
            <p:cNvPr id="9471" name="Google Shape;9471;p83"/>
            <p:cNvSpPr/>
            <p:nvPr/>
          </p:nvSpPr>
          <p:spPr>
            <a:xfrm>
              <a:off x="-59869425" y="4102225"/>
              <a:ext cx="149675" cy="256825"/>
            </a:xfrm>
            <a:custGeom>
              <a:avLst/>
              <a:gdLst/>
              <a:ahLst/>
              <a:cxnLst/>
              <a:rect l="l" t="t" r="r" b="b"/>
              <a:pathLst>
                <a:path w="5987" h="10273" extrusionOk="0">
                  <a:moveTo>
                    <a:pt x="5532" y="1"/>
                  </a:moveTo>
                  <a:cubicBezTo>
                    <a:pt x="5515" y="1"/>
                    <a:pt x="5499" y="2"/>
                    <a:pt x="5483" y="4"/>
                  </a:cubicBezTo>
                  <a:cubicBezTo>
                    <a:pt x="2364" y="445"/>
                    <a:pt x="1" y="3123"/>
                    <a:pt x="1" y="6274"/>
                  </a:cubicBezTo>
                  <a:cubicBezTo>
                    <a:pt x="1" y="7692"/>
                    <a:pt x="442" y="8983"/>
                    <a:pt x="1293" y="10086"/>
                  </a:cubicBezTo>
                  <a:cubicBezTo>
                    <a:pt x="1381" y="10209"/>
                    <a:pt x="1507" y="10273"/>
                    <a:pt x="1635" y="10273"/>
                  </a:cubicBezTo>
                  <a:cubicBezTo>
                    <a:pt x="1737" y="10273"/>
                    <a:pt x="1839" y="10233"/>
                    <a:pt x="1923" y="10149"/>
                  </a:cubicBezTo>
                  <a:lnTo>
                    <a:pt x="3719" y="8353"/>
                  </a:lnTo>
                  <a:cubicBezTo>
                    <a:pt x="3813" y="8259"/>
                    <a:pt x="3845" y="8007"/>
                    <a:pt x="3782" y="7849"/>
                  </a:cubicBezTo>
                  <a:cubicBezTo>
                    <a:pt x="3498" y="7376"/>
                    <a:pt x="3341" y="6809"/>
                    <a:pt x="3341" y="6274"/>
                  </a:cubicBezTo>
                  <a:cubicBezTo>
                    <a:pt x="3341" y="4888"/>
                    <a:pt x="4286" y="3659"/>
                    <a:pt x="5672" y="3312"/>
                  </a:cubicBezTo>
                  <a:cubicBezTo>
                    <a:pt x="5861" y="3281"/>
                    <a:pt x="5987" y="3123"/>
                    <a:pt x="5987" y="2934"/>
                  </a:cubicBezTo>
                  <a:lnTo>
                    <a:pt x="5987" y="414"/>
                  </a:lnTo>
                  <a:cubicBezTo>
                    <a:pt x="5958" y="180"/>
                    <a:pt x="5739" y="1"/>
                    <a:pt x="553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72" name="Google Shape;9472;p83"/>
            <p:cNvSpPr/>
            <p:nvPr/>
          </p:nvSpPr>
          <p:spPr>
            <a:xfrm>
              <a:off x="-59811125" y="4322075"/>
              <a:ext cx="201650" cy="95325"/>
            </a:xfrm>
            <a:custGeom>
              <a:avLst/>
              <a:gdLst/>
              <a:ahLst/>
              <a:cxnLst/>
              <a:rect l="l" t="t" r="r" b="b"/>
              <a:pathLst>
                <a:path w="8066" h="3813" extrusionOk="0">
                  <a:moveTo>
                    <a:pt x="5758" y="0"/>
                  </a:moveTo>
                  <a:cubicBezTo>
                    <a:pt x="5692" y="0"/>
                    <a:pt x="5629" y="11"/>
                    <a:pt x="5577" y="32"/>
                  </a:cubicBezTo>
                  <a:cubicBezTo>
                    <a:pt x="5091" y="339"/>
                    <a:pt x="4530" y="489"/>
                    <a:pt x="3972" y="489"/>
                  </a:cubicBezTo>
                  <a:cubicBezTo>
                    <a:pt x="3444" y="489"/>
                    <a:pt x="2917" y="355"/>
                    <a:pt x="2458" y="95"/>
                  </a:cubicBezTo>
                  <a:cubicBezTo>
                    <a:pt x="2389" y="53"/>
                    <a:pt x="2314" y="30"/>
                    <a:pt x="2239" y="30"/>
                  </a:cubicBezTo>
                  <a:cubicBezTo>
                    <a:pt x="2141" y="30"/>
                    <a:pt x="2042" y="69"/>
                    <a:pt x="1954" y="158"/>
                  </a:cubicBezTo>
                  <a:lnTo>
                    <a:pt x="189" y="1922"/>
                  </a:lnTo>
                  <a:cubicBezTo>
                    <a:pt x="0" y="2143"/>
                    <a:pt x="32" y="2395"/>
                    <a:pt x="221" y="2552"/>
                  </a:cubicBezTo>
                  <a:cubicBezTo>
                    <a:pt x="1324" y="3403"/>
                    <a:pt x="2615" y="3812"/>
                    <a:pt x="4001" y="3812"/>
                  </a:cubicBezTo>
                  <a:cubicBezTo>
                    <a:pt x="5388" y="3812"/>
                    <a:pt x="6711" y="3403"/>
                    <a:pt x="7814" y="2521"/>
                  </a:cubicBezTo>
                  <a:cubicBezTo>
                    <a:pt x="8034" y="2363"/>
                    <a:pt x="8066" y="2080"/>
                    <a:pt x="7877" y="1890"/>
                  </a:cubicBezTo>
                  <a:lnTo>
                    <a:pt x="6112" y="126"/>
                  </a:lnTo>
                  <a:cubicBezTo>
                    <a:pt x="6028" y="42"/>
                    <a:pt x="5888" y="0"/>
                    <a:pt x="575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73" name="Google Shape;9473;p83"/>
            <p:cNvSpPr/>
            <p:nvPr/>
          </p:nvSpPr>
          <p:spPr>
            <a:xfrm>
              <a:off x="-59700075" y="4102225"/>
              <a:ext cx="149675" cy="256525"/>
            </a:xfrm>
            <a:custGeom>
              <a:avLst/>
              <a:gdLst/>
              <a:ahLst/>
              <a:cxnLst/>
              <a:rect l="l" t="t" r="r" b="b"/>
              <a:pathLst>
                <a:path w="5987" h="10261" extrusionOk="0">
                  <a:moveTo>
                    <a:pt x="418" y="1"/>
                  </a:moveTo>
                  <a:cubicBezTo>
                    <a:pt x="190" y="1"/>
                    <a:pt x="1" y="180"/>
                    <a:pt x="1" y="414"/>
                  </a:cubicBezTo>
                  <a:lnTo>
                    <a:pt x="1" y="2934"/>
                  </a:lnTo>
                  <a:cubicBezTo>
                    <a:pt x="1" y="3123"/>
                    <a:pt x="127" y="3281"/>
                    <a:pt x="316" y="3312"/>
                  </a:cubicBezTo>
                  <a:cubicBezTo>
                    <a:pt x="1639" y="3659"/>
                    <a:pt x="2647" y="4856"/>
                    <a:pt x="2647" y="6274"/>
                  </a:cubicBezTo>
                  <a:cubicBezTo>
                    <a:pt x="2647" y="6809"/>
                    <a:pt x="2489" y="7376"/>
                    <a:pt x="2206" y="7849"/>
                  </a:cubicBezTo>
                  <a:cubicBezTo>
                    <a:pt x="2080" y="8007"/>
                    <a:pt x="2111" y="8196"/>
                    <a:pt x="2269" y="8353"/>
                  </a:cubicBezTo>
                  <a:lnTo>
                    <a:pt x="4065" y="10149"/>
                  </a:lnTo>
                  <a:cubicBezTo>
                    <a:pt x="4137" y="10221"/>
                    <a:pt x="4242" y="10260"/>
                    <a:pt x="4350" y="10260"/>
                  </a:cubicBezTo>
                  <a:cubicBezTo>
                    <a:pt x="4478" y="10260"/>
                    <a:pt x="4609" y="10205"/>
                    <a:pt x="4695" y="10086"/>
                  </a:cubicBezTo>
                  <a:cubicBezTo>
                    <a:pt x="5514" y="8983"/>
                    <a:pt x="5987" y="7660"/>
                    <a:pt x="5987" y="6274"/>
                  </a:cubicBezTo>
                  <a:cubicBezTo>
                    <a:pt x="5892" y="3123"/>
                    <a:pt x="3592" y="445"/>
                    <a:pt x="473" y="4"/>
                  </a:cubicBezTo>
                  <a:cubicBezTo>
                    <a:pt x="455" y="2"/>
                    <a:pt x="436" y="1"/>
                    <a:pt x="41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74" name="Google Shape;9474;p83"/>
            <p:cNvSpPr/>
            <p:nvPr/>
          </p:nvSpPr>
          <p:spPr>
            <a:xfrm>
              <a:off x="-59742600" y="4187375"/>
              <a:ext cx="63025" cy="144950"/>
            </a:xfrm>
            <a:custGeom>
              <a:avLst/>
              <a:gdLst/>
              <a:ahLst/>
              <a:cxnLst/>
              <a:rect l="l" t="t" r="r" b="b"/>
              <a:pathLst>
                <a:path w="2521" h="5798" extrusionOk="0">
                  <a:moveTo>
                    <a:pt x="1260" y="1"/>
                  </a:moveTo>
                  <a:cubicBezTo>
                    <a:pt x="1040" y="1"/>
                    <a:pt x="819" y="190"/>
                    <a:pt x="819" y="379"/>
                  </a:cubicBezTo>
                  <a:lnTo>
                    <a:pt x="819" y="662"/>
                  </a:lnTo>
                  <a:cubicBezTo>
                    <a:pt x="347" y="820"/>
                    <a:pt x="0" y="1293"/>
                    <a:pt x="0" y="1860"/>
                  </a:cubicBezTo>
                  <a:cubicBezTo>
                    <a:pt x="0" y="2521"/>
                    <a:pt x="567" y="2899"/>
                    <a:pt x="977" y="3214"/>
                  </a:cubicBezTo>
                  <a:cubicBezTo>
                    <a:pt x="1292" y="3466"/>
                    <a:pt x="1670" y="3687"/>
                    <a:pt x="1670" y="3939"/>
                  </a:cubicBezTo>
                  <a:cubicBezTo>
                    <a:pt x="1670" y="4160"/>
                    <a:pt x="1450" y="4380"/>
                    <a:pt x="1260" y="4380"/>
                  </a:cubicBezTo>
                  <a:cubicBezTo>
                    <a:pt x="1071" y="4380"/>
                    <a:pt x="819" y="4160"/>
                    <a:pt x="819" y="3939"/>
                  </a:cubicBezTo>
                  <a:cubicBezTo>
                    <a:pt x="819" y="3687"/>
                    <a:pt x="630" y="3529"/>
                    <a:pt x="441" y="3529"/>
                  </a:cubicBezTo>
                  <a:cubicBezTo>
                    <a:pt x="252" y="3529"/>
                    <a:pt x="32" y="3750"/>
                    <a:pt x="32" y="3939"/>
                  </a:cubicBezTo>
                  <a:cubicBezTo>
                    <a:pt x="32" y="4475"/>
                    <a:pt x="410" y="4916"/>
                    <a:pt x="882" y="5105"/>
                  </a:cubicBezTo>
                  <a:lnTo>
                    <a:pt x="882" y="5388"/>
                  </a:lnTo>
                  <a:cubicBezTo>
                    <a:pt x="882" y="5640"/>
                    <a:pt x="1071" y="5798"/>
                    <a:pt x="1292" y="5798"/>
                  </a:cubicBezTo>
                  <a:cubicBezTo>
                    <a:pt x="1544" y="5798"/>
                    <a:pt x="1702" y="5577"/>
                    <a:pt x="1702" y="5388"/>
                  </a:cubicBezTo>
                  <a:lnTo>
                    <a:pt x="1702" y="5073"/>
                  </a:lnTo>
                  <a:cubicBezTo>
                    <a:pt x="2174" y="4916"/>
                    <a:pt x="2521" y="4443"/>
                    <a:pt x="2521" y="3907"/>
                  </a:cubicBezTo>
                  <a:cubicBezTo>
                    <a:pt x="2521" y="3214"/>
                    <a:pt x="1985" y="2836"/>
                    <a:pt x="1544" y="2521"/>
                  </a:cubicBezTo>
                  <a:cubicBezTo>
                    <a:pt x="1229" y="2269"/>
                    <a:pt x="882" y="2049"/>
                    <a:pt x="882" y="1797"/>
                  </a:cubicBezTo>
                  <a:cubicBezTo>
                    <a:pt x="882" y="1576"/>
                    <a:pt x="1071" y="1419"/>
                    <a:pt x="1292" y="1419"/>
                  </a:cubicBezTo>
                  <a:cubicBezTo>
                    <a:pt x="1544" y="1419"/>
                    <a:pt x="1702" y="1608"/>
                    <a:pt x="1702" y="1797"/>
                  </a:cubicBezTo>
                  <a:cubicBezTo>
                    <a:pt x="1702" y="2049"/>
                    <a:pt x="1891" y="2238"/>
                    <a:pt x="2143" y="2238"/>
                  </a:cubicBezTo>
                  <a:cubicBezTo>
                    <a:pt x="2363" y="2238"/>
                    <a:pt x="2521" y="2049"/>
                    <a:pt x="2521" y="1797"/>
                  </a:cubicBezTo>
                  <a:cubicBezTo>
                    <a:pt x="2521" y="1261"/>
                    <a:pt x="2174" y="820"/>
                    <a:pt x="1702" y="631"/>
                  </a:cubicBezTo>
                  <a:lnTo>
                    <a:pt x="1702" y="347"/>
                  </a:lnTo>
                  <a:cubicBezTo>
                    <a:pt x="1702" y="158"/>
                    <a:pt x="1513" y="1"/>
                    <a:pt x="126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475" name="Google Shape;9475;p83"/>
          <p:cNvGrpSpPr/>
          <p:nvPr/>
        </p:nvGrpSpPr>
        <p:grpSpPr>
          <a:xfrm>
            <a:off x="3497644" y="5701684"/>
            <a:ext cx="488485" cy="487289"/>
            <a:chOff x="-59029025" y="3711650"/>
            <a:chExt cx="316650" cy="315875"/>
          </a:xfrm>
        </p:grpSpPr>
        <p:sp>
          <p:nvSpPr>
            <p:cNvPr id="9476" name="Google Shape;9476;p83"/>
            <p:cNvSpPr/>
            <p:nvPr/>
          </p:nvSpPr>
          <p:spPr>
            <a:xfrm>
              <a:off x="-59029025" y="3712450"/>
              <a:ext cx="70125" cy="70125"/>
            </a:xfrm>
            <a:custGeom>
              <a:avLst/>
              <a:gdLst/>
              <a:ahLst/>
              <a:cxnLst/>
              <a:rect l="l" t="t" r="r" b="b"/>
              <a:pathLst>
                <a:path w="2805" h="2805" extrusionOk="0">
                  <a:moveTo>
                    <a:pt x="1229" y="0"/>
                  </a:moveTo>
                  <a:cubicBezTo>
                    <a:pt x="568" y="0"/>
                    <a:pt x="1" y="568"/>
                    <a:pt x="1" y="1229"/>
                  </a:cubicBezTo>
                  <a:cubicBezTo>
                    <a:pt x="1" y="1891"/>
                    <a:pt x="568" y="2458"/>
                    <a:pt x="1229" y="2458"/>
                  </a:cubicBezTo>
                  <a:cubicBezTo>
                    <a:pt x="1419" y="2458"/>
                    <a:pt x="1576" y="2426"/>
                    <a:pt x="1734" y="2332"/>
                  </a:cubicBezTo>
                  <a:lnTo>
                    <a:pt x="2206" y="2804"/>
                  </a:lnTo>
                  <a:cubicBezTo>
                    <a:pt x="2458" y="2489"/>
                    <a:pt x="2584" y="2426"/>
                    <a:pt x="2805" y="2206"/>
                  </a:cubicBezTo>
                  <a:lnTo>
                    <a:pt x="2332" y="1733"/>
                  </a:lnTo>
                  <a:cubicBezTo>
                    <a:pt x="2427" y="1576"/>
                    <a:pt x="2458" y="1387"/>
                    <a:pt x="2458" y="1229"/>
                  </a:cubicBezTo>
                  <a:cubicBezTo>
                    <a:pt x="2458" y="568"/>
                    <a:pt x="1923" y="0"/>
                    <a:pt x="122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77" name="Google Shape;9477;p83"/>
            <p:cNvSpPr/>
            <p:nvPr/>
          </p:nvSpPr>
          <p:spPr>
            <a:xfrm>
              <a:off x="-58782500" y="3958175"/>
              <a:ext cx="70125" cy="69350"/>
            </a:xfrm>
            <a:custGeom>
              <a:avLst/>
              <a:gdLst/>
              <a:ahLst/>
              <a:cxnLst/>
              <a:rect l="l" t="t" r="r" b="b"/>
              <a:pathLst>
                <a:path w="2805" h="2774" extrusionOk="0">
                  <a:moveTo>
                    <a:pt x="599" y="1"/>
                  </a:moveTo>
                  <a:cubicBezTo>
                    <a:pt x="379" y="222"/>
                    <a:pt x="316" y="316"/>
                    <a:pt x="1" y="568"/>
                  </a:cubicBezTo>
                  <a:lnTo>
                    <a:pt x="473" y="1041"/>
                  </a:lnTo>
                  <a:cubicBezTo>
                    <a:pt x="379" y="1198"/>
                    <a:pt x="347" y="1387"/>
                    <a:pt x="347" y="1576"/>
                  </a:cubicBezTo>
                  <a:cubicBezTo>
                    <a:pt x="347" y="2238"/>
                    <a:pt x="914" y="2773"/>
                    <a:pt x="1576" y="2773"/>
                  </a:cubicBezTo>
                  <a:cubicBezTo>
                    <a:pt x="2238" y="2773"/>
                    <a:pt x="2805" y="2238"/>
                    <a:pt x="2805" y="1576"/>
                  </a:cubicBezTo>
                  <a:cubicBezTo>
                    <a:pt x="2805" y="883"/>
                    <a:pt x="2238" y="348"/>
                    <a:pt x="1576" y="348"/>
                  </a:cubicBezTo>
                  <a:cubicBezTo>
                    <a:pt x="1387" y="348"/>
                    <a:pt x="1230" y="379"/>
                    <a:pt x="1072" y="474"/>
                  </a:cubicBezTo>
                  <a:lnTo>
                    <a:pt x="599"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78" name="Google Shape;9478;p83"/>
            <p:cNvSpPr/>
            <p:nvPr/>
          </p:nvSpPr>
          <p:spPr>
            <a:xfrm>
              <a:off x="-58782500" y="3711650"/>
              <a:ext cx="70125" cy="70125"/>
            </a:xfrm>
            <a:custGeom>
              <a:avLst/>
              <a:gdLst/>
              <a:ahLst/>
              <a:cxnLst/>
              <a:rect l="l" t="t" r="r" b="b"/>
              <a:pathLst>
                <a:path w="2805" h="2805" extrusionOk="0">
                  <a:moveTo>
                    <a:pt x="1576" y="1"/>
                  </a:moveTo>
                  <a:cubicBezTo>
                    <a:pt x="914" y="1"/>
                    <a:pt x="347" y="568"/>
                    <a:pt x="347" y="1230"/>
                  </a:cubicBezTo>
                  <a:cubicBezTo>
                    <a:pt x="347" y="1419"/>
                    <a:pt x="379" y="1576"/>
                    <a:pt x="473" y="1734"/>
                  </a:cubicBezTo>
                  <a:lnTo>
                    <a:pt x="1" y="2206"/>
                  </a:lnTo>
                  <a:cubicBezTo>
                    <a:pt x="284" y="2458"/>
                    <a:pt x="347" y="2521"/>
                    <a:pt x="599" y="2805"/>
                  </a:cubicBezTo>
                  <a:lnTo>
                    <a:pt x="1072" y="2332"/>
                  </a:lnTo>
                  <a:cubicBezTo>
                    <a:pt x="1230" y="2395"/>
                    <a:pt x="1419" y="2458"/>
                    <a:pt x="1576" y="2458"/>
                  </a:cubicBezTo>
                  <a:cubicBezTo>
                    <a:pt x="2238" y="2458"/>
                    <a:pt x="2805" y="1891"/>
                    <a:pt x="2805" y="1230"/>
                  </a:cubicBezTo>
                  <a:cubicBezTo>
                    <a:pt x="2805" y="568"/>
                    <a:pt x="2238" y="1"/>
                    <a:pt x="157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79" name="Google Shape;9479;p83"/>
            <p:cNvSpPr/>
            <p:nvPr/>
          </p:nvSpPr>
          <p:spPr>
            <a:xfrm>
              <a:off x="-58911650" y="3880200"/>
              <a:ext cx="79550" cy="30750"/>
            </a:xfrm>
            <a:custGeom>
              <a:avLst/>
              <a:gdLst/>
              <a:ahLst/>
              <a:cxnLst/>
              <a:rect l="l" t="t" r="r" b="b"/>
              <a:pathLst>
                <a:path w="3182" h="1230" extrusionOk="0">
                  <a:moveTo>
                    <a:pt x="1607" y="1"/>
                  </a:moveTo>
                  <a:cubicBezTo>
                    <a:pt x="819" y="1"/>
                    <a:pt x="189" y="505"/>
                    <a:pt x="0" y="1230"/>
                  </a:cubicBezTo>
                  <a:lnTo>
                    <a:pt x="3182" y="1230"/>
                  </a:lnTo>
                  <a:cubicBezTo>
                    <a:pt x="3025" y="537"/>
                    <a:pt x="2394" y="1"/>
                    <a:pt x="160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80" name="Google Shape;9480;p83"/>
            <p:cNvSpPr/>
            <p:nvPr/>
          </p:nvSpPr>
          <p:spPr>
            <a:xfrm>
              <a:off x="-58891975" y="3818000"/>
              <a:ext cx="41775" cy="41750"/>
            </a:xfrm>
            <a:custGeom>
              <a:avLst/>
              <a:gdLst/>
              <a:ahLst/>
              <a:cxnLst/>
              <a:rect l="l" t="t" r="r" b="b"/>
              <a:pathLst>
                <a:path w="1671" h="1670" extrusionOk="0">
                  <a:moveTo>
                    <a:pt x="851" y="0"/>
                  </a:moveTo>
                  <a:cubicBezTo>
                    <a:pt x="379" y="0"/>
                    <a:pt x="1" y="378"/>
                    <a:pt x="1" y="819"/>
                  </a:cubicBezTo>
                  <a:cubicBezTo>
                    <a:pt x="1" y="1292"/>
                    <a:pt x="379" y="1670"/>
                    <a:pt x="851" y="1670"/>
                  </a:cubicBezTo>
                  <a:cubicBezTo>
                    <a:pt x="1292" y="1670"/>
                    <a:pt x="1670" y="1292"/>
                    <a:pt x="1670" y="819"/>
                  </a:cubicBezTo>
                  <a:cubicBezTo>
                    <a:pt x="1670" y="378"/>
                    <a:pt x="1292" y="0"/>
                    <a:pt x="85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81" name="Google Shape;9481;p83"/>
            <p:cNvSpPr/>
            <p:nvPr/>
          </p:nvSpPr>
          <p:spPr>
            <a:xfrm>
              <a:off x="-58983325" y="3755775"/>
              <a:ext cx="227625" cy="226850"/>
            </a:xfrm>
            <a:custGeom>
              <a:avLst/>
              <a:gdLst/>
              <a:ahLst/>
              <a:cxnLst/>
              <a:rect l="l" t="t" r="r" b="b"/>
              <a:pathLst>
                <a:path w="9105" h="9074" extrusionOk="0">
                  <a:moveTo>
                    <a:pt x="4537" y="1701"/>
                  </a:moveTo>
                  <a:cubicBezTo>
                    <a:pt x="5419" y="1701"/>
                    <a:pt x="6175" y="2458"/>
                    <a:pt x="6175" y="3371"/>
                  </a:cubicBezTo>
                  <a:cubicBezTo>
                    <a:pt x="6175" y="3781"/>
                    <a:pt x="6018" y="4190"/>
                    <a:pt x="5702" y="4505"/>
                  </a:cubicBezTo>
                  <a:cubicBezTo>
                    <a:pt x="6459" y="4946"/>
                    <a:pt x="6994" y="5734"/>
                    <a:pt x="6994" y="6679"/>
                  </a:cubicBezTo>
                  <a:cubicBezTo>
                    <a:pt x="6963" y="6868"/>
                    <a:pt x="6805" y="7057"/>
                    <a:pt x="6585" y="7057"/>
                  </a:cubicBezTo>
                  <a:lnTo>
                    <a:pt x="2426" y="7057"/>
                  </a:lnTo>
                  <a:cubicBezTo>
                    <a:pt x="2205" y="7057"/>
                    <a:pt x="2048" y="6868"/>
                    <a:pt x="2048" y="6679"/>
                  </a:cubicBezTo>
                  <a:cubicBezTo>
                    <a:pt x="2048" y="5734"/>
                    <a:pt x="2552" y="4946"/>
                    <a:pt x="3340" y="4505"/>
                  </a:cubicBezTo>
                  <a:cubicBezTo>
                    <a:pt x="3056" y="4190"/>
                    <a:pt x="2867" y="3781"/>
                    <a:pt x="2867" y="3371"/>
                  </a:cubicBezTo>
                  <a:cubicBezTo>
                    <a:pt x="2867" y="2458"/>
                    <a:pt x="3623" y="1701"/>
                    <a:pt x="4537" y="1701"/>
                  </a:cubicBezTo>
                  <a:close/>
                  <a:moveTo>
                    <a:pt x="4537" y="0"/>
                  </a:moveTo>
                  <a:cubicBezTo>
                    <a:pt x="2016" y="0"/>
                    <a:pt x="0" y="2048"/>
                    <a:pt x="0" y="4537"/>
                  </a:cubicBezTo>
                  <a:cubicBezTo>
                    <a:pt x="0" y="7057"/>
                    <a:pt x="2048" y="9074"/>
                    <a:pt x="4537" y="9074"/>
                  </a:cubicBezTo>
                  <a:cubicBezTo>
                    <a:pt x="7057" y="9074"/>
                    <a:pt x="9042" y="7026"/>
                    <a:pt x="9042" y="4537"/>
                  </a:cubicBezTo>
                  <a:cubicBezTo>
                    <a:pt x="9105" y="2017"/>
                    <a:pt x="7057" y="0"/>
                    <a:pt x="453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82" name="Google Shape;9482;p83"/>
            <p:cNvSpPr/>
            <p:nvPr/>
          </p:nvSpPr>
          <p:spPr>
            <a:xfrm>
              <a:off x="-59029025" y="3956600"/>
              <a:ext cx="70900" cy="70925"/>
            </a:xfrm>
            <a:custGeom>
              <a:avLst/>
              <a:gdLst/>
              <a:ahLst/>
              <a:cxnLst/>
              <a:rect l="l" t="t" r="r" b="b"/>
              <a:pathLst>
                <a:path w="2836" h="2837" extrusionOk="0">
                  <a:moveTo>
                    <a:pt x="2269" y="1"/>
                  </a:moveTo>
                  <a:lnTo>
                    <a:pt x="1734" y="537"/>
                  </a:lnTo>
                  <a:cubicBezTo>
                    <a:pt x="1576" y="442"/>
                    <a:pt x="1387" y="411"/>
                    <a:pt x="1229" y="411"/>
                  </a:cubicBezTo>
                  <a:cubicBezTo>
                    <a:pt x="568" y="411"/>
                    <a:pt x="1" y="946"/>
                    <a:pt x="1" y="1639"/>
                  </a:cubicBezTo>
                  <a:cubicBezTo>
                    <a:pt x="1" y="2301"/>
                    <a:pt x="568" y="2836"/>
                    <a:pt x="1229" y="2836"/>
                  </a:cubicBezTo>
                  <a:cubicBezTo>
                    <a:pt x="1891" y="2836"/>
                    <a:pt x="2458" y="2301"/>
                    <a:pt x="2458" y="1639"/>
                  </a:cubicBezTo>
                  <a:cubicBezTo>
                    <a:pt x="2458" y="1419"/>
                    <a:pt x="2427" y="1261"/>
                    <a:pt x="2332" y="1104"/>
                  </a:cubicBezTo>
                  <a:lnTo>
                    <a:pt x="2836" y="600"/>
                  </a:lnTo>
                  <a:cubicBezTo>
                    <a:pt x="2584" y="379"/>
                    <a:pt x="2490" y="285"/>
                    <a:pt x="226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483" name="Google Shape;9483;p83"/>
          <p:cNvGrpSpPr/>
          <p:nvPr/>
        </p:nvGrpSpPr>
        <p:grpSpPr>
          <a:xfrm>
            <a:off x="6479082" y="2043089"/>
            <a:ext cx="469253" cy="464251"/>
            <a:chOff x="581525" y="3254850"/>
            <a:chExt cx="297750" cy="294575"/>
          </a:xfrm>
        </p:grpSpPr>
        <p:sp>
          <p:nvSpPr>
            <p:cNvPr id="9484" name="Google Shape;9484;p83"/>
            <p:cNvSpPr/>
            <p:nvPr/>
          </p:nvSpPr>
          <p:spPr>
            <a:xfrm>
              <a:off x="616950" y="3358025"/>
              <a:ext cx="89025" cy="86650"/>
            </a:xfrm>
            <a:custGeom>
              <a:avLst/>
              <a:gdLst/>
              <a:ahLst/>
              <a:cxnLst/>
              <a:rect l="l" t="t" r="r" b="b"/>
              <a:pathLst>
                <a:path w="3561" h="3466" extrusionOk="0">
                  <a:moveTo>
                    <a:pt x="1797" y="0"/>
                  </a:moveTo>
                  <a:cubicBezTo>
                    <a:pt x="789" y="0"/>
                    <a:pt x="1" y="788"/>
                    <a:pt x="1" y="1733"/>
                  </a:cubicBezTo>
                  <a:cubicBezTo>
                    <a:pt x="1" y="2710"/>
                    <a:pt x="789" y="3466"/>
                    <a:pt x="1797" y="3466"/>
                  </a:cubicBezTo>
                  <a:cubicBezTo>
                    <a:pt x="2773" y="3466"/>
                    <a:pt x="3561" y="2710"/>
                    <a:pt x="3561" y="1733"/>
                  </a:cubicBezTo>
                  <a:cubicBezTo>
                    <a:pt x="3561" y="788"/>
                    <a:pt x="2773" y="0"/>
                    <a:pt x="179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85" name="Google Shape;9485;p83"/>
            <p:cNvSpPr/>
            <p:nvPr/>
          </p:nvSpPr>
          <p:spPr>
            <a:xfrm>
              <a:off x="721725" y="3254850"/>
              <a:ext cx="157550" cy="155975"/>
            </a:xfrm>
            <a:custGeom>
              <a:avLst/>
              <a:gdLst/>
              <a:ahLst/>
              <a:cxnLst/>
              <a:rect l="l" t="t" r="r" b="b"/>
              <a:pathLst>
                <a:path w="6302" h="6239" extrusionOk="0">
                  <a:moveTo>
                    <a:pt x="3151" y="1355"/>
                  </a:moveTo>
                  <a:cubicBezTo>
                    <a:pt x="3749" y="1355"/>
                    <a:pt x="4159" y="1827"/>
                    <a:pt x="4159" y="2363"/>
                  </a:cubicBezTo>
                  <a:cubicBezTo>
                    <a:pt x="4159" y="2773"/>
                    <a:pt x="3970" y="3119"/>
                    <a:pt x="3623" y="3277"/>
                  </a:cubicBezTo>
                  <a:cubicBezTo>
                    <a:pt x="3529" y="3308"/>
                    <a:pt x="3497" y="3434"/>
                    <a:pt x="3497" y="3560"/>
                  </a:cubicBezTo>
                  <a:cubicBezTo>
                    <a:pt x="3497" y="3749"/>
                    <a:pt x="3340" y="3907"/>
                    <a:pt x="3151" y="3907"/>
                  </a:cubicBezTo>
                  <a:cubicBezTo>
                    <a:pt x="2962" y="3907"/>
                    <a:pt x="2804" y="3749"/>
                    <a:pt x="2804" y="3560"/>
                  </a:cubicBezTo>
                  <a:cubicBezTo>
                    <a:pt x="2804" y="3151"/>
                    <a:pt x="2993" y="2836"/>
                    <a:pt x="3308" y="2647"/>
                  </a:cubicBezTo>
                  <a:cubicBezTo>
                    <a:pt x="3434" y="2552"/>
                    <a:pt x="3497" y="2458"/>
                    <a:pt x="3497" y="2332"/>
                  </a:cubicBezTo>
                  <a:cubicBezTo>
                    <a:pt x="3497" y="2143"/>
                    <a:pt x="3340" y="1953"/>
                    <a:pt x="3151" y="1953"/>
                  </a:cubicBezTo>
                  <a:cubicBezTo>
                    <a:pt x="2962" y="1953"/>
                    <a:pt x="2804" y="2143"/>
                    <a:pt x="2804" y="2332"/>
                  </a:cubicBezTo>
                  <a:cubicBezTo>
                    <a:pt x="2804" y="2521"/>
                    <a:pt x="2646" y="2678"/>
                    <a:pt x="2426" y="2678"/>
                  </a:cubicBezTo>
                  <a:cubicBezTo>
                    <a:pt x="2237" y="2678"/>
                    <a:pt x="2079" y="2521"/>
                    <a:pt x="2079" y="2332"/>
                  </a:cubicBezTo>
                  <a:cubicBezTo>
                    <a:pt x="2079" y="1827"/>
                    <a:pt x="2552" y="1355"/>
                    <a:pt x="3151" y="1355"/>
                  </a:cubicBezTo>
                  <a:close/>
                  <a:moveTo>
                    <a:pt x="3151" y="4096"/>
                  </a:moveTo>
                  <a:cubicBezTo>
                    <a:pt x="3340" y="4096"/>
                    <a:pt x="3497" y="4253"/>
                    <a:pt x="3497" y="4442"/>
                  </a:cubicBezTo>
                  <a:cubicBezTo>
                    <a:pt x="3497" y="4663"/>
                    <a:pt x="3340" y="4820"/>
                    <a:pt x="3151" y="4820"/>
                  </a:cubicBezTo>
                  <a:cubicBezTo>
                    <a:pt x="2962" y="4820"/>
                    <a:pt x="2804" y="4663"/>
                    <a:pt x="2804" y="4442"/>
                  </a:cubicBezTo>
                  <a:cubicBezTo>
                    <a:pt x="2804" y="4253"/>
                    <a:pt x="2962" y="4096"/>
                    <a:pt x="3151" y="4096"/>
                  </a:cubicBezTo>
                  <a:close/>
                  <a:moveTo>
                    <a:pt x="3182" y="0"/>
                  </a:moveTo>
                  <a:cubicBezTo>
                    <a:pt x="1481" y="0"/>
                    <a:pt x="63" y="1418"/>
                    <a:pt x="63" y="3119"/>
                  </a:cubicBezTo>
                  <a:cubicBezTo>
                    <a:pt x="63" y="3655"/>
                    <a:pt x="189" y="4159"/>
                    <a:pt x="473" y="4663"/>
                  </a:cubicBezTo>
                  <a:lnTo>
                    <a:pt x="32" y="5766"/>
                  </a:lnTo>
                  <a:cubicBezTo>
                    <a:pt x="0" y="5860"/>
                    <a:pt x="32" y="5986"/>
                    <a:pt x="126" y="6112"/>
                  </a:cubicBezTo>
                  <a:cubicBezTo>
                    <a:pt x="189" y="6175"/>
                    <a:pt x="347" y="6238"/>
                    <a:pt x="473" y="6238"/>
                  </a:cubicBezTo>
                  <a:lnTo>
                    <a:pt x="1764" y="5892"/>
                  </a:lnTo>
                  <a:cubicBezTo>
                    <a:pt x="2205" y="6144"/>
                    <a:pt x="2678" y="6238"/>
                    <a:pt x="3182" y="6238"/>
                  </a:cubicBezTo>
                  <a:cubicBezTo>
                    <a:pt x="4915" y="6238"/>
                    <a:pt x="6301" y="4789"/>
                    <a:pt x="6301" y="3119"/>
                  </a:cubicBezTo>
                  <a:cubicBezTo>
                    <a:pt x="6301" y="1386"/>
                    <a:pt x="4883" y="0"/>
                    <a:pt x="318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86" name="Google Shape;9486;p83"/>
            <p:cNvSpPr/>
            <p:nvPr/>
          </p:nvSpPr>
          <p:spPr>
            <a:xfrm>
              <a:off x="581525" y="3440725"/>
              <a:ext cx="157550" cy="108700"/>
            </a:xfrm>
            <a:custGeom>
              <a:avLst/>
              <a:gdLst/>
              <a:ahLst/>
              <a:cxnLst/>
              <a:rect l="l" t="t" r="r" b="b"/>
              <a:pathLst>
                <a:path w="6302" h="4348" extrusionOk="0">
                  <a:moveTo>
                    <a:pt x="1355" y="0"/>
                  </a:moveTo>
                  <a:cubicBezTo>
                    <a:pt x="567" y="567"/>
                    <a:pt x="0" y="1513"/>
                    <a:pt x="0" y="2584"/>
                  </a:cubicBezTo>
                  <a:lnTo>
                    <a:pt x="0" y="4001"/>
                  </a:lnTo>
                  <a:cubicBezTo>
                    <a:pt x="63" y="4190"/>
                    <a:pt x="221" y="4348"/>
                    <a:pt x="410" y="4348"/>
                  </a:cubicBezTo>
                  <a:lnTo>
                    <a:pt x="5955" y="4348"/>
                  </a:lnTo>
                  <a:cubicBezTo>
                    <a:pt x="6144" y="4348"/>
                    <a:pt x="6301" y="4190"/>
                    <a:pt x="6301" y="4001"/>
                  </a:cubicBezTo>
                  <a:lnTo>
                    <a:pt x="6301" y="2584"/>
                  </a:lnTo>
                  <a:cubicBezTo>
                    <a:pt x="6301" y="1513"/>
                    <a:pt x="5797" y="599"/>
                    <a:pt x="4978" y="0"/>
                  </a:cubicBezTo>
                  <a:cubicBezTo>
                    <a:pt x="4537" y="536"/>
                    <a:pt x="3875" y="851"/>
                    <a:pt x="3151" y="851"/>
                  </a:cubicBezTo>
                  <a:cubicBezTo>
                    <a:pt x="2458" y="851"/>
                    <a:pt x="1796" y="536"/>
                    <a:pt x="135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487" name="Google Shape;9487;p83"/>
          <p:cNvGrpSpPr/>
          <p:nvPr/>
        </p:nvGrpSpPr>
        <p:grpSpPr>
          <a:xfrm>
            <a:off x="6477840" y="2628338"/>
            <a:ext cx="471736" cy="468663"/>
            <a:chOff x="580725" y="3617925"/>
            <a:chExt cx="299325" cy="297375"/>
          </a:xfrm>
        </p:grpSpPr>
        <p:sp>
          <p:nvSpPr>
            <p:cNvPr id="9488" name="Google Shape;9488;p83"/>
            <p:cNvSpPr/>
            <p:nvPr/>
          </p:nvSpPr>
          <p:spPr>
            <a:xfrm>
              <a:off x="609075" y="3662050"/>
              <a:ext cx="51225" cy="51200"/>
            </a:xfrm>
            <a:custGeom>
              <a:avLst/>
              <a:gdLst/>
              <a:ahLst/>
              <a:cxnLst/>
              <a:rect l="l" t="t" r="r" b="b"/>
              <a:pathLst>
                <a:path w="2049" h="2048" extrusionOk="0">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89" name="Google Shape;9489;p83"/>
            <p:cNvSpPr/>
            <p:nvPr/>
          </p:nvSpPr>
          <p:spPr>
            <a:xfrm>
              <a:off x="668950" y="3617925"/>
              <a:ext cx="122875" cy="104475"/>
            </a:xfrm>
            <a:custGeom>
              <a:avLst/>
              <a:gdLst/>
              <a:ahLst/>
              <a:cxnLst/>
              <a:rect l="l" t="t" r="r" b="b"/>
              <a:pathLst>
                <a:path w="4915" h="4179" extrusionOk="0">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90" name="Google Shape;9490;p83"/>
            <p:cNvSpPr/>
            <p:nvPr/>
          </p:nvSpPr>
          <p:spPr>
            <a:xfrm>
              <a:off x="580725" y="3721900"/>
              <a:ext cx="141800" cy="192025"/>
            </a:xfrm>
            <a:custGeom>
              <a:avLst/>
              <a:gdLst/>
              <a:ahLst/>
              <a:cxnLst/>
              <a:rect l="l" t="t" r="r" b="b"/>
              <a:pathLst>
                <a:path w="5672" h="7681" extrusionOk="0">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91" name="Google Shape;9491;p83"/>
            <p:cNvSpPr/>
            <p:nvPr/>
          </p:nvSpPr>
          <p:spPr>
            <a:xfrm>
              <a:off x="800475" y="3662050"/>
              <a:ext cx="51225" cy="51200"/>
            </a:xfrm>
            <a:custGeom>
              <a:avLst/>
              <a:gdLst/>
              <a:ahLst/>
              <a:cxnLst/>
              <a:rect l="l" t="t" r="r" b="b"/>
              <a:pathLst>
                <a:path w="2049" h="2048" extrusionOk="0">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92" name="Google Shape;9492;p83"/>
            <p:cNvSpPr/>
            <p:nvPr/>
          </p:nvSpPr>
          <p:spPr>
            <a:xfrm>
              <a:off x="738250" y="3722700"/>
              <a:ext cx="141800" cy="192600"/>
            </a:xfrm>
            <a:custGeom>
              <a:avLst/>
              <a:gdLst/>
              <a:ahLst/>
              <a:cxnLst/>
              <a:rect l="l" t="t" r="r" b="b"/>
              <a:pathLst>
                <a:path w="5672" h="7704" extrusionOk="0">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493" name="Google Shape;9493;p83"/>
          <p:cNvGrpSpPr/>
          <p:nvPr/>
        </p:nvGrpSpPr>
        <p:grpSpPr>
          <a:xfrm>
            <a:off x="6480323" y="3224591"/>
            <a:ext cx="466772" cy="466772"/>
            <a:chOff x="583100" y="3982600"/>
            <a:chExt cx="296175" cy="296175"/>
          </a:xfrm>
        </p:grpSpPr>
        <p:sp>
          <p:nvSpPr>
            <p:cNvPr id="9494" name="Google Shape;9494;p83"/>
            <p:cNvSpPr/>
            <p:nvPr/>
          </p:nvSpPr>
          <p:spPr>
            <a:xfrm>
              <a:off x="694925" y="3982600"/>
              <a:ext cx="70925" cy="68550"/>
            </a:xfrm>
            <a:custGeom>
              <a:avLst/>
              <a:gdLst/>
              <a:ahLst/>
              <a:cxnLst/>
              <a:rect l="l" t="t" r="r" b="b"/>
              <a:pathLst>
                <a:path w="2837" h="2742" extrusionOk="0">
                  <a:moveTo>
                    <a:pt x="1419" y="1"/>
                  </a:moveTo>
                  <a:cubicBezTo>
                    <a:pt x="631" y="1"/>
                    <a:pt x="1" y="599"/>
                    <a:pt x="1" y="1355"/>
                  </a:cubicBezTo>
                  <a:cubicBezTo>
                    <a:pt x="1" y="2143"/>
                    <a:pt x="631" y="2742"/>
                    <a:pt x="1419" y="2742"/>
                  </a:cubicBezTo>
                  <a:cubicBezTo>
                    <a:pt x="2206" y="2742"/>
                    <a:pt x="2836" y="2143"/>
                    <a:pt x="2836" y="1355"/>
                  </a:cubicBezTo>
                  <a:cubicBezTo>
                    <a:pt x="2836" y="599"/>
                    <a:pt x="2206" y="1"/>
                    <a:pt x="141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95" name="Google Shape;9495;p83"/>
            <p:cNvSpPr/>
            <p:nvPr/>
          </p:nvSpPr>
          <p:spPr>
            <a:xfrm>
              <a:off x="609075" y="4139350"/>
              <a:ext cx="69350" cy="68525"/>
            </a:xfrm>
            <a:custGeom>
              <a:avLst/>
              <a:gdLst/>
              <a:ahLst/>
              <a:cxnLst/>
              <a:rect l="l" t="t" r="r" b="b"/>
              <a:pathLst>
                <a:path w="2774" h="2741"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96" name="Google Shape;9496;p83"/>
            <p:cNvSpPr/>
            <p:nvPr/>
          </p:nvSpPr>
          <p:spPr>
            <a:xfrm>
              <a:off x="783925" y="4140125"/>
              <a:ext cx="68550" cy="68550"/>
            </a:xfrm>
            <a:custGeom>
              <a:avLst/>
              <a:gdLst/>
              <a:ahLst/>
              <a:cxnLst/>
              <a:rect l="l" t="t" r="r" b="b"/>
              <a:pathLst>
                <a:path w="2742" h="2742" extrusionOk="0">
                  <a:moveTo>
                    <a:pt x="1356" y="1"/>
                  </a:moveTo>
                  <a:cubicBezTo>
                    <a:pt x="631" y="1"/>
                    <a:pt x="1" y="631"/>
                    <a:pt x="1" y="1387"/>
                  </a:cubicBezTo>
                  <a:cubicBezTo>
                    <a:pt x="1" y="2111"/>
                    <a:pt x="631" y="2741"/>
                    <a:pt x="1356" y="2741"/>
                  </a:cubicBezTo>
                  <a:cubicBezTo>
                    <a:pt x="2112" y="2741"/>
                    <a:pt x="2742" y="2111"/>
                    <a:pt x="2742" y="1387"/>
                  </a:cubicBezTo>
                  <a:cubicBezTo>
                    <a:pt x="2742" y="631"/>
                    <a:pt x="2112" y="1"/>
                    <a:pt x="135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97" name="Google Shape;9497;p83"/>
            <p:cNvSpPr/>
            <p:nvPr/>
          </p:nvSpPr>
          <p:spPr>
            <a:xfrm>
              <a:off x="583100" y="4207075"/>
              <a:ext cx="122100" cy="71700"/>
            </a:xfrm>
            <a:custGeom>
              <a:avLst/>
              <a:gdLst/>
              <a:ahLst/>
              <a:cxnLst/>
              <a:rect l="l" t="t" r="r" b="b"/>
              <a:pathLst>
                <a:path w="4884" h="2868" extrusionOk="0">
                  <a:moveTo>
                    <a:pt x="819" y="0"/>
                  </a:moveTo>
                  <a:cubicBezTo>
                    <a:pt x="347" y="442"/>
                    <a:pt x="0" y="1072"/>
                    <a:pt x="0" y="1796"/>
                  </a:cubicBezTo>
                  <a:lnTo>
                    <a:pt x="0" y="2521"/>
                  </a:lnTo>
                  <a:cubicBezTo>
                    <a:pt x="0" y="2710"/>
                    <a:pt x="158" y="2867"/>
                    <a:pt x="347" y="2867"/>
                  </a:cubicBezTo>
                  <a:lnTo>
                    <a:pt x="4505" y="2867"/>
                  </a:lnTo>
                  <a:cubicBezTo>
                    <a:pt x="4726" y="2867"/>
                    <a:pt x="4883" y="2710"/>
                    <a:pt x="4883" y="2521"/>
                  </a:cubicBezTo>
                  <a:lnTo>
                    <a:pt x="4883" y="1796"/>
                  </a:lnTo>
                  <a:cubicBezTo>
                    <a:pt x="4883" y="1103"/>
                    <a:pt x="4568" y="442"/>
                    <a:pt x="4033" y="0"/>
                  </a:cubicBezTo>
                  <a:cubicBezTo>
                    <a:pt x="3655" y="473"/>
                    <a:pt x="3088" y="788"/>
                    <a:pt x="2426" y="788"/>
                  </a:cubicBezTo>
                  <a:cubicBezTo>
                    <a:pt x="1796" y="788"/>
                    <a:pt x="1197" y="473"/>
                    <a:pt x="81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98" name="Google Shape;9498;p83"/>
            <p:cNvSpPr/>
            <p:nvPr/>
          </p:nvSpPr>
          <p:spPr>
            <a:xfrm>
              <a:off x="669725" y="4049550"/>
              <a:ext cx="122900" cy="72475"/>
            </a:xfrm>
            <a:custGeom>
              <a:avLst/>
              <a:gdLst/>
              <a:ahLst/>
              <a:cxnLst/>
              <a:rect l="l" t="t" r="r" b="b"/>
              <a:pathLst>
                <a:path w="4916" h="2899" extrusionOk="0">
                  <a:moveTo>
                    <a:pt x="851" y="1"/>
                  </a:moveTo>
                  <a:cubicBezTo>
                    <a:pt x="347" y="442"/>
                    <a:pt x="1" y="1103"/>
                    <a:pt x="1" y="1796"/>
                  </a:cubicBezTo>
                  <a:lnTo>
                    <a:pt x="1" y="2552"/>
                  </a:lnTo>
                  <a:cubicBezTo>
                    <a:pt x="1" y="2741"/>
                    <a:pt x="158" y="2899"/>
                    <a:pt x="347" y="2899"/>
                  </a:cubicBezTo>
                  <a:lnTo>
                    <a:pt x="4537" y="2899"/>
                  </a:lnTo>
                  <a:cubicBezTo>
                    <a:pt x="4758" y="2899"/>
                    <a:pt x="4915" y="2741"/>
                    <a:pt x="4915" y="2552"/>
                  </a:cubicBezTo>
                  <a:lnTo>
                    <a:pt x="4915" y="1796"/>
                  </a:lnTo>
                  <a:cubicBezTo>
                    <a:pt x="4915" y="1103"/>
                    <a:pt x="4600" y="442"/>
                    <a:pt x="4065" y="1"/>
                  </a:cubicBezTo>
                  <a:cubicBezTo>
                    <a:pt x="3687" y="473"/>
                    <a:pt x="3088" y="788"/>
                    <a:pt x="2458" y="788"/>
                  </a:cubicBezTo>
                  <a:cubicBezTo>
                    <a:pt x="1828" y="788"/>
                    <a:pt x="1198" y="473"/>
                    <a:pt x="85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499" name="Google Shape;9499;p83"/>
            <p:cNvSpPr/>
            <p:nvPr/>
          </p:nvSpPr>
          <p:spPr>
            <a:xfrm>
              <a:off x="757150" y="4207075"/>
              <a:ext cx="122125" cy="71700"/>
            </a:xfrm>
            <a:custGeom>
              <a:avLst/>
              <a:gdLst/>
              <a:ahLst/>
              <a:cxnLst/>
              <a:rect l="l" t="t" r="r" b="b"/>
              <a:pathLst>
                <a:path w="4885" h="2868" extrusionOk="0">
                  <a:moveTo>
                    <a:pt x="820" y="0"/>
                  </a:moveTo>
                  <a:cubicBezTo>
                    <a:pt x="316" y="442"/>
                    <a:pt x="1" y="1103"/>
                    <a:pt x="1" y="1796"/>
                  </a:cubicBezTo>
                  <a:lnTo>
                    <a:pt x="1" y="2521"/>
                  </a:lnTo>
                  <a:cubicBezTo>
                    <a:pt x="1" y="2710"/>
                    <a:pt x="158" y="2867"/>
                    <a:pt x="347" y="2867"/>
                  </a:cubicBezTo>
                  <a:lnTo>
                    <a:pt x="4506" y="2867"/>
                  </a:lnTo>
                  <a:cubicBezTo>
                    <a:pt x="4727" y="2867"/>
                    <a:pt x="4884" y="2710"/>
                    <a:pt x="4884" y="2521"/>
                  </a:cubicBezTo>
                  <a:lnTo>
                    <a:pt x="4884" y="1796"/>
                  </a:lnTo>
                  <a:cubicBezTo>
                    <a:pt x="4884" y="1103"/>
                    <a:pt x="4569" y="442"/>
                    <a:pt x="4033" y="0"/>
                  </a:cubicBezTo>
                  <a:cubicBezTo>
                    <a:pt x="3655" y="473"/>
                    <a:pt x="3088" y="788"/>
                    <a:pt x="2427" y="788"/>
                  </a:cubicBezTo>
                  <a:cubicBezTo>
                    <a:pt x="1797" y="788"/>
                    <a:pt x="1198" y="473"/>
                    <a:pt x="82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00" name="Google Shape;9500;p83"/>
            <p:cNvSpPr/>
            <p:nvPr/>
          </p:nvSpPr>
          <p:spPr>
            <a:xfrm>
              <a:off x="691775" y="4139350"/>
              <a:ext cx="77225" cy="64600"/>
            </a:xfrm>
            <a:custGeom>
              <a:avLst/>
              <a:gdLst/>
              <a:ahLst/>
              <a:cxnLst/>
              <a:rect l="l" t="t" r="r" b="b"/>
              <a:pathLst>
                <a:path w="3089" h="2584" extrusionOk="0">
                  <a:moveTo>
                    <a:pt x="1198" y="0"/>
                  </a:moveTo>
                  <a:lnTo>
                    <a:pt x="1198" y="882"/>
                  </a:lnTo>
                  <a:lnTo>
                    <a:pt x="1" y="2079"/>
                  </a:lnTo>
                  <a:cubicBezTo>
                    <a:pt x="221" y="2237"/>
                    <a:pt x="284" y="2300"/>
                    <a:pt x="473" y="2583"/>
                  </a:cubicBezTo>
                  <a:lnTo>
                    <a:pt x="1545" y="1575"/>
                  </a:lnTo>
                  <a:lnTo>
                    <a:pt x="2616" y="2583"/>
                  </a:lnTo>
                  <a:cubicBezTo>
                    <a:pt x="2773" y="2394"/>
                    <a:pt x="2931" y="2237"/>
                    <a:pt x="3088" y="2111"/>
                  </a:cubicBezTo>
                  <a:lnTo>
                    <a:pt x="1891" y="882"/>
                  </a:lnTo>
                  <a:lnTo>
                    <a:pt x="189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501" name="Google Shape;9501;p83"/>
          <p:cNvGrpSpPr/>
          <p:nvPr/>
        </p:nvGrpSpPr>
        <p:grpSpPr>
          <a:xfrm>
            <a:off x="9457142" y="2042756"/>
            <a:ext cx="409641" cy="464920"/>
            <a:chOff x="2423775" y="3226875"/>
            <a:chExt cx="259925" cy="295000"/>
          </a:xfrm>
        </p:grpSpPr>
        <p:sp>
          <p:nvSpPr>
            <p:cNvPr id="9502" name="Google Shape;9502;p83"/>
            <p:cNvSpPr/>
            <p:nvPr/>
          </p:nvSpPr>
          <p:spPr>
            <a:xfrm>
              <a:off x="2509625" y="3365900"/>
              <a:ext cx="86650" cy="52000"/>
            </a:xfrm>
            <a:custGeom>
              <a:avLst/>
              <a:gdLst/>
              <a:ahLst/>
              <a:cxnLst/>
              <a:rect l="l" t="t" r="r" b="b"/>
              <a:pathLst>
                <a:path w="3466" h="2080" extrusionOk="0">
                  <a:moveTo>
                    <a:pt x="1733" y="0"/>
                  </a:moveTo>
                  <a:cubicBezTo>
                    <a:pt x="788" y="0"/>
                    <a:pt x="0" y="788"/>
                    <a:pt x="0" y="1733"/>
                  </a:cubicBezTo>
                  <a:lnTo>
                    <a:pt x="0" y="2080"/>
                  </a:lnTo>
                  <a:lnTo>
                    <a:pt x="3466" y="2080"/>
                  </a:lnTo>
                  <a:lnTo>
                    <a:pt x="3466" y="1733"/>
                  </a:lnTo>
                  <a:cubicBezTo>
                    <a:pt x="3466" y="788"/>
                    <a:pt x="2678" y="0"/>
                    <a:pt x="173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03" name="Google Shape;9503;p83"/>
            <p:cNvSpPr/>
            <p:nvPr/>
          </p:nvSpPr>
          <p:spPr>
            <a:xfrm>
              <a:off x="2534825" y="3313925"/>
              <a:ext cx="35475" cy="35450"/>
            </a:xfrm>
            <a:custGeom>
              <a:avLst/>
              <a:gdLst/>
              <a:ahLst/>
              <a:cxnLst/>
              <a:rect l="l" t="t" r="r" b="b"/>
              <a:pathLst>
                <a:path w="1419" h="1418" extrusionOk="0">
                  <a:moveTo>
                    <a:pt x="725" y="0"/>
                  </a:moveTo>
                  <a:cubicBezTo>
                    <a:pt x="316" y="0"/>
                    <a:pt x="0" y="315"/>
                    <a:pt x="0" y="725"/>
                  </a:cubicBezTo>
                  <a:cubicBezTo>
                    <a:pt x="0" y="1103"/>
                    <a:pt x="316" y="1418"/>
                    <a:pt x="725" y="1418"/>
                  </a:cubicBezTo>
                  <a:cubicBezTo>
                    <a:pt x="1103" y="1418"/>
                    <a:pt x="1418" y="1103"/>
                    <a:pt x="1418" y="725"/>
                  </a:cubicBezTo>
                  <a:cubicBezTo>
                    <a:pt x="1418" y="315"/>
                    <a:pt x="1103" y="0"/>
                    <a:pt x="72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04" name="Google Shape;9504;p83"/>
            <p:cNvSpPr/>
            <p:nvPr/>
          </p:nvSpPr>
          <p:spPr>
            <a:xfrm>
              <a:off x="2423775" y="3226875"/>
              <a:ext cx="259925" cy="295000"/>
            </a:xfrm>
            <a:custGeom>
              <a:avLst/>
              <a:gdLst/>
              <a:ahLst/>
              <a:cxnLst/>
              <a:rect l="l" t="t" r="r" b="b"/>
              <a:pathLst>
                <a:path w="10397" h="11800" extrusionOk="0">
                  <a:moveTo>
                    <a:pt x="5167" y="2757"/>
                  </a:moveTo>
                  <a:cubicBezTo>
                    <a:pt x="5923" y="2757"/>
                    <a:pt x="6553" y="3388"/>
                    <a:pt x="6553" y="4144"/>
                  </a:cubicBezTo>
                  <a:cubicBezTo>
                    <a:pt x="6553" y="4490"/>
                    <a:pt x="6396" y="4805"/>
                    <a:pt x="6175" y="5089"/>
                  </a:cubicBezTo>
                  <a:cubicBezTo>
                    <a:pt x="7026" y="5498"/>
                    <a:pt x="7593" y="6317"/>
                    <a:pt x="7593" y="7294"/>
                  </a:cubicBezTo>
                  <a:lnTo>
                    <a:pt x="7593" y="8019"/>
                  </a:lnTo>
                  <a:cubicBezTo>
                    <a:pt x="7593" y="8208"/>
                    <a:pt x="7435" y="8365"/>
                    <a:pt x="7246" y="8365"/>
                  </a:cubicBezTo>
                  <a:lnTo>
                    <a:pt x="3088" y="8365"/>
                  </a:lnTo>
                  <a:cubicBezTo>
                    <a:pt x="2867" y="8365"/>
                    <a:pt x="2710" y="8208"/>
                    <a:pt x="2710" y="8019"/>
                  </a:cubicBezTo>
                  <a:lnTo>
                    <a:pt x="2710" y="7294"/>
                  </a:lnTo>
                  <a:cubicBezTo>
                    <a:pt x="2710" y="6317"/>
                    <a:pt x="3308" y="5498"/>
                    <a:pt x="4127" y="5089"/>
                  </a:cubicBezTo>
                  <a:cubicBezTo>
                    <a:pt x="3907" y="4868"/>
                    <a:pt x="3781" y="4553"/>
                    <a:pt x="3781" y="4144"/>
                  </a:cubicBezTo>
                  <a:cubicBezTo>
                    <a:pt x="3781" y="3388"/>
                    <a:pt x="4411" y="2757"/>
                    <a:pt x="5167" y="2757"/>
                  </a:cubicBezTo>
                  <a:close/>
                  <a:moveTo>
                    <a:pt x="5183" y="1"/>
                  </a:moveTo>
                  <a:cubicBezTo>
                    <a:pt x="5128" y="1"/>
                    <a:pt x="5073" y="17"/>
                    <a:pt x="5010" y="48"/>
                  </a:cubicBezTo>
                  <a:cubicBezTo>
                    <a:pt x="3964" y="646"/>
                    <a:pt x="2946" y="940"/>
                    <a:pt x="1919" y="940"/>
                  </a:cubicBezTo>
                  <a:cubicBezTo>
                    <a:pt x="1430" y="940"/>
                    <a:pt x="939" y="873"/>
                    <a:pt x="441" y="741"/>
                  </a:cubicBezTo>
                  <a:cubicBezTo>
                    <a:pt x="402" y="722"/>
                    <a:pt x="363" y="714"/>
                    <a:pt x="326" y="714"/>
                  </a:cubicBezTo>
                  <a:cubicBezTo>
                    <a:pt x="243" y="714"/>
                    <a:pt x="170" y="751"/>
                    <a:pt x="126" y="773"/>
                  </a:cubicBezTo>
                  <a:cubicBezTo>
                    <a:pt x="32" y="836"/>
                    <a:pt x="0" y="930"/>
                    <a:pt x="0" y="1056"/>
                  </a:cubicBezTo>
                  <a:lnTo>
                    <a:pt x="0" y="5026"/>
                  </a:lnTo>
                  <a:cubicBezTo>
                    <a:pt x="0" y="8145"/>
                    <a:pt x="2080" y="10949"/>
                    <a:pt x="5104" y="11799"/>
                  </a:cubicBezTo>
                  <a:lnTo>
                    <a:pt x="5262" y="11799"/>
                  </a:lnTo>
                  <a:cubicBezTo>
                    <a:pt x="8255" y="10917"/>
                    <a:pt x="10397" y="8145"/>
                    <a:pt x="10397" y="5026"/>
                  </a:cubicBezTo>
                  <a:lnTo>
                    <a:pt x="10397" y="1056"/>
                  </a:lnTo>
                  <a:cubicBezTo>
                    <a:pt x="10397" y="930"/>
                    <a:pt x="10365" y="836"/>
                    <a:pt x="10271" y="773"/>
                  </a:cubicBezTo>
                  <a:cubicBezTo>
                    <a:pt x="10162" y="751"/>
                    <a:pt x="10084" y="714"/>
                    <a:pt x="10014" y="714"/>
                  </a:cubicBezTo>
                  <a:cubicBezTo>
                    <a:pt x="9983" y="714"/>
                    <a:pt x="9954" y="722"/>
                    <a:pt x="9924" y="741"/>
                  </a:cubicBezTo>
                  <a:cubicBezTo>
                    <a:pt x="9414" y="877"/>
                    <a:pt x="8910" y="946"/>
                    <a:pt x="8409" y="946"/>
                  </a:cubicBezTo>
                  <a:cubicBezTo>
                    <a:pt x="7395" y="946"/>
                    <a:pt x="6389" y="660"/>
                    <a:pt x="5356" y="48"/>
                  </a:cubicBezTo>
                  <a:cubicBezTo>
                    <a:pt x="5293" y="17"/>
                    <a:pt x="5238" y="1"/>
                    <a:pt x="518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505" name="Google Shape;9505;p83"/>
          <p:cNvGrpSpPr/>
          <p:nvPr/>
        </p:nvGrpSpPr>
        <p:grpSpPr>
          <a:xfrm>
            <a:off x="9426725" y="2631137"/>
            <a:ext cx="470476" cy="463068"/>
            <a:chOff x="2404875" y="3592725"/>
            <a:chExt cx="298525" cy="293825"/>
          </a:xfrm>
        </p:grpSpPr>
        <p:sp>
          <p:nvSpPr>
            <p:cNvPr id="9506" name="Google Shape;9506;p83"/>
            <p:cNvSpPr/>
            <p:nvPr/>
          </p:nvSpPr>
          <p:spPr>
            <a:xfrm>
              <a:off x="2404875" y="3747900"/>
              <a:ext cx="52775" cy="138650"/>
            </a:xfrm>
            <a:custGeom>
              <a:avLst/>
              <a:gdLst/>
              <a:ahLst/>
              <a:cxnLst/>
              <a:rect l="l" t="t" r="r" b="b"/>
              <a:pathLst>
                <a:path w="2111" h="5546" extrusionOk="0">
                  <a:moveTo>
                    <a:pt x="378" y="0"/>
                  </a:moveTo>
                  <a:cubicBezTo>
                    <a:pt x="158" y="0"/>
                    <a:pt x="0" y="158"/>
                    <a:pt x="0" y="347"/>
                  </a:cubicBezTo>
                  <a:lnTo>
                    <a:pt x="0" y="5198"/>
                  </a:lnTo>
                  <a:cubicBezTo>
                    <a:pt x="0" y="5419"/>
                    <a:pt x="158" y="5545"/>
                    <a:pt x="378" y="5545"/>
                  </a:cubicBezTo>
                  <a:lnTo>
                    <a:pt x="1071" y="5545"/>
                  </a:lnTo>
                  <a:cubicBezTo>
                    <a:pt x="1670" y="5545"/>
                    <a:pt x="2111" y="5072"/>
                    <a:pt x="2111" y="4537"/>
                  </a:cubicBezTo>
                  <a:lnTo>
                    <a:pt x="2111" y="1040"/>
                  </a:lnTo>
                  <a:cubicBezTo>
                    <a:pt x="2111" y="441"/>
                    <a:pt x="1638" y="0"/>
                    <a:pt x="107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07" name="Google Shape;9507;p83"/>
            <p:cNvSpPr/>
            <p:nvPr/>
          </p:nvSpPr>
          <p:spPr>
            <a:xfrm>
              <a:off x="2458425" y="3592725"/>
              <a:ext cx="190625" cy="160700"/>
            </a:xfrm>
            <a:custGeom>
              <a:avLst/>
              <a:gdLst/>
              <a:ahLst/>
              <a:cxnLst/>
              <a:rect l="l" t="t" r="r" b="b"/>
              <a:pathLst>
                <a:path w="7625" h="6428" extrusionOk="0">
                  <a:moveTo>
                    <a:pt x="3781" y="631"/>
                  </a:moveTo>
                  <a:cubicBezTo>
                    <a:pt x="3970" y="631"/>
                    <a:pt x="4128" y="788"/>
                    <a:pt x="4128" y="977"/>
                  </a:cubicBezTo>
                  <a:lnTo>
                    <a:pt x="4128" y="1418"/>
                  </a:lnTo>
                  <a:cubicBezTo>
                    <a:pt x="4380" y="1481"/>
                    <a:pt x="4569" y="1639"/>
                    <a:pt x="4758" y="1860"/>
                  </a:cubicBezTo>
                  <a:cubicBezTo>
                    <a:pt x="4884" y="2017"/>
                    <a:pt x="4884" y="2206"/>
                    <a:pt x="4726" y="2332"/>
                  </a:cubicBezTo>
                  <a:cubicBezTo>
                    <a:pt x="4657" y="2373"/>
                    <a:pt x="4583" y="2397"/>
                    <a:pt x="4510" y="2397"/>
                  </a:cubicBezTo>
                  <a:cubicBezTo>
                    <a:pt x="4416" y="2397"/>
                    <a:pt x="4325" y="2358"/>
                    <a:pt x="4254" y="2269"/>
                  </a:cubicBezTo>
                  <a:cubicBezTo>
                    <a:pt x="4114" y="2106"/>
                    <a:pt x="3957" y="2012"/>
                    <a:pt x="3821" y="2012"/>
                  </a:cubicBezTo>
                  <a:cubicBezTo>
                    <a:pt x="3773" y="2012"/>
                    <a:pt x="3728" y="2024"/>
                    <a:pt x="3687" y="2049"/>
                  </a:cubicBezTo>
                  <a:cubicBezTo>
                    <a:pt x="3592" y="2080"/>
                    <a:pt x="3466" y="2238"/>
                    <a:pt x="3466" y="2364"/>
                  </a:cubicBezTo>
                  <a:cubicBezTo>
                    <a:pt x="3466" y="2553"/>
                    <a:pt x="3624" y="2710"/>
                    <a:pt x="3813" y="2710"/>
                  </a:cubicBezTo>
                  <a:cubicBezTo>
                    <a:pt x="4411" y="2710"/>
                    <a:pt x="4852" y="3183"/>
                    <a:pt x="4852" y="3750"/>
                  </a:cubicBezTo>
                  <a:cubicBezTo>
                    <a:pt x="4852" y="4159"/>
                    <a:pt x="4600" y="4537"/>
                    <a:pt x="4222" y="4663"/>
                  </a:cubicBezTo>
                  <a:lnTo>
                    <a:pt x="4159" y="4663"/>
                  </a:lnTo>
                  <a:lnTo>
                    <a:pt x="4159" y="5073"/>
                  </a:lnTo>
                  <a:cubicBezTo>
                    <a:pt x="4159" y="5262"/>
                    <a:pt x="4002" y="5420"/>
                    <a:pt x="3813" y="5420"/>
                  </a:cubicBezTo>
                  <a:cubicBezTo>
                    <a:pt x="3624" y="5420"/>
                    <a:pt x="3466" y="5262"/>
                    <a:pt x="3466" y="5073"/>
                  </a:cubicBezTo>
                  <a:lnTo>
                    <a:pt x="3466" y="4663"/>
                  </a:lnTo>
                  <a:cubicBezTo>
                    <a:pt x="3277" y="4600"/>
                    <a:pt x="3119" y="4537"/>
                    <a:pt x="2962" y="4348"/>
                  </a:cubicBezTo>
                  <a:cubicBezTo>
                    <a:pt x="2836" y="4254"/>
                    <a:pt x="2804" y="4002"/>
                    <a:pt x="2962" y="3876"/>
                  </a:cubicBezTo>
                  <a:cubicBezTo>
                    <a:pt x="3013" y="3825"/>
                    <a:pt x="3108" y="3793"/>
                    <a:pt x="3206" y="3793"/>
                  </a:cubicBezTo>
                  <a:cubicBezTo>
                    <a:pt x="3290" y="3793"/>
                    <a:pt x="3376" y="3817"/>
                    <a:pt x="3435" y="3876"/>
                  </a:cubicBezTo>
                  <a:cubicBezTo>
                    <a:pt x="3549" y="3990"/>
                    <a:pt x="3679" y="4071"/>
                    <a:pt x="3803" y="4071"/>
                  </a:cubicBezTo>
                  <a:cubicBezTo>
                    <a:pt x="3850" y="4071"/>
                    <a:pt x="3895" y="4059"/>
                    <a:pt x="3939" y="4033"/>
                  </a:cubicBezTo>
                  <a:cubicBezTo>
                    <a:pt x="4065" y="4002"/>
                    <a:pt x="4128" y="3844"/>
                    <a:pt x="4128" y="3718"/>
                  </a:cubicBezTo>
                  <a:cubicBezTo>
                    <a:pt x="4128" y="3529"/>
                    <a:pt x="3970" y="3372"/>
                    <a:pt x="3781" y="3372"/>
                  </a:cubicBezTo>
                  <a:cubicBezTo>
                    <a:pt x="3182" y="3372"/>
                    <a:pt x="2741" y="2899"/>
                    <a:pt x="2741" y="2364"/>
                  </a:cubicBezTo>
                  <a:cubicBezTo>
                    <a:pt x="2741" y="1954"/>
                    <a:pt x="3025" y="1576"/>
                    <a:pt x="3435" y="1418"/>
                  </a:cubicBezTo>
                  <a:lnTo>
                    <a:pt x="3435" y="977"/>
                  </a:lnTo>
                  <a:cubicBezTo>
                    <a:pt x="3435" y="788"/>
                    <a:pt x="3592" y="631"/>
                    <a:pt x="3781" y="631"/>
                  </a:cubicBezTo>
                  <a:close/>
                  <a:moveTo>
                    <a:pt x="3813" y="1"/>
                  </a:moveTo>
                  <a:cubicBezTo>
                    <a:pt x="1733" y="1"/>
                    <a:pt x="0" y="1734"/>
                    <a:pt x="0" y="3813"/>
                  </a:cubicBezTo>
                  <a:cubicBezTo>
                    <a:pt x="0" y="4537"/>
                    <a:pt x="190" y="5231"/>
                    <a:pt x="536" y="5829"/>
                  </a:cubicBezTo>
                  <a:cubicBezTo>
                    <a:pt x="1009" y="5546"/>
                    <a:pt x="1544" y="5420"/>
                    <a:pt x="2080" y="5420"/>
                  </a:cubicBezTo>
                  <a:cubicBezTo>
                    <a:pt x="2146" y="5414"/>
                    <a:pt x="2213" y="5411"/>
                    <a:pt x="2279" y="5411"/>
                  </a:cubicBezTo>
                  <a:cubicBezTo>
                    <a:pt x="2936" y="5411"/>
                    <a:pt x="3587" y="5692"/>
                    <a:pt x="4159" y="6207"/>
                  </a:cubicBezTo>
                  <a:lnTo>
                    <a:pt x="5892" y="6207"/>
                  </a:lnTo>
                  <a:cubicBezTo>
                    <a:pt x="6144" y="6207"/>
                    <a:pt x="6364" y="6302"/>
                    <a:pt x="6585" y="6428"/>
                  </a:cubicBezTo>
                  <a:cubicBezTo>
                    <a:pt x="7215" y="5735"/>
                    <a:pt x="7625" y="4789"/>
                    <a:pt x="7625" y="3813"/>
                  </a:cubicBezTo>
                  <a:cubicBezTo>
                    <a:pt x="7625" y="1734"/>
                    <a:pt x="5892" y="1"/>
                    <a:pt x="381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08" name="Google Shape;9508;p83"/>
            <p:cNvSpPr/>
            <p:nvPr/>
          </p:nvSpPr>
          <p:spPr>
            <a:xfrm>
              <a:off x="2474975" y="3742775"/>
              <a:ext cx="228425" cy="125650"/>
            </a:xfrm>
            <a:custGeom>
              <a:avLst/>
              <a:gdLst/>
              <a:ahLst/>
              <a:cxnLst/>
              <a:rect l="l" t="t" r="r" b="b"/>
              <a:pathLst>
                <a:path w="9137" h="5026" extrusionOk="0">
                  <a:moveTo>
                    <a:pt x="1422" y="0"/>
                  </a:moveTo>
                  <a:cubicBezTo>
                    <a:pt x="918" y="0"/>
                    <a:pt x="416" y="160"/>
                    <a:pt x="0" y="457"/>
                  </a:cubicBezTo>
                  <a:lnTo>
                    <a:pt x="0" y="5025"/>
                  </a:lnTo>
                  <a:lnTo>
                    <a:pt x="5230" y="5025"/>
                  </a:lnTo>
                  <a:cubicBezTo>
                    <a:pt x="5923" y="5025"/>
                    <a:pt x="6490" y="4679"/>
                    <a:pt x="6900" y="4143"/>
                  </a:cubicBezTo>
                  <a:lnTo>
                    <a:pt x="8916" y="1245"/>
                  </a:lnTo>
                  <a:cubicBezTo>
                    <a:pt x="9137" y="930"/>
                    <a:pt x="9074" y="489"/>
                    <a:pt x="8727" y="268"/>
                  </a:cubicBezTo>
                  <a:cubicBezTo>
                    <a:pt x="8633" y="221"/>
                    <a:pt x="8517" y="196"/>
                    <a:pt x="8398" y="196"/>
                  </a:cubicBezTo>
                  <a:cubicBezTo>
                    <a:pt x="8196" y="196"/>
                    <a:pt x="7983" y="268"/>
                    <a:pt x="7845" y="426"/>
                  </a:cubicBezTo>
                  <a:lnTo>
                    <a:pt x="5955" y="2726"/>
                  </a:lnTo>
                  <a:cubicBezTo>
                    <a:pt x="5829" y="2883"/>
                    <a:pt x="5545" y="2978"/>
                    <a:pt x="5419" y="2978"/>
                  </a:cubicBezTo>
                  <a:lnTo>
                    <a:pt x="3119" y="2978"/>
                  </a:lnTo>
                  <a:cubicBezTo>
                    <a:pt x="2899" y="2978"/>
                    <a:pt x="2741" y="2820"/>
                    <a:pt x="2741" y="2631"/>
                  </a:cubicBezTo>
                  <a:cubicBezTo>
                    <a:pt x="2741" y="2411"/>
                    <a:pt x="2899" y="2253"/>
                    <a:pt x="3119" y="2253"/>
                  </a:cubicBezTo>
                  <a:lnTo>
                    <a:pt x="5198" y="2253"/>
                  </a:lnTo>
                  <a:cubicBezTo>
                    <a:pt x="5576" y="2253"/>
                    <a:pt x="5923" y="1938"/>
                    <a:pt x="5923" y="1560"/>
                  </a:cubicBezTo>
                  <a:cubicBezTo>
                    <a:pt x="5923" y="1150"/>
                    <a:pt x="5576" y="835"/>
                    <a:pt x="5198" y="835"/>
                  </a:cubicBezTo>
                  <a:lnTo>
                    <a:pt x="3340" y="835"/>
                  </a:lnTo>
                  <a:cubicBezTo>
                    <a:pt x="3182" y="835"/>
                    <a:pt x="3088" y="741"/>
                    <a:pt x="2962" y="615"/>
                  </a:cubicBezTo>
                  <a:cubicBezTo>
                    <a:pt x="2773" y="426"/>
                    <a:pt x="2520" y="300"/>
                    <a:pt x="2300" y="174"/>
                  </a:cubicBezTo>
                  <a:cubicBezTo>
                    <a:pt x="2019" y="56"/>
                    <a:pt x="1720" y="0"/>
                    <a:pt x="142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509" name="Google Shape;9509;p83"/>
          <p:cNvGrpSpPr/>
          <p:nvPr/>
        </p:nvGrpSpPr>
        <p:grpSpPr>
          <a:xfrm>
            <a:off x="9427966" y="3225223"/>
            <a:ext cx="467993" cy="465511"/>
            <a:chOff x="2404875" y="3955825"/>
            <a:chExt cx="296950" cy="295375"/>
          </a:xfrm>
        </p:grpSpPr>
        <p:sp>
          <p:nvSpPr>
            <p:cNvPr id="9510" name="Google Shape;9510;p83"/>
            <p:cNvSpPr/>
            <p:nvPr/>
          </p:nvSpPr>
          <p:spPr>
            <a:xfrm>
              <a:off x="2404875" y="3955825"/>
              <a:ext cx="219775" cy="224500"/>
            </a:xfrm>
            <a:custGeom>
              <a:avLst/>
              <a:gdLst/>
              <a:ahLst/>
              <a:cxnLst/>
              <a:rect l="l" t="t" r="r" b="b"/>
              <a:pathLst>
                <a:path w="8791" h="8980" extrusionOk="0">
                  <a:moveTo>
                    <a:pt x="4537" y="0"/>
                  </a:moveTo>
                  <a:cubicBezTo>
                    <a:pt x="2048" y="0"/>
                    <a:pt x="0" y="2017"/>
                    <a:pt x="0" y="4506"/>
                  </a:cubicBezTo>
                  <a:cubicBezTo>
                    <a:pt x="0" y="6963"/>
                    <a:pt x="2048" y="8979"/>
                    <a:pt x="4537" y="8979"/>
                  </a:cubicBezTo>
                  <a:cubicBezTo>
                    <a:pt x="6459" y="8979"/>
                    <a:pt x="8160" y="7719"/>
                    <a:pt x="8790" y="5986"/>
                  </a:cubicBezTo>
                  <a:cubicBezTo>
                    <a:pt x="8633" y="5860"/>
                    <a:pt x="8443" y="5640"/>
                    <a:pt x="8286" y="5514"/>
                  </a:cubicBezTo>
                  <a:lnTo>
                    <a:pt x="7498" y="5514"/>
                  </a:lnTo>
                  <a:cubicBezTo>
                    <a:pt x="7057" y="6742"/>
                    <a:pt x="5923" y="7593"/>
                    <a:pt x="4568" y="7593"/>
                  </a:cubicBezTo>
                  <a:cubicBezTo>
                    <a:pt x="2836" y="7593"/>
                    <a:pt x="1481" y="6175"/>
                    <a:pt x="1481" y="4506"/>
                  </a:cubicBezTo>
                  <a:cubicBezTo>
                    <a:pt x="1481" y="2804"/>
                    <a:pt x="2867" y="1387"/>
                    <a:pt x="4568" y="1387"/>
                  </a:cubicBezTo>
                  <a:cubicBezTo>
                    <a:pt x="5923" y="1387"/>
                    <a:pt x="7057" y="2237"/>
                    <a:pt x="7498" y="3466"/>
                  </a:cubicBezTo>
                  <a:lnTo>
                    <a:pt x="8286" y="3466"/>
                  </a:lnTo>
                  <a:cubicBezTo>
                    <a:pt x="8443" y="3308"/>
                    <a:pt x="8633" y="3088"/>
                    <a:pt x="8790" y="2993"/>
                  </a:cubicBezTo>
                  <a:cubicBezTo>
                    <a:pt x="8160" y="1261"/>
                    <a:pt x="6522" y="0"/>
                    <a:pt x="453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11" name="Google Shape;9511;p83"/>
            <p:cNvSpPr/>
            <p:nvPr/>
          </p:nvSpPr>
          <p:spPr>
            <a:xfrm>
              <a:off x="2510400" y="4024075"/>
              <a:ext cx="191425" cy="87575"/>
            </a:xfrm>
            <a:custGeom>
              <a:avLst/>
              <a:gdLst/>
              <a:ahLst/>
              <a:cxnLst/>
              <a:rect l="l" t="t" r="r" b="b"/>
              <a:pathLst>
                <a:path w="7657" h="3503" extrusionOk="0">
                  <a:moveTo>
                    <a:pt x="7260" y="0"/>
                  </a:moveTo>
                  <a:cubicBezTo>
                    <a:pt x="7232" y="0"/>
                    <a:pt x="7206" y="4"/>
                    <a:pt x="7184" y="11"/>
                  </a:cubicBezTo>
                  <a:lnTo>
                    <a:pt x="5073" y="736"/>
                  </a:lnTo>
                  <a:cubicBezTo>
                    <a:pt x="5042" y="736"/>
                    <a:pt x="5010" y="767"/>
                    <a:pt x="4947" y="799"/>
                  </a:cubicBezTo>
                  <a:lnTo>
                    <a:pt x="4380" y="1398"/>
                  </a:lnTo>
                  <a:lnTo>
                    <a:pt x="347" y="1398"/>
                  </a:lnTo>
                  <a:cubicBezTo>
                    <a:pt x="158" y="1398"/>
                    <a:pt x="1" y="1555"/>
                    <a:pt x="1" y="1744"/>
                  </a:cubicBezTo>
                  <a:cubicBezTo>
                    <a:pt x="1" y="1965"/>
                    <a:pt x="158" y="2122"/>
                    <a:pt x="347" y="2122"/>
                  </a:cubicBezTo>
                  <a:lnTo>
                    <a:pt x="4380" y="2122"/>
                  </a:lnTo>
                  <a:lnTo>
                    <a:pt x="4947" y="2689"/>
                  </a:lnTo>
                  <a:cubicBezTo>
                    <a:pt x="5010" y="2752"/>
                    <a:pt x="5042" y="2784"/>
                    <a:pt x="5073" y="2784"/>
                  </a:cubicBezTo>
                  <a:lnTo>
                    <a:pt x="7184" y="3477"/>
                  </a:lnTo>
                  <a:cubicBezTo>
                    <a:pt x="7210" y="3494"/>
                    <a:pt x="7242" y="3502"/>
                    <a:pt x="7275" y="3502"/>
                  </a:cubicBezTo>
                  <a:cubicBezTo>
                    <a:pt x="7362" y="3502"/>
                    <a:pt x="7462" y="3451"/>
                    <a:pt x="7531" y="3382"/>
                  </a:cubicBezTo>
                  <a:cubicBezTo>
                    <a:pt x="7594" y="3256"/>
                    <a:pt x="7657" y="3099"/>
                    <a:pt x="7562" y="2973"/>
                  </a:cubicBezTo>
                  <a:lnTo>
                    <a:pt x="6932" y="1744"/>
                  </a:lnTo>
                  <a:lnTo>
                    <a:pt x="7562" y="547"/>
                  </a:lnTo>
                  <a:cubicBezTo>
                    <a:pt x="7657" y="389"/>
                    <a:pt x="7594" y="232"/>
                    <a:pt x="7531" y="137"/>
                  </a:cubicBezTo>
                  <a:cubicBezTo>
                    <a:pt x="7458" y="41"/>
                    <a:pt x="7349" y="0"/>
                    <a:pt x="726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12" name="Google Shape;9512;p83"/>
            <p:cNvSpPr/>
            <p:nvPr/>
          </p:nvSpPr>
          <p:spPr>
            <a:xfrm>
              <a:off x="2424550" y="4188175"/>
              <a:ext cx="189050" cy="63025"/>
            </a:xfrm>
            <a:custGeom>
              <a:avLst/>
              <a:gdLst/>
              <a:ahLst/>
              <a:cxnLst/>
              <a:rect l="l" t="t" r="r" b="b"/>
              <a:pathLst>
                <a:path w="7562" h="2521" extrusionOk="0">
                  <a:moveTo>
                    <a:pt x="1828" y="0"/>
                  </a:moveTo>
                  <a:lnTo>
                    <a:pt x="1482" y="1135"/>
                  </a:lnTo>
                  <a:lnTo>
                    <a:pt x="1040" y="1135"/>
                  </a:lnTo>
                  <a:cubicBezTo>
                    <a:pt x="442" y="1135"/>
                    <a:pt x="1" y="1607"/>
                    <a:pt x="1" y="2174"/>
                  </a:cubicBezTo>
                  <a:cubicBezTo>
                    <a:pt x="1" y="2363"/>
                    <a:pt x="158" y="2521"/>
                    <a:pt x="379" y="2521"/>
                  </a:cubicBezTo>
                  <a:lnTo>
                    <a:pt x="7310" y="2521"/>
                  </a:lnTo>
                  <a:cubicBezTo>
                    <a:pt x="7404" y="2489"/>
                    <a:pt x="7562" y="2363"/>
                    <a:pt x="7562" y="2174"/>
                  </a:cubicBezTo>
                  <a:cubicBezTo>
                    <a:pt x="7562" y="1576"/>
                    <a:pt x="7089" y="1135"/>
                    <a:pt x="6554" y="1135"/>
                  </a:cubicBezTo>
                  <a:lnTo>
                    <a:pt x="6113" y="1135"/>
                  </a:lnTo>
                  <a:lnTo>
                    <a:pt x="5766" y="0"/>
                  </a:lnTo>
                  <a:cubicBezTo>
                    <a:pt x="5168" y="252"/>
                    <a:pt x="4506" y="410"/>
                    <a:pt x="3781" y="410"/>
                  </a:cubicBezTo>
                  <a:cubicBezTo>
                    <a:pt x="3088" y="410"/>
                    <a:pt x="2427" y="252"/>
                    <a:pt x="182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13" name="Google Shape;9513;p83"/>
            <p:cNvSpPr/>
            <p:nvPr/>
          </p:nvSpPr>
          <p:spPr>
            <a:xfrm>
              <a:off x="2457625" y="4007025"/>
              <a:ext cx="115025" cy="122100"/>
            </a:xfrm>
            <a:custGeom>
              <a:avLst/>
              <a:gdLst/>
              <a:ahLst/>
              <a:cxnLst/>
              <a:rect l="l" t="t" r="r" b="b"/>
              <a:pathLst>
                <a:path w="4601" h="4884" extrusionOk="0">
                  <a:moveTo>
                    <a:pt x="2427" y="0"/>
                  </a:moveTo>
                  <a:cubicBezTo>
                    <a:pt x="1104" y="0"/>
                    <a:pt x="1" y="1103"/>
                    <a:pt x="1" y="2458"/>
                  </a:cubicBezTo>
                  <a:cubicBezTo>
                    <a:pt x="1" y="3781"/>
                    <a:pt x="1104" y="4884"/>
                    <a:pt x="2427" y="4884"/>
                  </a:cubicBezTo>
                  <a:cubicBezTo>
                    <a:pt x="3404" y="4884"/>
                    <a:pt x="4254" y="4348"/>
                    <a:pt x="4601" y="3497"/>
                  </a:cubicBezTo>
                  <a:lnTo>
                    <a:pt x="2427" y="3497"/>
                  </a:lnTo>
                  <a:cubicBezTo>
                    <a:pt x="1828" y="3497"/>
                    <a:pt x="1419" y="3025"/>
                    <a:pt x="1419" y="2489"/>
                  </a:cubicBezTo>
                  <a:cubicBezTo>
                    <a:pt x="1356" y="1859"/>
                    <a:pt x="1828" y="1386"/>
                    <a:pt x="2427" y="1386"/>
                  </a:cubicBezTo>
                  <a:lnTo>
                    <a:pt x="4601" y="1386"/>
                  </a:lnTo>
                  <a:cubicBezTo>
                    <a:pt x="4191" y="567"/>
                    <a:pt x="3372" y="0"/>
                    <a:pt x="242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514" name="Google Shape;9514;p83"/>
          <p:cNvGrpSpPr/>
          <p:nvPr/>
        </p:nvGrpSpPr>
        <p:grpSpPr>
          <a:xfrm>
            <a:off x="7686606" y="3844149"/>
            <a:ext cx="465551" cy="466772"/>
            <a:chOff x="4263650" y="3235150"/>
            <a:chExt cx="295400" cy="296175"/>
          </a:xfrm>
        </p:grpSpPr>
        <p:sp>
          <p:nvSpPr>
            <p:cNvPr id="9515" name="Google Shape;9515;p83"/>
            <p:cNvSpPr/>
            <p:nvPr/>
          </p:nvSpPr>
          <p:spPr>
            <a:xfrm>
              <a:off x="4393625" y="3391100"/>
              <a:ext cx="35450" cy="35475"/>
            </a:xfrm>
            <a:custGeom>
              <a:avLst/>
              <a:gdLst/>
              <a:ahLst/>
              <a:cxnLst/>
              <a:rect l="l" t="t" r="r" b="b"/>
              <a:pathLst>
                <a:path w="1418" h="1419" extrusionOk="0">
                  <a:moveTo>
                    <a:pt x="725" y="1"/>
                  </a:moveTo>
                  <a:cubicBezTo>
                    <a:pt x="315" y="1"/>
                    <a:pt x="0" y="316"/>
                    <a:pt x="0" y="694"/>
                  </a:cubicBezTo>
                  <a:cubicBezTo>
                    <a:pt x="63" y="1103"/>
                    <a:pt x="315" y="1418"/>
                    <a:pt x="725" y="1418"/>
                  </a:cubicBezTo>
                  <a:cubicBezTo>
                    <a:pt x="1103" y="1418"/>
                    <a:pt x="1418" y="1103"/>
                    <a:pt x="1418" y="694"/>
                  </a:cubicBezTo>
                  <a:cubicBezTo>
                    <a:pt x="1418" y="316"/>
                    <a:pt x="1103" y="1"/>
                    <a:pt x="72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16" name="Google Shape;9516;p83"/>
            <p:cNvSpPr/>
            <p:nvPr/>
          </p:nvSpPr>
          <p:spPr>
            <a:xfrm>
              <a:off x="4377075" y="3443875"/>
              <a:ext cx="70125" cy="34675"/>
            </a:xfrm>
            <a:custGeom>
              <a:avLst/>
              <a:gdLst/>
              <a:ahLst/>
              <a:cxnLst/>
              <a:rect l="l" t="t" r="r" b="b"/>
              <a:pathLst>
                <a:path w="2805" h="1387" extrusionOk="0">
                  <a:moveTo>
                    <a:pt x="1387" y="0"/>
                  </a:moveTo>
                  <a:cubicBezTo>
                    <a:pt x="631" y="0"/>
                    <a:pt x="1" y="630"/>
                    <a:pt x="1" y="1387"/>
                  </a:cubicBezTo>
                  <a:lnTo>
                    <a:pt x="2805" y="1387"/>
                  </a:lnTo>
                  <a:cubicBezTo>
                    <a:pt x="2805" y="630"/>
                    <a:pt x="2174" y="0"/>
                    <a:pt x="138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17" name="Google Shape;9517;p83"/>
            <p:cNvSpPr/>
            <p:nvPr/>
          </p:nvSpPr>
          <p:spPr>
            <a:xfrm>
              <a:off x="4333750" y="3357225"/>
              <a:ext cx="156775" cy="174100"/>
            </a:xfrm>
            <a:custGeom>
              <a:avLst/>
              <a:gdLst/>
              <a:ahLst/>
              <a:cxnLst/>
              <a:rect l="l" t="t" r="r" b="b"/>
              <a:pathLst>
                <a:path w="6271" h="6964" extrusionOk="0">
                  <a:moveTo>
                    <a:pt x="3088" y="725"/>
                  </a:moveTo>
                  <a:cubicBezTo>
                    <a:pt x="3813" y="725"/>
                    <a:pt x="4506" y="1356"/>
                    <a:pt x="4506" y="2080"/>
                  </a:cubicBezTo>
                  <a:cubicBezTo>
                    <a:pt x="4506" y="2458"/>
                    <a:pt x="4348" y="2805"/>
                    <a:pt x="4096" y="3025"/>
                  </a:cubicBezTo>
                  <a:cubicBezTo>
                    <a:pt x="4727" y="3372"/>
                    <a:pt x="5168" y="4065"/>
                    <a:pt x="5168" y="4853"/>
                  </a:cubicBezTo>
                  <a:lnTo>
                    <a:pt x="5168" y="5199"/>
                  </a:lnTo>
                  <a:cubicBezTo>
                    <a:pt x="5168" y="5388"/>
                    <a:pt x="5010" y="5546"/>
                    <a:pt x="4821" y="5546"/>
                  </a:cubicBezTo>
                  <a:lnTo>
                    <a:pt x="1293" y="5546"/>
                  </a:lnTo>
                  <a:cubicBezTo>
                    <a:pt x="1103" y="5546"/>
                    <a:pt x="946" y="5388"/>
                    <a:pt x="946" y="5199"/>
                  </a:cubicBezTo>
                  <a:lnTo>
                    <a:pt x="946" y="4853"/>
                  </a:lnTo>
                  <a:lnTo>
                    <a:pt x="1040" y="4853"/>
                  </a:lnTo>
                  <a:cubicBezTo>
                    <a:pt x="1040" y="4065"/>
                    <a:pt x="1450" y="3403"/>
                    <a:pt x="2080" y="3025"/>
                  </a:cubicBezTo>
                  <a:cubicBezTo>
                    <a:pt x="1860" y="2805"/>
                    <a:pt x="1702" y="2458"/>
                    <a:pt x="1702" y="2080"/>
                  </a:cubicBezTo>
                  <a:cubicBezTo>
                    <a:pt x="1702" y="1356"/>
                    <a:pt x="2332" y="725"/>
                    <a:pt x="3088" y="725"/>
                  </a:cubicBezTo>
                  <a:close/>
                  <a:moveTo>
                    <a:pt x="1" y="1"/>
                  </a:moveTo>
                  <a:lnTo>
                    <a:pt x="1" y="6617"/>
                  </a:lnTo>
                  <a:cubicBezTo>
                    <a:pt x="1" y="6806"/>
                    <a:pt x="158" y="6963"/>
                    <a:pt x="347" y="6963"/>
                  </a:cubicBezTo>
                  <a:lnTo>
                    <a:pt x="5924" y="6963"/>
                  </a:lnTo>
                  <a:cubicBezTo>
                    <a:pt x="6113" y="6963"/>
                    <a:pt x="6270" y="6806"/>
                    <a:pt x="6270" y="6617"/>
                  </a:cubicBezTo>
                  <a:lnTo>
                    <a:pt x="627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18" name="Google Shape;9518;p83"/>
            <p:cNvSpPr/>
            <p:nvPr/>
          </p:nvSpPr>
          <p:spPr>
            <a:xfrm>
              <a:off x="4316425" y="3235150"/>
              <a:ext cx="191425" cy="35475"/>
            </a:xfrm>
            <a:custGeom>
              <a:avLst/>
              <a:gdLst/>
              <a:ahLst/>
              <a:cxnLst/>
              <a:rect l="l" t="t" r="r" b="b"/>
              <a:pathLst>
                <a:path w="7657" h="1419" extrusionOk="0">
                  <a:moveTo>
                    <a:pt x="347" y="1"/>
                  </a:moveTo>
                  <a:cubicBezTo>
                    <a:pt x="158" y="1"/>
                    <a:pt x="1" y="158"/>
                    <a:pt x="1" y="347"/>
                  </a:cubicBezTo>
                  <a:lnTo>
                    <a:pt x="1" y="1418"/>
                  </a:lnTo>
                  <a:lnTo>
                    <a:pt x="7625" y="1418"/>
                  </a:lnTo>
                  <a:lnTo>
                    <a:pt x="7625" y="347"/>
                  </a:lnTo>
                  <a:lnTo>
                    <a:pt x="7656" y="347"/>
                  </a:lnTo>
                  <a:cubicBezTo>
                    <a:pt x="7656" y="158"/>
                    <a:pt x="7499" y="1"/>
                    <a:pt x="731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19" name="Google Shape;9519;p83"/>
            <p:cNvSpPr/>
            <p:nvPr/>
          </p:nvSpPr>
          <p:spPr>
            <a:xfrm>
              <a:off x="4263650" y="3288700"/>
              <a:ext cx="295400" cy="137875"/>
            </a:xfrm>
            <a:custGeom>
              <a:avLst/>
              <a:gdLst/>
              <a:ahLst/>
              <a:cxnLst/>
              <a:rect l="l" t="t" r="r" b="b"/>
              <a:pathLst>
                <a:path w="11816" h="5515" extrusionOk="0">
                  <a:moveTo>
                    <a:pt x="10082" y="662"/>
                  </a:moveTo>
                  <a:cubicBezTo>
                    <a:pt x="10303" y="662"/>
                    <a:pt x="10461" y="820"/>
                    <a:pt x="10461" y="1009"/>
                  </a:cubicBezTo>
                  <a:cubicBezTo>
                    <a:pt x="10461" y="1198"/>
                    <a:pt x="10303" y="1356"/>
                    <a:pt x="10082" y="1356"/>
                  </a:cubicBezTo>
                  <a:cubicBezTo>
                    <a:pt x="9893" y="1356"/>
                    <a:pt x="9736" y="1198"/>
                    <a:pt x="9736" y="1009"/>
                  </a:cubicBezTo>
                  <a:cubicBezTo>
                    <a:pt x="9767" y="820"/>
                    <a:pt x="9893" y="662"/>
                    <a:pt x="10082" y="662"/>
                  </a:cubicBezTo>
                  <a:close/>
                  <a:moveTo>
                    <a:pt x="1041" y="1"/>
                  </a:moveTo>
                  <a:cubicBezTo>
                    <a:pt x="442" y="1"/>
                    <a:pt x="1" y="442"/>
                    <a:pt x="1" y="1009"/>
                  </a:cubicBezTo>
                  <a:lnTo>
                    <a:pt x="1" y="4475"/>
                  </a:lnTo>
                  <a:cubicBezTo>
                    <a:pt x="1" y="5073"/>
                    <a:pt x="473" y="5514"/>
                    <a:pt x="1041" y="5514"/>
                  </a:cubicBezTo>
                  <a:lnTo>
                    <a:pt x="2112" y="5514"/>
                  </a:lnTo>
                  <a:lnTo>
                    <a:pt x="2112" y="2395"/>
                  </a:lnTo>
                  <a:cubicBezTo>
                    <a:pt x="2112" y="2206"/>
                    <a:pt x="2269" y="2049"/>
                    <a:pt x="2458" y="2049"/>
                  </a:cubicBezTo>
                  <a:lnTo>
                    <a:pt x="9421" y="2049"/>
                  </a:lnTo>
                  <a:cubicBezTo>
                    <a:pt x="9610" y="2049"/>
                    <a:pt x="9767" y="2206"/>
                    <a:pt x="9767" y="2395"/>
                  </a:cubicBezTo>
                  <a:lnTo>
                    <a:pt x="9767" y="5514"/>
                  </a:lnTo>
                  <a:lnTo>
                    <a:pt x="10807" y="5514"/>
                  </a:lnTo>
                  <a:cubicBezTo>
                    <a:pt x="11406" y="5514"/>
                    <a:pt x="11815" y="5042"/>
                    <a:pt x="11815" y="4475"/>
                  </a:cubicBezTo>
                  <a:lnTo>
                    <a:pt x="11815" y="1009"/>
                  </a:lnTo>
                  <a:cubicBezTo>
                    <a:pt x="11815" y="410"/>
                    <a:pt x="11343" y="1"/>
                    <a:pt x="1080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520" name="Google Shape;9520;p83"/>
          <p:cNvGrpSpPr/>
          <p:nvPr/>
        </p:nvGrpSpPr>
        <p:grpSpPr>
          <a:xfrm>
            <a:off x="7683512" y="4456364"/>
            <a:ext cx="471736" cy="436985"/>
            <a:chOff x="4266025" y="3609275"/>
            <a:chExt cx="299325" cy="277275"/>
          </a:xfrm>
        </p:grpSpPr>
        <p:sp>
          <p:nvSpPr>
            <p:cNvPr id="9521" name="Google Shape;9521;p83"/>
            <p:cNvSpPr/>
            <p:nvPr/>
          </p:nvSpPr>
          <p:spPr>
            <a:xfrm>
              <a:off x="4266025" y="3609275"/>
              <a:ext cx="299325" cy="224500"/>
            </a:xfrm>
            <a:custGeom>
              <a:avLst/>
              <a:gdLst/>
              <a:ahLst/>
              <a:cxnLst/>
              <a:rect l="l" t="t" r="r" b="b"/>
              <a:pathLst>
                <a:path w="11973" h="8980" extrusionOk="0">
                  <a:moveTo>
                    <a:pt x="2017" y="3749"/>
                  </a:moveTo>
                  <a:lnTo>
                    <a:pt x="3119" y="5514"/>
                  </a:lnTo>
                  <a:lnTo>
                    <a:pt x="914" y="5514"/>
                  </a:lnTo>
                  <a:lnTo>
                    <a:pt x="2017" y="3749"/>
                  </a:lnTo>
                  <a:close/>
                  <a:moveTo>
                    <a:pt x="9641" y="3749"/>
                  </a:moveTo>
                  <a:lnTo>
                    <a:pt x="10744" y="5514"/>
                  </a:lnTo>
                  <a:lnTo>
                    <a:pt x="8538" y="5514"/>
                  </a:lnTo>
                  <a:lnTo>
                    <a:pt x="9641" y="3749"/>
                  </a:lnTo>
                  <a:close/>
                  <a:moveTo>
                    <a:pt x="5892" y="0"/>
                  </a:moveTo>
                  <a:cubicBezTo>
                    <a:pt x="5325" y="0"/>
                    <a:pt x="4852" y="473"/>
                    <a:pt x="4852" y="1040"/>
                  </a:cubicBezTo>
                  <a:lnTo>
                    <a:pt x="4852" y="1166"/>
                  </a:lnTo>
                  <a:lnTo>
                    <a:pt x="4537" y="1324"/>
                  </a:lnTo>
                  <a:cubicBezTo>
                    <a:pt x="3812" y="1733"/>
                    <a:pt x="3529" y="1891"/>
                    <a:pt x="3025" y="1954"/>
                  </a:cubicBezTo>
                  <a:cubicBezTo>
                    <a:pt x="2867" y="1607"/>
                    <a:pt x="2521" y="1324"/>
                    <a:pt x="2080" y="1324"/>
                  </a:cubicBezTo>
                  <a:cubicBezTo>
                    <a:pt x="1702" y="1324"/>
                    <a:pt x="1324" y="1576"/>
                    <a:pt x="1166" y="1922"/>
                  </a:cubicBezTo>
                  <a:cubicBezTo>
                    <a:pt x="946" y="1891"/>
                    <a:pt x="693" y="1796"/>
                    <a:pt x="504" y="1733"/>
                  </a:cubicBezTo>
                  <a:cubicBezTo>
                    <a:pt x="454" y="1708"/>
                    <a:pt x="403" y="1696"/>
                    <a:pt x="355" y="1696"/>
                  </a:cubicBezTo>
                  <a:cubicBezTo>
                    <a:pt x="223" y="1696"/>
                    <a:pt x="110" y="1784"/>
                    <a:pt x="63" y="1922"/>
                  </a:cubicBezTo>
                  <a:cubicBezTo>
                    <a:pt x="0" y="2111"/>
                    <a:pt x="63" y="2332"/>
                    <a:pt x="252" y="2363"/>
                  </a:cubicBezTo>
                  <a:cubicBezTo>
                    <a:pt x="536" y="2489"/>
                    <a:pt x="820" y="2552"/>
                    <a:pt x="1135" y="2615"/>
                  </a:cubicBezTo>
                  <a:cubicBezTo>
                    <a:pt x="1198" y="2867"/>
                    <a:pt x="1387" y="3119"/>
                    <a:pt x="1607" y="3277"/>
                  </a:cubicBezTo>
                  <a:lnTo>
                    <a:pt x="95" y="5671"/>
                  </a:lnTo>
                  <a:cubicBezTo>
                    <a:pt x="95" y="5703"/>
                    <a:pt x="63" y="5829"/>
                    <a:pt x="63" y="5860"/>
                  </a:cubicBezTo>
                  <a:lnTo>
                    <a:pt x="63" y="6238"/>
                  </a:lnTo>
                  <a:cubicBezTo>
                    <a:pt x="63" y="7372"/>
                    <a:pt x="1009" y="8318"/>
                    <a:pt x="2143" y="8318"/>
                  </a:cubicBezTo>
                  <a:cubicBezTo>
                    <a:pt x="3308" y="8318"/>
                    <a:pt x="4254" y="7372"/>
                    <a:pt x="4254" y="6238"/>
                  </a:cubicBezTo>
                  <a:lnTo>
                    <a:pt x="4254" y="5860"/>
                  </a:lnTo>
                  <a:cubicBezTo>
                    <a:pt x="4254" y="5829"/>
                    <a:pt x="4191" y="5703"/>
                    <a:pt x="4191" y="5671"/>
                  </a:cubicBezTo>
                  <a:lnTo>
                    <a:pt x="2710" y="3277"/>
                  </a:lnTo>
                  <a:cubicBezTo>
                    <a:pt x="2930" y="3151"/>
                    <a:pt x="3088" y="2930"/>
                    <a:pt x="3182" y="2647"/>
                  </a:cubicBezTo>
                  <a:cubicBezTo>
                    <a:pt x="3844" y="2521"/>
                    <a:pt x="4191" y="2363"/>
                    <a:pt x="4947" y="1922"/>
                  </a:cubicBezTo>
                  <a:lnTo>
                    <a:pt x="4947" y="8979"/>
                  </a:lnTo>
                  <a:lnTo>
                    <a:pt x="7089" y="8979"/>
                  </a:lnTo>
                  <a:lnTo>
                    <a:pt x="7089" y="1922"/>
                  </a:lnTo>
                  <a:cubicBezTo>
                    <a:pt x="7814" y="2332"/>
                    <a:pt x="8192" y="2521"/>
                    <a:pt x="8853" y="2647"/>
                  </a:cubicBezTo>
                  <a:cubicBezTo>
                    <a:pt x="8916" y="2899"/>
                    <a:pt x="9074" y="3119"/>
                    <a:pt x="9326" y="3277"/>
                  </a:cubicBezTo>
                  <a:lnTo>
                    <a:pt x="7814" y="5671"/>
                  </a:lnTo>
                  <a:cubicBezTo>
                    <a:pt x="7814" y="5703"/>
                    <a:pt x="7782" y="5829"/>
                    <a:pt x="7782" y="5860"/>
                  </a:cubicBezTo>
                  <a:lnTo>
                    <a:pt x="7782" y="6238"/>
                  </a:lnTo>
                  <a:cubicBezTo>
                    <a:pt x="7782" y="7372"/>
                    <a:pt x="8727" y="8318"/>
                    <a:pt x="9861" y="8318"/>
                  </a:cubicBezTo>
                  <a:cubicBezTo>
                    <a:pt x="11027" y="8318"/>
                    <a:pt x="11972" y="7372"/>
                    <a:pt x="11972" y="6238"/>
                  </a:cubicBezTo>
                  <a:lnTo>
                    <a:pt x="11972" y="5860"/>
                  </a:lnTo>
                  <a:cubicBezTo>
                    <a:pt x="11972" y="5829"/>
                    <a:pt x="11909" y="5703"/>
                    <a:pt x="11909" y="5671"/>
                  </a:cubicBezTo>
                  <a:lnTo>
                    <a:pt x="10429" y="3277"/>
                  </a:lnTo>
                  <a:cubicBezTo>
                    <a:pt x="10429" y="3151"/>
                    <a:pt x="10618" y="2930"/>
                    <a:pt x="10681" y="2615"/>
                  </a:cubicBezTo>
                  <a:cubicBezTo>
                    <a:pt x="10933" y="2521"/>
                    <a:pt x="11248" y="2458"/>
                    <a:pt x="11531" y="2363"/>
                  </a:cubicBezTo>
                  <a:cubicBezTo>
                    <a:pt x="11720" y="2300"/>
                    <a:pt x="11815" y="2080"/>
                    <a:pt x="11720" y="1922"/>
                  </a:cubicBezTo>
                  <a:cubicBezTo>
                    <a:pt x="11674" y="1784"/>
                    <a:pt x="11560" y="1696"/>
                    <a:pt x="11429" y="1696"/>
                  </a:cubicBezTo>
                  <a:cubicBezTo>
                    <a:pt x="11380" y="1696"/>
                    <a:pt x="11330" y="1708"/>
                    <a:pt x="11279" y="1733"/>
                  </a:cubicBezTo>
                  <a:cubicBezTo>
                    <a:pt x="11059" y="1796"/>
                    <a:pt x="10870" y="1891"/>
                    <a:pt x="10618" y="1922"/>
                  </a:cubicBezTo>
                  <a:cubicBezTo>
                    <a:pt x="10460" y="1576"/>
                    <a:pt x="10113" y="1324"/>
                    <a:pt x="9704" y="1324"/>
                  </a:cubicBezTo>
                  <a:cubicBezTo>
                    <a:pt x="9294" y="1324"/>
                    <a:pt x="8916" y="1576"/>
                    <a:pt x="8790" y="1954"/>
                  </a:cubicBezTo>
                  <a:cubicBezTo>
                    <a:pt x="8255" y="1891"/>
                    <a:pt x="8003" y="1733"/>
                    <a:pt x="7278" y="1324"/>
                  </a:cubicBezTo>
                  <a:lnTo>
                    <a:pt x="6963" y="1166"/>
                  </a:lnTo>
                  <a:lnTo>
                    <a:pt x="6963" y="1040"/>
                  </a:lnTo>
                  <a:cubicBezTo>
                    <a:pt x="6963" y="441"/>
                    <a:pt x="6490" y="0"/>
                    <a:pt x="589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22" name="Google Shape;9522;p83"/>
            <p:cNvSpPr/>
            <p:nvPr/>
          </p:nvSpPr>
          <p:spPr>
            <a:xfrm>
              <a:off x="4332975" y="3851850"/>
              <a:ext cx="157550" cy="34700"/>
            </a:xfrm>
            <a:custGeom>
              <a:avLst/>
              <a:gdLst/>
              <a:ahLst/>
              <a:cxnLst/>
              <a:rect l="l" t="t" r="r" b="b"/>
              <a:pathLst>
                <a:path w="6302" h="1388" extrusionOk="0">
                  <a:moveTo>
                    <a:pt x="693" y="1"/>
                  </a:moveTo>
                  <a:cubicBezTo>
                    <a:pt x="315" y="1"/>
                    <a:pt x="0" y="316"/>
                    <a:pt x="0" y="694"/>
                  </a:cubicBezTo>
                  <a:lnTo>
                    <a:pt x="0" y="1040"/>
                  </a:lnTo>
                  <a:cubicBezTo>
                    <a:pt x="0" y="1261"/>
                    <a:pt x="158" y="1387"/>
                    <a:pt x="347" y="1387"/>
                  </a:cubicBezTo>
                  <a:lnTo>
                    <a:pt x="5955" y="1387"/>
                  </a:lnTo>
                  <a:cubicBezTo>
                    <a:pt x="6144" y="1356"/>
                    <a:pt x="6301" y="1198"/>
                    <a:pt x="6301" y="1040"/>
                  </a:cubicBezTo>
                  <a:lnTo>
                    <a:pt x="6301" y="694"/>
                  </a:lnTo>
                  <a:cubicBezTo>
                    <a:pt x="6301" y="316"/>
                    <a:pt x="5986" y="1"/>
                    <a:pt x="557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523" name="Google Shape;9523;p83"/>
          <p:cNvGrpSpPr/>
          <p:nvPr/>
        </p:nvGrpSpPr>
        <p:grpSpPr>
          <a:xfrm>
            <a:off x="7684123" y="5076879"/>
            <a:ext cx="470515" cy="465511"/>
            <a:chOff x="4263650" y="3963700"/>
            <a:chExt cx="298550" cy="295375"/>
          </a:xfrm>
        </p:grpSpPr>
        <p:sp>
          <p:nvSpPr>
            <p:cNvPr id="9524" name="Google Shape;9524;p83"/>
            <p:cNvSpPr/>
            <p:nvPr/>
          </p:nvSpPr>
          <p:spPr>
            <a:xfrm>
              <a:off x="4384950" y="3963700"/>
              <a:ext cx="53575" cy="51225"/>
            </a:xfrm>
            <a:custGeom>
              <a:avLst/>
              <a:gdLst/>
              <a:ahLst/>
              <a:cxnLst/>
              <a:rect l="l" t="t" r="r" b="b"/>
              <a:pathLst>
                <a:path w="2143" h="2049" extrusionOk="0">
                  <a:moveTo>
                    <a:pt x="1072" y="1"/>
                  </a:moveTo>
                  <a:cubicBezTo>
                    <a:pt x="473" y="1"/>
                    <a:pt x="1" y="473"/>
                    <a:pt x="1" y="1040"/>
                  </a:cubicBezTo>
                  <a:cubicBezTo>
                    <a:pt x="1" y="1607"/>
                    <a:pt x="473" y="2048"/>
                    <a:pt x="1072" y="2048"/>
                  </a:cubicBezTo>
                  <a:cubicBezTo>
                    <a:pt x="1670" y="2048"/>
                    <a:pt x="2143" y="1576"/>
                    <a:pt x="2143" y="1040"/>
                  </a:cubicBezTo>
                  <a:cubicBezTo>
                    <a:pt x="2143" y="442"/>
                    <a:pt x="1670" y="1"/>
                    <a:pt x="107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25" name="Google Shape;9525;p83"/>
            <p:cNvSpPr/>
            <p:nvPr/>
          </p:nvSpPr>
          <p:spPr>
            <a:xfrm>
              <a:off x="43156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607" y="2048"/>
                    <a:pt x="2048" y="1576"/>
                    <a:pt x="2048" y="1040"/>
                  </a:cubicBezTo>
                  <a:cubicBezTo>
                    <a:pt x="2048" y="473"/>
                    <a:pt x="1607" y="1"/>
                    <a:pt x="104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26" name="Google Shape;9526;p83"/>
            <p:cNvSpPr/>
            <p:nvPr/>
          </p:nvSpPr>
          <p:spPr>
            <a:xfrm>
              <a:off x="44558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27" name="Google Shape;9527;p83"/>
            <p:cNvSpPr/>
            <p:nvPr/>
          </p:nvSpPr>
          <p:spPr>
            <a:xfrm>
              <a:off x="4263650" y="4085000"/>
              <a:ext cx="298550" cy="122100"/>
            </a:xfrm>
            <a:custGeom>
              <a:avLst/>
              <a:gdLst/>
              <a:ahLst/>
              <a:cxnLst/>
              <a:rect l="l" t="t" r="r" b="b"/>
              <a:pathLst>
                <a:path w="11942" h="4884" extrusionOk="0">
                  <a:moveTo>
                    <a:pt x="1545" y="0"/>
                  </a:moveTo>
                  <a:cubicBezTo>
                    <a:pt x="1041" y="0"/>
                    <a:pt x="599" y="347"/>
                    <a:pt x="505" y="851"/>
                  </a:cubicBezTo>
                  <a:lnTo>
                    <a:pt x="64" y="3655"/>
                  </a:lnTo>
                  <a:cubicBezTo>
                    <a:pt x="1" y="3970"/>
                    <a:pt x="95" y="4253"/>
                    <a:pt x="284" y="4474"/>
                  </a:cubicBezTo>
                  <a:cubicBezTo>
                    <a:pt x="410" y="4631"/>
                    <a:pt x="599" y="4757"/>
                    <a:pt x="788" y="4789"/>
                  </a:cubicBezTo>
                  <a:cubicBezTo>
                    <a:pt x="1009" y="4442"/>
                    <a:pt x="1324" y="4127"/>
                    <a:pt x="1639" y="3938"/>
                  </a:cubicBezTo>
                  <a:cubicBezTo>
                    <a:pt x="1513" y="3686"/>
                    <a:pt x="1419" y="3434"/>
                    <a:pt x="1419" y="3151"/>
                  </a:cubicBezTo>
                  <a:cubicBezTo>
                    <a:pt x="1419" y="2206"/>
                    <a:pt x="2206" y="1418"/>
                    <a:pt x="3151" y="1418"/>
                  </a:cubicBezTo>
                  <a:cubicBezTo>
                    <a:pt x="4097" y="1418"/>
                    <a:pt x="4884" y="2206"/>
                    <a:pt x="4884" y="3151"/>
                  </a:cubicBezTo>
                  <a:cubicBezTo>
                    <a:pt x="4884" y="3434"/>
                    <a:pt x="4821" y="3686"/>
                    <a:pt x="4695" y="3938"/>
                  </a:cubicBezTo>
                  <a:cubicBezTo>
                    <a:pt x="5042" y="4159"/>
                    <a:pt x="5325" y="4474"/>
                    <a:pt x="5577" y="4883"/>
                  </a:cubicBezTo>
                  <a:lnTo>
                    <a:pt x="6396" y="4883"/>
                  </a:lnTo>
                  <a:cubicBezTo>
                    <a:pt x="6585" y="4537"/>
                    <a:pt x="6900" y="4159"/>
                    <a:pt x="7247" y="3938"/>
                  </a:cubicBezTo>
                  <a:cubicBezTo>
                    <a:pt x="7152" y="3686"/>
                    <a:pt x="7058" y="3434"/>
                    <a:pt x="7058" y="3151"/>
                  </a:cubicBezTo>
                  <a:cubicBezTo>
                    <a:pt x="7058" y="2206"/>
                    <a:pt x="7846" y="1418"/>
                    <a:pt x="8791" y="1418"/>
                  </a:cubicBezTo>
                  <a:cubicBezTo>
                    <a:pt x="9736" y="1418"/>
                    <a:pt x="10524" y="2206"/>
                    <a:pt x="10524" y="3151"/>
                  </a:cubicBezTo>
                  <a:cubicBezTo>
                    <a:pt x="10524" y="3434"/>
                    <a:pt x="10461" y="3686"/>
                    <a:pt x="10334" y="3938"/>
                  </a:cubicBezTo>
                  <a:cubicBezTo>
                    <a:pt x="10681" y="4159"/>
                    <a:pt x="10965" y="4442"/>
                    <a:pt x="11154" y="4789"/>
                  </a:cubicBezTo>
                  <a:cubicBezTo>
                    <a:pt x="11343" y="4757"/>
                    <a:pt x="11563" y="4631"/>
                    <a:pt x="11658" y="4474"/>
                  </a:cubicBezTo>
                  <a:cubicBezTo>
                    <a:pt x="11878" y="4253"/>
                    <a:pt x="11941" y="3938"/>
                    <a:pt x="11910" y="3655"/>
                  </a:cubicBezTo>
                  <a:lnTo>
                    <a:pt x="11343" y="851"/>
                  </a:lnTo>
                  <a:cubicBezTo>
                    <a:pt x="11280" y="347"/>
                    <a:pt x="10839" y="0"/>
                    <a:pt x="1033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28" name="Google Shape;9528;p83"/>
            <p:cNvSpPr/>
            <p:nvPr/>
          </p:nvSpPr>
          <p:spPr>
            <a:xfrm>
              <a:off x="4431425" y="4196825"/>
              <a:ext cx="104000" cy="62250"/>
            </a:xfrm>
            <a:custGeom>
              <a:avLst/>
              <a:gdLst/>
              <a:ahLst/>
              <a:cxnLst/>
              <a:rect l="l" t="t" r="r" b="b"/>
              <a:pathLst>
                <a:path w="4160" h="2490" extrusionOk="0">
                  <a:moveTo>
                    <a:pt x="977" y="1"/>
                  </a:moveTo>
                  <a:cubicBezTo>
                    <a:pt x="536" y="284"/>
                    <a:pt x="189" y="694"/>
                    <a:pt x="63" y="1198"/>
                  </a:cubicBezTo>
                  <a:cubicBezTo>
                    <a:pt x="32" y="1387"/>
                    <a:pt x="0" y="1576"/>
                    <a:pt x="0" y="1797"/>
                  </a:cubicBezTo>
                  <a:lnTo>
                    <a:pt x="0" y="2143"/>
                  </a:lnTo>
                  <a:cubicBezTo>
                    <a:pt x="0" y="2332"/>
                    <a:pt x="158" y="2490"/>
                    <a:pt x="347" y="2490"/>
                  </a:cubicBezTo>
                  <a:lnTo>
                    <a:pt x="3813" y="2490"/>
                  </a:lnTo>
                  <a:cubicBezTo>
                    <a:pt x="4002" y="2490"/>
                    <a:pt x="4159" y="2332"/>
                    <a:pt x="4159" y="2143"/>
                  </a:cubicBezTo>
                  <a:lnTo>
                    <a:pt x="4159" y="1797"/>
                  </a:lnTo>
                  <a:cubicBezTo>
                    <a:pt x="4096" y="1576"/>
                    <a:pt x="4065" y="1356"/>
                    <a:pt x="4002" y="1198"/>
                  </a:cubicBezTo>
                  <a:cubicBezTo>
                    <a:pt x="3844" y="694"/>
                    <a:pt x="3529" y="284"/>
                    <a:pt x="3119" y="1"/>
                  </a:cubicBezTo>
                  <a:cubicBezTo>
                    <a:pt x="2804" y="253"/>
                    <a:pt x="2426" y="410"/>
                    <a:pt x="2048" y="410"/>
                  </a:cubicBezTo>
                  <a:cubicBezTo>
                    <a:pt x="1639" y="410"/>
                    <a:pt x="1261" y="253"/>
                    <a:pt x="97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29" name="Google Shape;9529;p83"/>
            <p:cNvSpPr/>
            <p:nvPr/>
          </p:nvSpPr>
          <p:spPr>
            <a:xfrm>
              <a:off x="4359750" y="4022775"/>
              <a:ext cx="104775" cy="44125"/>
            </a:xfrm>
            <a:custGeom>
              <a:avLst/>
              <a:gdLst/>
              <a:ahLst/>
              <a:cxnLst/>
              <a:rect l="l" t="t" r="r" b="b"/>
              <a:pathLst>
                <a:path w="4191" h="1765" extrusionOk="0">
                  <a:moveTo>
                    <a:pt x="1009" y="0"/>
                  </a:moveTo>
                  <a:cubicBezTo>
                    <a:pt x="379" y="347"/>
                    <a:pt x="0" y="1040"/>
                    <a:pt x="0" y="1765"/>
                  </a:cubicBezTo>
                  <a:lnTo>
                    <a:pt x="4191" y="1765"/>
                  </a:lnTo>
                  <a:cubicBezTo>
                    <a:pt x="4191" y="1040"/>
                    <a:pt x="3813" y="347"/>
                    <a:pt x="3214" y="0"/>
                  </a:cubicBezTo>
                  <a:cubicBezTo>
                    <a:pt x="2899" y="252"/>
                    <a:pt x="2521" y="378"/>
                    <a:pt x="2111" y="378"/>
                  </a:cubicBezTo>
                  <a:cubicBezTo>
                    <a:pt x="1733" y="378"/>
                    <a:pt x="1324" y="252"/>
                    <a:pt x="100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30" name="Google Shape;9530;p83"/>
            <p:cNvSpPr/>
            <p:nvPr/>
          </p:nvSpPr>
          <p:spPr>
            <a:xfrm>
              <a:off x="4291225" y="4196825"/>
              <a:ext cx="102425" cy="62250"/>
            </a:xfrm>
            <a:custGeom>
              <a:avLst/>
              <a:gdLst/>
              <a:ahLst/>
              <a:cxnLst/>
              <a:rect l="l" t="t" r="r" b="b"/>
              <a:pathLst>
                <a:path w="4097" h="2490" extrusionOk="0">
                  <a:moveTo>
                    <a:pt x="1009" y="1"/>
                  </a:moveTo>
                  <a:cubicBezTo>
                    <a:pt x="568" y="284"/>
                    <a:pt x="221" y="694"/>
                    <a:pt x="95" y="1198"/>
                  </a:cubicBezTo>
                  <a:cubicBezTo>
                    <a:pt x="64" y="1387"/>
                    <a:pt x="1" y="1576"/>
                    <a:pt x="1" y="1797"/>
                  </a:cubicBezTo>
                  <a:lnTo>
                    <a:pt x="1" y="2143"/>
                  </a:lnTo>
                  <a:cubicBezTo>
                    <a:pt x="1" y="2332"/>
                    <a:pt x="158" y="2490"/>
                    <a:pt x="379" y="2490"/>
                  </a:cubicBezTo>
                  <a:lnTo>
                    <a:pt x="3844" y="2490"/>
                  </a:lnTo>
                  <a:cubicBezTo>
                    <a:pt x="3939" y="2490"/>
                    <a:pt x="4096" y="2332"/>
                    <a:pt x="4096" y="2143"/>
                  </a:cubicBezTo>
                  <a:lnTo>
                    <a:pt x="4096" y="1797"/>
                  </a:lnTo>
                  <a:cubicBezTo>
                    <a:pt x="4096" y="1576"/>
                    <a:pt x="4065" y="1356"/>
                    <a:pt x="4033" y="1198"/>
                  </a:cubicBezTo>
                  <a:cubicBezTo>
                    <a:pt x="3876" y="694"/>
                    <a:pt x="3561" y="284"/>
                    <a:pt x="3120" y="1"/>
                  </a:cubicBezTo>
                  <a:cubicBezTo>
                    <a:pt x="2804" y="253"/>
                    <a:pt x="2458" y="410"/>
                    <a:pt x="2048" y="410"/>
                  </a:cubicBezTo>
                  <a:cubicBezTo>
                    <a:pt x="1670" y="410"/>
                    <a:pt x="1261" y="253"/>
                    <a:pt x="100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531" name="Google Shape;9531;p83"/>
          <p:cNvGrpSpPr/>
          <p:nvPr/>
        </p:nvGrpSpPr>
        <p:grpSpPr>
          <a:xfrm>
            <a:off x="10721906" y="3844149"/>
            <a:ext cx="301685" cy="466772"/>
            <a:chOff x="6164975" y="3211525"/>
            <a:chExt cx="191425" cy="296175"/>
          </a:xfrm>
        </p:grpSpPr>
        <p:sp>
          <p:nvSpPr>
            <p:cNvPr id="9532" name="Google Shape;9532;p83"/>
            <p:cNvSpPr/>
            <p:nvPr/>
          </p:nvSpPr>
          <p:spPr>
            <a:xfrm>
              <a:off x="6269750" y="3371400"/>
              <a:ext cx="68525" cy="84300"/>
            </a:xfrm>
            <a:custGeom>
              <a:avLst/>
              <a:gdLst/>
              <a:ahLst/>
              <a:cxnLst/>
              <a:rect l="l" t="t" r="r" b="b"/>
              <a:pathLst>
                <a:path w="2741" h="3372" extrusionOk="0">
                  <a:moveTo>
                    <a:pt x="1670" y="1"/>
                  </a:moveTo>
                  <a:cubicBezTo>
                    <a:pt x="1166" y="316"/>
                    <a:pt x="599" y="505"/>
                    <a:pt x="0" y="568"/>
                  </a:cubicBezTo>
                  <a:lnTo>
                    <a:pt x="0" y="1482"/>
                  </a:lnTo>
                  <a:lnTo>
                    <a:pt x="1890" y="3372"/>
                  </a:lnTo>
                  <a:lnTo>
                    <a:pt x="2741" y="3372"/>
                  </a:lnTo>
                  <a:lnTo>
                    <a:pt x="2741" y="3340"/>
                  </a:lnTo>
                  <a:lnTo>
                    <a:pt x="2741" y="2301"/>
                  </a:lnTo>
                  <a:cubicBezTo>
                    <a:pt x="2741" y="1356"/>
                    <a:pt x="2300" y="536"/>
                    <a:pt x="167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33" name="Google Shape;9533;p83"/>
            <p:cNvSpPr/>
            <p:nvPr/>
          </p:nvSpPr>
          <p:spPr>
            <a:xfrm>
              <a:off x="6228775" y="3424175"/>
              <a:ext cx="62250" cy="30750"/>
            </a:xfrm>
            <a:custGeom>
              <a:avLst/>
              <a:gdLst/>
              <a:ahLst/>
              <a:cxnLst/>
              <a:rect l="l" t="t" r="r" b="b"/>
              <a:pathLst>
                <a:path w="2490" h="1230" extrusionOk="0">
                  <a:moveTo>
                    <a:pt x="1229" y="1"/>
                  </a:moveTo>
                  <a:lnTo>
                    <a:pt x="1" y="1229"/>
                  </a:lnTo>
                  <a:lnTo>
                    <a:pt x="2490" y="1229"/>
                  </a:lnTo>
                  <a:lnTo>
                    <a:pt x="1229"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34" name="Google Shape;9534;p83"/>
            <p:cNvSpPr/>
            <p:nvPr/>
          </p:nvSpPr>
          <p:spPr>
            <a:xfrm>
              <a:off x="6182300" y="3369825"/>
              <a:ext cx="69350" cy="85100"/>
            </a:xfrm>
            <a:custGeom>
              <a:avLst/>
              <a:gdLst/>
              <a:ahLst/>
              <a:cxnLst/>
              <a:rect l="l" t="t" r="r" b="b"/>
              <a:pathLst>
                <a:path w="2774" h="3404" extrusionOk="0">
                  <a:moveTo>
                    <a:pt x="1072" y="1"/>
                  </a:moveTo>
                  <a:cubicBezTo>
                    <a:pt x="411" y="599"/>
                    <a:pt x="1" y="1419"/>
                    <a:pt x="1" y="2332"/>
                  </a:cubicBezTo>
                  <a:lnTo>
                    <a:pt x="1" y="3403"/>
                  </a:lnTo>
                  <a:lnTo>
                    <a:pt x="883" y="3403"/>
                  </a:lnTo>
                  <a:lnTo>
                    <a:pt x="2773" y="1513"/>
                  </a:lnTo>
                  <a:lnTo>
                    <a:pt x="2773" y="599"/>
                  </a:lnTo>
                  <a:cubicBezTo>
                    <a:pt x="2143" y="568"/>
                    <a:pt x="1576" y="316"/>
                    <a:pt x="107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35" name="Google Shape;9535;p83"/>
            <p:cNvSpPr/>
            <p:nvPr/>
          </p:nvSpPr>
          <p:spPr>
            <a:xfrm>
              <a:off x="6164975" y="3472225"/>
              <a:ext cx="191425" cy="35475"/>
            </a:xfrm>
            <a:custGeom>
              <a:avLst/>
              <a:gdLst/>
              <a:ahLst/>
              <a:cxnLst/>
              <a:rect l="l" t="t" r="r" b="b"/>
              <a:pathLst>
                <a:path w="7657" h="1419" extrusionOk="0">
                  <a:moveTo>
                    <a:pt x="725" y="1"/>
                  </a:moveTo>
                  <a:cubicBezTo>
                    <a:pt x="316" y="1"/>
                    <a:pt x="1" y="316"/>
                    <a:pt x="1" y="725"/>
                  </a:cubicBezTo>
                  <a:cubicBezTo>
                    <a:pt x="1" y="1103"/>
                    <a:pt x="316" y="1418"/>
                    <a:pt x="725" y="1418"/>
                  </a:cubicBezTo>
                  <a:lnTo>
                    <a:pt x="6932" y="1418"/>
                  </a:lnTo>
                  <a:cubicBezTo>
                    <a:pt x="7341" y="1418"/>
                    <a:pt x="7657" y="1103"/>
                    <a:pt x="7657" y="725"/>
                  </a:cubicBezTo>
                  <a:cubicBezTo>
                    <a:pt x="7594" y="316"/>
                    <a:pt x="7278" y="1"/>
                    <a:pt x="693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36" name="Google Shape;9536;p83"/>
            <p:cNvSpPr/>
            <p:nvPr/>
          </p:nvSpPr>
          <p:spPr>
            <a:xfrm>
              <a:off x="6164975" y="3211525"/>
              <a:ext cx="191425" cy="35475"/>
            </a:xfrm>
            <a:custGeom>
              <a:avLst/>
              <a:gdLst/>
              <a:ahLst/>
              <a:cxnLst/>
              <a:rect l="l" t="t" r="r" b="b"/>
              <a:pathLst>
                <a:path w="7657" h="1419" extrusionOk="0">
                  <a:moveTo>
                    <a:pt x="725" y="0"/>
                  </a:moveTo>
                  <a:cubicBezTo>
                    <a:pt x="316" y="0"/>
                    <a:pt x="1" y="315"/>
                    <a:pt x="1" y="725"/>
                  </a:cubicBezTo>
                  <a:cubicBezTo>
                    <a:pt x="1" y="1103"/>
                    <a:pt x="316" y="1418"/>
                    <a:pt x="725" y="1418"/>
                  </a:cubicBezTo>
                  <a:lnTo>
                    <a:pt x="6932" y="1418"/>
                  </a:lnTo>
                  <a:cubicBezTo>
                    <a:pt x="7341" y="1418"/>
                    <a:pt x="7657" y="1103"/>
                    <a:pt x="7657" y="725"/>
                  </a:cubicBezTo>
                  <a:cubicBezTo>
                    <a:pt x="7594" y="284"/>
                    <a:pt x="7278" y="0"/>
                    <a:pt x="693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37" name="Google Shape;9537;p83"/>
            <p:cNvSpPr/>
            <p:nvPr/>
          </p:nvSpPr>
          <p:spPr>
            <a:xfrm>
              <a:off x="6183100" y="3262725"/>
              <a:ext cx="155175" cy="35650"/>
            </a:xfrm>
            <a:custGeom>
              <a:avLst/>
              <a:gdLst/>
              <a:ahLst/>
              <a:cxnLst/>
              <a:rect l="l" t="t" r="r" b="b"/>
              <a:pathLst>
                <a:path w="6207" h="1426" extrusionOk="0">
                  <a:moveTo>
                    <a:pt x="0" y="0"/>
                  </a:moveTo>
                  <a:lnTo>
                    <a:pt x="0" y="441"/>
                  </a:lnTo>
                  <a:lnTo>
                    <a:pt x="568" y="788"/>
                  </a:lnTo>
                  <a:cubicBezTo>
                    <a:pt x="1355" y="1213"/>
                    <a:pt x="2237" y="1426"/>
                    <a:pt x="3112" y="1426"/>
                  </a:cubicBezTo>
                  <a:cubicBezTo>
                    <a:pt x="3986" y="1426"/>
                    <a:pt x="4852" y="1213"/>
                    <a:pt x="5608" y="788"/>
                  </a:cubicBezTo>
                  <a:lnTo>
                    <a:pt x="6207" y="441"/>
                  </a:lnTo>
                  <a:lnTo>
                    <a:pt x="620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38" name="Google Shape;9538;p83"/>
            <p:cNvSpPr/>
            <p:nvPr/>
          </p:nvSpPr>
          <p:spPr>
            <a:xfrm>
              <a:off x="6181525" y="3294225"/>
              <a:ext cx="155975" cy="74050"/>
            </a:xfrm>
            <a:custGeom>
              <a:avLst/>
              <a:gdLst/>
              <a:ahLst/>
              <a:cxnLst/>
              <a:rect l="l" t="t" r="r" b="b"/>
              <a:pathLst>
                <a:path w="6239" h="2962" extrusionOk="0">
                  <a:moveTo>
                    <a:pt x="0" y="0"/>
                  </a:moveTo>
                  <a:cubicBezTo>
                    <a:pt x="126" y="1607"/>
                    <a:pt x="1481" y="2962"/>
                    <a:pt x="3119" y="2962"/>
                  </a:cubicBezTo>
                  <a:cubicBezTo>
                    <a:pt x="4758" y="2962"/>
                    <a:pt x="6112" y="1607"/>
                    <a:pt x="6238" y="0"/>
                  </a:cubicBezTo>
                  <a:lnTo>
                    <a:pt x="6238" y="0"/>
                  </a:lnTo>
                  <a:lnTo>
                    <a:pt x="5986" y="126"/>
                  </a:lnTo>
                  <a:cubicBezTo>
                    <a:pt x="5136" y="631"/>
                    <a:pt x="4096" y="883"/>
                    <a:pt x="3119" y="883"/>
                  </a:cubicBezTo>
                  <a:cubicBezTo>
                    <a:pt x="2143" y="883"/>
                    <a:pt x="1166" y="631"/>
                    <a:pt x="252" y="126"/>
                  </a:cubicBezTo>
                  <a:lnTo>
                    <a:pt x="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539" name="Google Shape;9539;p83"/>
          <p:cNvGrpSpPr/>
          <p:nvPr/>
        </p:nvGrpSpPr>
        <p:grpSpPr>
          <a:xfrm>
            <a:off x="7071288" y="2041850"/>
            <a:ext cx="470515" cy="466732"/>
            <a:chOff x="946175" y="3253275"/>
            <a:chExt cx="298550" cy="296150"/>
          </a:xfrm>
        </p:grpSpPr>
        <p:sp>
          <p:nvSpPr>
            <p:cNvPr id="9540" name="Google Shape;9540;p83"/>
            <p:cNvSpPr/>
            <p:nvPr/>
          </p:nvSpPr>
          <p:spPr>
            <a:xfrm>
              <a:off x="946175" y="3253275"/>
              <a:ext cx="209550" cy="261500"/>
            </a:xfrm>
            <a:custGeom>
              <a:avLst/>
              <a:gdLst/>
              <a:ahLst/>
              <a:cxnLst/>
              <a:rect l="l" t="t" r="r" b="b"/>
              <a:pathLst>
                <a:path w="8382" h="10460" extrusionOk="0">
                  <a:moveTo>
                    <a:pt x="348" y="0"/>
                  </a:moveTo>
                  <a:cubicBezTo>
                    <a:pt x="158" y="0"/>
                    <a:pt x="1" y="158"/>
                    <a:pt x="1" y="347"/>
                  </a:cubicBezTo>
                  <a:lnTo>
                    <a:pt x="1" y="10113"/>
                  </a:lnTo>
                  <a:cubicBezTo>
                    <a:pt x="1" y="10302"/>
                    <a:pt x="158" y="10460"/>
                    <a:pt x="348" y="10460"/>
                  </a:cubicBezTo>
                  <a:lnTo>
                    <a:pt x="694" y="10460"/>
                  </a:lnTo>
                  <a:lnTo>
                    <a:pt x="694" y="3875"/>
                  </a:lnTo>
                  <a:cubicBezTo>
                    <a:pt x="694" y="3623"/>
                    <a:pt x="820" y="3340"/>
                    <a:pt x="1009" y="3151"/>
                  </a:cubicBezTo>
                  <a:lnTo>
                    <a:pt x="3151" y="1008"/>
                  </a:lnTo>
                  <a:cubicBezTo>
                    <a:pt x="3340" y="819"/>
                    <a:pt x="3624" y="693"/>
                    <a:pt x="3908" y="693"/>
                  </a:cubicBezTo>
                  <a:lnTo>
                    <a:pt x="8381" y="693"/>
                  </a:lnTo>
                  <a:lnTo>
                    <a:pt x="8381" y="347"/>
                  </a:lnTo>
                  <a:cubicBezTo>
                    <a:pt x="8381" y="158"/>
                    <a:pt x="8224" y="0"/>
                    <a:pt x="803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41" name="Google Shape;9541;p83"/>
            <p:cNvSpPr/>
            <p:nvPr/>
          </p:nvSpPr>
          <p:spPr>
            <a:xfrm>
              <a:off x="986350" y="3293425"/>
              <a:ext cx="47300" cy="48075"/>
            </a:xfrm>
            <a:custGeom>
              <a:avLst/>
              <a:gdLst/>
              <a:ahLst/>
              <a:cxnLst/>
              <a:rect l="l" t="t" r="r" b="b"/>
              <a:pathLst>
                <a:path w="1892" h="1923" extrusionOk="0">
                  <a:moveTo>
                    <a:pt x="1891" y="1"/>
                  </a:moveTo>
                  <a:lnTo>
                    <a:pt x="1" y="1923"/>
                  </a:lnTo>
                  <a:lnTo>
                    <a:pt x="1891" y="1923"/>
                  </a:lnTo>
                  <a:lnTo>
                    <a:pt x="189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42" name="Google Shape;9542;p83"/>
            <p:cNvSpPr/>
            <p:nvPr/>
          </p:nvSpPr>
          <p:spPr>
            <a:xfrm>
              <a:off x="1051725" y="3359600"/>
              <a:ext cx="122100" cy="121325"/>
            </a:xfrm>
            <a:custGeom>
              <a:avLst/>
              <a:gdLst/>
              <a:ahLst/>
              <a:cxnLst/>
              <a:rect l="l" t="t" r="r" b="b"/>
              <a:pathLst>
                <a:path w="4884" h="4853" extrusionOk="0">
                  <a:moveTo>
                    <a:pt x="2427" y="0"/>
                  </a:moveTo>
                  <a:cubicBezTo>
                    <a:pt x="1103" y="0"/>
                    <a:pt x="1" y="1103"/>
                    <a:pt x="1" y="2426"/>
                  </a:cubicBezTo>
                  <a:cubicBezTo>
                    <a:pt x="1" y="3749"/>
                    <a:pt x="1103" y="4852"/>
                    <a:pt x="2427" y="4852"/>
                  </a:cubicBezTo>
                  <a:cubicBezTo>
                    <a:pt x="3781" y="4852"/>
                    <a:pt x="4884" y="3749"/>
                    <a:pt x="4884" y="2426"/>
                  </a:cubicBezTo>
                  <a:cubicBezTo>
                    <a:pt x="4884" y="1103"/>
                    <a:pt x="3781" y="0"/>
                    <a:pt x="242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43" name="Google Shape;9543;p83"/>
            <p:cNvSpPr/>
            <p:nvPr/>
          </p:nvSpPr>
          <p:spPr>
            <a:xfrm>
              <a:off x="980050" y="3289500"/>
              <a:ext cx="192200" cy="242600"/>
            </a:xfrm>
            <a:custGeom>
              <a:avLst/>
              <a:gdLst/>
              <a:ahLst/>
              <a:cxnLst/>
              <a:rect l="l" t="t" r="r" b="b"/>
              <a:pathLst>
                <a:path w="7688" h="9704" extrusionOk="0">
                  <a:moveTo>
                    <a:pt x="2868" y="0"/>
                  </a:moveTo>
                  <a:lnTo>
                    <a:pt x="2868" y="2426"/>
                  </a:lnTo>
                  <a:cubicBezTo>
                    <a:pt x="2868" y="2647"/>
                    <a:pt x="2679" y="2804"/>
                    <a:pt x="2490" y="2804"/>
                  </a:cubicBezTo>
                  <a:lnTo>
                    <a:pt x="1" y="2804"/>
                  </a:lnTo>
                  <a:lnTo>
                    <a:pt x="1" y="9357"/>
                  </a:lnTo>
                  <a:cubicBezTo>
                    <a:pt x="1" y="9578"/>
                    <a:pt x="190" y="9704"/>
                    <a:pt x="379" y="9704"/>
                  </a:cubicBezTo>
                  <a:lnTo>
                    <a:pt x="7341" y="9704"/>
                  </a:lnTo>
                  <a:cubicBezTo>
                    <a:pt x="7467" y="9704"/>
                    <a:pt x="7593" y="9641"/>
                    <a:pt x="7625" y="9578"/>
                  </a:cubicBezTo>
                  <a:lnTo>
                    <a:pt x="6239" y="8192"/>
                  </a:lnTo>
                  <a:cubicBezTo>
                    <a:pt x="5924" y="8318"/>
                    <a:pt x="5609" y="8349"/>
                    <a:pt x="5262" y="8349"/>
                  </a:cubicBezTo>
                  <a:cubicBezTo>
                    <a:pt x="3529" y="8349"/>
                    <a:pt x="2143" y="6931"/>
                    <a:pt x="2143" y="5230"/>
                  </a:cubicBezTo>
                  <a:cubicBezTo>
                    <a:pt x="2143" y="3529"/>
                    <a:pt x="3561" y="2111"/>
                    <a:pt x="5262" y="2111"/>
                  </a:cubicBezTo>
                  <a:cubicBezTo>
                    <a:pt x="6239" y="2111"/>
                    <a:pt x="7121" y="2584"/>
                    <a:pt x="7688" y="3308"/>
                  </a:cubicBezTo>
                  <a:lnTo>
                    <a:pt x="7688" y="347"/>
                  </a:lnTo>
                  <a:cubicBezTo>
                    <a:pt x="7688" y="158"/>
                    <a:pt x="7530" y="0"/>
                    <a:pt x="734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44" name="Google Shape;9544;p83"/>
            <p:cNvSpPr/>
            <p:nvPr/>
          </p:nvSpPr>
          <p:spPr>
            <a:xfrm>
              <a:off x="1154125" y="3460400"/>
              <a:ext cx="90600" cy="89025"/>
            </a:xfrm>
            <a:custGeom>
              <a:avLst/>
              <a:gdLst/>
              <a:ahLst/>
              <a:cxnLst/>
              <a:rect l="l" t="t" r="r" b="b"/>
              <a:pathLst>
                <a:path w="3624" h="3561" extrusionOk="0">
                  <a:moveTo>
                    <a:pt x="977" y="1"/>
                  </a:moveTo>
                  <a:cubicBezTo>
                    <a:pt x="693" y="410"/>
                    <a:pt x="378" y="757"/>
                    <a:pt x="0" y="1009"/>
                  </a:cubicBezTo>
                  <a:lnTo>
                    <a:pt x="2363" y="3372"/>
                  </a:lnTo>
                  <a:cubicBezTo>
                    <a:pt x="2489" y="3498"/>
                    <a:pt x="2662" y="3561"/>
                    <a:pt x="2840" y="3561"/>
                  </a:cubicBezTo>
                  <a:cubicBezTo>
                    <a:pt x="3017" y="3561"/>
                    <a:pt x="3198" y="3498"/>
                    <a:pt x="3340" y="3372"/>
                  </a:cubicBezTo>
                  <a:cubicBezTo>
                    <a:pt x="3623" y="3088"/>
                    <a:pt x="3623" y="2647"/>
                    <a:pt x="3340" y="2364"/>
                  </a:cubicBezTo>
                  <a:lnTo>
                    <a:pt x="97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545" name="Google Shape;9545;p83"/>
          <p:cNvGrpSpPr/>
          <p:nvPr/>
        </p:nvGrpSpPr>
        <p:grpSpPr>
          <a:xfrm>
            <a:off x="7072529" y="2631135"/>
            <a:ext cx="468032" cy="463068"/>
            <a:chOff x="946175" y="3619500"/>
            <a:chExt cx="296975" cy="293825"/>
          </a:xfrm>
        </p:grpSpPr>
        <p:sp>
          <p:nvSpPr>
            <p:cNvPr id="9546" name="Google Shape;9546;p83"/>
            <p:cNvSpPr/>
            <p:nvPr/>
          </p:nvSpPr>
          <p:spPr>
            <a:xfrm>
              <a:off x="963525" y="3619500"/>
              <a:ext cx="207950" cy="293825"/>
            </a:xfrm>
            <a:custGeom>
              <a:avLst/>
              <a:gdLst/>
              <a:ahLst/>
              <a:cxnLst/>
              <a:rect l="l" t="t" r="r" b="b"/>
              <a:pathLst>
                <a:path w="8318" h="11753" extrusionOk="0">
                  <a:moveTo>
                    <a:pt x="3828" y="2742"/>
                  </a:moveTo>
                  <a:cubicBezTo>
                    <a:pt x="3915" y="2742"/>
                    <a:pt x="4001" y="2773"/>
                    <a:pt x="4064" y="2836"/>
                  </a:cubicBezTo>
                  <a:cubicBezTo>
                    <a:pt x="4253" y="2994"/>
                    <a:pt x="4253" y="3183"/>
                    <a:pt x="4096" y="3340"/>
                  </a:cubicBezTo>
                  <a:lnTo>
                    <a:pt x="2678" y="4695"/>
                  </a:lnTo>
                  <a:cubicBezTo>
                    <a:pt x="2615" y="4790"/>
                    <a:pt x="2520" y="4821"/>
                    <a:pt x="2457" y="4821"/>
                  </a:cubicBezTo>
                  <a:cubicBezTo>
                    <a:pt x="2363" y="4821"/>
                    <a:pt x="2268" y="4790"/>
                    <a:pt x="2205" y="4695"/>
                  </a:cubicBezTo>
                  <a:lnTo>
                    <a:pt x="1512" y="4002"/>
                  </a:lnTo>
                  <a:cubicBezTo>
                    <a:pt x="1386" y="3876"/>
                    <a:pt x="1386" y="3655"/>
                    <a:pt x="1512" y="3529"/>
                  </a:cubicBezTo>
                  <a:cubicBezTo>
                    <a:pt x="1575" y="3466"/>
                    <a:pt x="1662" y="3435"/>
                    <a:pt x="1749" y="3435"/>
                  </a:cubicBezTo>
                  <a:cubicBezTo>
                    <a:pt x="1835" y="3435"/>
                    <a:pt x="1922" y="3466"/>
                    <a:pt x="1985" y="3529"/>
                  </a:cubicBezTo>
                  <a:lnTo>
                    <a:pt x="2426" y="3971"/>
                  </a:lnTo>
                  <a:lnTo>
                    <a:pt x="3592" y="2836"/>
                  </a:lnTo>
                  <a:cubicBezTo>
                    <a:pt x="3655" y="2773"/>
                    <a:pt x="3741" y="2742"/>
                    <a:pt x="3828" y="2742"/>
                  </a:cubicBezTo>
                  <a:close/>
                  <a:moveTo>
                    <a:pt x="3828" y="4790"/>
                  </a:moveTo>
                  <a:cubicBezTo>
                    <a:pt x="3915" y="4790"/>
                    <a:pt x="4001" y="4821"/>
                    <a:pt x="4064" y="4884"/>
                  </a:cubicBezTo>
                  <a:cubicBezTo>
                    <a:pt x="4253" y="5042"/>
                    <a:pt x="4253" y="5262"/>
                    <a:pt x="4096" y="5388"/>
                  </a:cubicBezTo>
                  <a:lnTo>
                    <a:pt x="2678" y="6774"/>
                  </a:lnTo>
                  <a:cubicBezTo>
                    <a:pt x="2615" y="6837"/>
                    <a:pt x="2520" y="6869"/>
                    <a:pt x="2457" y="6869"/>
                  </a:cubicBezTo>
                  <a:cubicBezTo>
                    <a:pt x="2363" y="6869"/>
                    <a:pt x="2268" y="6837"/>
                    <a:pt x="2205" y="6774"/>
                  </a:cubicBezTo>
                  <a:lnTo>
                    <a:pt x="1512" y="6050"/>
                  </a:lnTo>
                  <a:cubicBezTo>
                    <a:pt x="1386" y="5924"/>
                    <a:pt x="1386" y="5703"/>
                    <a:pt x="1512" y="5577"/>
                  </a:cubicBezTo>
                  <a:cubicBezTo>
                    <a:pt x="1575" y="5514"/>
                    <a:pt x="1662" y="5483"/>
                    <a:pt x="1749" y="5483"/>
                  </a:cubicBezTo>
                  <a:cubicBezTo>
                    <a:pt x="1835" y="5483"/>
                    <a:pt x="1922" y="5514"/>
                    <a:pt x="1985" y="5577"/>
                  </a:cubicBezTo>
                  <a:lnTo>
                    <a:pt x="2426" y="6018"/>
                  </a:lnTo>
                  <a:lnTo>
                    <a:pt x="3592" y="4884"/>
                  </a:lnTo>
                  <a:cubicBezTo>
                    <a:pt x="3655" y="4821"/>
                    <a:pt x="3741" y="4790"/>
                    <a:pt x="3828" y="4790"/>
                  </a:cubicBezTo>
                  <a:close/>
                  <a:moveTo>
                    <a:pt x="3828" y="6869"/>
                  </a:moveTo>
                  <a:cubicBezTo>
                    <a:pt x="3915" y="6869"/>
                    <a:pt x="4001" y="6900"/>
                    <a:pt x="4064" y="6963"/>
                  </a:cubicBezTo>
                  <a:cubicBezTo>
                    <a:pt x="4253" y="7121"/>
                    <a:pt x="4253" y="7342"/>
                    <a:pt x="4096" y="7468"/>
                  </a:cubicBezTo>
                  <a:lnTo>
                    <a:pt x="2678" y="8854"/>
                  </a:lnTo>
                  <a:cubicBezTo>
                    <a:pt x="2615" y="8917"/>
                    <a:pt x="2520" y="8980"/>
                    <a:pt x="2457" y="8980"/>
                  </a:cubicBezTo>
                  <a:cubicBezTo>
                    <a:pt x="2363" y="8980"/>
                    <a:pt x="2268" y="8917"/>
                    <a:pt x="2205" y="8854"/>
                  </a:cubicBezTo>
                  <a:lnTo>
                    <a:pt x="1512" y="8129"/>
                  </a:lnTo>
                  <a:cubicBezTo>
                    <a:pt x="1386" y="8003"/>
                    <a:pt x="1386" y="7783"/>
                    <a:pt x="1512" y="7657"/>
                  </a:cubicBezTo>
                  <a:cubicBezTo>
                    <a:pt x="1575" y="7594"/>
                    <a:pt x="1662" y="7562"/>
                    <a:pt x="1749" y="7562"/>
                  </a:cubicBezTo>
                  <a:cubicBezTo>
                    <a:pt x="1835" y="7562"/>
                    <a:pt x="1922" y="7594"/>
                    <a:pt x="1985" y="7657"/>
                  </a:cubicBezTo>
                  <a:lnTo>
                    <a:pt x="2426" y="8098"/>
                  </a:lnTo>
                  <a:lnTo>
                    <a:pt x="3592" y="6963"/>
                  </a:lnTo>
                  <a:cubicBezTo>
                    <a:pt x="3655" y="6900"/>
                    <a:pt x="3741" y="6869"/>
                    <a:pt x="3828" y="6869"/>
                  </a:cubicBezTo>
                  <a:close/>
                  <a:moveTo>
                    <a:pt x="347" y="1"/>
                  </a:moveTo>
                  <a:cubicBezTo>
                    <a:pt x="158" y="1"/>
                    <a:pt x="0" y="158"/>
                    <a:pt x="0" y="347"/>
                  </a:cubicBezTo>
                  <a:lnTo>
                    <a:pt x="0" y="9673"/>
                  </a:lnTo>
                  <a:lnTo>
                    <a:pt x="6301" y="9673"/>
                  </a:lnTo>
                  <a:lnTo>
                    <a:pt x="6301" y="10397"/>
                  </a:lnTo>
                  <a:lnTo>
                    <a:pt x="6301" y="10744"/>
                  </a:lnTo>
                  <a:lnTo>
                    <a:pt x="6270" y="10744"/>
                  </a:lnTo>
                  <a:cubicBezTo>
                    <a:pt x="6270" y="11343"/>
                    <a:pt x="6742" y="11752"/>
                    <a:pt x="7278" y="11752"/>
                  </a:cubicBezTo>
                  <a:cubicBezTo>
                    <a:pt x="7876" y="11752"/>
                    <a:pt x="8317" y="11280"/>
                    <a:pt x="8317" y="10744"/>
                  </a:cubicBezTo>
                  <a:lnTo>
                    <a:pt x="8317" y="7972"/>
                  </a:lnTo>
                  <a:lnTo>
                    <a:pt x="7498" y="8822"/>
                  </a:lnTo>
                  <a:lnTo>
                    <a:pt x="5608" y="9547"/>
                  </a:lnTo>
                  <a:cubicBezTo>
                    <a:pt x="5497" y="9576"/>
                    <a:pt x="5390" y="9590"/>
                    <a:pt x="5288" y="9590"/>
                  </a:cubicBezTo>
                  <a:cubicBezTo>
                    <a:pt x="4954" y="9590"/>
                    <a:pt x="4674" y="9441"/>
                    <a:pt x="4505" y="9200"/>
                  </a:cubicBezTo>
                  <a:cubicBezTo>
                    <a:pt x="4316" y="8980"/>
                    <a:pt x="4222" y="8665"/>
                    <a:pt x="4316" y="8255"/>
                  </a:cubicBezTo>
                  <a:lnTo>
                    <a:pt x="5041" y="6365"/>
                  </a:lnTo>
                  <a:lnTo>
                    <a:pt x="8317" y="3088"/>
                  </a:lnTo>
                  <a:lnTo>
                    <a:pt x="8317" y="2773"/>
                  </a:lnTo>
                  <a:lnTo>
                    <a:pt x="5891" y="2773"/>
                  </a:lnTo>
                  <a:cubicBezTo>
                    <a:pt x="5671" y="2773"/>
                    <a:pt x="5513" y="2616"/>
                    <a:pt x="5513" y="2427"/>
                  </a:cubicBezTo>
                  <a:lnTo>
                    <a:pt x="551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47" name="Google Shape;9547;p83"/>
            <p:cNvSpPr/>
            <p:nvPr/>
          </p:nvSpPr>
          <p:spPr>
            <a:xfrm>
              <a:off x="1185625" y="3688025"/>
              <a:ext cx="57525" cy="55950"/>
            </a:xfrm>
            <a:custGeom>
              <a:avLst/>
              <a:gdLst/>
              <a:ahLst/>
              <a:cxnLst/>
              <a:rect l="l" t="t" r="r" b="b"/>
              <a:pathLst>
                <a:path w="2301" h="2238" extrusionOk="0">
                  <a:moveTo>
                    <a:pt x="1072" y="1"/>
                  </a:moveTo>
                  <a:cubicBezTo>
                    <a:pt x="890" y="1"/>
                    <a:pt x="709" y="64"/>
                    <a:pt x="568" y="190"/>
                  </a:cubicBezTo>
                  <a:lnTo>
                    <a:pt x="0" y="788"/>
                  </a:lnTo>
                  <a:lnTo>
                    <a:pt x="1450" y="2238"/>
                  </a:lnTo>
                  <a:lnTo>
                    <a:pt x="2048" y="1639"/>
                  </a:lnTo>
                  <a:cubicBezTo>
                    <a:pt x="2300" y="1387"/>
                    <a:pt x="2300" y="946"/>
                    <a:pt x="2048" y="662"/>
                  </a:cubicBezTo>
                  <a:lnTo>
                    <a:pt x="1576" y="190"/>
                  </a:lnTo>
                  <a:cubicBezTo>
                    <a:pt x="1434" y="64"/>
                    <a:pt x="1253" y="1"/>
                    <a:pt x="107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48" name="Google Shape;9548;p83"/>
            <p:cNvSpPr/>
            <p:nvPr/>
          </p:nvSpPr>
          <p:spPr>
            <a:xfrm>
              <a:off x="1088075" y="3795925"/>
              <a:ext cx="46375" cy="45025"/>
            </a:xfrm>
            <a:custGeom>
              <a:avLst/>
              <a:gdLst/>
              <a:ahLst/>
              <a:cxnLst/>
              <a:rect l="l" t="t" r="r" b="b"/>
              <a:pathLst>
                <a:path w="1855" h="1801" extrusionOk="0">
                  <a:moveTo>
                    <a:pt x="594" y="1"/>
                  </a:moveTo>
                  <a:lnTo>
                    <a:pt x="59" y="1387"/>
                  </a:lnTo>
                  <a:cubicBezTo>
                    <a:pt x="0" y="1621"/>
                    <a:pt x="186" y="1800"/>
                    <a:pt x="414" y="1800"/>
                  </a:cubicBezTo>
                  <a:cubicBezTo>
                    <a:pt x="432" y="1800"/>
                    <a:pt x="450" y="1799"/>
                    <a:pt x="468" y="1797"/>
                  </a:cubicBezTo>
                  <a:lnTo>
                    <a:pt x="1855" y="1261"/>
                  </a:lnTo>
                  <a:lnTo>
                    <a:pt x="59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49" name="Google Shape;9549;p83"/>
            <p:cNvSpPr/>
            <p:nvPr/>
          </p:nvSpPr>
          <p:spPr>
            <a:xfrm>
              <a:off x="1112375" y="3720325"/>
              <a:ext cx="97700" cy="97700"/>
            </a:xfrm>
            <a:custGeom>
              <a:avLst/>
              <a:gdLst/>
              <a:ahLst/>
              <a:cxnLst/>
              <a:rect l="l" t="t" r="r" b="b"/>
              <a:pathLst>
                <a:path w="3908" h="3908" extrusionOk="0">
                  <a:moveTo>
                    <a:pt x="2426" y="1"/>
                  </a:moveTo>
                  <a:lnTo>
                    <a:pt x="1" y="2458"/>
                  </a:lnTo>
                  <a:lnTo>
                    <a:pt x="1450" y="3907"/>
                  </a:lnTo>
                  <a:lnTo>
                    <a:pt x="3907" y="1481"/>
                  </a:lnTo>
                  <a:lnTo>
                    <a:pt x="2426"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50" name="Google Shape;9550;p83"/>
            <p:cNvSpPr/>
            <p:nvPr/>
          </p:nvSpPr>
          <p:spPr>
            <a:xfrm>
              <a:off x="1120250" y="3623450"/>
              <a:ext cx="47275" cy="47275"/>
            </a:xfrm>
            <a:custGeom>
              <a:avLst/>
              <a:gdLst/>
              <a:ahLst/>
              <a:cxnLst/>
              <a:rect l="l" t="t" r="r" b="b"/>
              <a:pathLst>
                <a:path w="1891" h="1891" extrusionOk="0">
                  <a:moveTo>
                    <a:pt x="1" y="0"/>
                  </a:moveTo>
                  <a:lnTo>
                    <a:pt x="1" y="1891"/>
                  </a:lnTo>
                  <a:lnTo>
                    <a:pt x="1891" y="1891"/>
                  </a:lnTo>
                  <a:lnTo>
                    <a:pt x="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51" name="Google Shape;9551;p83"/>
            <p:cNvSpPr/>
            <p:nvPr/>
          </p:nvSpPr>
          <p:spPr>
            <a:xfrm>
              <a:off x="946175" y="3879425"/>
              <a:ext cx="166225" cy="33900"/>
            </a:xfrm>
            <a:custGeom>
              <a:avLst/>
              <a:gdLst/>
              <a:ahLst/>
              <a:cxnLst/>
              <a:rect l="l" t="t" r="r" b="b"/>
              <a:pathLst>
                <a:path w="6649" h="1356" extrusionOk="0">
                  <a:moveTo>
                    <a:pt x="348" y="0"/>
                  </a:moveTo>
                  <a:cubicBezTo>
                    <a:pt x="158" y="0"/>
                    <a:pt x="1" y="190"/>
                    <a:pt x="1" y="347"/>
                  </a:cubicBezTo>
                  <a:lnTo>
                    <a:pt x="1" y="694"/>
                  </a:lnTo>
                  <a:cubicBezTo>
                    <a:pt x="1" y="1040"/>
                    <a:pt x="316" y="1355"/>
                    <a:pt x="694" y="1355"/>
                  </a:cubicBezTo>
                  <a:lnTo>
                    <a:pt x="6649" y="1355"/>
                  </a:lnTo>
                  <a:cubicBezTo>
                    <a:pt x="6428" y="1103"/>
                    <a:pt x="6302" y="725"/>
                    <a:pt x="6302" y="347"/>
                  </a:cubicBezTo>
                  <a:lnTo>
                    <a:pt x="6302"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552" name="Google Shape;9552;p83"/>
          <p:cNvGrpSpPr/>
          <p:nvPr/>
        </p:nvGrpSpPr>
        <p:grpSpPr>
          <a:xfrm>
            <a:off x="7071919" y="3223981"/>
            <a:ext cx="469253" cy="467993"/>
            <a:chOff x="944600" y="3981825"/>
            <a:chExt cx="297750" cy="296950"/>
          </a:xfrm>
        </p:grpSpPr>
        <p:sp>
          <p:nvSpPr>
            <p:cNvPr id="9553" name="Google Shape;9553;p83"/>
            <p:cNvSpPr/>
            <p:nvPr/>
          </p:nvSpPr>
          <p:spPr>
            <a:xfrm>
              <a:off x="944600" y="3981825"/>
              <a:ext cx="297750" cy="296950"/>
            </a:xfrm>
            <a:custGeom>
              <a:avLst/>
              <a:gdLst/>
              <a:ahLst/>
              <a:cxnLst/>
              <a:rect l="l" t="t" r="r" b="b"/>
              <a:pathLst>
                <a:path w="11910" h="11878" extrusionOk="0">
                  <a:moveTo>
                    <a:pt x="6333" y="1418"/>
                  </a:moveTo>
                  <a:cubicBezTo>
                    <a:pt x="8539" y="1575"/>
                    <a:pt x="10303" y="3340"/>
                    <a:pt x="10461" y="5545"/>
                  </a:cubicBezTo>
                  <a:lnTo>
                    <a:pt x="10146" y="5545"/>
                  </a:lnTo>
                  <a:cubicBezTo>
                    <a:pt x="9957" y="5545"/>
                    <a:pt x="9799" y="5702"/>
                    <a:pt x="9799" y="5892"/>
                  </a:cubicBezTo>
                  <a:cubicBezTo>
                    <a:pt x="9799" y="6081"/>
                    <a:pt x="9957" y="6238"/>
                    <a:pt x="10146" y="6238"/>
                  </a:cubicBezTo>
                  <a:lnTo>
                    <a:pt x="10461" y="6238"/>
                  </a:lnTo>
                  <a:cubicBezTo>
                    <a:pt x="10303" y="8443"/>
                    <a:pt x="8539" y="10239"/>
                    <a:pt x="6333" y="10397"/>
                  </a:cubicBezTo>
                  <a:lnTo>
                    <a:pt x="6333" y="10082"/>
                  </a:lnTo>
                  <a:cubicBezTo>
                    <a:pt x="6333" y="9861"/>
                    <a:pt x="6176" y="9704"/>
                    <a:pt x="5955" y="9704"/>
                  </a:cubicBezTo>
                  <a:cubicBezTo>
                    <a:pt x="5766" y="9704"/>
                    <a:pt x="5609" y="9861"/>
                    <a:pt x="5609" y="10082"/>
                  </a:cubicBezTo>
                  <a:lnTo>
                    <a:pt x="5609" y="10397"/>
                  </a:lnTo>
                  <a:cubicBezTo>
                    <a:pt x="3403" y="10239"/>
                    <a:pt x="1639" y="8443"/>
                    <a:pt x="1482" y="6238"/>
                  </a:cubicBezTo>
                  <a:lnTo>
                    <a:pt x="1797" y="6238"/>
                  </a:lnTo>
                  <a:cubicBezTo>
                    <a:pt x="1986" y="6238"/>
                    <a:pt x="2143" y="6081"/>
                    <a:pt x="2143" y="5892"/>
                  </a:cubicBezTo>
                  <a:cubicBezTo>
                    <a:pt x="2143" y="5702"/>
                    <a:pt x="1986" y="5545"/>
                    <a:pt x="1797" y="5545"/>
                  </a:cubicBezTo>
                  <a:lnTo>
                    <a:pt x="1482" y="5545"/>
                  </a:lnTo>
                  <a:cubicBezTo>
                    <a:pt x="1639" y="3340"/>
                    <a:pt x="3403" y="1575"/>
                    <a:pt x="5609" y="1418"/>
                  </a:cubicBezTo>
                  <a:lnTo>
                    <a:pt x="5609" y="1733"/>
                  </a:lnTo>
                  <a:cubicBezTo>
                    <a:pt x="5609" y="1922"/>
                    <a:pt x="5766" y="2079"/>
                    <a:pt x="5955" y="2079"/>
                  </a:cubicBezTo>
                  <a:cubicBezTo>
                    <a:pt x="6176" y="2079"/>
                    <a:pt x="6333" y="1922"/>
                    <a:pt x="6333" y="1733"/>
                  </a:cubicBezTo>
                  <a:lnTo>
                    <a:pt x="6333" y="1418"/>
                  </a:lnTo>
                  <a:close/>
                  <a:moveTo>
                    <a:pt x="5955" y="0"/>
                  </a:moveTo>
                  <a:cubicBezTo>
                    <a:pt x="5766" y="0"/>
                    <a:pt x="5609" y="126"/>
                    <a:pt x="5609" y="347"/>
                  </a:cubicBezTo>
                  <a:lnTo>
                    <a:pt x="5609" y="725"/>
                  </a:lnTo>
                  <a:cubicBezTo>
                    <a:pt x="2994" y="882"/>
                    <a:pt x="946" y="2962"/>
                    <a:pt x="757" y="5576"/>
                  </a:cubicBezTo>
                  <a:lnTo>
                    <a:pt x="379" y="5576"/>
                  </a:lnTo>
                  <a:cubicBezTo>
                    <a:pt x="158" y="5576"/>
                    <a:pt x="1" y="5734"/>
                    <a:pt x="1" y="5923"/>
                  </a:cubicBezTo>
                  <a:cubicBezTo>
                    <a:pt x="1" y="6112"/>
                    <a:pt x="158" y="6270"/>
                    <a:pt x="379" y="6270"/>
                  </a:cubicBezTo>
                  <a:lnTo>
                    <a:pt x="757" y="6270"/>
                  </a:lnTo>
                  <a:cubicBezTo>
                    <a:pt x="915" y="8884"/>
                    <a:pt x="2994" y="10932"/>
                    <a:pt x="5609" y="11121"/>
                  </a:cubicBezTo>
                  <a:lnTo>
                    <a:pt x="5609" y="11531"/>
                  </a:lnTo>
                  <a:cubicBezTo>
                    <a:pt x="5609" y="11720"/>
                    <a:pt x="5766" y="11877"/>
                    <a:pt x="5955" y="11877"/>
                  </a:cubicBezTo>
                  <a:cubicBezTo>
                    <a:pt x="6176" y="11877"/>
                    <a:pt x="6333" y="11720"/>
                    <a:pt x="6333" y="11531"/>
                  </a:cubicBezTo>
                  <a:lnTo>
                    <a:pt x="6333" y="11121"/>
                  </a:lnTo>
                  <a:cubicBezTo>
                    <a:pt x="8917" y="10964"/>
                    <a:pt x="10965" y="8884"/>
                    <a:pt x="11154" y="6270"/>
                  </a:cubicBezTo>
                  <a:lnTo>
                    <a:pt x="11563" y="6270"/>
                  </a:lnTo>
                  <a:cubicBezTo>
                    <a:pt x="11752" y="6270"/>
                    <a:pt x="11910" y="6112"/>
                    <a:pt x="11910" y="5923"/>
                  </a:cubicBezTo>
                  <a:cubicBezTo>
                    <a:pt x="11910" y="5734"/>
                    <a:pt x="11752" y="5576"/>
                    <a:pt x="11563" y="5576"/>
                  </a:cubicBezTo>
                  <a:lnTo>
                    <a:pt x="11154" y="5576"/>
                  </a:lnTo>
                  <a:cubicBezTo>
                    <a:pt x="10996" y="2962"/>
                    <a:pt x="8917" y="914"/>
                    <a:pt x="6333" y="725"/>
                  </a:cubicBezTo>
                  <a:lnTo>
                    <a:pt x="6333" y="347"/>
                  </a:lnTo>
                  <a:cubicBezTo>
                    <a:pt x="6333" y="126"/>
                    <a:pt x="6176" y="0"/>
                    <a:pt x="595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54" name="Google Shape;9554;p83"/>
            <p:cNvSpPr/>
            <p:nvPr/>
          </p:nvSpPr>
          <p:spPr>
            <a:xfrm>
              <a:off x="1058025" y="4155875"/>
              <a:ext cx="72500" cy="52000"/>
            </a:xfrm>
            <a:custGeom>
              <a:avLst/>
              <a:gdLst/>
              <a:ahLst/>
              <a:cxnLst/>
              <a:rect l="l" t="t" r="r" b="b"/>
              <a:pathLst>
                <a:path w="2900" h="2080" extrusionOk="0">
                  <a:moveTo>
                    <a:pt x="1418" y="1"/>
                  </a:moveTo>
                  <a:cubicBezTo>
                    <a:pt x="851" y="1"/>
                    <a:pt x="316" y="347"/>
                    <a:pt x="127" y="914"/>
                  </a:cubicBezTo>
                  <a:cubicBezTo>
                    <a:pt x="1" y="1166"/>
                    <a:pt x="1" y="1450"/>
                    <a:pt x="95" y="1765"/>
                  </a:cubicBezTo>
                  <a:cubicBezTo>
                    <a:pt x="473" y="1954"/>
                    <a:pt x="946" y="2080"/>
                    <a:pt x="1418" y="2080"/>
                  </a:cubicBezTo>
                  <a:cubicBezTo>
                    <a:pt x="1891" y="2080"/>
                    <a:pt x="2332" y="1954"/>
                    <a:pt x="2773" y="1765"/>
                  </a:cubicBezTo>
                  <a:cubicBezTo>
                    <a:pt x="2899" y="1387"/>
                    <a:pt x="2805" y="946"/>
                    <a:pt x="2616" y="599"/>
                  </a:cubicBezTo>
                  <a:cubicBezTo>
                    <a:pt x="2332" y="221"/>
                    <a:pt x="1891" y="1"/>
                    <a:pt x="141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55" name="Google Shape;9555;p83"/>
            <p:cNvSpPr/>
            <p:nvPr/>
          </p:nvSpPr>
          <p:spPr>
            <a:xfrm>
              <a:off x="1076150" y="4103900"/>
              <a:ext cx="35475" cy="35475"/>
            </a:xfrm>
            <a:custGeom>
              <a:avLst/>
              <a:gdLst/>
              <a:ahLst/>
              <a:cxnLst/>
              <a:rect l="l" t="t" r="r" b="b"/>
              <a:pathLst>
                <a:path w="1419" h="1419" extrusionOk="0">
                  <a:moveTo>
                    <a:pt x="693" y="0"/>
                  </a:moveTo>
                  <a:cubicBezTo>
                    <a:pt x="315" y="0"/>
                    <a:pt x="0" y="315"/>
                    <a:pt x="0" y="693"/>
                  </a:cubicBezTo>
                  <a:cubicBezTo>
                    <a:pt x="0" y="1103"/>
                    <a:pt x="315" y="1418"/>
                    <a:pt x="693" y="1418"/>
                  </a:cubicBezTo>
                  <a:cubicBezTo>
                    <a:pt x="1103" y="1355"/>
                    <a:pt x="1418" y="1040"/>
                    <a:pt x="1418" y="693"/>
                  </a:cubicBezTo>
                  <a:cubicBezTo>
                    <a:pt x="1418" y="315"/>
                    <a:pt x="1103" y="0"/>
                    <a:pt x="69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56" name="Google Shape;9556;p83"/>
            <p:cNvSpPr/>
            <p:nvPr/>
          </p:nvSpPr>
          <p:spPr>
            <a:xfrm>
              <a:off x="1016275" y="4051125"/>
              <a:ext cx="155975" cy="137075"/>
            </a:xfrm>
            <a:custGeom>
              <a:avLst/>
              <a:gdLst/>
              <a:ahLst/>
              <a:cxnLst/>
              <a:rect l="l" t="t" r="r" b="b"/>
              <a:pathLst>
                <a:path w="6239" h="5483" extrusionOk="0">
                  <a:moveTo>
                    <a:pt x="3088" y="1"/>
                  </a:moveTo>
                  <a:cubicBezTo>
                    <a:pt x="1356" y="1"/>
                    <a:pt x="1" y="1387"/>
                    <a:pt x="1" y="3120"/>
                  </a:cubicBezTo>
                  <a:cubicBezTo>
                    <a:pt x="1" y="4033"/>
                    <a:pt x="379" y="4852"/>
                    <a:pt x="1041" y="5451"/>
                  </a:cubicBezTo>
                  <a:cubicBezTo>
                    <a:pt x="1041" y="5262"/>
                    <a:pt x="1104" y="5041"/>
                    <a:pt x="1167" y="4852"/>
                  </a:cubicBezTo>
                  <a:cubicBezTo>
                    <a:pt x="1324" y="4380"/>
                    <a:pt x="1671" y="4002"/>
                    <a:pt x="2112" y="3750"/>
                  </a:cubicBezTo>
                  <a:cubicBezTo>
                    <a:pt x="1891" y="3498"/>
                    <a:pt x="1734" y="3151"/>
                    <a:pt x="1734" y="2804"/>
                  </a:cubicBezTo>
                  <a:cubicBezTo>
                    <a:pt x="1734" y="2048"/>
                    <a:pt x="2364" y="1418"/>
                    <a:pt x="3088" y="1418"/>
                  </a:cubicBezTo>
                  <a:cubicBezTo>
                    <a:pt x="3845" y="1418"/>
                    <a:pt x="4475" y="2048"/>
                    <a:pt x="4475" y="2804"/>
                  </a:cubicBezTo>
                  <a:cubicBezTo>
                    <a:pt x="4475" y="3151"/>
                    <a:pt x="4317" y="3529"/>
                    <a:pt x="4097" y="3750"/>
                  </a:cubicBezTo>
                  <a:cubicBezTo>
                    <a:pt x="4349" y="3907"/>
                    <a:pt x="4632" y="4128"/>
                    <a:pt x="4790" y="4411"/>
                  </a:cubicBezTo>
                  <a:cubicBezTo>
                    <a:pt x="4979" y="4726"/>
                    <a:pt x="5105" y="5073"/>
                    <a:pt x="5136" y="5482"/>
                  </a:cubicBezTo>
                  <a:cubicBezTo>
                    <a:pt x="5766" y="4884"/>
                    <a:pt x="6207" y="4096"/>
                    <a:pt x="6207" y="3151"/>
                  </a:cubicBezTo>
                  <a:cubicBezTo>
                    <a:pt x="6239" y="1418"/>
                    <a:pt x="4821" y="1"/>
                    <a:pt x="308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557" name="Google Shape;9557;p83"/>
          <p:cNvGrpSpPr/>
          <p:nvPr/>
        </p:nvGrpSpPr>
        <p:grpSpPr>
          <a:xfrm>
            <a:off x="10027834" y="2042461"/>
            <a:ext cx="466772" cy="465511"/>
            <a:chOff x="2768750" y="3227275"/>
            <a:chExt cx="296175" cy="295375"/>
          </a:xfrm>
        </p:grpSpPr>
        <p:sp>
          <p:nvSpPr>
            <p:cNvPr id="9558" name="Google Shape;9558;p83"/>
            <p:cNvSpPr/>
            <p:nvPr/>
          </p:nvSpPr>
          <p:spPr>
            <a:xfrm>
              <a:off x="2882950" y="3227275"/>
              <a:ext cx="68550" cy="69325"/>
            </a:xfrm>
            <a:custGeom>
              <a:avLst/>
              <a:gdLst/>
              <a:ahLst/>
              <a:cxnLst/>
              <a:rect l="l" t="t" r="r" b="b"/>
              <a:pathLst>
                <a:path w="2742" h="2773" extrusionOk="0">
                  <a:moveTo>
                    <a:pt x="1355" y="1"/>
                  </a:moveTo>
                  <a:cubicBezTo>
                    <a:pt x="631" y="1"/>
                    <a:pt x="1" y="631"/>
                    <a:pt x="1" y="1387"/>
                  </a:cubicBezTo>
                  <a:cubicBezTo>
                    <a:pt x="1" y="2143"/>
                    <a:pt x="631" y="2773"/>
                    <a:pt x="1355" y="2773"/>
                  </a:cubicBezTo>
                  <a:cubicBezTo>
                    <a:pt x="2111" y="2773"/>
                    <a:pt x="2742" y="2174"/>
                    <a:pt x="2742" y="1387"/>
                  </a:cubicBezTo>
                  <a:cubicBezTo>
                    <a:pt x="2742" y="631"/>
                    <a:pt x="2111" y="1"/>
                    <a:pt x="135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59" name="Google Shape;9559;p83"/>
            <p:cNvSpPr/>
            <p:nvPr/>
          </p:nvSpPr>
          <p:spPr>
            <a:xfrm>
              <a:off x="2856175" y="3436000"/>
              <a:ext cx="17350" cy="34675"/>
            </a:xfrm>
            <a:custGeom>
              <a:avLst/>
              <a:gdLst/>
              <a:ahLst/>
              <a:cxnLst/>
              <a:rect l="l" t="t" r="r" b="b"/>
              <a:pathLst>
                <a:path w="694" h="1387" extrusionOk="0">
                  <a:moveTo>
                    <a:pt x="0" y="0"/>
                  </a:moveTo>
                  <a:lnTo>
                    <a:pt x="0" y="1386"/>
                  </a:lnTo>
                  <a:lnTo>
                    <a:pt x="694" y="1386"/>
                  </a:lnTo>
                  <a:lnTo>
                    <a:pt x="69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60" name="Google Shape;9560;p83"/>
            <p:cNvSpPr/>
            <p:nvPr/>
          </p:nvSpPr>
          <p:spPr>
            <a:xfrm>
              <a:off x="2890050" y="3436000"/>
              <a:ext cx="18125" cy="34675"/>
            </a:xfrm>
            <a:custGeom>
              <a:avLst/>
              <a:gdLst/>
              <a:ahLst/>
              <a:cxnLst/>
              <a:rect l="l" t="t" r="r" b="b"/>
              <a:pathLst>
                <a:path w="725" h="1387" extrusionOk="0">
                  <a:moveTo>
                    <a:pt x="0" y="0"/>
                  </a:moveTo>
                  <a:lnTo>
                    <a:pt x="0" y="1386"/>
                  </a:lnTo>
                  <a:lnTo>
                    <a:pt x="725" y="1386"/>
                  </a:lnTo>
                  <a:lnTo>
                    <a:pt x="72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61" name="Google Shape;9561;p83"/>
            <p:cNvSpPr/>
            <p:nvPr/>
          </p:nvSpPr>
          <p:spPr>
            <a:xfrm>
              <a:off x="2821525" y="3436000"/>
              <a:ext cx="17350" cy="34675"/>
            </a:xfrm>
            <a:custGeom>
              <a:avLst/>
              <a:gdLst/>
              <a:ahLst/>
              <a:cxnLst/>
              <a:rect l="l" t="t" r="r" b="b"/>
              <a:pathLst>
                <a:path w="694" h="1387" extrusionOk="0">
                  <a:moveTo>
                    <a:pt x="0" y="0"/>
                  </a:moveTo>
                  <a:lnTo>
                    <a:pt x="0" y="1386"/>
                  </a:lnTo>
                  <a:lnTo>
                    <a:pt x="693" y="1386"/>
                  </a:lnTo>
                  <a:lnTo>
                    <a:pt x="693"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62" name="Google Shape;9562;p83"/>
            <p:cNvSpPr/>
            <p:nvPr/>
          </p:nvSpPr>
          <p:spPr>
            <a:xfrm>
              <a:off x="2924700" y="3436000"/>
              <a:ext cx="34675" cy="34675"/>
            </a:xfrm>
            <a:custGeom>
              <a:avLst/>
              <a:gdLst/>
              <a:ahLst/>
              <a:cxnLst/>
              <a:rect l="l" t="t" r="r" b="b"/>
              <a:pathLst>
                <a:path w="1387" h="1387" extrusionOk="0">
                  <a:moveTo>
                    <a:pt x="0" y="0"/>
                  </a:moveTo>
                  <a:lnTo>
                    <a:pt x="0" y="1386"/>
                  </a:lnTo>
                  <a:lnTo>
                    <a:pt x="1387" y="1386"/>
                  </a:lnTo>
                  <a:lnTo>
                    <a:pt x="138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63" name="Google Shape;9563;p83"/>
            <p:cNvSpPr/>
            <p:nvPr/>
          </p:nvSpPr>
          <p:spPr>
            <a:xfrm>
              <a:off x="2768750" y="3384800"/>
              <a:ext cx="244175" cy="137850"/>
            </a:xfrm>
            <a:custGeom>
              <a:avLst/>
              <a:gdLst/>
              <a:ahLst/>
              <a:cxnLst/>
              <a:rect l="l" t="t" r="r" b="b"/>
              <a:pathLst>
                <a:path w="9767" h="5514" extrusionOk="0">
                  <a:moveTo>
                    <a:pt x="7971" y="1387"/>
                  </a:moveTo>
                  <a:cubicBezTo>
                    <a:pt x="8192" y="1387"/>
                    <a:pt x="8349" y="1544"/>
                    <a:pt x="8349" y="1733"/>
                  </a:cubicBezTo>
                  <a:lnTo>
                    <a:pt x="8349" y="3813"/>
                  </a:lnTo>
                  <a:cubicBezTo>
                    <a:pt x="8349" y="4033"/>
                    <a:pt x="8192" y="4191"/>
                    <a:pt x="7971" y="4191"/>
                  </a:cubicBezTo>
                  <a:lnTo>
                    <a:pt x="1765" y="4191"/>
                  </a:lnTo>
                  <a:cubicBezTo>
                    <a:pt x="1576" y="4191"/>
                    <a:pt x="1418" y="4033"/>
                    <a:pt x="1418" y="3813"/>
                  </a:cubicBezTo>
                  <a:lnTo>
                    <a:pt x="1418" y="1733"/>
                  </a:lnTo>
                  <a:cubicBezTo>
                    <a:pt x="1418" y="1544"/>
                    <a:pt x="1576" y="1387"/>
                    <a:pt x="1765" y="1387"/>
                  </a:cubicBezTo>
                  <a:close/>
                  <a:moveTo>
                    <a:pt x="1040" y="0"/>
                  </a:moveTo>
                  <a:cubicBezTo>
                    <a:pt x="473" y="0"/>
                    <a:pt x="32" y="473"/>
                    <a:pt x="32" y="1040"/>
                  </a:cubicBezTo>
                  <a:lnTo>
                    <a:pt x="32" y="4506"/>
                  </a:lnTo>
                  <a:cubicBezTo>
                    <a:pt x="0" y="5073"/>
                    <a:pt x="473" y="5514"/>
                    <a:pt x="1040" y="5514"/>
                  </a:cubicBezTo>
                  <a:lnTo>
                    <a:pt x="8727" y="5514"/>
                  </a:lnTo>
                  <a:cubicBezTo>
                    <a:pt x="9326" y="5514"/>
                    <a:pt x="9767" y="5041"/>
                    <a:pt x="9767" y="4506"/>
                  </a:cubicBezTo>
                  <a:lnTo>
                    <a:pt x="9767" y="1040"/>
                  </a:lnTo>
                  <a:cubicBezTo>
                    <a:pt x="9767" y="442"/>
                    <a:pt x="9294" y="0"/>
                    <a:pt x="872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64" name="Google Shape;9564;p83"/>
            <p:cNvSpPr/>
            <p:nvPr/>
          </p:nvSpPr>
          <p:spPr>
            <a:xfrm>
              <a:off x="3030250" y="3419450"/>
              <a:ext cx="34675" cy="68550"/>
            </a:xfrm>
            <a:custGeom>
              <a:avLst/>
              <a:gdLst/>
              <a:ahLst/>
              <a:cxnLst/>
              <a:rect l="l" t="t" r="r" b="b"/>
              <a:pathLst>
                <a:path w="1387" h="2742" extrusionOk="0">
                  <a:moveTo>
                    <a:pt x="0" y="1"/>
                  </a:moveTo>
                  <a:lnTo>
                    <a:pt x="0" y="2742"/>
                  </a:lnTo>
                  <a:lnTo>
                    <a:pt x="1040" y="2742"/>
                  </a:lnTo>
                  <a:cubicBezTo>
                    <a:pt x="1229" y="2742"/>
                    <a:pt x="1386" y="2584"/>
                    <a:pt x="1386" y="2395"/>
                  </a:cubicBezTo>
                  <a:lnTo>
                    <a:pt x="1386" y="347"/>
                  </a:lnTo>
                  <a:cubicBezTo>
                    <a:pt x="1386" y="158"/>
                    <a:pt x="1229" y="1"/>
                    <a:pt x="104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65" name="Google Shape;9565;p83"/>
            <p:cNvSpPr/>
            <p:nvPr/>
          </p:nvSpPr>
          <p:spPr>
            <a:xfrm>
              <a:off x="2856175" y="3294225"/>
              <a:ext cx="122100" cy="73275"/>
            </a:xfrm>
            <a:custGeom>
              <a:avLst/>
              <a:gdLst/>
              <a:ahLst/>
              <a:cxnLst/>
              <a:rect l="l" t="t" r="r" b="b"/>
              <a:pathLst>
                <a:path w="4884" h="2931" extrusionOk="0">
                  <a:moveTo>
                    <a:pt x="820" y="0"/>
                  </a:moveTo>
                  <a:cubicBezTo>
                    <a:pt x="316" y="473"/>
                    <a:pt x="0" y="1103"/>
                    <a:pt x="0" y="1828"/>
                  </a:cubicBezTo>
                  <a:lnTo>
                    <a:pt x="0" y="2552"/>
                  </a:lnTo>
                  <a:cubicBezTo>
                    <a:pt x="0" y="2773"/>
                    <a:pt x="158" y="2930"/>
                    <a:pt x="347" y="2930"/>
                  </a:cubicBezTo>
                  <a:lnTo>
                    <a:pt x="4506" y="2930"/>
                  </a:lnTo>
                  <a:cubicBezTo>
                    <a:pt x="4726" y="2930"/>
                    <a:pt x="4884" y="2773"/>
                    <a:pt x="4884" y="2552"/>
                  </a:cubicBezTo>
                  <a:lnTo>
                    <a:pt x="4884" y="1828"/>
                  </a:lnTo>
                  <a:cubicBezTo>
                    <a:pt x="4884" y="1103"/>
                    <a:pt x="4569" y="441"/>
                    <a:pt x="4033" y="0"/>
                  </a:cubicBezTo>
                  <a:cubicBezTo>
                    <a:pt x="3655" y="473"/>
                    <a:pt x="3088" y="788"/>
                    <a:pt x="2426" y="788"/>
                  </a:cubicBezTo>
                  <a:cubicBezTo>
                    <a:pt x="1765" y="788"/>
                    <a:pt x="1198" y="473"/>
                    <a:pt x="82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566" name="Google Shape;9566;p83"/>
          <p:cNvGrpSpPr/>
          <p:nvPr/>
        </p:nvGrpSpPr>
        <p:grpSpPr>
          <a:xfrm>
            <a:off x="10055769" y="2630289"/>
            <a:ext cx="410903" cy="464763"/>
            <a:chOff x="2786075" y="3591800"/>
            <a:chExt cx="260725" cy="294900"/>
          </a:xfrm>
        </p:grpSpPr>
        <p:sp>
          <p:nvSpPr>
            <p:cNvPr id="9567" name="Google Shape;9567;p83"/>
            <p:cNvSpPr/>
            <p:nvPr/>
          </p:nvSpPr>
          <p:spPr>
            <a:xfrm>
              <a:off x="2898700" y="3677000"/>
              <a:ext cx="35475" cy="35475"/>
            </a:xfrm>
            <a:custGeom>
              <a:avLst/>
              <a:gdLst/>
              <a:ahLst/>
              <a:cxnLst/>
              <a:rect l="l" t="t" r="r" b="b"/>
              <a:pathLst>
                <a:path w="1419" h="1419" extrusionOk="0">
                  <a:moveTo>
                    <a:pt x="694" y="1"/>
                  </a:moveTo>
                  <a:cubicBezTo>
                    <a:pt x="316" y="1"/>
                    <a:pt x="1" y="316"/>
                    <a:pt x="1" y="725"/>
                  </a:cubicBezTo>
                  <a:cubicBezTo>
                    <a:pt x="1" y="1103"/>
                    <a:pt x="316" y="1418"/>
                    <a:pt x="694" y="1418"/>
                  </a:cubicBezTo>
                  <a:cubicBezTo>
                    <a:pt x="1103" y="1418"/>
                    <a:pt x="1418" y="1103"/>
                    <a:pt x="1418" y="725"/>
                  </a:cubicBezTo>
                  <a:cubicBezTo>
                    <a:pt x="1418" y="316"/>
                    <a:pt x="1103" y="1"/>
                    <a:pt x="69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68" name="Google Shape;9568;p83"/>
            <p:cNvSpPr/>
            <p:nvPr/>
          </p:nvSpPr>
          <p:spPr>
            <a:xfrm>
              <a:off x="2883750" y="3729775"/>
              <a:ext cx="66975" cy="33900"/>
            </a:xfrm>
            <a:custGeom>
              <a:avLst/>
              <a:gdLst/>
              <a:ahLst/>
              <a:cxnLst/>
              <a:rect l="l" t="t" r="r" b="b"/>
              <a:pathLst>
                <a:path w="2679" h="1356" extrusionOk="0">
                  <a:moveTo>
                    <a:pt x="1323" y="1"/>
                  </a:moveTo>
                  <a:cubicBezTo>
                    <a:pt x="693" y="1"/>
                    <a:pt x="189" y="379"/>
                    <a:pt x="0" y="977"/>
                  </a:cubicBezTo>
                  <a:cubicBezTo>
                    <a:pt x="378" y="1198"/>
                    <a:pt x="819" y="1355"/>
                    <a:pt x="1323" y="1355"/>
                  </a:cubicBezTo>
                  <a:cubicBezTo>
                    <a:pt x="1796" y="1355"/>
                    <a:pt x="2269" y="1198"/>
                    <a:pt x="2678" y="977"/>
                  </a:cubicBezTo>
                  <a:cubicBezTo>
                    <a:pt x="2489" y="410"/>
                    <a:pt x="1922" y="1"/>
                    <a:pt x="132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69" name="Google Shape;9569;p83"/>
            <p:cNvSpPr/>
            <p:nvPr/>
          </p:nvSpPr>
          <p:spPr>
            <a:xfrm>
              <a:off x="2855375" y="3643150"/>
              <a:ext cx="122125" cy="98475"/>
            </a:xfrm>
            <a:custGeom>
              <a:avLst/>
              <a:gdLst/>
              <a:ahLst/>
              <a:cxnLst/>
              <a:rect l="l" t="t" r="r" b="b"/>
              <a:pathLst>
                <a:path w="4885" h="3939" extrusionOk="0">
                  <a:moveTo>
                    <a:pt x="2458" y="0"/>
                  </a:moveTo>
                  <a:cubicBezTo>
                    <a:pt x="1198" y="0"/>
                    <a:pt x="222" y="977"/>
                    <a:pt x="64" y="2079"/>
                  </a:cubicBezTo>
                  <a:cubicBezTo>
                    <a:pt x="1" y="2741"/>
                    <a:pt x="159" y="3371"/>
                    <a:pt x="600" y="3938"/>
                  </a:cubicBezTo>
                  <a:cubicBezTo>
                    <a:pt x="820" y="3529"/>
                    <a:pt x="1135" y="3214"/>
                    <a:pt x="1482" y="3025"/>
                  </a:cubicBezTo>
                  <a:cubicBezTo>
                    <a:pt x="1230" y="2772"/>
                    <a:pt x="1072" y="2426"/>
                    <a:pt x="1072" y="2079"/>
                  </a:cubicBezTo>
                  <a:cubicBezTo>
                    <a:pt x="1072" y="1323"/>
                    <a:pt x="1734" y="693"/>
                    <a:pt x="2458" y="693"/>
                  </a:cubicBezTo>
                  <a:cubicBezTo>
                    <a:pt x="3214" y="693"/>
                    <a:pt x="3845" y="1323"/>
                    <a:pt x="3845" y="2079"/>
                  </a:cubicBezTo>
                  <a:cubicBezTo>
                    <a:pt x="3845" y="2426"/>
                    <a:pt x="3687" y="2772"/>
                    <a:pt x="3435" y="3025"/>
                  </a:cubicBezTo>
                  <a:cubicBezTo>
                    <a:pt x="3845" y="3214"/>
                    <a:pt x="4128" y="3529"/>
                    <a:pt x="4317" y="3938"/>
                  </a:cubicBezTo>
                  <a:cubicBezTo>
                    <a:pt x="4695" y="3466"/>
                    <a:pt x="4853" y="2930"/>
                    <a:pt x="4853" y="2394"/>
                  </a:cubicBezTo>
                  <a:cubicBezTo>
                    <a:pt x="4884" y="1103"/>
                    <a:pt x="3813" y="0"/>
                    <a:pt x="245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70" name="Google Shape;9570;p83"/>
            <p:cNvSpPr/>
            <p:nvPr/>
          </p:nvSpPr>
          <p:spPr>
            <a:xfrm>
              <a:off x="2801050" y="3591800"/>
              <a:ext cx="229225" cy="258500"/>
            </a:xfrm>
            <a:custGeom>
              <a:avLst/>
              <a:gdLst/>
              <a:ahLst/>
              <a:cxnLst/>
              <a:rect l="l" t="t" r="r" b="b"/>
              <a:pathLst>
                <a:path w="9169" h="10340" extrusionOk="0">
                  <a:moveTo>
                    <a:pt x="4679" y="1327"/>
                  </a:moveTo>
                  <a:cubicBezTo>
                    <a:pt x="6369" y="1327"/>
                    <a:pt x="7750" y="2741"/>
                    <a:pt x="7750" y="4448"/>
                  </a:cubicBezTo>
                  <a:cubicBezTo>
                    <a:pt x="7750" y="6244"/>
                    <a:pt x="6301" y="7599"/>
                    <a:pt x="4631" y="7599"/>
                  </a:cubicBezTo>
                  <a:cubicBezTo>
                    <a:pt x="2836" y="7599"/>
                    <a:pt x="1292" y="5961"/>
                    <a:pt x="1575" y="4039"/>
                  </a:cubicBezTo>
                  <a:cubicBezTo>
                    <a:pt x="1764" y="2716"/>
                    <a:pt x="2867" y="1550"/>
                    <a:pt x="4222" y="1361"/>
                  </a:cubicBezTo>
                  <a:cubicBezTo>
                    <a:pt x="4376" y="1338"/>
                    <a:pt x="4529" y="1327"/>
                    <a:pt x="4679" y="1327"/>
                  </a:cubicBezTo>
                  <a:close/>
                  <a:moveTo>
                    <a:pt x="4597" y="0"/>
                  </a:moveTo>
                  <a:cubicBezTo>
                    <a:pt x="4401" y="0"/>
                    <a:pt x="4202" y="13"/>
                    <a:pt x="4001" y="38"/>
                  </a:cubicBezTo>
                  <a:cubicBezTo>
                    <a:pt x="1985" y="290"/>
                    <a:pt x="378" y="1928"/>
                    <a:pt x="158" y="3913"/>
                  </a:cubicBezTo>
                  <a:cubicBezTo>
                    <a:pt x="0" y="5110"/>
                    <a:pt x="315" y="6244"/>
                    <a:pt x="1008" y="7189"/>
                  </a:cubicBezTo>
                  <a:cubicBezTo>
                    <a:pt x="1197" y="7473"/>
                    <a:pt x="1449" y="7756"/>
                    <a:pt x="1670" y="7945"/>
                  </a:cubicBezTo>
                  <a:lnTo>
                    <a:pt x="4411" y="10277"/>
                  </a:lnTo>
                  <a:cubicBezTo>
                    <a:pt x="4474" y="10308"/>
                    <a:pt x="4568" y="10340"/>
                    <a:pt x="4631" y="10340"/>
                  </a:cubicBezTo>
                  <a:cubicBezTo>
                    <a:pt x="4726" y="10340"/>
                    <a:pt x="4789" y="10308"/>
                    <a:pt x="4883" y="10277"/>
                  </a:cubicBezTo>
                  <a:lnTo>
                    <a:pt x="7593" y="7945"/>
                  </a:lnTo>
                  <a:cubicBezTo>
                    <a:pt x="7845" y="7756"/>
                    <a:pt x="8065" y="7473"/>
                    <a:pt x="8254" y="7189"/>
                  </a:cubicBezTo>
                  <a:cubicBezTo>
                    <a:pt x="8853" y="6402"/>
                    <a:pt x="9168" y="5457"/>
                    <a:pt x="9168" y="4480"/>
                  </a:cubicBezTo>
                  <a:cubicBezTo>
                    <a:pt x="9139" y="1996"/>
                    <a:pt x="7104" y="0"/>
                    <a:pt x="459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71" name="Google Shape;9571;p83"/>
            <p:cNvSpPr/>
            <p:nvPr/>
          </p:nvSpPr>
          <p:spPr>
            <a:xfrm>
              <a:off x="2786075" y="3800675"/>
              <a:ext cx="260725" cy="86025"/>
            </a:xfrm>
            <a:custGeom>
              <a:avLst/>
              <a:gdLst/>
              <a:ahLst/>
              <a:cxnLst/>
              <a:rect l="l" t="t" r="r" b="b"/>
              <a:pathLst>
                <a:path w="10429" h="3441" extrusionOk="0">
                  <a:moveTo>
                    <a:pt x="1702" y="0"/>
                  </a:moveTo>
                  <a:cubicBezTo>
                    <a:pt x="1576" y="0"/>
                    <a:pt x="1513" y="63"/>
                    <a:pt x="1418" y="189"/>
                  </a:cubicBezTo>
                  <a:lnTo>
                    <a:pt x="32" y="2930"/>
                  </a:lnTo>
                  <a:cubicBezTo>
                    <a:pt x="1" y="3056"/>
                    <a:pt x="1" y="3213"/>
                    <a:pt x="32" y="3308"/>
                  </a:cubicBezTo>
                  <a:cubicBezTo>
                    <a:pt x="95" y="3371"/>
                    <a:pt x="190" y="3434"/>
                    <a:pt x="316" y="3434"/>
                  </a:cubicBezTo>
                  <a:lnTo>
                    <a:pt x="10019" y="3434"/>
                  </a:lnTo>
                  <a:cubicBezTo>
                    <a:pt x="10045" y="3438"/>
                    <a:pt x="10070" y="3440"/>
                    <a:pt x="10093" y="3440"/>
                  </a:cubicBezTo>
                  <a:cubicBezTo>
                    <a:pt x="10241" y="3440"/>
                    <a:pt x="10338" y="3362"/>
                    <a:pt x="10366" y="3308"/>
                  </a:cubicBezTo>
                  <a:cubicBezTo>
                    <a:pt x="10429" y="3182"/>
                    <a:pt x="10429" y="3056"/>
                    <a:pt x="10366" y="2930"/>
                  </a:cubicBezTo>
                  <a:lnTo>
                    <a:pt x="8979" y="189"/>
                  </a:lnTo>
                  <a:cubicBezTo>
                    <a:pt x="8948" y="63"/>
                    <a:pt x="8822" y="32"/>
                    <a:pt x="8696" y="0"/>
                  </a:cubicBezTo>
                  <a:lnTo>
                    <a:pt x="8601" y="95"/>
                  </a:lnTo>
                  <a:lnTo>
                    <a:pt x="5860" y="2426"/>
                  </a:lnTo>
                  <a:cubicBezTo>
                    <a:pt x="5671" y="2583"/>
                    <a:pt x="5451" y="2678"/>
                    <a:pt x="5199" y="2678"/>
                  </a:cubicBezTo>
                  <a:cubicBezTo>
                    <a:pt x="4978" y="2678"/>
                    <a:pt x="4726" y="2583"/>
                    <a:pt x="4537" y="2426"/>
                  </a:cubicBezTo>
                  <a:lnTo>
                    <a:pt x="1828" y="95"/>
                  </a:lnTo>
                  <a:lnTo>
                    <a:pt x="1702"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572" name="Google Shape;9572;p83"/>
          <p:cNvGrpSpPr/>
          <p:nvPr/>
        </p:nvGrpSpPr>
        <p:grpSpPr>
          <a:xfrm>
            <a:off x="10109765" y="3224593"/>
            <a:ext cx="302907" cy="466772"/>
            <a:chOff x="2819150" y="3955025"/>
            <a:chExt cx="192200" cy="296175"/>
          </a:xfrm>
        </p:grpSpPr>
        <p:sp>
          <p:nvSpPr>
            <p:cNvPr id="9573" name="Google Shape;9573;p83"/>
            <p:cNvSpPr/>
            <p:nvPr/>
          </p:nvSpPr>
          <p:spPr>
            <a:xfrm>
              <a:off x="2856175" y="4007025"/>
              <a:ext cx="122100" cy="70125"/>
            </a:xfrm>
            <a:custGeom>
              <a:avLst/>
              <a:gdLst/>
              <a:ahLst/>
              <a:cxnLst/>
              <a:rect l="l" t="t" r="r" b="b"/>
              <a:pathLst>
                <a:path w="4884" h="2805" extrusionOk="0">
                  <a:moveTo>
                    <a:pt x="1324" y="0"/>
                  </a:moveTo>
                  <a:cubicBezTo>
                    <a:pt x="631" y="0"/>
                    <a:pt x="127" y="725"/>
                    <a:pt x="347" y="1386"/>
                  </a:cubicBezTo>
                  <a:lnTo>
                    <a:pt x="599" y="2080"/>
                  </a:lnTo>
                  <a:lnTo>
                    <a:pt x="379" y="2080"/>
                  </a:lnTo>
                  <a:cubicBezTo>
                    <a:pt x="158" y="2080"/>
                    <a:pt x="0" y="2237"/>
                    <a:pt x="0" y="2458"/>
                  </a:cubicBezTo>
                  <a:cubicBezTo>
                    <a:pt x="0" y="2647"/>
                    <a:pt x="158" y="2804"/>
                    <a:pt x="347" y="2804"/>
                  </a:cubicBezTo>
                  <a:lnTo>
                    <a:pt x="4506" y="2804"/>
                  </a:lnTo>
                  <a:cubicBezTo>
                    <a:pt x="4726" y="2804"/>
                    <a:pt x="4884" y="2647"/>
                    <a:pt x="4884" y="2458"/>
                  </a:cubicBezTo>
                  <a:cubicBezTo>
                    <a:pt x="4884" y="2237"/>
                    <a:pt x="4726" y="2080"/>
                    <a:pt x="4506" y="2080"/>
                  </a:cubicBezTo>
                  <a:lnTo>
                    <a:pt x="4317" y="2080"/>
                  </a:lnTo>
                  <a:lnTo>
                    <a:pt x="4569" y="1386"/>
                  </a:lnTo>
                  <a:cubicBezTo>
                    <a:pt x="4789" y="725"/>
                    <a:pt x="4285" y="0"/>
                    <a:pt x="359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74" name="Google Shape;9574;p83"/>
            <p:cNvSpPr/>
            <p:nvPr/>
          </p:nvSpPr>
          <p:spPr>
            <a:xfrm>
              <a:off x="2819150" y="4180300"/>
              <a:ext cx="192200" cy="70900"/>
            </a:xfrm>
            <a:custGeom>
              <a:avLst/>
              <a:gdLst/>
              <a:ahLst/>
              <a:cxnLst/>
              <a:rect l="l" t="t" r="r" b="b"/>
              <a:pathLst>
                <a:path w="7688" h="2836" extrusionOk="0">
                  <a:moveTo>
                    <a:pt x="1418" y="0"/>
                  </a:moveTo>
                  <a:cubicBezTo>
                    <a:pt x="1040" y="0"/>
                    <a:pt x="725" y="315"/>
                    <a:pt x="725" y="725"/>
                  </a:cubicBezTo>
                  <a:lnTo>
                    <a:pt x="725" y="1418"/>
                  </a:lnTo>
                  <a:cubicBezTo>
                    <a:pt x="316" y="1418"/>
                    <a:pt x="1" y="1733"/>
                    <a:pt x="1" y="2143"/>
                  </a:cubicBezTo>
                  <a:lnTo>
                    <a:pt x="1" y="2489"/>
                  </a:lnTo>
                  <a:cubicBezTo>
                    <a:pt x="1" y="2678"/>
                    <a:pt x="158" y="2836"/>
                    <a:pt x="379" y="2836"/>
                  </a:cubicBezTo>
                  <a:lnTo>
                    <a:pt x="7310" y="2836"/>
                  </a:lnTo>
                  <a:cubicBezTo>
                    <a:pt x="7530" y="2804"/>
                    <a:pt x="7688" y="2678"/>
                    <a:pt x="7688" y="2489"/>
                  </a:cubicBezTo>
                  <a:lnTo>
                    <a:pt x="7688" y="2143"/>
                  </a:lnTo>
                  <a:cubicBezTo>
                    <a:pt x="7688" y="1733"/>
                    <a:pt x="7373" y="1418"/>
                    <a:pt x="6995" y="1418"/>
                  </a:cubicBezTo>
                  <a:lnTo>
                    <a:pt x="6995" y="725"/>
                  </a:lnTo>
                  <a:cubicBezTo>
                    <a:pt x="6995" y="315"/>
                    <a:pt x="6680" y="0"/>
                    <a:pt x="627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75" name="Google Shape;9575;p83"/>
            <p:cNvSpPr/>
            <p:nvPr/>
          </p:nvSpPr>
          <p:spPr>
            <a:xfrm>
              <a:off x="2882950" y="3955025"/>
              <a:ext cx="68550" cy="35475"/>
            </a:xfrm>
            <a:custGeom>
              <a:avLst/>
              <a:gdLst/>
              <a:ahLst/>
              <a:cxnLst/>
              <a:rect l="l" t="t" r="r" b="b"/>
              <a:pathLst>
                <a:path w="2742" h="1419" extrusionOk="0">
                  <a:moveTo>
                    <a:pt x="1355" y="1"/>
                  </a:moveTo>
                  <a:cubicBezTo>
                    <a:pt x="1166" y="1"/>
                    <a:pt x="1009" y="158"/>
                    <a:pt x="1009" y="348"/>
                  </a:cubicBezTo>
                  <a:lnTo>
                    <a:pt x="1009" y="726"/>
                  </a:lnTo>
                  <a:cubicBezTo>
                    <a:pt x="568" y="820"/>
                    <a:pt x="221" y="1072"/>
                    <a:pt x="1" y="1419"/>
                  </a:cubicBezTo>
                  <a:lnTo>
                    <a:pt x="2742" y="1419"/>
                  </a:lnTo>
                  <a:cubicBezTo>
                    <a:pt x="2521" y="1104"/>
                    <a:pt x="2111" y="852"/>
                    <a:pt x="1733" y="726"/>
                  </a:cubicBezTo>
                  <a:lnTo>
                    <a:pt x="1733" y="348"/>
                  </a:lnTo>
                  <a:cubicBezTo>
                    <a:pt x="1670" y="158"/>
                    <a:pt x="1513" y="1"/>
                    <a:pt x="135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76" name="Google Shape;9576;p83"/>
            <p:cNvSpPr/>
            <p:nvPr/>
          </p:nvSpPr>
          <p:spPr>
            <a:xfrm>
              <a:off x="2856975" y="4093650"/>
              <a:ext cx="118950" cy="70125"/>
            </a:xfrm>
            <a:custGeom>
              <a:avLst/>
              <a:gdLst/>
              <a:ahLst/>
              <a:cxnLst/>
              <a:rect l="l" t="t" r="r" b="b"/>
              <a:pathLst>
                <a:path w="4758" h="2805" extrusionOk="0">
                  <a:moveTo>
                    <a:pt x="473" y="1"/>
                  </a:moveTo>
                  <a:lnTo>
                    <a:pt x="0" y="2805"/>
                  </a:lnTo>
                  <a:lnTo>
                    <a:pt x="4757" y="2805"/>
                  </a:lnTo>
                  <a:lnTo>
                    <a:pt x="4285"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577" name="Google Shape;9577;p83"/>
          <p:cNvGrpSpPr/>
          <p:nvPr/>
        </p:nvGrpSpPr>
        <p:grpSpPr>
          <a:xfrm>
            <a:off x="8274797" y="3845390"/>
            <a:ext cx="465511" cy="464289"/>
            <a:chOff x="4629125" y="3235150"/>
            <a:chExt cx="295375" cy="294600"/>
          </a:xfrm>
        </p:grpSpPr>
        <p:sp>
          <p:nvSpPr>
            <p:cNvPr id="9578" name="Google Shape;9578;p83"/>
            <p:cNvSpPr/>
            <p:nvPr/>
          </p:nvSpPr>
          <p:spPr>
            <a:xfrm>
              <a:off x="4696850" y="3391100"/>
              <a:ext cx="35475" cy="35475"/>
            </a:xfrm>
            <a:custGeom>
              <a:avLst/>
              <a:gdLst/>
              <a:ahLst/>
              <a:cxnLst/>
              <a:rect l="l" t="t" r="r" b="b"/>
              <a:pathLst>
                <a:path w="1419" h="1419" extrusionOk="0">
                  <a:moveTo>
                    <a:pt x="725" y="1"/>
                  </a:moveTo>
                  <a:cubicBezTo>
                    <a:pt x="316" y="1"/>
                    <a:pt x="1" y="316"/>
                    <a:pt x="1" y="694"/>
                  </a:cubicBezTo>
                  <a:cubicBezTo>
                    <a:pt x="64" y="1103"/>
                    <a:pt x="316" y="1418"/>
                    <a:pt x="725" y="1418"/>
                  </a:cubicBezTo>
                  <a:cubicBezTo>
                    <a:pt x="1103" y="1418"/>
                    <a:pt x="1418" y="1103"/>
                    <a:pt x="1418" y="694"/>
                  </a:cubicBezTo>
                  <a:cubicBezTo>
                    <a:pt x="1418" y="316"/>
                    <a:pt x="1103" y="1"/>
                    <a:pt x="72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79" name="Google Shape;9579;p83"/>
            <p:cNvSpPr/>
            <p:nvPr/>
          </p:nvSpPr>
          <p:spPr>
            <a:xfrm>
              <a:off x="4680300" y="3443875"/>
              <a:ext cx="69350" cy="34675"/>
            </a:xfrm>
            <a:custGeom>
              <a:avLst/>
              <a:gdLst/>
              <a:ahLst/>
              <a:cxnLst/>
              <a:rect l="l" t="t" r="r" b="b"/>
              <a:pathLst>
                <a:path w="2774" h="1387" extrusionOk="0">
                  <a:moveTo>
                    <a:pt x="1387" y="0"/>
                  </a:moveTo>
                  <a:cubicBezTo>
                    <a:pt x="631" y="0"/>
                    <a:pt x="1" y="630"/>
                    <a:pt x="1" y="1387"/>
                  </a:cubicBezTo>
                  <a:lnTo>
                    <a:pt x="2773" y="1387"/>
                  </a:lnTo>
                  <a:cubicBezTo>
                    <a:pt x="2773" y="630"/>
                    <a:pt x="2175" y="0"/>
                    <a:pt x="138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80" name="Google Shape;9580;p83"/>
            <p:cNvSpPr/>
            <p:nvPr/>
          </p:nvSpPr>
          <p:spPr>
            <a:xfrm>
              <a:off x="4629125" y="3339900"/>
              <a:ext cx="295375" cy="189850"/>
            </a:xfrm>
            <a:custGeom>
              <a:avLst/>
              <a:gdLst/>
              <a:ahLst/>
              <a:cxnLst/>
              <a:rect l="l" t="t" r="r" b="b"/>
              <a:pathLst>
                <a:path w="11815" h="7594" extrusionOk="0">
                  <a:moveTo>
                    <a:pt x="10050" y="2080"/>
                  </a:moveTo>
                  <a:cubicBezTo>
                    <a:pt x="10239" y="2080"/>
                    <a:pt x="10397" y="2238"/>
                    <a:pt x="10397" y="2427"/>
                  </a:cubicBezTo>
                  <a:cubicBezTo>
                    <a:pt x="10397" y="2616"/>
                    <a:pt x="10239" y="2773"/>
                    <a:pt x="10050" y="2773"/>
                  </a:cubicBezTo>
                  <a:lnTo>
                    <a:pt x="6553" y="2773"/>
                  </a:lnTo>
                  <a:cubicBezTo>
                    <a:pt x="6333" y="2773"/>
                    <a:pt x="6175" y="2616"/>
                    <a:pt x="6175" y="2427"/>
                  </a:cubicBezTo>
                  <a:cubicBezTo>
                    <a:pt x="6175" y="2238"/>
                    <a:pt x="6333" y="2080"/>
                    <a:pt x="6553" y="2080"/>
                  </a:cubicBezTo>
                  <a:close/>
                  <a:moveTo>
                    <a:pt x="10050" y="3466"/>
                  </a:moveTo>
                  <a:cubicBezTo>
                    <a:pt x="10239" y="3466"/>
                    <a:pt x="10397" y="3624"/>
                    <a:pt x="10397" y="3813"/>
                  </a:cubicBezTo>
                  <a:cubicBezTo>
                    <a:pt x="10397" y="4002"/>
                    <a:pt x="10239" y="4159"/>
                    <a:pt x="10050" y="4159"/>
                  </a:cubicBezTo>
                  <a:lnTo>
                    <a:pt x="6553" y="4159"/>
                  </a:lnTo>
                  <a:cubicBezTo>
                    <a:pt x="6333" y="4159"/>
                    <a:pt x="6175" y="4002"/>
                    <a:pt x="6175" y="3813"/>
                  </a:cubicBezTo>
                  <a:cubicBezTo>
                    <a:pt x="6175" y="3624"/>
                    <a:pt x="6333" y="3466"/>
                    <a:pt x="6553" y="3466"/>
                  </a:cubicBezTo>
                  <a:close/>
                  <a:moveTo>
                    <a:pt x="10050" y="4821"/>
                  </a:moveTo>
                  <a:cubicBezTo>
                    <a:pt x="10239" y="4821"/>
                    <a:pt x="10397" y="4978"/>
                    <a:pt x="10397" y="5199"/>
                  </a:cubicBezTo>
                  <a:cubicBezTo>
                    <a:pt x="10397" y="5388"/>
                    <a:pt x="10239" y="5546"/>
                    <a:pt x="10050" y="5546"/>
                  </a:cubicBezTo>
                  <a:lnTo>
                    <a:pt x="6553" y="5546"/>
                  </a:lnTo>
                  <a:cubicBezTo>
                    <a:pt x="6333" y="5546"/>
                    <a:pt x="6175" y="5388"/>
                    <a:pt x="6175" y="5199"/>
                  </a:cubicBezTo>
                  <a:cubicBezTo>
                    <a:pt x="6175" y="4978"/>
                    <a:pt x="6333" y="4821"/>
                    <a:pt x="6553" y="4821"/>
                  </a:cubicBezTo>
                  <a:close/>
                  <a:moveTo>
                    <a:pt x="3403" y="1418"/>
                  </a:moveTo>
                  <a:cubicBezTo>
                    <a:pt x="4127" y="1418"/>
                    <a:pt x="4757" y="2049"/>
                    <a:pt x="4757" y="2773"/>
                  </a:cubicBezTo>
                  <a:cubicBezTo>
                    <a:pt x="4757" y="3151"/>
                    <a:pt x="4600" y="3498"/>
                    <a:pt x="4379" y="3718"/>
                  </a:cubicBezTo>
                  <a:cubicBezTo>
                    <a:pt x="5009" y="4065"/>
                    <a:pt x="5451" y="4758"/>
                    <a:pt x="5451" y="5546"/>
                  </a:cubicBezTo>
                  <a:lnTo>
                    <a:pt x="5451" y="5892"/>
                  </a:lnTo>
                  <a:lnTo>
                    <a:pt x="5514" y="5892"/>
                  </a:lnTo>
                  <a:cubicBezTo>
                    <a:pt x="5514" y="6081"/>
                    <a:pt x="5356" y="6239"/>
                    <a:pt x="5167" y="6239"/>
                  </a:cubicBezTo>
                  <a:lnTo>
                    <a:pt x="1701" y="6239"/>
                  </a:lnTo>
                  <a:cubicBezTo>
                    <a:pt x="1512" y="6239"/>
                    <a:pt x="1355" y="6081"/>
                    <a:pt x="1355" y="5892"/>
                  </a:cubicBezTo>
                  <a:lnTo>
                    <a:pt x="1355" y="5546"/>
                  </a:lnTo>
                  <a:cubicBezTo>
                    <a:pt x="1355" y="4758"/>
                    <a:pt x="1764" y="4096"/>
                    <a:pt x="2395" y="3718"/>
                  </a:cubicBezTo>
                  <a:cubicBezTo>
                    <a:pt x="2174" y="3498"/>
                    <a:pt x="2016" y="3151"/>
                    <a:pt x="2016" y="2773"/>
                  </a:cubicBezTo>
                  <a:cubicBezTo>
                    <a:pt x="2016" y="2049"/>
                    <a:pt x="2647" y="1418"/>
                    <a:pt x="3403" y="1418"/>
                  </a:cubicBezTo>
                  <a:close/>
                  <a:moveTo>
                    <a:pt x="1040" y="1"/>
                  </a:moveTo>
                  <a:cubicBezTo>
                    <a:pt x="441" y="1"/>
                    <a:pt x="0" y="473"/>
                    <a:pt x="0" y="1009"/>
                  </a:cubicBezTo>
                  <a:lnTo>
                    <a:pt x="0" y="6554"/>
                  </a:lnTo>
                  <a:cubicBezTo>
                    <a:pt x="0" y="7152"/>
                    <a:pt x="473" y="7593"/>
                    <a:pt x="1040" y="7593"/>
                  </a:cubicBezTo>
                  <a:lnTo>
                    <a:pt x="10806" y="7593"/>
                  </a:lnTo>
                  <a:cubicBezTo>
                    <a:pt x="11373" y="7593"/>
                    <a:pt x="11815" y="7121"/>
                    <a:pt x="11815" y="6554"/>
                  </a:cubicBezTo>
                  <a:lnTo>
                    <a:pt x="11815" y="1009"/>
                  </a:lnTo>
                  <a:cubicBezTo>
                    <a:pt x="11783" y="473"/>
                    <a:pt x="11310" y="1"/>
                    <a:pt x="10743" y="1"/>
                  </a:cubicBezTo>
                  <a:lnTo>
                    <a:pt x="7593" y="1"/>
                  </a:lnTo>
                  <a:lnTo>
                    <a:pt x="7593" y="347"/>
                  </a:lnTo>
                  <a:cubicBezTo>
                    <a:pt x="7593" y="946"/>
                    <a:pt x="7120" y="1355"/>
                    <a:pt x="6585" y="1355"/>
                  </a:cubicBezTo>
                  <a:lnTo>
                    <a:pt x="5198" y="1355"/>
                  </a:lnTo>
                  <a:cubicBezTo>
                    <a:pt x="4600" y="1355"/>
                    <a:pt x="4190" y="883"/>
                    <a:pt x="4190" y="347"/>
                  </a:cubicBezTo>
                  <a:lnTo>
                    <a:pt x="419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81" name="Google Shape;9581;p83"/>
            <p:cNvSpPr/>
            <p:nvPr/>
          </p:nvSpPr>
          <p:spPr>
            <a:xfrm>
              <a:off x="4714975" y="3287125"/>
              <a:ext cx="122100" cy="70125"/>
            </a:xfrm>
            <a:custGeom>
              <a:avLst/>
              <a:gdLst/>
              <a:ahLst/>
              <a:cxnLst/>
              <a:rect l="l" t="t" r="r" b="b"/>
              <a:pathLst>
                <a:path w="4884" h="2805" extrusionOk="0">
                  <a:moveTo>
                    <a:pt x="693" y="1"/>
                  </a:moveTo>
                  <a:cubicBezTo>
                    <a:pt x="315" y="1"/>
                    <a:pt x="0" y="316"/>
                    <a:pt x="0" y="725"/>
                  </a:cubicBezTo>
                  <a:cubicBezTo>
                    <a:pt x="0" y="1104"/>
                    <a:pt x="315" y="1419"/>
                    <a:pt x="693" y="1419"/>
                  </a:cubicBezTo>
                  <a:lnTo>
                    <a:pt x="1418" y="1419"/>
                  </a:lnTo>
                  <a:lnTo>
                    <a:pt x="1418" y="2458"/>
                  </a:lnTo>
                  <a:cubicBezTo>
                    <a:pt x="1386" y="2647"/>
                    <a:pt x="1544" y="2805"/>
                    <a:pt x="1733" y="2805"/>
                  </a:cubicBezTo>
                  <a:lnTo>
                    <a:pt x="3119" y="2805"/>
                  </a:lnTo>
                  <a:cubicBezTo>
                    <a:pt x="3308" y="2805"/>
                    <a:pt x="3466" y="2647"/>
                    <a:pt x="3466" y="2458"/>
                  </a:cubicBezTo>
                  <a:lnTo>
                    <a:pt x="3466" y="1419"/>
                  </a:lnTo>
                  <a:lnTo>
                    <a:pt x="4159" y="1419"/>
                  </a:lnTo>
                  <a:cubicBezTo>
                    <a:pt x="4568" y="1419"/>
                    <a:pt x="4883" y="1104"/>
                    <a:pt x="4883" y="725"/>
                  </a:cubicBezTo>
                  <a:cubicBezTo>
                    <a:pt x="4883" y="316"/>
                    <a:pt x="4568" y="1"/>
                    <a:pt x="415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82" name="Google Shape;9582;p83"/>
            <p:cNvSpPr/>
            <p:nvPr/>
          </p:nvSpPr>
          <p:spPr>
            <a:xfrm>
              <a:off x="4732300" y="3235150"/>
              <a:ext cx="86650" cy="35475"/>
            </a:xfrm>
            <a:custGeom>
              <a:avLst/>
              <a:gdLst/>
              <a:ahLst/>
              <a:cxnLst/>
              <a:rect l="l" t="t" r="r" b="b"/>
              <a:pathLst>
                <a:path w="3466" h="1419" extrusionOk="0">
                  <a:moveTo>
                    <a:pt x="378" y="1"/>
                  </a:moveTo>
                  <a:cubicBezTo>
                    <a:pt x="158" y="1"/>
                    <a:pt x="0" y="158"/>
                    <a:pt x="0" y="347"/>
                  </a:cubicBezTo>
                  <a:lnTo>
                    <a:pt x="0" y="1418"/>
                  </a:lnTo>
                  <a:lnTo>
                    <a:pt x="3466" y="1418"/>
                  </a:lnTo>
                  <a:lnTo>
                    <a:pt x="3466" y="347"/>
                  </a:lnTo>
                  <a:cubicBezTo>
                    <a:pt x="3466" y="158"/>
                    <a:pt x="3308" y="1"/>
                    <a:pt x="311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583" name="Google Shape;9583;p83"/>
          <p:cNvGrpSpPr/>
          <p:nvPr/>
        </p:nvGrpSpPr>
        <p:grpSpPr>
          <a:xfrm>
            <a:off x="8274777" y="4442101"/>
            <a:ext cx="465551" cy="465511"/>
            <a:chOff x="4628325" y="3599825"/>
            <a:chExt cx="295400" cy="295375"/>
          </a:xfrm>
        </p:grpSpPr>
        <p:sp>
          <p:nvSpPr>
            <p:cNvPr id="9584" name="Google Shape;9584;p83"/>
            <p:cNvSpPr/>
            <p:nvPr/>
          </p:nvSpPr>
          <p:spPr>
            <a:xfrm>
              <a:off x="4679525" y="3686450"/>
              <a:ext cx="17350" cy="86675"/>
            </a:xfrm>
            <a:custGeom>
              <a:avLst/>
              <a:gdLst/>
              <a:ahLst/>
              <a:cxnLst/>
              <a:rect l="l" t="t" r="r" b="b"/>
              <a:pathLst>
                <a:path w="694" h="3467" extrusionOk="0">
                  <a:moveTo>
                    <a:pt x="0" y="1"/>
                  </a:moveTo>
                  <a:lnTo>
                    <a:pt x="0" y="3466"/>
                  </a:lnTo>
                  <a:lnTo>
                    <a:pt x="694" y="3466"/>
                  </a:lnTo>
                  <a:lnTo>
                    <a:pt x="69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85" name="Google Shape;9585;p83"/>
            <p:cNvSpPr/>
            <p:nvPr/>
          </p:nvSpPr>
          <p:spPr>
            <a:xfrm>
              <a:off x="4854375" y="3686450"/>
              <a:ext cx="18150" cy="86675"/>
            </a:xfrm>
            <a:custGeom>
              <a:avLst/>
              <a:gdLst/>
              <a:ahLst/>
              <a:cxnLst/>
              <a:rect l="l" t="t" r="r" b="b"/>
              <a:pathLst>
                <a:path w="726" h="3467" extrusionOk="0">
                  <a:moveTo>
                    <a:pt x="1" y="1"/>
                  </a:moveTo>
                  <a:lnTo>
                    <a:pt x="1" y="3466"/>
                  </a:lnTo>
                  <a:lnTo>
                    <a:pt x="725" y="3466"/>
                  </a:lnTo>
                  <a:lnTo>
                    <a:pt x="725"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86" name="Google Shape;9586;p83"/>
            <p:cNvSpPr/>
            <p:nvPr/>
          </p:nvSpPr>
          <p:spPr>
            <a:xfrm>
              <a:off x="4679525" y="3790425"/>
              <a:ext cx="17350" cy="104000"/>
            </a:xfrm>
            <a:custGeom>
              <a:avLst/>
              <a:gdLst/>
              <a:ahLst/>
              <a:cxnLst/>
              <a:rect l="l" t="t" r="r" b="b"/>
              <a:pathLst>
                <a:path w="694" h="4160" extrusionOk="0">
                  <a:moveTo>
                    <a:pt x="0" y="0"/>
                  </a:moveTo>
                  <a:lnTo>
                    <a:pt x="0" y="4159"/>
                  </a:lnTo>
                  <a:lnTo>
                    <a:pt x="694" y="4159"/>
                  </a:lnTo>
                  <a:lnTo>
                    <a:pt x="69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87" name="Google Shape;9587;p83"/>
            <p:cNvSpPr/>
            <p:nvPr/>
          </p:nvSpPr>
          <p:spPr>
            <a:xfrm>
              <a:off x="4854375" y="3790425"/>
              <a:ext cx="18150" cy="104000"/>
            </a:xfrm>
            <a:custGeom>
              <a:avLst/>
              <a:gdLst/>
              <a:ahLst/>
              <a:cxnLst/>
              <a:rect l="l" t="t" r="r" b="b"/>
              <a:pathLst>
                <a:path w="726" h="4160" extrusionOk="0">
                  <a:moveTo>
                    <a:pt x="1" y="0"/>
                  </a:moveTo>
                  <a:lnTo>
                    <a:pt x="1" y="4159"/>
                  </a:lnTo>
                  <a:lnTo>
                    <a:pt x="725" y="4159"/>
                  </a:lnTo>
                  <a:lnTo>
                    <a:pt x="72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88" name="Google Shape;9588;p83"/>
            <p:cNvSpPr/>
            <p:nvPr/>
          </p:nvSpPr>
          <p:spPr>
            <a:xfrm>
              <a:off x="4628325" y="3686450"/>
              <a:ext cx="34675" cy="86675"/>
            </a:xfrm>
            <a:custGeom>
              <a:avLst/>
              <a:gdLst/>
              <a:ahLst/>
              <a:cxnLst/>
              <a:rect l="l" t="t" r="r" b="b"/>
              <a:pathLst>
                <a:path w="1387" h="3467" extrusionOk="0">
                  <a:moveTo>
                    <a:pt x="1009" y="1"/>
                  </a:moveTo>
                  <a:cubicBezTo>
                    <a:pt x="442" y="1"/>
                    <a:pt x="1" y="442"/>
                    <a:pt x="1" y="1009"/>
                  </a:cubicBezTo>
                  <a:lnTo>
                    <a:pt x="1" y="2049"/>
                  </a:lnTo>
                  <a:cubicBezTo>
                    <a:pt x="1" y="2427"/>
                    <a:pt x="158" y="2773"/>
                    <a:pt x="442" y="3025"/>
                  </a:cubicBezTo>
                  <a:cubicBezTo>
                    <a:pt x="662" y="3340"/>
                    <a:pt x="1009" y="3466"/>
                    <a:pt x="1387" y="3466"/>
                  </a:cubicBezTo>
                  <a:lnTo>
                    <a:pt x="138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89" name="Google Shape;9589;p83"/>
            <p:cNvSpPr/>
            <p:nvPr/>
          </p:nvSpPr>
          <p:spPr>
            <a:xfrm>
              <a:off x="4714975" y="3686450"/>
              <a:ext cx="122100" cy="86675"/>
            </a:xfrm>
            <a:custGeom>
              <a:avLst/>
              <a:gdLst/>
              <a:ahLst/>
              <a:cxnLst/>
              <a:rect l="l" t="t" r="r" b="b"/>
              <a:pathLst>
                <a:path w="4884" h="3467" extrusionOk="0">
                  <a:moveTo>
                    <a:pt x="0" y="1"/>
                  </a:moveTo>
                  <a:lnTo>
                    <a:pt x="0" y="3466"/>
                  </a:lnTo>
                  <a:lnTo>
                    <a:pt x="4883" y="3466"/>
                  </a:lnTo>
                  <a:lnTo>
                    <a:pt x="488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90" name="Google Shape;9590;p83"/>
            <p:cNvSpPr/>
            <p:nvPr/>
          </p:nvSpPr>
          <p:spPr>
            <a:xfrm>
              <a:off x="4889025" y="3777825"/>
              <a:ext cx="34700" cy="117375"/>
            </a:xfrm>
            <a:custGeom>
              <a:avLst/>
              <a:gdLst/>
              <a:ahLst/>
              <a:cxnLst/>
              <a:rect l="l" t="t" r="r" b="b"/>
              <a:pathLst>
                <a:path w="1388" h="4695" extrusionOk="0">
                  <a:moveTo>
                    <a:pt x="1387" y="0"/>
                  </a:moveTo>
                  <a:cubicBezTo>
                    <a:pt x="977" y="315"/>
                    <a:pt x="505" y="504"/>
                    <a:pt x="1" y="504"/>
                  </a:cubicBezTo>
                  <a:lnTo>
                    <a:pt x="1" y="4695"/>
                  </a:lnTo>
                  <a:lnTo>
                    <a:pt x="347" y="4695"/>
                  </a:lnTo>
                  <a:cubicBezTo>
                    <a:pt x="946" y="4695"/>
                    <a:pt x="1387" y="4222"/>
                    <a:pt x="1387" y="3655"/>
                  </a:cubicBezTo>
                  <a:lnTo>
                    <a:pt x="138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91" name="Google Shape;9591;p83"/>
            <p:cNvSpPr/>
            <p:nvPr/>
          </p:nvSpPr>
          <p:spPr>
            <a:xfrm>
              <a:off x="4628325" y="3777825"/>
              <a:ext cx="34675" cy="116600"/>
            </a:xfrm>
            <a:custGeom>
              <a:avLst/>
              <a:gdLst/>
              <a:ahLst/>
              <a:cxnLst/>
              <a:rect l="l" t="t" r="r" b="b"/>
              <a:pathLst>
                <a:path w="1387" h="4664" extrusionOk="0">
                  <a:moveTo>
                    <a:pt x="1" y="0"/>
                  </a:moveTo>
                  <a:lnTo>
                    <a:pt x="1" y="3655"/>
                  </a:lnTo>
                  <a:cubicBezTo>
                    <a:pt x="1" y="4222"/>
                    <a:pt x="442" y="4663"/>
                    <a:pt x="1009" y="4663"/>
                  </a:cubicBezTo>
                  <a:lnTo>
                    <a:pt x="1387" y="4663"/>
                  </a:lnTo>
                  <a:lnTo>
                    <a:pt x="1387" y="504"/>
                  </a:lnTo>
                  <a:cubicBezTo>
                    <a:pt x="851" y="504"/>
                    <a:pt x="379" y="315"/>
                    <a:pt x="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92" name="Google Shape;9592;p83"/>
            <p:cNvSpPr/>
            <p:nvPr/>
          </p:nvSpPr>
          <p:spPr>
            <a:xfrm>
              <a:off x="4766950" y="3790425"/>
              <a:ext cx="17350" cy="18150"/>
            </a:xfrm>
            <a:custGeom>
              <a:avLst/>
              <a:gdLst/>
              <a:ahLst/>
              <a:cxnLst/>
              <a:rect l="l" t="t" r="r" b="b"/>
              <a:pathLst>
                <a:path w="694" h="726" extrusionOk="0">
                  <a:moveTo>
                    <a:pt x="1" y="0"/>
                  </a:moveTo>
                  <a:lnTo>
                    <a:pt x="1" y="347"/>
                  </a:lnTo>
                  <a:cubicBezTo>
                    <a:pt x="1" y="568"/>
                    <a:pt x="158" y="725"/>
                    <a:pt x="347" y="725"/>
                  </a:cubicBezTo>
                  <a:cubicBezTo>
                    <a:pt x="568" y="725"/>
                    <a:pt x="694" y="568"/>
                    <a:pt x="694" y="347"/>
                  </a:cubicBezTo>
                  <a:lnTo>
                    <a:pt x="69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93" name="Google Shape;9593;p83"/>
            <p:cNvSpPr/>
            <p:nvPr/>
          </p:nvSpPr>
          <p:spPr>
            <a:xfrm>
              <a:off x="4889025" y="3686450"/>
              <a:ext cx="34700" cy="86675"/>
            </a:xfrm>
            <a:custGeom>
              <a:avLst/>
              <a:gdLst/>
              <a:ahLst/>
              <a:cxnLst/>
              <a:rect l="l" t="t" r="r" b="b"/>
              <a:pathLst>
                <a:path w="1388" h="3467" extrusionOk="0">
                  <a:moveTo>
                    <a:pt x="1" y="1"/>
                  </a:moveTo>
                  <a:lnTo>
                    <a:pt x="1" y="3466"/>
                  </a:lnTo>
                  <a:cubicBezTo>
                    <a:pt x="347" y="3466"/>
                    <a:pt x="662" y="3340"/>
                    <a:pt x="946" y="3088"/>
                  </a:cubicBezTo>
                  <a:cubicBezTo>
                    <a:pt x="1229" y="2836"/>
                    <a:pt x="1387" y="2458"/>
                    <a:pt x="1387" y="2080"/>
                  </a:cubicBezTo>
                  <a:lnTo>
                    <a:pt x="1387" y="1040"/>
                  </a:lnTo>
                  <a:cubicBezTo>
                    <a:pt x="1387" y="442"/>
                    <a:pt x="914"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94" name="Google Shape;9594;p83"/>
            <p:cNvSpPr/>
            <p:nvPr/>
          </p:nvSpPr>
          <p:spPr>
            <a:xfrm>
              <a:off x="4714975" y="3790425"/>
              <a:ext cx="122100" cy="104000"/>
            </a:xfrm>
            <a:custGeom>
              <a:avLst/>
              <a:gdLst/>
              <a:ahLst/>
              <a:cxnLst/>
              <a:rect l="l" t="t" r="r" b="b"/>
              <a:pathLst>
                <a:path w="4884" h="4160" extrusionOk="0">
                  <a:moveTo>
                    <a:pt x="0" y="0"/>
                  </a:moveTo>
                  <a:lnTo>
                    <a:pt x="0" y="4159"/>
                  </a:lnTo>
                  <a:lnTo>
                    <a:pt x="4883" y="4159"/>
                  </a:lnTo>
                  <a:lnTo>
                    <a:pt x="4883" y="0"/>
                  </a:lnTo>
                  <a:lnTo>
                    <a:pt x="3466" y="0"/>
                  </a:lnTo>
                  <a:lnTo>
                    <a:pt x="3466" y="347"/>
                  </a:lnTo>
                  <a:cubicBezTo>
                    <a:pt x="3466" y="946"/>
                    <a:pt x="2993" y="1387"/>
                    <a:pt x="2426" y="1387"/>
                  </a:cubicBezTo>
                  <a:cubicBezTo>
                    <a:pt x="1827" y="1387"/>
                    <a:pt x="1418" y="914"/>
                    <a:pt x="1418" y="347"/>
                  </a:cubicBezTo>
                  <a:lnTo>
                    <a:pt x="1418"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95" name="Google Shape;9595;p83"/>
            <p:cNvSpPr/>
            <p:nvPr/>
          </p:nvSpPr>
          <p:spPr>
            <a:xfrm>
              <a:off x="4714175" y="3599825"/>
              <a:ext cx="122100" cy="69325"/>
            </a:xfrm>
            <a:custGeom>
              <a:avLst/>
              <a:gdLst/>
              <a:ahLst/>
              <a:cxnLst/>
              <a:rect l="l" t="t" r="r" b="b"/>
              <a:pathLst>
                <a:path w="4884" h="2773" extrusionOk="0">
                  <a:moveTo>
                    <a:pt x="2427" y="0"/>
                  </a:moveTo>
                  <a:cubicBezTo>
                    <a:pt x="1103" y="0"/>
                    <a:pt x="1" y="1103"/>
                    <a:pt x="1" y="2426"/>
                  </a:cubicBezTo>
                  <a:lnTo>
                    <a:pt x="1" y="2773"/>
                  </a:lnTo>
                  <a:lnTo>
                    <a:pt x="1355" y="2773"/>
                  </a:lnTo>
                  <a:lnTo>
                    <a:pt x="1355" y="2426"/>
                  </a:lnTo>
                  <a:cubicBezTo>
                    <a:pt x="1355" y="1828"/>
                    <a:pt x="1828" y="1418"/>
                    <a:pt x="2395" y="1418"/>
                  </a:cubicBezTo>
                  <a:cubicBezTo>
                    <a:pt x="2994" y="1418"/>
                    <a:pt x="3403" y="1891"/>
                    <a:pt x="3403" y="2426"/>
                  </a:cubicBezTo>
                  <a:lnTo>
                    <a:pt x="3403" y="2773"/>
                  </a:lnTo>
                  <a:lnTo>
                    <a:pt x="4884" y="2773"/>
                  </a:lnTo>
                  <a:lnTo>
                    <a:pt x="4884" y="2426"/>
                  </a:lnTo>
                  <a:cubicBezTo>
                    <a:pt x="4884" y="1103"/>
                    <a:pt x="3781" y="0"/>
                    <a:pt x="242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596" name="Google Shape;9596;p83"/>
          <p:cNvGrpSpPr/>
          <p:nvPr/>
        </p:nvGrpSpPr>
        <p:grpSpPr>
          <a:xfrm>
            <a:off x="8302712" y="5076249"/>
            <a:ext cx="409681" cy="466772"/>
            <a:chOff x="4645650" y="3962900"/>
            <a:chExt cx="259950" cy="296175"/>
          </a:xfrm>
        </p:grpSpPr>
        <p:sp>
          <p:nvSpPr>
            <p:cNvPr id="9597" name="Google Shape;9597;p83"/>
            <p:cNvSpPr/>
            <p:nvPr/>
          </p:nvSpPr>
          <p:spPr>
            <a:xfrm>
              <a:off x="4853600" y="4155100"/>
              <a:ext cx="52000" cy="103975"/>
            </a:xfrm>
            <a:custGeom>
              <a:avLst/>
              <a:gdLst/>
              <a:ahLst/>
              <a:cxnLst/>
              <a:rect l="l" t="t" r="r" b="b"/>
              <a:pathLst>
                <a:path w="2080" h="4159" extrusionOk="0">
                  <a:moveTo>
                    <a:pt x="0" y="0"/>
                  </a:moveTo>
                  <a:lnTo>
                    <a:pt x="0" y="4159"/>
                  </a:lnTo>
                  <a:lnTo>
                    <a:pt x="1733" y="4159"/>
                  </a:lnTo>
                  <a:cubicBezTo>
                    <a:pt x="1922" y="4159"/>
                    <a:pt x="2079" y="4001"/>
                    <a:pt x="2079" y="3812"/>
                  </a:cubicBezTo>
                  <a:lnTo>
                    <a:pt x="2079" y="1733"/>
                  </a:lnTo>
                  <a:cubicBezTo>
                    <a:pt x="2079" y="788"/>
                    <a:pt x="1292"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98" name="Google Shape;9598;p83"/>
            <p:cNvSpPr/>
            <p:nvPr/>
          </p:nvSpPr>
          <p:spPr>
            <a:xfrm>
              <a:off x="4714975" y="4155100"/>
              <a:ext cx="121300" cy="50625"/>
            </a:xfrm>
            <a:custGeom>
              <a:avLst/>
              <a:gdLst/>
              <a:ahLst/>
              <a:cxnLst/>
              <a:rect l="l" t="t" r="r" b="b"/>
              <a:pathLst>
                <a:path w="4852" h="2025" extrusionOk="0">
                  <a:moveTo>
                    <a:pt x="0" y="0"/>
                  </a:moveTo>
                  <a:lnTo>
                    <a:pt x="0" y="1481"/>
                  </a:lnTo>
                  <a:cubicBezTo>
                    <a:pt x="772" y="1843"/>
                    <a:pt x="1599" y="2024"/>
                    <a:pt x="2426" y="2024"/>
                  </a:cubicBezTo>
                  <a:cubicBezTo>
                    <a:pt x="3253" y="2024"/>
                    <a:pt x="4080" y="1843"/>
                    <a:pt x="4852" y="1481"/>
                  </a:cubicBezTo>
                  <a:lnTo>
                    <a:pt x="4852" y="0"/>
                  </a:lnTo>
                  <a:lnTo>
                    <a:pt x="4789" y="0"/>
                  </a:lnTo>
                  <a:cubicBezTo>
                    <a:pt x="4348" y="410"/>
                    <a:pt x="3781" y="693"/>
                    <a:pt x="3119" y="693"/>
                  </a:cubicBezTo>
                  <a:lnTo>
                    <a:pt x="1733" y="693"/>
                  </a:lnTo>
                  <a:cubicBezTo>
                    <a:pt x="1071" y="693"/>
                    <a:pt x="473" y="410"/>
                    <a:pt x="3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599" name="Google Shape;9599;p83"/>
            <p:cNvSpPr/>
            <p:nvPr/>
          </p:nvSpPr>
          <p:spPr>
            <a:xfrm>
              <a:off x="4714975" y="4211025"/>
              <a:ext cx="121300" cy="48050"/>
            </a:xfrm>
            <a:custGeom>
              <a:avLst/>
              <a:gdLst/>
              <a:ahLst/>
              <a:cxnLst/>
              <a:rect l="l" t="t" r="r" b="b"/>
              <a:pathLst>
                <a:path w="4852" h="1922" extrusionOk="0">
                  <a:moveTo>
                    <a:pt x="0" y="0"/>
                  </a:moveTo>
                  <a:lnTo>
                    <a:pt x="0" y="1922"/>
                  </a:lnTo>
                  <a:lnTo>
                    <a:pt x="4852" y="1922"/>
                  </a:lnTo>
                  <a:lnTo>
                    <a:pt x="4852" y="0"/>
                  </a:lnTo>
                  <a:cubicBezTo>
                    <a:pt x="4080" y="315"/>
                    <a:pt x="3253" y="473"/>
                    <a:pt x="2426" y="473"/>
                  </a:cubicBezTo>
                  <a:cubicBezTo>
                    <a:pt x="1599" y="473"/>
                    <a:pt x="772" y="315"/>
                    <a:pt x="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00" name="Google Shape;9600;p83"/>
            <p:cNvSpPr/>
            <p:nvPr/>
          </p:nvSpPr>
          <p:spPr>
            <a:xfrm>
              <a:off x="4645650" y="4154300"/>
              <a:ext cx="52025" cy="104775"/>
            </a:xfrm>
            <a:custGeom>
              <a:avLst/>
              <a:gdLst/>
              <a:ahLst/>
              <a:cxnLst/>
              <a:rect l="l" t="t" r="r" b="b"/>
              <a:pathLst>
                <a:path w="2081" h="4191" extrusionOk="0">
                  <a:moveTo>
                    <a:pt x="1734" y="1"/>
                  </a:moveTo>
                  <a:cubicBezTo>
                    <a:pt x="757" y="32"/>
                    <a:pt x="1" y="757"/>
                    <a:pt x="1" y="1765"/>
                  </a:cubicBezTo>
                  <a:lnTo>
                    <a:pt x="1" y="3844"/>
                  </a:lnTo>
                  <a:cubicBezTo>
                    <a:pt x="1" y="4033"/>
                    <a:pt x="158" y="4191"/>
                    <a:pt x="379" y="4191"/>
                  </a:cubicBezTo>
                  <a:lnTo>
                    <a:pt x="2080" y="4191"/>
                  </a:lnTo>
                  <a:lnTo>
                    <a:pt x="208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01" name="Google Shape;9601;p83"/>
            <p:cNvSpPr/>
            <p:nvPr/>
          </p:nvSpPr>
          <p:spPr>
            <a:xfrm>
              <a:off x="4722850" y="4049550"/>
              <a:ext cx="103975" cy="105575"/>
            </a:xfrm>
            <a:custGeom>
              <a:avLst/>
              <a:gdLst/>
              <a:ahLst/>
              <a:cxnLst/>
              <a:rect l="l" t="t" r="r" b="b"/>
              <a:pathLst>
                <a:path w="4159" h="4223" extrusionOk="0">
                  <a:moveTo>
                    <a:pt x="2080" y="1"/>
                  </a:moveTo>
                  <a:cubicBezTo>
                    <a:pt x="1765" y="442"/>
                    <a:pt x="1260" y="694"/>
                    <a:pt x="693" y="694"/>
                  </a:cubicBezTo>
                  <a:lnTo>
                    <a:pt x="0" y="694"/>
                  </a:lnTo>
                  <a:lnTo>
                    <a:pt x="0" y="3498"/>
                  </a:lnTo>
                  <a:cubicBezTo>
                    <a:pt x="347" y="3939"/>
                    <a:pt x="851" y="4222"/>
                    <a:pt x="1418" y="4222"/>
                  </a:cubicBezTo>
                  <a:lnTo>
                    <a:pt x="2804" y="4222"/>
                  </a:lnTo>
                  <a:cubicBezTo>
                    <a:pt x="3340" y="4222"/>
                    <a:pt x="3844" y="3939"/>
                    <a:pt x="4159" y="3498"/>
                  </a:cubicBezTo>
                  <a:lnTo>
                    <a:pt x="4159" y="694"/>
                  </a:lnTo>
                  <a:lnTo>
                    <a:pt x="3466" y="694"/>
                  </a:lnTo>
                  <a:cubicBezTo>
                    <a:pt x="2899" y="694"/>
                    <a:pt x="2395" y="442"/>
                    <a:pt x="208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02" name="Google Shape;9602;p83"/>
            <p:cNvSpPr/>
            <p:nvPr/>
          </p:nvSpPr>
          <p:spPr>
            <a:xfrm>
              <a:off x="4678725" y="3962900"/>
              <a:ext cx="190650" cy="174100"/>
            </a:xfrm>
            <a:custGeom>
              <a:avLst/>
              <a:gdLst/>
              <a:ahLst/>
              <a:cxnLst/>
              <a:rect l="l" t="t" r="r" b="b"/>
              <a:pathLst>
                <a:path w="7626" h="6964" extrusionOk="0">
                  <a:moveTo>
                    <a:pt x="3813" y="1"/>
                  </a:moveTo>
                  <a:cubicBezTo>
                    <a:pt x="1734" y="1"/>
                    <a:pt x="1" y="1702"/>
                    <a:pt x="1" y="3813"/>
                  </a:cubicBezTo>
                  <a:lnTo>
                    <a:pt x="1" y="5955"/>
                  </a:lnTo>
                  <a:lnTo>
                    <a:pt x="64" y="5955"/>
                  </a:lnTo>
                  <a:cubicBezTo>
                    <a:pt x="64" y="6522"/>
                    <a:pt x="537" y="6964"/>
                    <a:pt x="1104" y="6964"/>
                  </a:cubicBezTo>
                  <a:lnTo>
                    <a:pt x="1104" y="3813"/>
                  </a:lnTo>
                  <a:cubicBezTo>
                    <a:pt x="1104" y="3624"/>
                    <a:pt x="1261" y="3467"/>
                    <a:pt x="1450" y="3467"/>
                  </a:cubicBezTo>
                  <a:lnTo>
                    <a:pt x="2458" y="3467"/>
                  </a:lnTo>
                  <a:cubicBezTo>
                    <a:pt x="3057" y="3467"/>
                    <a:pt x="3498" y="2994"/>
                    <a:pt x="3498" y="2427"/>
                  </a:cubicBezTo>
                  <a:lnTo>
                    <a:pt x="3498" y="1734"/>
                  </a:lnTo>
                  <a:cubicBezTo>
                    <a:pt x="3498" y="1545"/>
                    <a:pt x="3656" y="1387"/>
                    <a:pt x="3845" y="1387"/>
                  </a:cubicBezTo>
                  <a:cubicBezTo>
                    <a:pt x="4034" y="1387"/>
                    <a:pt x="4191" y="1545"/>
                    <a:pt x="4191" y="1734"/>
                  </a:cubicBezTo>
                  <a:lnTo>
                    <a:pt x="4191" y="2427"/>
                  </a:lnTo>
                  <a:cubicBezTo>
                    <a:pt x="4191" y="3025"/>
                    <a:pt x="4664" y="3467"/>
                    <a:pt x="5231" y="3467"/>
                  </a:cubicBezTo>
                  <a:lnTo>
                    <a:pt x="6239" y="3467"/>
                  </a:lnTo>
                  <a:cubicBezTo>
                    <a:pt x="6459" y="3467"/>
                    <a:pt x="6617" y="3624"/>
                    <a:pt x="6617" y="3813"/>
                  </a:cubicBezTo>
                  <a:lnTo>
                    <a:pt x="6617" y="6964"/>
                  </a:lnTo>
                  <a:cubicBezTo>
                    <a:pt x="7184" y="6964"/>
                    <a:pt x="7625" y="6491"/>
                    <a:pt x="7625" y="5955"/>
                  </a:cubicBezTo>
                  <a:lnTo>
                    <a:pt x="7625" y="3813"/>
                  </a:lnTo>
                  <a:cubicBezTo>
                    <a:pt x="7625" y="1734"/>
                    <a:pt x="5924" y="1"/>
                    <a:pt x="381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603" name="Google Shape;9603;p83"/>
          <p:cNvGrpSpPr/>
          <p:nvPr/>
        </p:nvGrpSpPr>
        <p:grpSpPr>
          <a:xfrm>
            <a:off x="10639993" y="4442731"/>
            <a:ext cx="465511" cy="464251"/>
            <a:chOff x="6143725" y="3582500"/>
            <a:chExt cx="295375" cy="294575"/>
          </a:xfrm>
        </p:grpSpPr>
        <p:sp>
          <p:nvSpPr>
            <p:cNvPr id="9604" name="Google Shape;9604;p83"/>
            <p:cNvSpPr/>
            <p:nvPr/>
          </p:nvSpPr>
          <p:spPr>
            <a:xfrm>
              <a:off x="6143725" y="3720325"/>
              <a:ext cx="295375" cy="156750"/>
            </a:xfrm>
            <a:custGeom>
              <a:avLst/>
              <a:gdLst/>
              <a:ahLst/>
              <a:cxnLst/>
              <a:rect l="l" t="t" r="r" b="b"/>
              <a:pathLst>
                <a:path w="11815" h="6270" extrusionOk="0">
                  <a:moveTo>
                    <a:pt x="7309" y="1418"/>
                  </a:moveTo>
                  <a:cubicBezTo>
                    <a:pt x="7908" y="1418"/>
                    <a:pt x="8349" y="1891"/>
                    <a:pt x="8349" y="2458"/>
                  </a:cubicBezTo>
                  <a:cubicBezTo>
                    <a:pt x="8349" y="2993"/>
                    <a:pt x="7845" y="3466"/>
                    <a:pt x="7309" y="3466"/>
                  </a:cubicBezTo>
                  <a:lnTo>
                    <a:pt x="4474" y="3466"/>
                  </a:lnTo>
                  <a:cubicBezTo>
                    <a:pt x="3875" y="3466"/>
                    <a:pt x="3434" y="2993"/>
                    <a:pt x="3434" y="2458"/>
                  </a:cubicBezTo>
                  <a:cubicBezTo>
                    <a:pt x="3434" y="1859"/>
                    <a:pt x="3907" y="1418"/>
                    <a:pt x="4474" y="1418"/>
                  </a:cubicBezTo>
                  <a:close/>
                  <a:moveTo>
                    <a:pt x="1008" y="1"/>
                  </a:moveTo>
                  <a:cubicBezTo>
                    <a:pt x="410" y="1"/>
                    <a:pt x="0" y="473"/>
                    <a:pt x="0" y="1040"/>
                  </a:cubicBezTo>
                  <a:lnTo>
                    <a:pt x="0" y="5262"/>
                  </a:lnTo>
                  <a:cubicBezTo>
                    <a:pt x="0" y="5829"/>
                    <a:pt x="473" y="6270"/>
                    <a:pt x="1008" y="6270"/>
                  </a:cubicBezTo>
                  <a:lnTo>
                    <a:pt x="10775" y="6270"/>
                  </a:lnTo>
                  <a:cubicBezTo>
                    <a:pt x="11373" y="6270"/>
                    <a:pt x="11815" y="5797"/>
                    <a:pt x="11815" y="5262"/>
                  </a:cubicBezTo>
                  <a:lnTo>
                    <a:pt x="11815" y="1040"/>
                  </a:lnTo>
                  <a:cubicBezTo>
                    <a:pt x="11783" y="473"/>
                    <a:pt x="11342" y="1"/>
                    <a:pt x="1077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05" name="Google Shape;9605;p83"/>
            <p:cNvSpPr/>
            <p:nvPr/>
          </p:nvSpPr>
          <p:spPr>
            <a:xfrm>
              <a:off x="6246900" y="3773100"/>
              <a:ext cx="88225" cy="17350"/>
            </a:xfrm>
            <a:custGeom>
              <a:avLst/>
              <a:gdLst/>
              <a:ahLst/>
              <a:cxnLst/>
              <a:rect l="l" t="t" r="r" b="b"/>
              <a:pathLst>
                <a:path w="3529" h="694" extrusionOk="0">
                  <a:moveTo>
                    <a:pt x="347" y="0"/>
                  </a:moveTo>
                  <a:cubicBezTo>
                    <a:pt x="158" y="0"/>
                    <a:pt x="0" y="126"/>
                    <a:pt x="0" y="347"/>
                  </a:cubicBezTo>
                  <a:cubicBezTo>
                    <a:pt x="0" y="536"/>
                    <a:pt x="158" y="693"/>
                    <a:pt x="347" y="693"/>
                  </a:cubicBezTo>
                  <a:lnTo>
                    <a:pt x="3182" y="693"/>
                  </a:lnTo>
                  <a:cubicBezTo>
                    <a:pt x="3371" y="693"/>
                    <a:pt x="3529" y="536"/>
                    <a:pt x="3529" y="347"/>
                  </a:cubicBezTo>
                  <a:cubicBezTo>
                    <a:pt x="3529" y="126"/>
                    <a:pt x="3371" y="0"/>
                    <a:pt x="318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06" name="Google Shape;9606;p83"/>
            <p:cNvSpPr/>
            <p:nvPr/>
          </p:nvSpPr>
          <p:spPr>
            <a:xfrm>
              <a:off x="6161050" y="3582500"/>
              <a:ext cx="86650" cy="34675"/>
            </a:xfrm>
            <a:custGeom>
              <a:avLst/>
              <a:gdLst/>
              <a:ahLst/>
              <a:cxnLst/>
              <a:rect l="l" t="t" r="r" b="b"/>
              <a:pathLst>
                <a:path w="3466" h="1387" extrusionOk="0">
                  <a:moveTo>
                    <a:pt x="1008" y="0"/>
                  </a:moveTo>
                  <a:cubicBezTo>
                    <a:pt x="441" y="0"/>
                    <a:pt x="0" y="473"/>
                    <a:pt x="0" y="1040"/>
                  </a:cubicBezTo>
                  <a:lnTo>
                    <a:pt x="0" y="1386"/>
                  </a:lnTo>
                  <a:lnTo>
                    <a:pt x="3466" y="1386"/>
                  </a:lnTo>
                  <a:lnTo>
                    <a:pt x="3466" y="1040"/>
                  </a:lnTo>
                  <a:lnTo>
                    <a:pt x="3434" y="1040"/>
                  </a:lnTo>
                  <a:cubicBezTo>
                    <a:pt x="3434" y="441"/>
                    <a:pt x="2962" y="0"/>
                    <a:pt x="239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07" name="Google Shape;9607;p83"/>
            <p:cNvSpPr/>
            <p:nvPr/>
          </p:nvSpPr>
          <p:spPr>
            <a:xfrm>
              <a:off x="6160250" y="3633675"/>
              <a:ext cx="86675" cy="69350"/>
            </a:xfrm>
            <a:custGeom>
              <a:avLst/>
              <a:gdLst/>
              <a:ahLst/>
              <a:cxnLst/>
              <a:rect l="l" t="t" r="r" b="b"/>
              <a:pathLst>
                <a:path w="3467" h="2774" extrusionOk="0">
                  <a:moveTo>
                    <a:pt x="2112" y="726"/>
                  </a:moveTo>
                  <a:cubicBezTo>
                    <a:pt x="2332" y="726"/>
                    <a:pt x="2458" y="883"/>
                    <a:pt x="2458" y="1072"/>
                  </a:cubicBezTo>
                  <a:cubicBezTo>
                    <a:pt x="2458" y="1261"/>
                    <a:pt x="2332" y="1419"/>
                    <a:pt x="2112" y="1419"/>
                  </a:cubicBezTo>
                  <a:lnTo>
                    <a:pt x="1419" y="1419"/>
                  </a:lnTo>
                  <a:cubicBezTo>
                    <a:pt x="1230" y="1419"/>
                    <a:pt x="1072" y="1261"/>
                    <a:pt x="1072" y="1072"/>
                  </a:cubicBezTo>
                  <a:cubicBezTo>
                    <a:pt x="1072" y="883"/>
                    <a:pt x="1230" y="726"/>
                    <a:pt x="1419" y="726"/>
                  </a:cubicBezTo>
                  <a:close/>
                  <a:moveTo>
                    <a:pt x="1" y="1"/>
                  </a:moveTo>
                  <a:lnTo>
                    <a:pt x="1" y="2773"/>
                  </a:lnTo>
                  <a:lnTo>
                    <a:pt x="3466" y="2773"/>
                  </a:lnTo>
                  <a:lnTo>
                    <a:pt x="3466"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08" name="Google Shape;9608;p83"/>
            <p:cNvSpPr/>
            <p:nvPr/>
          </p:nvSpPr>
          <p:spPr>
            <a:xfrm>
              <a:off x="6336675" y="3599025"/>
              <a:ext cx="85875" cy="69350"/>
            </a:xfrm>
            <a:custGeom>
              <a:avLst/>
              <a:gdLst/>
              <a:ahLst/>
              <a:cxnLst/>
              <a:rect l="l" t="t" r="r" b="b"/>
              <a:pathLst>
                <a:path w="3435" h="2774" extrusionOk="0">
                  <a:moveTo>
                    <a:pt x="1986" y="1387"/>
                  </a:moveTo>
                  <a:cubicBezTo>
                    <a:pt x="2206" y="1387"/>
                    <a:pt x="2364" y="1545"/>
                    <a:pt x="2364" y="1765"/>
                  </a:cubicBezTo>
                  <a:cubicBezTo>
                    <a:pt x="2364" y="1954"/>
                    <a:pt x="2206" y="2112"/>
                    <a:pt x="1986" y="2112"/>
                  </a:cubicBezTo>
                  <a:lnTo>
                    <a:pt x="1293" y="2112"/>
                  </a:lnTo>
                  <a:cubicBezTo>
                    <a:pt x="1104" y="2112"/>
                    <a:pt x="946" y="1954"/>
                    <a:pt x="946" y="1765"/>
                  </a:cubicBezTo>
                  <a:cubicBezTo>
                    <a:pt x="946" y="1545"/>
                    <a:pt x="1104" y="1387"/>
                    <a:pt x="1293" y="1387"/>
                  </a:cubicBezTo>
                  <a:close/>
                  <a:moveTo>
                    <a:pt x="1009" y="1"/>
                  </a:moveTo>
                  <a:cubicBezTo>
                    <a:pt x="410" y="1"/>
                    <a:pt x="1" y="473"/>
                    <a:pt x="1" y="1040"/>
                  </a:cubicBezTo>
                  <a:lnTo>
                    <a:pt x="1" y="2773"/>
                  </a:lnTo>
                  <a:lnTo>
                    <a:pt x="3435" y="2773"/>
                  </a:lnTo>
                  <a:lnTo>
                    <a:pt x="3435" y="1040"/>
                  </a:lnTo>
                  <a:lnTo>
                    <a:pt x="3403" y="1040"/>
                  </a:lnTo>
                  <a:cubicBezTo>
                    <a:pt x="3403" y="442"/>
                    <a:pt x="2931" y="1"/>
                    <a:pt x="239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09" name="Google Shape;9609;p83"/>
            <p:cNvSpPr/>
            <p:nvPr/>
          </p:nvSpPr>
          <p:spPr>
            <a:xfrm>
              <a:off x="6335100" y="3686450"/>
              <a:ext cx="86675" cy="17350"/>
            </a:xfrm>
            <a:custGeom>
              <a:avLst/>
              <a:gdLst/>
              <a:ahLst/>
              <a:cxnLst/>
              <a:rect l="l" t="t" r="r" b="b"/>
              <a:pathLst>
                <a:path w="3467" h="694" extrusionOk="0">
                  <a:moveTo>
                    <a:pt x="1" y="1"/>
                  </a:moveTo>
                  <a:lnTo>
                    <a:pt x="1" y="694"/>
                  </a:lnTo>
                  <a:lnTo>
                    <a:pt x="3466" y="694"/>
                  </a:lnTo>
                  <a:lnTo>
                    <a:pt x="3466"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10" name="Google Shape;9610;p83"/>
            <p:cNvSpPr/>
            <p:nvPr/>
          </p:nvSpPr>
          <p:spPr>
            <a:xfrm>
              <a:off x="6264225" y="3617150"/>
              <a:ext cx="53575" cy="86650"/>
            </a:xfrm>
            <a:custGeom>
              <a:avLst/>
              <a:gdLst/>
              <a:ahLst/>
              <a:cxnLst/>
              <a:rect l="l" t="t" r="r" b="b"/>
              <a:pathLst>
                <a:path w="2143" h="3466" extrusionOk="0">
                  <a:moveTo>
                    <a:pt x="1072" y="0"/>
                  </a:moveTo>
                  <a:cubicBezTo>
                    <a:pt x="473" y="0"/>
                    <a:pt x="0" y="441"/>
                    <a:pt x="0" y="1040"/>
                  </a:cubicBezTo>
                  <a:lnTo>
                    <a:pt x="0" y="3466"/>
                  </a:lnTo>
                  <a:lnTo>
                    <a:pt x="2143" y="3466"/>
                  </a:lnTo>
                  <a:lnTo>
                    <a:pt x="2143" y="1040"/>
                  </a:lnTo>
                  <a:cubicBezTo>
                    <a:pt x="2143" y="441"/>
                    <a:pt x="1670" y="0"/>
                    <a:pt x="107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611" name="Google Shape;9611;p83"/>
          <p:cNvGrpSpPr/>
          <p:nvPr/>
        </p:nvGrpSpPr>
        <p:grpSpPr>
          <a:xfrm>
            <a:off x="7665094" y="2041850"/>
            <a:ext cx="467993" cy="466732"/>
            <a:chOff x="1310075" y="3253275"/>
            <a:chExt cx="296950" cy="296150"/>
          </a:xfrm>
        </p:grpSpPr>
        <p:sp>
          <p:nvSpPr>
            <p:cNvPr id="9612" name="Google Shape;9612;p83"/>
            <p:cNvSpPr/>
            <p:nvPr/>
          </p:nvSpPr>
          <p:spPr>
            <a:xfrm>
              <a:off x="1423475" y="3359600"/>
              <a:ext cx="69350" cy="68550"/>
            </a:xfrm>
            <a:custGeom>
              <a:avLst/>
              <a:gdLst/>
              <a:ahLst/>
              <a:cxnLst/>
              <a:rect l="l" t="t" r="r" b="b"/>
              <a:pathLst>
                <a:path w="2774" h="2742"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13" name="Google Shape;9613;p83"/>
            <p:cNvSpPr/>
            <p:nvPr/>
          </p:nvSpPr>
          <p:spPr>
            <a:xfrm>
              <a:off x="1310075" y="3253275"/>
              <a:ext cx="296950" cy="296150"/>
            </a:xfrm>
            <a:custGeom>
              <a:avLst/>
              <a:gdLst/>
              <a:ahLst/>
              <a:cxnLst/>
              <a:rect l="l" t="t" r="r" b="b"/>
              <a:pathLst>
                <a:path w="11878" h="11846" extrusionOk="0">
                  <a:moveTo>
                    <a:pt x="5923" y="2111"/>
                  </a:moveTo>
                  <a:cubicBezTo>
                    <a:pt x="8003" y="2111"/>
                    <a:pt x="9735" y="3812"/>
                    <a:pt x="9735" y="5923"/>
                  </a:cubicBezTo>
                  <a:cubicBezTo>
                    <a:pt x="9735" y="8034"/>
                    <a:pt x="8034" y="9767"/>
                    <a:pt x="5923" y="9767"/>
                  </a:cubicBezTo>
                  <a:cubicBezTo>
                    <a:pt x="3844" y="9767"/>
                    <a:pt x="2080" y="8065"/>
                    <a:pt x="2080" y="5923"/>
                  </a:cubicBezTo>
                  <a:cubicBezTo>
                    <a:pt x="2111" y="3844"/>
                    <a:pt x="3844" y="2111"/>
                    <a:pt x="5923" y="2111"/>
                  </a:cubicBezTo>
                  <a:close/>
                  <a:moveTo>
                    <a:pt x="5262" y="0"/>
                  </a:moveTo>
                  <a:cubicBezTo>
                    <a:pt x="5104" y="0"/>
                    <a:pt x="4947" y="95"/>
                    <a:pt x="4884" y="252"/>
                  </a:cubicBezTo>
                  <a:lnTo>
                    <a:pt x="4726" y="1166"/>
                  </a:lnTo>
                  <a:cubicBezTo>
                    <a:pt x="4253" y="1292"/>
                    <a:pt x="3844" y="1481"/>
                    <a:pt x="3434" y="1733"/>
                  </a:cubicBezTo>
                  <a:lnTo>
                    <a:pt x="2678" y="1197"/>
                  </a:lnTo>
                  <a:cubicBezTo>
                    <a:pt x="2641" y="1160"/>
                    <a:pt x="2584" y="1142"/>
                    <a:pt x="2523" y="1142"/>
                  </a:cubicBezTo>
                  <a:cubicBezTo>
                    <a:pt x="2429" y="1142"/>
                    <a:pt x="2326" y="1184"/>
                    <a:pt x="2269" y="1260"/>
                  </a:cubicBezTo>
                  <a:lnTo>
                    <a:pt x="1260" y="2237"/>
                  </a:lnTo>
                  <a:cubicBezTo>
                    <a:pt x="1166" y="2363"/>
                    <a:pt x="1166" y="2552"/>
                    <a:pt x="1229" y="2678"/>
                  </a:cubicBezTo>
                  <a:lnTo>
                    <a:pt x="1733" y="3403"/>
                  </a:lnTo>
                  <a:cubicBezTo>
                    <a:pt x="1512" y="3812"/>
                    <a:pt x="1323" y="4253"/>
                    <a:pt x="1197" y="4726"/>
                  </a:cubicBezTo>
                  <a:lnTo>
                    <a:pt x="284" y="4883"/>
                  </a:lnTo>
                  <a:cubicBezTo>
                    <a:pt x="126" y="4915"/>
                    <a:pt x="0" y="5041"/>
                    <a:pt x="0" y="5230"/>
                  </a:cubicBezTo>
                  <a:lnTo>
                    <a:pt x="0" y="6616"/>
                  </a:lnTo>
                  <a:cubicBezTo>
                    <a:pt x="0" y="6805"/>
                    <a:pt x="126" y="6963"/>
                    <a:pt x="284" y="6963"/>
                  </a:cubicBezTo>
                  <a:lnTo>
                    <a:pt x="1197" y="7120"/>
                  </a:lnTo>
                  <a:cubicBezTo>
                    <a:pt x="1292" y="7593"/>
                    <a:pt x="1512" y="8002"/>
                    <a:pt x="1733" y="8412"/>
                  </a:cubicBezTo>
                  <a:lnTo>
                    <a:pt x="1229" y="9168"/>
                  </a:lnTo>
                  <a:cubicBezTo>
                    <a:pt x="1103" y="9263"/>
                    <a:pt x="1166" y="9483"/>
                    <a:pt x="1260" y="9578"/>
                  </a:cubicBezTo>
                  <a:lnTo>
                    <a:pt x="2269" y="10586"/>
                  </a:lnTo>
                  <a:cubicBezTo>
                    <a:pt x="2321" y="10638"/>
                    <a:pt x="2411" y="10661"/>
                    <a:pt x="2497" y="10661"/>
                  </a:cubicBezTo>
                  <a:cubicBezTo>
                    <a:pt x="2568" y="10661"/>
                    <a:pt x="2636" y="10646"/>
                    <a:pt x="2678" y="10617"/>
                  </a:cubicBezTo>
                  <a:lnTo>
                    <a:pt x="3434" y="10113"/>
                  </a:lnTo>
                  <a:cubicBezTo>
                    <a:pt x="3844" y="10334"/>
                    <a:pt x="4253" y="10554"/>
                    <a:pt x="4726" y="10649"/>
                  </a:cubicBezTo>
                  <a:lnTo>
                    <a:pt x="4884" y="11562"/>
                  </a:lnTo>
                  <a:cubicBezTo>
                    <a:pt x="4947" y="11720"/>
                    <a:pt x="5041" y="11846"/>
                    <a:pt x="5262" y="11846"/>
                  </a:cubicBezTo>
                  <a:lnTo>
                    <a:pt x="6616" y="11846"/>
                  </a:lnTo>
                  <a:cubicBezTo>
                    <a:pt x="6774" y="11846"/>
                    <a:pt x="6931" y="11720"/>
                    <a:pt x="6994" y="11562"/>
                  </a:cubicBezTo>
                  <a:lnTo>
                    <a:pt x="7152" y="10649"/>
                  </a:lnTo>
                  <a:cubicBezTo>
                    <a:pt x="7624" y="10523"/>
                    <a:pt x="8034" y="10334"/>
                    <a:pt x="8444" y="10113"/>
                  </a:cubicBezTo>
                  <a:lnTo>
                    <a:pt x="9200" y="10617"/>
                  </a:lnTo>
                  <a:cubicBezTo>
                    <a:pt x="9242" y="10646"/>
                    <a:pt x="9310" y="10661"/>
                    <a:pt x="9381" y="10661"/>
                  </a:cubicBezTo>
                  <a:cubicBezTo>
                    <a:pt x="9467" y="10661"/>
                    <a:pt x="9557" y="10638"/>
                    <a:pt x="9609" y="10586"/>
                  </a:cubicBezTo>
                  <a:lnTo>
                    <a:pt x="10617" y="9578"/>
                  </a:lnTo>
                  <a:cubicBezTo>
                    <a:pt x="10712" y="9483"/>
                    <a:pt x="10712" y="9263"/>
                    <a:pt x="10649" y="9168"/>
                  </a:cubicBezTo>
                  <a:lnTo>
                    <a:pt x="10145" y="8412"/>
                  </a:lnTo>
                  <a:cubicBezTo>
                    <a:pt x="10365" y="8002"/>
                    <a:pt x="10554" y="7593"/>
                    <a:pt x="10680" y="7120"/>
                  </a:cubicBezTo>
                  <a:lnTo>
                    <a:pt x="11594" y="6963"/>
                  </a:lnTo>
                  <a:cubicBezTo>
                    <a:pt x="11752" y="6900"/>
                    <a:pt x="11878" y="6805"/>
                    <a:pt x="11878" y="6616"/>
                  </a:cubicBezTo>
                  <a:lnTo>
                    <a:pt x="11878" y="5230"/>
                  </a:lnTo>
                  <a:cubicBezTo>
                    <a:pt x="11878" y="5072"/>
                    <a:pt x="11752" y="4915"/>
                    <a:pt x="11594" y="4883"/>
                  </a:cubicBezTo>
                  <a:lnTo>
                    <a:pt x="10680" y="4726"/>
                  </a:lnTo>
                  <a:cubicBezTo>
                    <a:pt x="10554" y="4253"/>
                    <a:pt x="10365" y="3812"/>
                    <a:pt x="10145" y="3403"/>
                  </a:cubicBezTo>
                  <a:lnTo>
                    <a:pt x="10649" y="2678"/>
                  </a:lnTo>
                  <a:cubicBezTo>
                    <a:pt x="10775" y="2552"/>
                    <a:pt x="10712" y="2363"/>
                    <a:pt x="10617" y="2237"/>
                  </a:cubicBezTo>
                  <a:lnTo>
                    <a:pt x="9609" y="1260"/>
                  </a:lnTo>
                  <a:cubicBezTo>
                    <a:pt x="9554" y="1187"/>
                    <a:pt x="9455" y="1156"/>
                    <a:pt x="9364" y="1156"/>
                  </a:cubicBezTo>
                  <a:cubicBezTo>
                    <a:pt x="9300" y="1156"/>
                    <a:pt x="9239" y="1171"/>
                    <a:pt x="9200" y="1197"/>
                  </a:cubicBezTo>
                  <a:lnTo>
                    <a:pt x="8444" y="1733"/>
                  </a:lnTo>
                  <a:cubicBezTo>
                    <a:pt x="8034" y="1481"/>
                    <a:pt x="7624" y="1292"/>
                    <a:pt x="7152" y="1166"/>
                  </a:cubicBezTo>
                  <a:lnTo>
                    <a:pt x="6994" y="252"/>
                  </a:lnTo>
                  <a:cubicBezTo>
                    <a:pt x="6931" y="95"/>
                    <a:pt x="6837" y="0"/>
                    <a:pt x="661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14" name="Google Shape;9614;p83"/>
            <p:cNvSpPr/>
            <p:nvPr/>
          </p:nvSpPr>
          <p:spPr>
            <a:xfrm>
              <a:off x="1399850" y="3426550"/>
              <a:ext cx="116600" cy="52800"/>
            </a:xfrm>
            <a:custGeom>
              <a:avLst/>
              <a:gdLst/>
              <a:ahLst/>
              <a:cxnLst/>
              <a:rect l="l" t="t" r="r" b="b"/>
              <a:pathLst>
                <a:path w="4664" h="2112" extrusionOk="0">
                  <a:moveTo>
                    <a:pt x="725" y="0"/>
                  </a:moveTo>
                  <a:cubicBezTo>
                    <a:pt x="410" y="252"/>
                    <a:pt x="127" y="662"/>
                    <a:pt x="1" y="1103"/>
                  </a:cubicBezTo>
                  <a:cubicBezTo>
                    <a:pt x="599" y="1733"/>
                    <a:pt x="1387" y="2111"/>
                    <a:pt x="2332" y="2111"/>
                  </a:cubicBezTo>
                  <a:cubicBezTo>
                    <a:pt x="3246" y="2111"/>
                    <a:pt x="4065" y="1733"/>
                    <a:pt x="4664" y="1103"/>
                  </a:cubicBezTo>
                  <a:cubicBezTo>
                    <a:pt x="4538" y="662"/>
                    <a:pt x="4254" y="252"/>
                    <a:pt x="3939" y="0"/>
                  </a:cubicBezTo>
                  <a:cubicBezTo>
                    <a:pt x="3561" y="473"/>
                    <a:pt x="2994" y="788"/>
                    <a:pt x="2332" y="788"/>
                  </a:cubicBezTo>
                  <a:cubicBezTo>
                    <a:pt x="1702" y="788"/>
                    <a:pt x="1103" y="473"/>
                    <a:pt x="72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9615" name="Google Shape;9615;p83"/>
          <p:cNvSpPr/>
          <p:nvPr/>
        </p:nvSpPr>
        <p:spPr>
          <a:xfrm>
            <a:off x="7666989" y="2631300"/>
            <a:ext cx="464289" cy="463029"/>
          </a:xfrm>
          <a:custGeom>
            <a:avLst/>
            <a:gdLst/>
            <a:ahLst/>
            <a:cxnLst/>
            <a:rect l="l" t="t" r="r" b="b"/>
            <a:pathLst>
              <a:path w="11784" h="11752" extrusionOk="0">
                <a:moveTo>
                  <a:pt x="1040" y="0"/>
                </a:moveTo>
                <a:cubicBezTo>
                  <a:pt x="441" y="0"/>
                  <a:pt x="0" y="473"/>
                  <a:pt x="0" y="1040"/>
                </a:cubicBezTo>
                <a:cubicBezTo>
                  <a:pt x="0" y="1639"/>
                  <a:pt x="473" y="2048"/>
                  <a:pt x="1040" y="2048"/>
                </a:cubicBezTo>
                <a:lnTo>
                  <a:pt x="1386" y="2048"/>
                </a:lnTo>
                <a:lnTo>
                  <a:pt x="1386" y="2426"/>
                </a:lnTo>
                <a:cubicBezTo>
                  <a:pt x="1386" y="2993"/>
                  <a:pt x="1859" y="3434"/>
                  <a:pt x="2426" y="3434"/>
                </a:cubicBezTo>
                <a:lnTo>
                  <a:pt x="5577" y="3434"/>
                </a:lnTo>
                <a:lnTo>
                  <a:pt x="5577" y="4159"/>
                </a:lnTo>
                <a:lnTo>
                  <a:pt x="4537" y="4159"/>
                </a:lnTo>
                <a:cubicBezTo>
                  <a:pt x="3938" y="4159"/>
                  <a:pt x="3466" y="4632"/>
                  <a:pt x="3466" y="5167"/>
                </a:cubicBezTo>
                <a:lnTo>
                  <a:pt x="3466" y="6585"/>
                </a:lnTo>
                <a:cubicBezTo>
                  <a:pt x="3466" y="7183"/>
                  <a:pt x="3938" y="7625"/>
                  <a:pt x="4537" y="7625"/>
                </a:cubicBezTo>
                <a:lnTo>
                  <a:pt x="5577" y="7625"/>
                </a:lnTo>
                <a:lnTo>
                  <a:pt x="5577" y="8318"/>
                </a:lnTo>
                <a:lnTo>
                  <a:pt x="2426" y="8318"/>
                </a:lnTo>
                <a:cubicBezTo>
                  <a:pt x="1828" y="8318"/>
                  <a:pt x="1386" y="8790"/>
                  <a:pt x="1386" y="9357"/>
                </a:cubicBezTo>
                <a:lnTo>
                  <a:pt x="1386" y="9704"/>
                </a:lnTo>
                <a:lnTo>
                  <a:pt x="1040" y="9704"/>
                </a:lnTo>
                <a:cubicBezTo>
                  <a:pt x="441" y="9704"/>
                  <a:pt x="0" y="10176"/>
                  <a:pt x="0" y="10744"/>
                </a:cubicBezTo>
                <a:cubicBezTo>
                  <a:pt x="0" y="11311"/>
                  <a:pt x="473" y="11752"/>
                  <a:pt x="1040" y="11752"/>
                </a:cubicBezTo>
                <a:lnTo>
                  <a:pt x="2426" y="11752"/>
                </a:lnTo>
                <a:cubicBezTo>
                  <a:pt x="2993" y="11752"/>
                  <a:pt x="3434" y="11279"/>
                  <a:pt x="3434" y="10744"/>
                </a:cubicBezTo>
                <a:cubicBezTo>
                  <a:pt x="3434" y="10145"/>
                  <a:pt x="2962" y="9704"/>
                  <a:pt x="2426" y="9704"/>
                </a:cubicBezTo>
                <a:lnTo>
                  <a:pt x="2048" y="9704"/>
                </a:lnTo>
                <a:lnTo>
                  <a:pt x="2048" y="9357"/>
                </a:lnTo>
                <a:cubicBezTo>
                  <a:pt x="2048" y="9168"/>
                  <a:pt x="2206" y="9011"/>
                  <a:pt x="2426" y="9011"/>
                </a:cubicBezTo>
                <a:lnTo>
                  <a:pt x="5577" y="9011"/>
                </a:lnTo>
                <a:lnTo>
                  <a:pt x="5577" y="9704"/>
                </a:lnTo>
                <a:lnTo>
                  <a:pt x="5199" y="9704"/>
                </a:lnTo>
                <a:cubicBezTo>
                  <a:pt x="4631" y="9704"/>
                  <a:pt x="4190" y="10176"/>
                  <a:pt x="4190" y="10744"/>
                </a:cubicBezTo>
                <a:cubicBezTo>
                  <a:pt x="4190" y="11311"/>
                  <a:pt x="4663" y="11752"/>
                  <a:pt x="5199" y="11752"/>
                </a:cubicBezTo>
                <a:lnTo>
                  <a:pt x="6585" y="11752"/>
                </a:lnTo>
                <a:cubicBezTo>
                  <a:pt x="7183" y="11752"/>
                  <a:pt x="7593" y="11279"/>
                  <a:pt x="7593" y="10744"/>
                </a:cubicBezTo>
                <a:cubicBezTo>
                  <a:pt x="7593" y="10145"/>
                  <a:pt x="7120" y="9704"/>
                  <a:pt x="6585" y="9704"/>
                </a:cubicBezTo>
                <a:lnTo>
                  <a:pt x="6238" y="9704"/>
                </a:lnTo>
                <a:lnTo>
                  <a:pt x="6238" y="9011"/>
                </a:lnTo>
                <a:lnTo>
                  <a:pt x="9389" y="9011"/>
                </a:lnTo>
                <a:cubicBezTo>
                  <a:pt x="9578" y="9011"/>
                  <a:pt x="9735" y="9168"/>
                  <a:pt x="9735" y="9357"/>
                </a:cubicBezTo>
                <a:lnTo>
                  <a:pt x="9735" y="9704"/>
                </a:lnTo>
                <a:lnTo>
                  <a:pt x="9389" y="9704"/>
                </a:lnTo>
                <a:cubicBezTo>
                  <a:pt x="8790" y="9704"/>
                  <a:pt x="8349" y="10176"/>
                  <a:pt x="8349" y="10744"/>
                </a:cubicBezTo>
                <a:cubicBezTo>
                  <a:pt x="8349" y="11311"/>
                  <a:pt x="8822" y="11752"/>
                  <a:pt x="9389" y="11752"/>
                </a:cubicBezTo>
                <a:lnTo>
                  <a:pt x="10743" y="11752"/>
                </a:lnTo>
                <a:cubicBezTo>
                  <a:pt x="11342" y="11752"/>
                  <a:pt x="11783" y="11279"/>
                  <a:pt x="11783" y="10744"/>
                </a:cubicBezTo>
                <a:cubicBezTo>
                  <a:pt x="11783" y="10145"/>
                  <a:pt x="11311" y="9704"/>
                  <a:pt x="10743" y="9704"/>
                </a:cubicBezTo>
                <a:lnTo>
                  <a:pt x="10397" y="9704"/>
                </a:lnTo>
                <a:lnTo>
                  <a:pt x="10397" y="9357"/>
                </a:lnTo>
                <a:cubicBezTo>
                  <a:pt x="10397" y="8759"/>
                  <a:pt x="9924" y="8318"/>
                  <a:pt x="9389" y="8318"/>
                </a:cubicBezTo>
                <a:lnTo>
                  <a:pt x="6238" y="8318"/>
                </a:lnTo>
                <a:lnTo>
                  <a:pt x="6238" y="7625"/>
                </a:lnTo>
                <a:lnTo>
                  <a:pt x="7246" y="7625"/>
                </a:lnTo>
                <a:cubicBezTo>
                  <a:pt x="7845" y="7625"/>
                  <a:pt x="8318" y="7152"/>
                  <a:pt x="8318" y="6585"/>
                </a:cubicBezTo>
                <a:lnTo>
                  <a:pt x="8318" y="5167"/>
                </a:lnTo>
                <a:cubicBezTo>
                  <a:pt x="8318" y="4569"/>
                  <a:pt x="7845" y="4159"/>
                  <a:pt x="7246" y="4159"/>
                </a:cubicBezTo>
                <a:lnTo>
                  <a:pt x="6238" y="4159"/>
                </a:lnTo>
                <a:lnTo>
                  <a:pt x="6238" y="3434"/>
                </a:lnTo>
                <a:lnTo>
                  <a:pt x="9389" y="3434"/>
                </a:lnTo>
                <a:cubicBezTo>
                  <a:pt x="9956" y="3434"/>
                  <a:pt x="10397" y="2962"/>
                  <a:pt x="10397" y="2426"/>
                </a:cubicBezTo>
                <a:lnTo>
                  <a:pt x="10397" y="2048"/>
                </a:lnTo>
                <a:lnTo>
                  <a:pt x="10743" y="2048"/>
                </a:lnTo>
                <a:cubicBezTo>
                  <a:pt x="11342" y="2048"/>
                  <a:pt x="11783" y="1576"/>
                  <a:pt x="11783" y="1040"/>
                </a:cubicBezTo>
                <a:cubicBezTo>
                  <a:pt x="11783" y="441"/>
                  <a:pt x="11311" y="0"/>
                  <a:pt x="10743" y="0"/>
                </a:cubicBezTo>
                <a:lnTo>
                  <a:pt x="9389" y="0"/>
                </a:lnTo>
                <a:cubicBezTo>
                  <a:pt x="8790" y="0"/>
                  <a:pt x="8349" y="473"/>
                  <a:pt x="8349" y="1040"/>
                </a:cubicBezTo>
                <a:cubicBezTo>
                  <a:pt x="8349" y="1639"/>
                  <a:pt x="8822" y="2048"/>
                  <a:pt x="9389" y="2048"/>
                </a:cubicBezTo>
                <a:lnTo>
                  <a:pt x="9735" y="2048"/>
                </a:lnTo>
                <a:lnTo>
                  <a:pt x="9735" y="2426"/>
                </a:lnTo>
                <a:cubicBezTo>
                  <a:pt x="9735" y="2615"/>
                  <a:pt x="9578" y="2773"/>
                  <a:pt x="9389" y="2773"/>
                </a:cubicBezTo>
                <a:lnTo>
                  <a:pt x="6238" y="2773"/>
                </a:lnTo>
                <a:lnTo>
                  <a:pt x="6238" y="2048"/>
                </a:lnTo>
                <a:lnTo>
                  <a:pt x="6585" y="2048"/>
                </a:lnTo>
                <a:cubicBezTo>
                  <a:pt x="7183" y="2048"/>
                  <a:pt x="7593" y="1576"/>
                  <a:pt x="7593" y="1040"/>
                </a:cubicBezTo>
                <a:cubicBezTo>
                  <a:pt x="7593" y="441"/>
                  <a:pt x="7120" y="0"/>
                  <a:pt x="6585" y="0"/>
                </a:cubicBezTo>
                <a:lnTo>
                  <a:pt x="5199" y="0"/>
                </a:lnTo>
                <a:cubicBezTo>
                  <a:pt x="4631" y="0"/>
                  <a:pt x="4190" y="473"/>
                  <a:pt x="4190" y="1040"/>
                </a:cubicBezTo>
                <a:cubicBezTo>
                  <a:pt x="4190" y="1639"/>
                  <a:pt x="4663" y="2048"/>
                  <a:pt x="5199" y="2048"/>
                </a:cubicBezTo>
                <a:lnTo>
                  <a:pt x="5577" y="2048"/>
                </a:lnTo>
                <a:lnTo>
                  <a:pt x="5577" y="2773"/>
                </a:lnTo>
                <a:lnTo>
                  <a:pt x="2426" y="2773"/>
                </a:lnTo>
                <a:cubicBezTo>
                  <a:pt x="2206" y="2773"/>
                  <a:pt x="2048" y="2615"/>
                  <a:pt x="2048" y="2426"/>
                </a:cubicBezTo>
                <a:lnTo>
                  <a:pt x="2048" y="2048"/>
                </a:lnTo>
                <a:lnTo>
                  <a:pt x="2426" y="2048"/>
                </a:lnTo>
                <a:cubicBezTo>
                  <a:pt x="2993" y="2048"/>
                  <a:pt x="3434" y="1576"/>
                  <a:pt x="3434" y="1040"/>
                </a:cubicBezTo>
                <a:cubicBezTo>
                  <a:pt x="3434" y="441"/>
                  <a:pt x="2962" y="0"/>
                  <a:pt x="242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9616" name="Google Shape;9616;p83"/>
          <p:cNvGrpSpPr/>
          <p:nvPr/>
        </p:nvGrpSpPr>
        <p:grpSpPr>
          <a:xfrm>
            <a:off x="7664463" y="3223529"/>
            <a:ext cx="469255" cy="468900"/>
            <a:chOff x="1310075" y="3980250"/>
            <a:chExt cx="297750" cy="297525"/>
          </a:xfrm>
        </p:grpSpPr>
        <p:sp>
          <p:nvSpPr>
            <p:cNvPr id="9617" name="Google Shape;9617;p83"/>
            <p:cNvSpPr/>
            <p:nvPr/>
          </p:nvSpPr>
          <p:spPr>
            <a:xfrm>
              <a:off x="1310075" y="3980250"/>
              <a:ext cx="297750" cy="297525"/>
            </a:xfrm>
            <a:custGeom>
              <a:avLst/>
              <a:gdLst/>
              <a:ahLst/>
              <a:cxnLst/>
              <a:rect l="l" t="t" r="r" b="b"/>
              <a:pathLst>
                <a:path w="11910" h="11901" extrusionOk="0">
                  <a:moveTo>
                    <a:pt x="3844" y="4946"/>
                  </a:moveTo>
                  <a:cubicBezTo>
                    <a:pt x="4033" y="4946"/>
                    <a:pt x="4190" y="5104"/>
                    <a:pt x="4190" y="5293"/>
                  </a:cubicBezTo>
                  <a:lnTo>
                    <a:pt x="4190" y="6679"/>
                  </a:lnTo>
                  <a:cubicBezTo>
                    <a:pt x="4190" y="6868"/>
                    <a:pt x="4033" y="7026"/>
                    <a:pt x="3844" y="7026"/>
                  </a:cubicBezTo>
                  <a:lnTo>
                    <a:pt x="2458" y="7026"/>
                  </a:lnTo>
                  <a:cubicBezTo>
                    <a:pt x="2269" y="7026"/>
                    <a:pt x="2111" y="6868"/>
                    <a:pt x="2111" y="6679"/>
                  </a:cubicBezTo>
                  <a:lnTo>
                    <a:pt x="2111" y="5293"/>
                  </a:lnTo>
                  <a:cubicBezTo>
                    <a:pt x="2111" y="5104"/>
                    <a:pt x="2269" y="4946"/>
                    <a:pt x="2458" y="4946"/>
                  </a:cubicBezTo>
                  <a:close/>
                  <a:moveTo>
                    <a:pt x="6616" y="3560"/>
                  </a:moveTo>
                  <a:cubicBezTo>
                    <a:pt x="6837" y="3560"/>
                    <a:pt x="6994" y="3718"/>
                    <a:pt x="6994" y="3907"/>
                  </a:cubicBezTo>
                  <a:lnTo>
                    <a:pt x="6994" y="6679"/>
                  </a:lnTo>
                  <a:cubicBezTo>
                    <a:pt x="6994" y="6868"/>
                    <a:pt x="6837" y="7026"/>
                    <a:pt x="6616" y="7026"/>
                  </a:cubicBezTo>
                  <a:lnTo>
                    <a:pt x="5262" y="7026"/>
                  </a:lnTo>
                  <a:cubicBezTo>
                    <a:pt x="5041" y="7026"/>
                    <a:pt x="4884" y="6868"/>
                    <a:pt x="4884" y="6679"/>
                  </a:cubicBezTo>
                  <a:lnTo>
                    <a:pt x="4884" y="3907"/>
                  </a:lnTo>
                  <a:cubicBezTo>
                    <a:pt x="4884" y="3718"/>
                    <a:pt x="5041" y="3560"/>
                    <a:pt x="5262" y="3560"/>
                  </a:cubicBezTo>
                  <a:close/>
                  <a:moveTo>
                    <a:pt x="9389" y="2174"/>
                  </a:moveTo>
                  <a:cubicBezTo>
                    <a:pt x="9578" y="2174"/>
                    <a:pt x="9735" y="2331"/>
                    <a:pt x="9735" y="2520"/>
                  </a:cubicBezTo>
                  <a:lnTo>
                    <a:pt x="9735" y="6679"/>
                  </a:lnTo>
                  <a:cubicBezTo>
                    <a:pt x="9735" y="6868"/>
                    <a:pt x="9578" y="7026"/>
                    <a:pt x="9389" y="7026"/>
                  </a:cubicBezTo>
                  <a:lnTo>
                    <a:pt x="8003" y="7026"/>
                  </a:lnTo>
                  <a:cubicBezTo>
                    <a:pt x="7813" y="7026"/>
                    <a:pt x="7656" y="6868"/>
                    <a:pt x="7656" y="6679"/>
                  </a:cubicBezTo>
                  <a:lnTo>
                    <a:pt x="7656" y="2520"/>
                  </a:lnTo>
                  <a:cubicBezTo>
                    <a:pt x="7656" y="2331"/>
                    <a:pt x="7813" y="2174"/>
                    <a:pt x="8003" y="2174"/>
                  </a:cubicBezTo>
                  <a:close/>
                  <a:moveTo>
                    <a:pt x="5577" y="8412"/>
                  </a:moveTo>
                  <a:lnTo>
                    <a:pt x="5577" y="9105"/>
                  </a:lnTo>
                  <a:lnTo>
                    <a:pt x="5167" y="9105"/>
                  </a:lnTo>
                  <a:lnTo>
                    <a:pt x="5451" y="8412"/>
                  </a:lnTo>
                  <a:close/>
                  <a:moveTo>
                    <a:pt x="6396" y="8412"/>
                  </a:moveTo>
                  <a:lnTo>
                    <a:pt x="6679" y="9105"/>
                  </a:lnTo>
                  <a:lnTo>
                    <a:pt x="6270" y="9105"/>
                  </a:lnTo>
                  <a:lnTo>
                    <a:pt x="6270" y="8412"/>
                  </a:lnTo>
                  <a:close/>
                  <a:moveTo>
                    <a:pt x="5955" y="0"/>
                  </a:moveTo>
                  <a:cubicBezTo>
                    <a:pt x="5766" y="0"/>
                    <a:pt x="5608" y="158"/>
                    <a:pt x="5608" y="378"/>
                  </a:cubicBezTo>
                  <a:lnTo>
                    <a:pt x="5608" y="725"/>
                  </a:lnTo>
                  <a:lnTo>
                    <a:pt x="347" y="725"/>
                  </a:lnTo>
                  <a:cubicBezTo>
                    <a:pt x="158" y="725"/>
                    <a:pt x="0" y="882"/>
                    <a:pt x="0" y="1071"/>
                  </a:cubicBezTo>
                  <a:cubicBezTo>
                    <a:pt x="0" y="1260"/>
                    <a:pt x="158" y="1418"/>
                    <a:pt x="347" y="1418"/>
                  </a:cubicBezTo>
                  <a:lnTo>
                    <a:pt x="725" y="1418"/>
                  </a:lnTo>
                  <a:lnTo>
                    <a:pt x="725" y="7719"/>
                  </a:lnTo>
                  <a:lnTo>
                    <a:pt x="378" y="7719"/>
                  </a:lnTo>
                  <a:cubicBezTo>
                    <a:pt x="158" y="7719"/>
                    <a:pt x="0" y="7876"/>
                    <a:pt x="0" y="8097"/>
                  </a:cubicBezTo>
                  <a:cubicBezTo>
                    <a:pt x="0" y="8286"/>
                    <a:pt x="158" y="8443"/>
                    <a:pt x="378" y="8443"/>
                  </a:cubicBezTo>
                  <a:lnTo>
                    <a:pt x="4726" y="8443"/>
                  </a:lnTo>
                  <a:lnTo>
                    <a:pt x="3560" y="11436"/>
                  </a:lnTo>
                  <a:cubicBezTo>
                    <a:pt x="3466" y="11625"/>
                    <a:pt x="3560" y="11814"/>
                    <a:pt x="3749" y="11877"/>
                  </a:cubicBezTo>
                  <a:cubicBezTo>
                    <a:pt x="3788" y="11893"/>
                    <a:pt x="3831" y="11901"/>
                    <a:pt x="3876" y="11901"/>
                  </a:cubicBezTo>
                  <a:cubicBezTo>
                    <a:pt x="4016" y="11901"/>
                    <a:pt x="4167" y="11824"/>
                    <a:pt x="4190" y="11657"/>
                  </a:cubicBezTo>
                  <a:lnTo>
                    <a:pt x="4947" y="9830"/>
                  </a:lnTo>
                  <a:lnTo>
                    <a:pt x="5608" y="9830"/>
                  </a:lnTo>
                  <a:lnTo>
                    <a:pt x="5608" y="10838"/>
                  </a:lnTo>
                  <a:cubicBezTo>
                    <a:pt x="5608" y="11027"/>
                    <a:pt x="5766" y="11184"/>
                    <a:pt x="5955" y="11184"/>
                  </a:cubicBezTo>
                  <a:cubicBezTo>
                    <a:pt x="6144" y="11184"/>
                    <a:pt x="6301" y="11027"/>
                    <a:pt x="6301" y="10838"/>
                  </a:cubicBezTo>
                  <a:lnTo>
                    <a:pt x="6301" y="9830"/>
                  </a:lnTo>
                  <a:lnTo>
                    <a:pt x="6994" y="9830"/>
                  </a:lnTo>
                  <a:lnTo>
                    <a:pt x="7719" y="11657"/>
                  </a:lnTo>
                  <a:cubicBezTo>
                    <a:pt x="7791" y="11824"/>
                    <a:pt x="7916" y="11901"/>
                    <a:pt x="8042" y="11901"/>
                  </a:cubicBezTo>
                  <a:cubicBezTo>
                    <a:pt x="8082" y="11901"/>
                    <a:pt x="8122" y="11893"/>
                    <a:pt x="8160" y="11877"/>
                  </a:cubicBezTo>
                  <a:cubicBezTo>
                    <a:pt x="8349" y="11783"/>
                    <a:pt x="8444" y="11594"/>
                    <a:pt x="8349" y="11436"/>
                  </a:cubicBezTo>
                  <a:lnTo>
                    <a:pt x="7183" y="8443"/>
                  </a:lnTo>
                  <a:lnTo>
                    <a:pt x="11531" y="8443"/>
                  </a:lnTo>
                  <a:cubicBezTo>
                    <a:pt x="11752" y="8443"/>
                    <a:pt x="11909" y="8286"/>
                    <a:pt x="11909" y="8097"/>
                  </a:cubicBezTo>
                  <a:cubicBezTo>
                    <a:pt x="11909" y="7876"/>
                    <a:pt x="11752" y="7719"/>
                    <a:pt x="11531" y="7719"/>
                  </a:cubicBezTo>
                  <a:lnTo>
                    <a:pt x="11185" y="7719"/>
                  </a:lnTo>
                  <a:lnTo>
                    <a:pt x="11185" y="1418"/>
                  </a:lnTo>
                  <a:lnTo>
                    <a:pt x="11531" y="1418"/>
                  </a:lnTo>
                  <a:cubicBezTo>
                    <a:pt x="11752" y="1418"/>
                    <a:pt x="11909" y="1260"/>
                    <a:pt x="11909" y="1071"/>
                  </a:cubicBezTo>
                  <a:cubicBezTo>
                    <a:pt x="11909" y="882"/>
                    <a:pt x="11752" y="725"/>
                    <a:pt x="11531" y="725"/>
                  </a:cubicBezTo>
                  <a:lnTo>
                    <a:pt x="6301" y="725"/>
                  </a:lnTo>
                  <a:lnTo>
                    <a:pt x="6301" y="378"/>
                  </a:lnTo>
                  <a:cubicBezTo>
                    <a:pt x="6301" y="158"/>
                    <a:pt x="6144" y="0"/>
                    <a:pt x="595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18" name="Google Shape;9618;p83"/>
            <p:cNvSpPr/>
            <p:nvPr/>
          </p:nvSpPr>
          <p:spPr>
            <a:xfrm>
              <a:off x="1449475" y="4086575"/>
              <a:ext cx="17350" cy="52000"/>
            </a:xfrm>
            <a:custGeom>
              <a:avLst/>
              <a:gdLst/>
              <a:ahLst/>
              <a:cxnLst/>
              <a:rect l="l" t="t" r="r" b="b"/>
              <a:pathLst>
                <a:path w="694" h="2080" extrusionOk="0">
                  <a:moveTo>
                    <a:pt x="1" y="0"/>
                  </a:moveTo>
                  <a:lnTo>
                    <a:pt x="1" y="2080"/>
                  </a:lnTo>
                  <a:lnTo>
                    <a:pt x="694" y="2080"/>
                  </a:lnTo>
                  <a:lnTo>
                    <a:pt x="69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19" name="Google Shape;9619;p83"/>
            <p:cNvSpPr/>
            <p:nvPr/>
          </p:nvSpPr>
          <p:spPr>
            <a:xfrm>
              <a:off x="1380175" y="4121225"/>
              <a:ext cx="17350" cy="17350"/>
            </a:xfrm>
            <a:custGeom>
              <a:avLst/>
              <a:gdLst/>
              <a:ahLst/>
              <a:cxnLst/>
              <a:rect l="l" t="t" r="r" b="b"/>
              <a:pathLst>
                <a:path w="694" h="694" extrusionOk="0">
                  <a:moveTo>
                    <a:pt x="0" y="0"/>
                  </a:moveTo>
                  <a:lnTo>
                    <a:pt x="0" y="694"/>
                  </a:lnTo>
                  <a:lnTo>
                    <a:pt x="693" y="694"/>
                  </a:lnTo>
                  <a:lnTo>
                    <a:pt x="693"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20" name="Google Shape;9620;p83"/>
            <p:cNvSpPr/>
            <p:nvPr/>
          </p:nvSpPr>
          <p:spPr>
            <a:xfrm>
              <a:off x="1518800" y="4051925"/>
              <a:ext cx="18125" cy="86650"/>
            </a:xfrm>
            <a:custGeom>
              <a:avLst/>
              <a:gdLst/>
              <a:ahLst/>
              <a:cxnLst/>
              <a:rect l="l" t="t" r="r" b="b"/>
              <a:pathLst>
                <a:path w="725" h="3466" extrusionOk="0">
                  <a:moveTo>
                    <a:pt x="0" y="0"/>
                  </a:moveTo>
                  <a:lnTo>
                    <a:pt x="0" y="3466"/>
                  </a:lnTo>
                  <a:lnTo>
                    <a:pt x="725" y="3466"/>
                  </a:lnTo>
                  <a:lnTo>
                    <a:pt x="72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621" name="Google Shape;9621;p83"/>
          <p:cNvGrpSpPr/>
          <p:nvPr/>
        </p:nvGrpSpPr>
        <p:grpSpPr>
          <a:xfrm>
            <a:off x="10684182" y="2042461"/>
            <a:ext cx="355073" cy="465511"/>
            <a:chOff x="3167275" y="3227275"/>
            <a:chExt cx="225300" cy="295375"/>
          </a:xfrm>
        </p:grpSpPr>
        <p:sp>
          <p:nvSpPr>
            <p:cNvPr id="9622" name="Google Shape;9622;p83"/>
            <p:cNvSpPr/>
            <p:nvPr/>
          </p:nvSpPr>
          <p:spPr>
            <a:xfrm>
              <a:off x="3167275" y="3227275"/>
              <a:ext cx="225300" cy="207950"/>
            </a:xfrm>
            <a:custGeom>
              <a:avLst/>
              <a:gdLst/>
              <a:ahLst/>
              <a:cxnLst/>
              <a:rect l="l" t="t" r="r" b="b"/>
              <a:pathLst>
                <a:path w="9012" h="8318" extrusionOk="0">
                  <a:moveTo>
                    <a:pt x="4538" y="1"/>
                  </a:moveTo>
                  <a:cubicBezTo>
                    <a:pt x="2112" y="1"/>
                    <a:pt x="1" y="1985"/>
                    <a:pt x="32" y="4537"/>
                  </a:cubicBezTo>
                  <a:cubicBezTo>
                    <a:pt x="32" y="5860"/>
                    <a:pt x="631" y="7184"/>
                    <a:pt x="1797" y="8066"/>
                  </a:cubicBezTo>
                  <a:cubicBezTo>
                    <a:pt x="1923" y="8192"/>
                    <a:pt x="2017" y="8223"/>
                    <a:pt x="2049" y="8318"/>
                  </a:cubicBezTo>
                  <a:lnTo>
                    <a:pt x="4160" y="8318"/>
                  </a:lnTo>
                  <a:lnTo>
                    <a:pt x="4160" y="6900"/>
                  </a:lnTo>
                  <a:lnTo>
                    <a:pt x="2427" y="6900"/>
                  </a:lnTo>
                  <a:cubicBezTo>
                    <a:pt x="2238" y="6900"/>
                    <a:pt x="2080" y="6743"/>
                    <a:pt x="2080" y="6554"/>
                  </a:cubicBezTo>
                  <a:lnTo>
                    <a:pt x="2080" y="5829"/>
                  </a:lnTo>
                  <a:cubicBezTo>
                    <a:pt x="2080" y="4852"/>
                    <a:pt x="2679" y="4033"/>
                    <a:pt x="3498" y="3624"/>
                  </a:cubicBezTo>
                  <a:cubicBezTo>
                    <a:pt x="3277" y="3403"/>
                    <a:pt x="3151" y="3088"/>
                    <a:pt x="3151" y="2678"/>
                  </a:cubicBezTo>
                  <a:cubicBezTo>
                    <a:pt x="3151" y="1922"/>
                    <a:pt x="3782" y="1292"/>
                    <a:pt x="4538" y="1292"/>
                  </a:cubicBezTo>
                  <a:cubicBezTo>
                    <a:pt x="5262" y="1292"/>
                    <a:pt x="5892" y="1922"/>
                    <a:pt x="5892" y="2678"/>
                  </a:cubicBezTo>
                  <a:cubicBezTo>
                    <a:pt x="5892" y="3025"/>
                    <a:pt x="5735" y="3340"/>
                    <a:pt x="5546" y="3624"/>
                  </a:cubicBezTo>
                  <a:cubicBezTo>
                    <a:pt x="6365" y="4033"/>
                    <a:pt x="6964" y="4852"/>
                    <a:pt x="6964" y="5829"/>
                  </a:cubicBezTo>
                  <a:lnTo>
                    <a:pt x="6964" y="6554"/>
                  </a:lnTo>
                  <a:cubicBezTo>
                    <a:pt x="6964" y="6743"/>
                    <a:pt x="6806" y="6900"/>
                    <a:pt x="6617" y="6900"/>
                  </a:cubicBezTo>
                  <a:lnTo>
                    <a:pt x="4884" y="6900"/>
                  </a:lnTo>
                  <a:lnTo>
                    <a:pt x="4884" y="8318"/>
                  </a:lnTo>
                  <a:lnTo>
                    <a:pt x="6995" y="8318"/>
                  </a:lnTo>
                  <a:cubicBezTo>
                    <a:pt x="7027" y="8286"/>
                    <a:pt x="7121" y="8192"/>
                    <a:pt x="7247" y="8129"/>
                  </a:cubicBezTo>
                  <a:cubicBezTo>
                    <a:pt x="8413" y="7184"/>
                    <a:pt x="9011" y="5829"/>
                    <a:pt x="9011" y="4506"/>
                  </a:cubicBezTo>
                  <a:cubicBezTo>
                    <a:pt x="9011" y="2017"/>
                    <a:pt x="6995" y="1"/>
                    <a:pt x="453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23" name="Google Shape;9623;p83"/>
            <p:cNvSpPr/>
            <p:nvPr/>
          </p:nvSpPr>
          <p:spPr>
            <a:xfrm>
              <a:off x="3262600" y="3278475"/>
              <a:ext cx="35450" cy="35475"/>
            </a:xfrm>
            <a:custGeom>
              <a:avLst/>
              <a:gdLst/>
              <a:ahLst/>
              <a:cxnLst/>
              <a:rect l="l" t="t" r="r" b="b"/>
              <a:pathLst>
                <a:path w="1418" h="1419" extrusionOk="0">
                  <a:moveTo>
                    <a:pt x="725" y="0"/>
                  </a:moveTo>
                  <a:cubicBezTo>
                    <a:pt x="315" y="0"/>
                    <a:pt x="0" y="315"/>
                    <a:pt x="0" y="725"/>
                  </a:cubicBezTo>
                  <a:cubicBezTo>
                    <a:pt x="0" y="1103"/>
                    <a:pt x="315" y="1418"/>
                    <a:pt x="725" y="1418"/>
                  </a:cubicBezTo>
                  <a:cubicBezTo>
                    <a:pt x="1103" y="1418"/>
                    <a:pt x="1418" y="1103"/>
                    <a:pt x="1418" y="725"/>
                  </a:cubicBezTo>
                  <a:cubicBezTo>
                    <a:pt x="1418" y="315"/>
                    <a:pt x="1103" y="0"/>
                    <a:pt x="72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24" name="Google Shape;9624;p83"/>
            <p:cNvSpPr/>
            <p:nvPr/>
          </p:nvSpPr>
          <p:spPr>
            <a:xfrm>
              <a:off x="3220050" y="3452525"/>
              <a:ext cx="121325" cy="35475"/>
            </a:xfrm>
            <a:custGeom>
              <a:avLst/>
              <a:gdLst/>
              <a:ahLst/>
              <a:cxnLst/>
              <a:rect l="l" t="t" r="r" b="b"/>
              <a:pathLst>
                <a:path w="4853" h="1419" extrusionOk="0">
                  <a:moveTo>
                    <a:pt x="1" y="1"/>
                  </a:moveTo>
                  <a:lnTo>
                    <a:pt x="1" y="347"/>
                  </a:lnTo>
                  <a:cubicBezTo>
                    <a:pt x="1" y="946"/>
                    <a:pt x="473" y="1419"/>
                    <a:pt x="1040" y="1419"/>
                  </a:cubicBezTo>
                  <a:lnTo>
                    <a:pt x="3781" y="1419"/>
                  </a:lnTo>
                  <a:cubicBezTo>
                    <a:pt x="4380" y="1419"/>
                    <a:pt x="4853" y="946"/>
                    <a:pt x="4853" y="347"/>
                  </a:cubicBezTo>
                  <a:lnTo>
                    <a:pt x="485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25" name="Google Shape;9625;p83"/>
            <p:cNvSpPr/>
            <p:nvPr/>
          </p:nvSpPr>
          <p:spPr>
            <a:xfrm>
              <a:off x="3237375" y="3332025"/>
              <a:ext cx="86675" cy="52000"/>
            </a:xfrm>
            <a:custGeom>
              <a:avLst/>
              <a:gdLst/>
              <a:ahLst/>
              <a:cxnLst/>
              <a:rect l="l" t="t" r="r" b="b"/>
              <a:pathLst>
                <a:path w="3467" h="2080" extrusionOk="0">
                  <a:moveTo>
                    <a:pt x="1734" y="1"/>
                  </a:moveTo>
                  <a:cubicBezTo>
                    <a:pt x="789" y="1"/>
                    <a:pt x="1" y="725"/>
                    <a:pt x="1" y="1733"/>
                  </a:cubicBezTo>
                  <a:lnTo>
                    <a:pt x="1" y="2080"/>
                  </a:lnTo>
                  <a:lnTo>
                    <a:pt x="3466" y="2080"/>
                  </a:lnTo>
                  <a:lnTo>
                    <a:pt x="3466" y="1733"/>
                  </a:lnTo>
                  <a:cubicBezTo>
                    <a:pt x="3466" y="788"/>
                    <a:pt x="2679" y="1"/>
                    <a:pt x="173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26" name="Google Shape;9626;p83"/>
            <p:cNvSpPr/>
            <p:nvPr/>
          </p:nvSpPr>
          <p:spPr>
            <a:xfrm>
              <a:off x="3237375" y="3505300"/>
              <a:ext cx="87450" cy="17350"/>
            </a:xfrm>
            <a:custGeom>
              <a:avLst/>
              <a:gdLst/>
              <a:ahLst/>
              <a:cxnLst/>
              <a:rect l="l" t="t" r="r" b="b"/>
              <a:pathLst>
                <a:path w="3498" h="694" extrusionOk="0">
                  <a:moveTo>
                    <a:pt x="32" y="1"/>
                  </a:moveTo>
                  <a:cubicBezTo>
                    <a:pt x="1" y="379"/>
                    <a:pt x="284" y="694"/>
                    <a:pt x="694" y="694"/>
                  </a:cubicBezTo>
                  <a:lnTo>
                    <a:pt x="2773" y="694"/>
                  </a:lnTo>
                  <a:cubicBezTo>
                    <a:pt x="3183" y="694"/>
                    <a:pt x="3498" y="379"/>
                    <a:pt x="349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9627" name="Google Shape;9627;p83"/>
          <p:cNvSpPr/>
          <p:nvPr/>
        </p:nvSpPr>
        <p:spPr>
          <a:xfrm>
            <a:off x="10616633" y="2628975"/>
            <a:ext cx="490372" cy="467677"/>
          </a:xfrm>
          <a:custGeom>
            <a:avLst/>
            <a:gdLst/>
            <a:ahLst/>
            <a:cxnLst/>
            <a:rect l="l" t="t" r="r" b="b"/>
            <a:pathLst>
              <a:path w="12446" h="11870" extrusionOk="0">
                <a:moveTo>
                  <a:pt x="9421" y="1410"/>
                </a:moveTo>
                <a:cubicBezTo>
                  <a:pt x="9775" y="1410"/>
                  <a:pt x="10130" y="1544"/>
                  <a:pt x="10397" y="1812"/>
                </a:cubicBezTo>
                <a:cubicBezTo>
                  <a:pt x="10901" y="2316"/>
                  <a:pt x="10901" y="3198"/>
                  <a:pt x="10366" y="3734"/>
                </a:cubicBezTo>
                <a:lnTo>
                  <a:pt x="9169" y="4931"/>
                </a:lnTo>
                <a:cubicBezTo>
                  <a:pt x="8948" y="5152"/>
                  <a:pt x="8633" y="5278"/>
                  <a:pt x="8318" y="5309"/>
                </a:cubicBezTo>
                <a:lnTo>
                  <a:pt x="8476" y="5152"/>
                </a:lnTo>
                <a:cubicBezTo>
                  <a:pt x="8854" y="4773"/>
                  <a:pt x="8854" y="4112"/>
                  <a:pt x="8476" y="3702"/>
                </a:cubicBezTo>
                <a:cubicBezTo>
                  <a:pt x="8271" y="3513"/>
                  <a:pt x="8003" y="3419"/>
                  <a:pt x="7739" y="3419"/>
                </a:cubicBezTo>
                <a:cubicBezTo>
                  <a:pt x="7475" y="3419"/>
                  <a:pt x="7215" y="3513"/>
                  <a:pt x="7026" y="3702"/>
                </a:cubicBezTo>
                <a:lnTo>
                  <a:pt x="6869" y="3860"/>
                </a:lnTo>
                <a:cubicBezTo>
                  <a:pt x="6900" y="3545"/>
                  <a:pt x="7026" y="3230"/>
                  <a:pt x="7247" y="3009"/>
                </a:cubicBezTo>
                <a:lnTo>
                  <a:pt x="8444" y="1812"/>
                </a:lnTo>
                <a:cubicBezTo>
                  <a:pt x="8712" y="1544"/>
                  <a:pt x="9066" y="1410"/>
                  <a:pt x="9421" y="1410"/>
                </a:cubicBezTo>
                <a:close/>
                <a:moveTo>
                  <a:pt x="4128" y="6475"/>
                </a:moveTo>
                <a:lnTo>
                  <a:pt x="3970" y="6601"/>
                </a:lnTo>
                <a:cubicBezTo>
                  <a:pt x="3592" y="7010"/>
                  <a:pt x="3592" y="7672"/>
                  <a:pt x="3970" y="8081"/>
                </a:cubicBezTo>
                <a:cubicBezTo>
                  <a:pt x="4175" y="8270"/>
                  <a:pt x="4443" y="8365"/>
                  <a:pt x="4711" y="8365"/>
                </a:cubicBezTo>
                <a:cubicBezTo>
                  <a:pt x="4978" y="8365"/>
                  <a:pt x="5246" y="8270"/>
                  <a:pt x="5451" y="8081"/>
                </a:cubicBezTo>
                <a:lnTo>
                  <a:pt x="5577" y="7924"/>
                </a:lnTo>
                <a:lnTo>
                  <a:pt x="5577" y="7924"/>
                </a:lnTo>
                <a:cubicBezTo>
                  <a:pt x="5640" y="8270"/>
                  <a:pt x="5483" y="8586"/>
                  <a:pt x="5231" y="8838"/>
                </a:cubicBezTo>
                <a:lnTo>
                  <a:pt x="4065" y="10003"/>
                </a:lnTo>
                <a:cubicBezTo>
                  <a:pt x="3781" y="10271"/>
                  <a:pt x="3427" y="10405"/>
                  <a:pt x="3072" y="10405"/>
                </a:cubicBezTo>
                <a:cubicBezTo>
                  <a:pt x="2718" y="10405"/>
                  <a:pt x="2364" y="10271"/>
                  <a:pt x="2080" y="10003"/>
                </a:cubicBezTo>
                <a:cubicBezTo>
                  <a:pt x="1544" y="9468"/>
                  <a:pt x="1544" y="8586"/>
                  <a:pt x="2080" y="8050"/>
                </a:cubicBezTo>
                <a:lnTo>
                  <a:pt x="3277" y="6853"/>
                </a:lnTo>
                <a:cubicBezTo>
                  <a:pt x="3498" y="6601"/>
                  <a:pt x="3813" y="6506"/>
                  <a:pt x="4128" y="6475"/>
                </a:cubicBezTo>
                <a:close/>
                <a:moveTo>
                  <a:pt x="9373" y="0"/>
                </a:moveTo>
                <a:cubicBezTo>
                  <a:pt x="8665" y="0"/>
                  <a:pt x="7956" y="268"/>
                  <a:pt x="7404" y="804"/>
                </a:cubicBezTo>
                <a:lnTo>
                  <a:pt x="6239" y="1970"/>
                </a:lnTo>
                <a:cubicBezTo>
                  <a:pt x="5451" y="2757"/>
                  <a:pt x="5199" y="3986"/>
                  <a:pt x="5640" y="4994"/>
                </a:cubicBezTo>
                <a:lnTo>
                  <a:pt x="5325" y="5309"/>
                </a:lnTo>
                <a:cubicBezTo>
                  <a:pt x="4994" y="5170"/>
                  <a:pt x="4634" y="5100"/>
                  <a:pt x="4270" y="5100"/>
                </a:cubicBezTo>
                <a:cubicBezTo>
                  <a:pt x="3562" y="5100"/>
                  <a:pt x="2842" y="5366"/>
                  <a:pt x="2301" y="5908"/>
                </a:cubicBezTo>
                <a:lnTo>
                  <a:pt x="1103" y="7105"/>
                </a:lnTo>
                <a:cubicBezTo>
                  <a:pt x="1" y="8144"/>
                  <a:pt x="1" y="9940"/>
                  <a:pt x="1103" y="11043"/>
                </a:cubicBezTo>
                <a:cubicBezTo>
                  <a:pt x="1655" y="11594"/>
                  <a:pt x="2364" y="11870"/>
                  <a:pt x="3072" y="11870"/>
                </a:cubicBezTo>
                <a:cubicBezTo>
                  <a:pt x="3781" y="11870"/>
                  <a:pt x="4490" y="11594"/>
                  <a:pt x="5041" y="11043"/>
                </a:cubicBezTo>
                <a:lnTo>
                  <a:pt x="6239" y="9846"/>
                </a:lnTo>
                <a:cubicBezTo>
                  <a:pt x="7026" y="9058"/>
                  <a:pt x="7247" y="7829"/>
                  <a:pt x="6806" y="6821"/>
                </a:cubicBezTo>
                <a:lnTo>
                  <a:pt x="7121" y="6506"/>
                </a:lnTo>
                <a:cubicBezTo>
                  <a:pt x="7473" y="6656"/>
                  <a:pt x="7840" y="6729"/>
                  <a:pt x="8204" y="6729"/>
                </a:cubicBezTo>
                <a:cubicBezTo>
                  <a:pt x="8914" y="6729"/>
                  <a:pt x="9614" y="6449"/>
                  <a:pt x="10177" y="5908"/>
                </a:cubicBezTo>
                <a:lnTo>
                  <a:pt x="11342" y="4742"/>
                </a:lnTo>
                <a:cubicBezTo>
                  <a:pt x="12445" y="3639"/>
                  <a:pt x="12445" y="1907"/>
                  <a:pt x="11342" y="804"/>
                </a:cubicBezTo>
                <a:cubicBezTo>
                  <a:pt x="10791" y="268"/>
                  <a:pt x="10082" y="0"/>
                  <a:pt x="937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9628" name="Google Shape;9628;p83"/>
          <p:cNvGrpSpPr/>
          <p:nvPr/>
        </p:nvGrpSpPr>
        <p:grpSpPr>
          <a:xfrm>
            <a:off x="10627091" y="3225203"/>
            <a:ext cx="469253" cy="465551"/>
            <a:chOff x="3133425" y="3955025"/>
            <a:chExt cx="297750" cy="295400"/>
          </a:xfrm>
        </p:grpSpPr>
        <p:sp>
          <p:nvSpPr>
            <p:cNvPr id="9629" name="Google Shape;9629;p83"/>
            <p:cNvSpPr/>
            <p:nvPr/>
          </p:nvSpPr>
          <p:spPr>
            <a:xfrm>
              <a:off x="3133425" y="4058225"/>
              <a:ext cx="297750" cy="192200"/>
            </a:xfrm>
            <a:custGeom>
              <a:avLst/>
              <a:gdLst/>
              <a:ahLst/>
              <a:cxnLst/>
              <a:rect l="l" t="t" r="r" b="b"/>
              <a:pathLst>
                <a:path w="11910" h="7688" extrusionOk="0">
                  <a:moveTo>
                    <a:pt x="5923" y="0"/>
                  </a:moveTo>
                  <a:cubicBezTo>
                    <a:pt x="5325" y="0"/>
                    <a:pt x="4821" y="347"/>
                    <a:pt x="4631" y="914"/>
                  </a:cubicBezTo>
                  <a:cubicBezTo>
                    <a:pt x="4505" y="1166"/>
                    <a:pt x="4505" y="1449"/>
                    <a:pt x="4568" y="1764"/>
                  </a:cubicBezTo>
                  <a:cubicBezTo>
                    <a:pt x="4884" y="1922"/>
                    <a:pt x="5199" y="2016"/>
                    <a:pt x="5577" y="2048"/>
                  </a:cubicBezTo>
                  <a:lnTo>
                    <a:pt x="5577" y="2741"/>
                  </a:lnTo>
                  <a:lnTo>
                    <a:pt x="2458" y="2741"/>
                  </a:lnTo>
                  <a:cubicBezTo>
                    <a:pt x="1859" y="2741"/>
                    <a:pt x="1418" y="3214"/>
                    <a:pt x="1418" y="3781"/>
                  </a:cubicBezTo>
                  <a:lnTo>
                    <a:pt x="1418" y="4190"/>
                  </a:lnTo>
                  <a:cubicBezTo>
                    <a:pt x="630" y="4316"/>
                    <a:pt x="0" y="5041"/>
                    <a:pt x="0" y="5891"/>
                  </a:cubicBezTo>
                  <a:cubicBezTo>
                    <a:pt x="0" y="6837"/>
                    <a:pt x="788" y="7687"/>
                    <a:pt x="1765" y="7687"/>
                  </a:cubicBezTo>
                  <a:cubicBezTo>
                    <a:pt x="2710" y="7687"/>
                    <a:pt x="3497" y="6900"/>
                    <a:pt x="3497" y="5891"/>
                  </a:cubicBezTo>
                  <a:cubicBezTo>
                    <a:pt x="3497" y="5072"/>
                    <a:pt x="2930" y="4316"/>
                    <a:pt x="2143" y="4190"/>
                  </a:cubicBezTo>
                  <a:lnTo>
                    <a:pt x="2143" y="3781"/>
                  </a:lnTo>
                  <a:cubicBezTo>
                    <a:pt x="2143" y="3592"/>
                    <a:pt x="2300" y="3434"/>
                    <a:pt x="2489" y="3434"/>
                  </a:cubicBezTo>
                  <a:lnTo>
                    <a:pt x="5608" y="3434"/>
                  </a:lnTo>
                  <a:lnTo>
                    <a:pt x="5608" y="4127"/>
                  </a:lnTo>
                  <a:cubicBezTo>
                    <a:pt x="4821" y="4285"/>
                    <a:pt x="4222" y="5009"/>
                    <a:pt x="4222" y="5860"/>
                  </a:cubicBezTo>
                  <a:cubicBezTo>
                    <a:pt x="4222" y="6805"/>
                    <a:pt x="5010" y="7656"/>
                    <a:pt x="5955" y="7656"/>
                  </a:cubicBezTo>
                  <a:cubicBezTo>
                    <a:pt x="6900" y="7656"/>
                    <a:pt x="7687" y="6868"/>
                    <a:pt x="7687" y="5860"/>
                  </a:cubicBezTo>
                  <a:cubicBezTo>
                    <a:pt x="7687" y="5041"/>
                    <a:pt x="7089" y="4285"/>
                    <a:pt x="6301" y="4127"/>
                  </a:cubicBezTo>
                  <a:lnTo>
                    <a:pt x="6301" y="3434"/>
                  </a:lnTo>
                  <a:lnTo>
                    <a:pt x="9452" y="3434"/>
                  </a:lnTo>
                  <a:cubicBezTo>
                    <a:pt x="9641" y="3434"/>
                    <a:pt x="9798" y="3592"/>
                    <a:pt x="9798" y="3781"/>
                  </a:cubicBezTo>
                  <a:lnTo>
                    <a:pt x="9798" y="4190"/>
                  </a:lnTo>
                  <a:cubicBezTo>
                    <a:pt x="9011" y="4316"/>
                    <a:pt x="8444" y="5041"/>
                    <a:pt x="8444" y="5891"/>
                  </a:cubicBezTo>
                  <a:cubicBezTo>
                    <a:pt x="8444" y="6837"/>
                    <a:pt x="9231" y="7687"/>
                    <a:pt x="10176" y="7687"/>
                  </a:cubicBezTo>
                  <a:cubicBezTo>
                    <a:pt x="11121" y="7687"/>
                    <a:pt x="11909" y="6900"/>
                    <a:pt x="11909" y="5891"/>
                  </a:cubicBezTo>
                  <a:cubicBezTo>
                    <a:pt x="11783" y="5135"/>
                    <a:pt x="11185" y="4379"/>
                    <a:pt x="10397" y="4222"/>
                  </a:cubicBezTo>
                  <a:lnTo>
                    <a:pt x="10397" y="3812"/>
                  </a:lnTo>
                  <a:cubicBezTo>
                    <a:pt x="10397" y="3245"/>
                    <a:pt x="9924" y="2804"/>
                    <a:pt x="9389" y="2804"/>
                  </a:cubicBezTo>
                  <a:lnTo>
                    <a:pt x="6238" y="2804"/>
                  </a:lnTo>
                  <a:lnTo>
                    <a:pt x="6238" y="2079"/>
                  </a:lnTo>
                  <a:cubicBezTo>
                    <a:pt x="6585" y="2048"/>
                    <a:pt x="6900" y="1922"/>
                    <a:pt x="7215" y="1827"/>
                  </a:cubicBezTo>
                  <a:cubicBezTo>
                    <a:pt x="7341" y="1418"/>
                    <a:pt x="7246" y="977"/>
                    <a:pt x="7057" y="630"/>
                  </a:cubicBezTo>
                  <a:cubicBezTo>
                    <a:pt x="6774" y="221"/>
                    <a:pt x="6396" y="0"/>
                    <a:pt x="592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30" name="Google Shape;9630;p83"/>
            <p:cNvSpPr/>
            <p:nvPr/>
          </p:nvSpPr>
          <p:spPr>
            <a:xfrm>
              <a:off x="3263375" y="4007025"/>
              <a:ext cx="35475" cy="35450"/>
            </a:xfrm>
            <a:custGeom>
              <a:avLst/>
              <a:gdLst/>
              <a:ahLst/>
              <a:cxnLst/>
              <a:rect l="l" t="t" r="r" b="b"/>
              <a:pathLst>
                <a:path w="1419" h="1418" extrusionOk="0">
                  <a:moveTo>
                    <a:pt x="725" y="0"/>
                  </a:moveTo>
                  <a:cubicBezTo>
                    <a:pt x="284" y="0"/>
                    <a:pt x="1" y="315"/>
                    <a:pt x="1" y="725"/>
                  </a:cubicBezTo>
                  <a:cubicBezTo>
                    <a:pt x="1" y="1103"/>
                    <a:pt x="316" y="1418"/>
                    <a:pt x="725" y="1418"/>
                  </a:cubicBezTo>
                  <a:cubicBezTo>
                    <a:pt x="1103" y="1418"/>
                    <a:pt x="1418" y="1103"/>
                    <a:pt x="1418" y="725"/>
                  </a:cubicBezTo>
                  <a:cubicBezTo>
                    <a:pt x="1418" y="315"/>
                    <a:pt x="1103" y="0"/>
                    <a:pt x="72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31" name="Google Shape;9631;p83"/>
            <p:cNvSpPr/>
            <p:nvPr/>
          </p:nvSpPr>
          <p:spPr>
            <a:xfrm>
              <a:off x="3203525" y="3955025"/>
              <a:ext cx="155175" cy="135500"/>
            </a:xfrm>
            <a:custGeom>
              <a:avLst/>
              <a:gdLst/>
              <a:ahLst/>
              <a:cxnLst/>
              <a:rect l="l" t="t" r="r" b="b"/>
              <a:pathLst>
                <a:path w="6207" h="5420" extrusionOk="0">
                  <a:moveTo>
                    <a:pt x="3119" y="1"/>
                  </a:moveTo>
                  <a:cubicBezTo>
                    <a:pt x="1386" y="1"/>
                    <a:pt x="0" y="1387"/>
                    <a:pt x="0" y="3120"/>
                  </a:cubicBezTo>
                  <a:cubicBezTo>
                    <a:pt x="0" y="4002"/>
                    <a:pt x="410" y="4853"/>
                    <a:pt x="1071" y="5420"/>
                  </a:cubicBezTo>
                  <a:cubicBezTo>
                    <a:pt x="1071" y="5231"/>
                    <a:pt x="1103" y="5042"/>
                    <a:pt x="1197" y="4853"/>
                  </a:cubicBezTo>
                  <a:cubicBezTo>
                    <a:pt x="1323" y="4380"/>
                    <a:pt x="1701" y="3971"/>
                    <a:pt x="2111" y="3750"/>
                  </a:cubicBezTo>
                  <a:cubicBezTo>
                    <a:pt x="1890" y="3498"/>
                    <a:pt x="1733" y="3151"/>
                    <a:pt x="1733" y="2805"/>
                  </a:cubicBezTo>
                  <a:cubicBezTo>
                    <a:pt x="1733" y="2049"/>
                    <a:pt x="2363" y="1419"/>
                    <a:pt x="3119" y="1419"/>
                  </a:cubicBezTo>
                  <a:cubicBezTo>
                    <a:pt x="3844" y="1419"/>
                    <a:pt x="4474" y="2049"/>
                    <a:pt x="4474" y="2805"/>
                  </a:cubicBezTo>
                  <a:cubicBezTo>
                    <a:pt x="4474" y="3151"/>
                    <a:pt x="4348" y="3498"/>
                    <a:pt x="4096" y="3750"/>
                  </a:cubicBezTo>
                  <a:cubicBezTo>
                    <a:pt x="4379" y="3876"/>
                    <a:pt x="4600" y="4097"/>
                    <a:pt x="4789" y="4380"/>
                  </a:cubicBezTo>
                  <a:cubicBezTo>
                    <a:pt x="5009" y="4695"/>
                    <a:pt x="5135" y="5042"/>
                    <a:pt x="5167" y="5420"/>
                  </a:cubicBezTo>
                  <a:cubicBezTo>
                    <a:pt x="5797" y="4853"/>
                    <a:pt x="6207" y="4065"/>
                    <a:pt x="6207" y="3120"/>
                  </a:cubicBezTo>
                  <a:cubicBezTo>
                    <a:pt x="6207" y="1387"/>
                    <a:pt x="4852" y="1"/>
                    <a:pt x="311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632" name="Google Shape;9632;p83"/>
          <p:cNvGrpSpPr/>
          <p:nvPr/>
        </p:nvGrpSpPr>
        <p:grpSpPr>
          <a:xfrm>
            <a:off x="8867322" y="3843320"/>
            <a:ext cx="466772" cy="468427"/>
            <a:chOff x="4991425" y="3234750"/>
            <a:chExt cx="296175" cy="297225"/>
          </a:xfrm>
        </p:grpSpPr>
        <p:sp>
          <p:nvSpPr>
            <p:cNvPr id="9633" name="Google Shape;9633;p83"/>
            <p:cNvSpPr/>
            <p:nvPr/>
          </p:nvSpPr>
          <p:spPr>
            <a:xfrm>
              <a:off x="5077275" y="3304450"/>
              <a:ext cx="122100" cy="99275"/>
            </a:xfrm>
            <a:custGeom>
              <a:avLst/>
              <a:gdLst/>
              <a:ahLst/>
              <a:cxnLst/>
              <a:rect l="l" t="t" r="r" b="b"/>
              <a:pathLst>
                <a:path w="4884" h="3971" extrusionOk="0">
                  <a:moveTo>
                    <a:pt x="2426" y="1"/>
                  </a:moveTo>
                  <a:cubicBezTo>
                    <a:pt x="1103" y="1"/>
                    <a:pt x="0" y="1104"/>
                    <a:pt x="0" y="2427"/>
                  </a:cubicBezTo>
                  <a:cubicBezTo>
                    <a:pt x="0" y="3025"/>
                    <a:pt x="190" y="3530"/>
                    <a:pt x="536" y="3971"/>
                  </a:cubicBezTo>
                  <a:cubicBezTo>
                    <a:pt x="820" y="3624"/>
                    <a:pt x="1103" y="3309"/>
                    <a:pt x="1481" y="3057"/>
                  </a:cubicBezTo>
                  <a:cubicBezTo>
                    <a:pt x="1261" y="2805"/>
                    <a:pt x="1103" y="2458"/>
                    <a:pt x="1103" y="2112"/>
                  </a:cubicBezTo>
                  <a:cubicBezTo>
                    <a:pt x="1103" y="1356"/>
                    <a:pt x="1733" y="726"/>
                    <a:pt x="2489" y="726"/>
                  </a:cubicBezTo>
                  <a:cubicBezTo>
                    <a:pt x="3214" y="726"/>
                    <a:pt x="3844" y="1356"/>
                    <a:pt x="3844" y="2112"/>
                  </a:cubicBezTo>
                  <a:cubicBezTo>
                    <a:pt x="3844" y="2458"/>
                    <a:pt x="3687" y="2805"/>
                    <a:pt x="3466" y="3057"/>
                  </a:cubicBezTo>
                  <a:cubicBezTo>
                    <a:pt x="3844" y="3246"/>
                    <a:pt x="4128" y="3561"/>
                    <a:pt x="4317" y="3971"/>
                  </a:cubicBezTo>
                  <a:cubicBezTo>
                    <a:pt x="4695" y="3530"/>
                    <a:pt x="4884" y="3025"/>
                    <a:pt x="4884" y="2427"/>
                  </a:cubicBezTo>
                  <a:cubicBezTo>
                    <a:pt x="4884" y="1104"/>
                    <a:pt x="3781" y="1"/>
                    <a:pt x="242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34" name="Google Shape;9634;p83"/>
            <p:cNvSpPr/>
            <p:nvPr/>
          </p:nvSpPr>
          <p:spPr>
            <a:xfrm>
              <a:off x="5121375" y="3339900"/>
              <a:ext cx="35475" cy="35475"/>
            </a:xfrm>
            <a:custGeom>
              <a:avLst/>
              <a:gdLst/>
              <a:ahLst/>
              <a:cxnLst/>
              <a:rect l="l" t="t" r="r" b="b"/>
              <a:pathLst>
                <a:path w="1419" h="1419" extrusionOk="0">
                  <a:moveTo>
                    <a:pt x="725" y="1"/>
                  </a:moveTo>
                  <a:cubicBezTo>
                    <a:pt x="316" y="1"/>
                    <a:pt x="1" y="316"/>
                    <a:pt x="1" y="694"/>
                  </a:cubicBezTo>
                  <a:cubicBezTo>
                    <a:pt x="1" y="1103"/>
                    <a:pt x="316" y="1418"/>
                    <a:pt x="725" y="1418"/>
                  </a:cubicBezTo>
                  <a:cubicBezTo>
                    <a:pt x="1103" y="1418"/>
                    <a:pt x="1418" y="1103"/>
                    <a:pt x="1418" y="694"/>
                  </a:cubicBezTo>
                  <a:cubicBezTo>
                    <a:pt x="1418" y="316"/>
                    <a:pt x="1103" y="1"/>
                    <a:pt x="72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35" name="Google Shape;9635;p83"/>
            <p:cNvSpPr/>
            <p:nvPr/>
          </p:nvSpPr>
          <p:spPr>
            <a:xfrm>
              <a:off x="5009550" y="3234750"/>
              <a:ext cx="259150" cy="261125"/>
            </a:xfrm>
            <a:custGeom>
              <a:avLst/>
              <a:gdLst/>
              <a:ahLst/>
              <a:cxnLst/>
              <a:rect l="l" t="t" r="r" b="b"/>
              <a:pathLst>
                <a:path w="10366" h="10445" extrusionOk="0">
                  <a:moveTo>
                    <a:pt x="5198" y="2159"/>
                  </a:moveTo>
                  <a:cubicBezTo>
                    <a:pt x="6931" y="2159"/>
                    <a:pt x="8286" y="3514"/>
                    <a:pt x="8286" y="5246"/>
                  </a:cubicBezTo>
                  <a:cubicBezTo>
                    <a:pt x="8286" y="6916"/>
                    <a:pt x="6931" y="8365"/>
                    <a:pt x="5198" y="8365"/>
                  </a:cubicBezTo>
                  <a:cubicBezTo>
                    <a:pt x="3340" y="8365"/>
                    <a:pt x="2079" y="6822"/>
                    <a:pt x="2079" y="5246"/>
                  </a:cubicBezTo>
                  <a:cubicBezTo>
                    <a:pt x="2079" y="3514"/>
                    <a:pt x="3497" y="2159"/>
                    <a:pt x="5198" y="2159"/>
                  </a:cubicBezTo>
                  <a:close/>
                  <a:moveTo>
                    <a:pt x="5167" y="1"/>
                  </a:moveTo>
                  <a:cubicBezTo>
                    <a:pt x="5088" y="1"/>
                    <a:pt x="5009" y="17"/>
                    <a:pt x="4946" y="48"/>
                  </a:cubicBezTo>
                  <a:lnTo>
                    <a:pt x="4001" y="836"/>
                  </a:lnTo>
                  <a:lnTo>
                    <a:pt x="2773" y="678"/>
                  </a:lnTo>
                  <a:cubicBezTo>
                    <a:pt x="2756" y="675"/>
                    <a:pt x="2739" y="673"/>
                    <a:pt x="2723" y="673"/>
                  </a:cubicBezTo>
                  <a:cubicBezTo>
                    <a:pt x="2583" y="673"/>
                    <a:pt x="2454" y="786"/>
                    <a:pt x="2426" y="899"/>
                  </a:cubicBezTo>
                  <a:lnTo>
                    <a:pt x="1953" y="2033"/>
                  </a:lnTo>
                  <a:lnTo>
                    <a:pt x="819" y="2505"/>
                  </a:lnTo>
                  <a:cubicBezTo>
                    <a:pt x="662" y="2568"/>
                    <a:pt x="567" y="2694"/>
                    <a:pt x="630" y="2852"/>
                  </a:cubicBezTo>
                  <a:lnTo>
                    <a:pt x="788" y="4081"/>
                  </a:lnTo>
                  <a:lnTo>
                    <a:pt x="32" y="5026"/>
                  </a:lnTo>
                  <a:cubicBezTo>
                    <a:pt x="0" y="5183"/>
                    <a:pt x="0" y="5341"/>
                    <a:pt x="63" y="5467"/>
                  </a:cubicBezTo>
                  <a:lnTo>
                    <a:pt x="819" y="6381"/>
                  </a:lnTo>
                  <a:lnTo>
                    <a:pt x="662" y="7609"/>
                  </a:lnTo>
                  <a:cubicBezTo>
                    <a:pt x="630" y="7767"/>
                    <a:pt x="725" y="7924"/>
                    <a:pt x="851" y="7956"/>
                  </a:cubicBezTo>
                  <a:lnTo>
                    <a:pt x="1985" y="8428"/>
                  </a:lnTo>
                  <a:lnTo>
                    <a:pt x="2457" y="9594"/>
                  </a:lnTo>
                  <a:cubicBezTo>
                    <a:pt x="2536" y="9725"/>
                    <a:pt x="2637" y="9791"/>
                    <a:pt x="2741" y="9791"/>
                  </a:cubicBezTo>
                  <a:cubicBezTo>
                    <a:pt x="2762" y="9791"/>
                    <a:pt x="2783" y="9788"/>
                    <a:pt x="2804" y="9783"/>
                  </a:cubicBezTo>
                  <a:lnTo>
                    <a:pt x="4033" y="9626"/>
                  </a:lnTo>
                  <a:lnTo>
                    <a:pt x="4978" y="10382"/>
                  </a:lnTo>
                  <a:cubicBezTo>
                    <a:pt x="5072" y="10413"/>
                    <a:pt x="5104" y="10445"/>
                    <a:pt x="5167" y="10445"/>
                  </a:cubicBezTo>
                  <a:cubicBezTo>
                    <a:pt x="5261" y="10445"/>
                    <a:pt x="5324" y="10413"/>
                    <a:pt x="5387" y="10382"/>
                  </a:cubicBezTo>
                  <a:lnTo>
                    <a:pt x="6333" y="9626"/>
                  </a:lnTo>
                  <a:lnTo>
                    <a:pt x="7530" y="9783"/>
                  </a:lnTo>
                  <a:cubicBezTo>
                    <a:pt x="7687" y="9783"/>
                    <a:pt x="7876" y="9689"/>
                    <a:pt x="7908" y="9594"/>
                  </a:cubicBezTo>
                  <a:lnTo>
                    <a:pt x="8380" y="8428"/>
                  </a:lnTo>
                  <a:lnTo>
                    <a:pt x="9515" y="7956"/>
                  </a:lnTo>
                  <a:cubicBezTo>
                    <a:pt x="9672" y="7893"/>
                    <a:pt x="9735" y="7767"/>
                    <a:pt x="9704" y="7609"/>
                  </a:cubicBezTo>
                  <a:lnTo>
                    <a:pt x="9546" y="6381"/>
                  </a:lnTo>
                  <a:lnTo>
                    <a:pt x="10302" y="5467"/>
                  </a:lnTo>
                  <a:cubicBezTo>
                    <a:pt x="10365" y="5341"/>
                    <a:pt x="10365" y="5120"/>
                    <a:pt x="10302" y="5026"/>
                  </a:cubicBezTo>
                  <a:lnTo>
                    <a:pt x="9546" y="4081"/>
                  </a:lnTo>
                  <a:lnTo>
                    <a:pt x="9704" y="2852"/>
                  </a:lnTo>
                  <a:cubicBezTo>
                    <a:pt x="9735" y="2694"/>
                    <a:pt x="9641" y="2537"/>
                    <a:pt x="9515" y="2505"/>
                  </a:cubicBezTo>
                  <a:lnTo>
                    <a:pt x="8380" y="2033"/>
                  </a:lnTo>
                  <a:lnTo>
                    <a:pt x="7908" y="899"/>
                  </a:lnTo>
                  <a:cubicBezTo>
                    <a:pt x="7826" y="762"/>
                    <a:pt x="7719" y="672"/>
                    <a:pt x="7589" y="672"/>
                  </a:cubicBezTo>
                  <a:cubicBezTo>
                    <a:pt x="7570" y="672"/>
                    <a:pt x="7550" y="674"/>
                    <a:pt x="7530" y="678"/>
                  </a:cubicBezTo>
                  <a:lnTo>
                    <a:pt x="6333" y="836"/>
                  </a:lnTo>
                  <a:lnTo>
                    <a:pt x="5387" y="48"/>
                  </a:lnTo>
                  <a:cubicBezTo>
                    <a:pt x="5324" y="17"/>
                    <a:pt x="5246" y="1"/>
                    <a:pt x="516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36" name="Google Shape;9636;p83"/>
            <p:cNvSpPr/>
            <p:nvPr/>
          </p:nvSpPr>
          <p:spPr>
            <a:xfrm>
              <a:off x="5105625" y="3391900"/>
              <a:ext cx="66975" cy="34675"/>
            </a:xfrm>
            <a:custGeom>
              <a:avLst/>
              <a:gdLst/>
              <a:ahLst/>
              <a:cxnLst/>
              <a:rect l="l" t="t" r="r" b="b"/>
              <a:pathLst>
                <a:path w="2679" h="1387" extrusionOk="0">
                  <a:moveTo>
                    <a:pt x="1355" y="0"/>
                  </a:moveTo>
                  <a:cubicBezTo>
                    <a:pt x="725" y="0"/>
                    <a:pt x="190" y="441"/>
                    <a:pt x="1" y="977"/>
                  </a:cubicBezTo>
                  <a:cubicBezTo>
                    <a:pt x="410" y="1229"/>
                    <a:pt x="820" y="1386"/>
                    <a:pt x="1355" y="1386"/>
                  </a:cubicBezTo>
                  <a:cubicBezTo>
                    <a:pt x="1859" y="1386"/>
                    <a:pt x="2301" y="1229"/>
                    <a:pt x="2679" y="977"/>
                  </a:cubicBezTo>
                  <a:cubicBezTo>
                    <a:pt x="2521" y="410"/>
                    <a:pt x="1985" y="0"/>
                    <a:pt x="135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37" name="Google Shape;9637;p83"/>
            <p:cNvSpPr/>
            <p:nvPr/>
          </p:nvSpPr>
          <p:spPr>
            <a:xfrm>
              <a:off x="5192275" y="3443075"/>
              <a:ext cx="95325" cy="86975"/>
            </a:xfrm>
            <a:custGeom>
              <a:avLst/>
              <a:gdLst/>
              <a:ahLst/>
              <a:cxnLst/>
              <a:rect l="l" t="t" r="r" b="b"/>
              <a:pathLst>
                <a:path w="3813" h="3479" extrusionOk="0">
                  <a:moveTo>
                    <a:pt x="2867" y="1"/>
                  </a:moveTo>
                  <a:cubicBezTo>
                    <a:pt x="2741" y="127"/>
                    <a:pt x="2647" y="221"/>
                    <a:pt x="2489" y="284"/>
                  </a:cubicBezTo>
                  <a:lnTo>
                    <a:pt x="1607" y="631"/>
                  </a:lnTo>
                  <a:lnTo>
                    <a:pt x="1260" y="1482"/>
                  </a:lnTo>
                  <a:cubicBezTo>
                    <a:pt x="1103" y="1891"/>
                    <a:pt x="693" y="2112"/>
                    <a:pt x="284" y="2112"/>
                  </a:cubicBezTo>
                  <a:lnTo>
                    <a:pt x="158" y="2112"/>
                  </a:lnTo>
                  <a:lnTo>
                    <a:pt x="0" y="2080"/>
                  </a:lnTo>
                  <a:lnTo>
                    <a:pt x="1166" y="3372"/>
                  </a:lnTo>
                  <a:cubicBezTo>
                    <a:pt x="1237" y="3443"/>
                    <a:pt x="1343" y="3478"/>
                    <a:pt x="1445" y="3478"/>
                  </a:cubicBezTo>
                  <a:cubicBezTo>
                    <a:pt x="1479" y="3478"/>
                    <a:pt x="1512" y="3474"/>
                    <a:pt x="1544" y="3466"/>
                  </a:cubicBezTo>
                  <a:cubicBezTo>
                    <a:pt x="1638" y="3403"/>
                    <a:pt x="1764" y="3340"/>
                    <a:pt x="1764" y="3183"/>
                  </a:cubicBezTo>
                  <a:lnTo>
                    <a:pt x="2080" y="1639"/>
                  </a:lnTo>
                  <a:lnTo>
                    <a:pt x="3497" y="1324"/>
                  </a:lnTo>
                  <a:cubicBezTo>
                    <a:pt x="3532" y="1338"/>
                    <a:pt x="3563" y="1344"/>
                    <a:pt x="3592" y="1344"/>
                  </a:cubicBezTo>
                  <a:cubicBezTo>
                    <a:pt x="3693" y="1344"/>
                    <a:pt x="3756" y="1265"/>
                    <a:pt x="3781" y="1167"/>
                  </a:cubicBezTo>
                  <a:cubicBezTo>
                    <a:pt x="3812" y="1072"/>
                    <a:pt x="3781" y="946"/>
                    <a:pt x="3686" y="820"/>
                  </a:cubicBezTo>
                  <a:lnTo>
                    <a:pt x="286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38" name="Google Shape;9638;p83"/>
            <p:cNvSpPr/>
            <p:nvPr/>
          </p:nvSpPr>
          <p:spPr>
            <a:xfrm>
              <a:off x="4991425" y="3444650"/>
              <a:ext cx="95325" cy="87325"/>
            </a:xfrm>
            <a:custGeom>
              <a:avLst/>
              <a:gdLst/>
              <a:ahLst/>
              <a:cxnLst/>
              <a:rect l="l" t="t" r="r" b="b"/>
              <a:pathLst>
                <a:path w="3813" h="3493" extrusionOk="0">
                  <a:moveTo>
                    <a:pt x="946" y="1"/>
                  </a:moveTo>
                  <a:lnTo>
                    <a:pt x="126" y="851"/>
                  </a:lnTo>
                  <a:cubicBezTo>
                    <a:pt x="0" y="851"/>
                    <a:pt x="0" y="1009"/>
                    <a:pt x="32" y="1104"/>
                  </a:cubicBezTo>
                  <a:cubicBezTo>
                    <a:pt x="95" y="1230"/>
                    <a:pt x="158" y="1324"/>
                    <a:pt x="315" y="1356"/>
                  </a:cubicBezTo>
                  <a:lnTo>
                    <a:pt x="1733" y="1671"/>
                  </a:lnTo>
                  <a:lnTo>
                    <a:pt x="2048" y="3214"/>
                  </a:lnTo>
                  <a:cubicBezTo>
                    <a:pt x="2080" y="3309"/>
                    <a:pt x="2174" y="3435"/>
                    <a:pt x="2300" y="3466"/>
                  </a:cubicBezTo>
                  <a:cubicBezTo>
                    <a:pt x="2328" y="3485"/>
                    <a:pt x="2361" y="3492"/>
                    <a:pt x="2396" y="3492"/>
                  </a:cubicBezTo>
                  <a:cubicBezTo>
                    <a:pt x="2482" y="3492"/>
                    <a:pt x="2580" y="3448"/>
                    <a:pt x="2647" y="3403"/>
                  </a:cubicBezTo>
                  <a:lnTo>
                    <a:pt x="3813" y="2112"/>
                  </a:lnTo>
                  <a:lnTo>
                    <a:pt x="3813" y="2112"/>
                  </a:lnTo>
                  <a:lnTo>
                    <a:pt x="3624" y="2143"/>
                  </a:lnTo>
                  <a:lnTo>
                    <a:pt x="3561" y="2143"/>
                  </a:lnTo>
                  <a:cubicBezTo>
                    <a:pt x="3119" y="2143"/>
                    <a:pt x="2773" y="1891"/>
                    <a:pt x="2552" y="1513"/>
                  </a:cubicBezTo>
                  <a:lnTo>
                    <a:pt x="2206" y="631"/>
                  </a:lnTo>
                  <a:lnTo>
                    <a:pt x="1355" y="284"/>
                  </a:lnTo>
                  <a:cubicBezTo>
                    <a:pt x="1198" y="221"/>
                    <a:pt x="1072" y="127"/>
                    <a:pt x="94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639" name="Google Shape;9639;p83"/>
          <p:cNvGrpSpPr/>
          <p:nvPr/>
        </p:nvGrpSpPr>
        <p:grpSpPr>
          <a:xfrm>
            <a:off x="8867322" y="4469405"/>
            <a:ext cx="466772" cy="410903"/>
            <a:chOff x="4991425" y="3617150"/>
            <a:chExt cx="296175" cy="260725"/>
          </a:xfrm>
        </p:grpSpPr>
        <p:sp>
          <p:nvSpPr>
            <p:cNvPr id="9640" name="Google Shape;9640;p83"/>
            <p:cNvSpPr/>
            <p:nvPr/>
          </p:nvSpPr>
          <p:spPr>
            <a:xfrm>
              <a:off x="5069400" y="3738450"/>
              <a:ext cx="139425" cy="139425"/>
            </a:xfrm>
            <a:custGeom>
              <a:avLst/>
              <a:gdLst/>
              <a:ahLst/>
              <a:cxnLst/>
              <a:rect l="l" t="t" r="r" b="b"/>
              <a:pathLst>
                <a:path w="5577" h="5577" extrusionOk="0">
                  <a:moveTo>
                    <a:pt x="2804" y="0"/>
                  </a:moveTo>
                  <a:cubicBezTo>
                    <a:pt x="1607" y="0"/>
                    <a:pt x="1450" y="725"/>
                    <a:pt x="1009" y="3308"/>
                  </a:cubicBezTo>
                  <a:cubicBezTo>
                    <a:pt x="946" y="3749"/>
                    <a:pt x="851" y="4285"/>
                    <a:pt x="757" y="4883"/>
                  </a:cubicBezTo>
                  <a:lnTo>
                    <a:pt x="347" y="4883"/>
                  </a:lnTo>
                  <a:cubicBezTo>
                    <a:pt x="158" y="4883"/>
                    <a:pt x="0" y="5041"/>
                    <a:pt x="0" y="5230"/>
                  </a:cubicBezTo>
                  <a:cubicBezTo>
                    <a:pt x="0" y="5419"/>
                    <a:pt x="158" y="5576"/>
                    <a:pt x="347" y="5576"/>
                  </a:cubicBezTo>
                  <a:lnTo>
                    <a:pt x="5230" y="5576"/>
                  </a:lnTo>
                  <a:cubicBezTo>
                    <a:pt x="5419" y="5545"/>
                    <a:pt x="5577" y="5387"/>
                    <a:pt x="5577" y="5198"/>
                  </a:cubicBezTo>
                  <a:cubicBezTo>
                    <a:pt x="5577" y="5009"/>
                    <a:pt x="5419" y="4852"/>
                    <a:pt x="5230" y="4852"/>
                  </a:cubicBezTo>
                  <a:lnTo>
                    <a:pt x="4852" y="4852"/>
                  </a:lnTo>
                  <a:cubicBezTo>
                    <a:pt x="4726" y="4253"/>
                    <a:pt x="4632" y="3749"/>
                    <a:pt x="4569" y="3277"/>
                  </a:cubicBezTo>
                  <a:cubicBezTo>
                    <a:pt x="4128" y="756"/>
                    <a:pt x="3970" y="0"/>
                    <a:pt x="280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41" name="Google Shape;9641;p83"/>
            <p:cNvSpPr/>
            <p:nvPr/>
          </p:nvSpPr>
          <p:spPr>
            <a:xfrm>
              <a:off x="5200150" y="3617150"/>
              <a:ext cx="69325" cy="69325"/>
            </a:xfrm>
            <a:custGeom>
              <a:avLst/>
              <a:gdLst/>
              <a:ahLst/>
              <a:cxnLst/>
              <a:rect l="l" t="t" r="r" b="b"/>
              <a:pathLst>
                <a:path w="2773" h="2773" extrusionOk="0">
                  <a:moveTo>
                    <a:pt x="1386" y="0"/>
                  </a:moveTo>
                  <a:cubicBezTo>
                    <a:pt x="630" y="0"/>
                    <a:pt x="0" y="630"/>
                    <a:pt x="0" y="1387"/>
                  </a:cubicBezTo>
                  <a:cubicBezTo>
                    <a:pt x="0" y="2111"/>
                    <a:pt x="630" y="2773"/>
                    <a:pt x="1386" y="2773"/>
                  </a:cubicBezTo>
                  <a:cubicBezTo>
                    <a:pt x="2143" y="2773"/>
                    <a:pt x="2773" y="2111"/>
                    <a:pt x="2773" y="1387"/>
                  </a:cubicBezTo>
                  <a:cubicBezTo>
                    <a:pt x="2773" y="630"/>
                    <a:pt x="2143" y="0"/>
                    <a:pt x="138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42" name="Google Shape;9642;p83"/>
            <p:cNvSpPr/>
            <p:nvPr/>
          </p:nvSpPr>
          <p:spPr>
            <a:xfrm>
              <a:off x="5009550" y="3617150"/>
              <a:ext cx="68525" cy="69325"/>
            </a:xfrm>
            <a:custGeom>
              <a:avLst/>
              <a:gdLst/>
              <a:ahLst/>
              <a:cxnLst/>
              <a:rect l="l" t="t" r="r" b="b"/>
              <a:pathLst>
                <a:path w="2741" h="2773" extrusionOk="0">
                  <a:moveTo>
                    <a:pt x="1355" y="0"/>
                  </a:moveTo>
                  <a:cubicBezTo>
                    <a:pt x="599" y="0"/>
                    <a:pt x="0" y="630"/>
                    <a:pt x="0" y="1387"/>
                  </a:cubicBezTo>
                  <a:cubicBezTo>
                    <a:pt x="0" y="2143"/>
                    <a:pt x="599" y="2773"/>
                    <a:pt x="1355" y="2773"/>
                  </a:cubicBezTo>
                  <a:cubicBezTo>
                    <a:pt x="2111" y="2773"/>
                    <a:pt x="2741" y="2143"/>
                    <a:pt x="2741" y="1387"/>
                  </a:cubicBezTo>
                  <a:cubicBezTo>
                    <a:pt x="2741" y="630"/>
                    <a:pt x="2111" y="0"/>
                    <a:pt x="135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43" name="Google Shape;9643;p83"/>
            <p:cNvSpPr/>
            <p:nvPr/>
          </p:nvSpPr>
          <p:spPr>
            <a:xfrm>
              <a:off x="4991425" y="3686450"/>
              <a:ext cx="104775" cy="52025"/>
            </a:xfrm>
            <a:custGeom>
              <a:avLst/>
              <a:gdLst/>
              <a:ahLst/>
              <a:cxnLst/>
              <a:rect l="l" t="t" r="r" b="b"/>
              <a:pathLst>
                <a:path w="4191" h="2081" extrusionOk="0">
                  <a:moveTo>
                    <a:pt x="568" y="1"/>
                  </a:moveTo>
                  <a:cubicBezTo>
                    <a:pt x="252" y="347"/>
                    <a:pt x="0" y="851"/>
                    <a:pt x="0" y="1356"/>
                  </a:cubicBezTo>
                  <a:lnTo>
                    <a:pt x="0" y="1734"/>
                  </a:lnTo>
                  <a:cubicBezTo>
                    <a:pt x="0" y="1923"/>
                    <a:pt x="158" y="2080"/>
                    <a:pt x="347" y="2080"/>
                  </a:cubicBezTo>
                  <a:lnTo>
                    <a:pt x="3813" y="2080"/>
                  </a:lnTo>
                  <a:cubicBezTo>
                    <a:pt x="4033" y="2080"/>
                    <a:pt x="4191" y="1923"/>
                    <a:pt x="4191" y="1734"/>
                  </a:cubicBezTo>
                  <a:lnTo>
                    <a:pt x="4191" y="1356"/>
                  </a:lnTo>
                  <a:cubicBezTo>
                    <a:pt x="4191" y="820"/>
                    <a:pt x="3970" y="347"/>
                    <a:pt x="3624" y="1"/>
                  </a:cubicBezTo>
                  <a:cubicBezTo>
                    <a:pt x="3245" y="410"/>
                    <a:pt x="2678" y="694"/>
                    <a:pt x="2080" y="694"/>
                  </a:cubicBezTo>
                  <a:cubicBezTo>
                    <a:pt x="1513" y="694"/>
                    <a:pt x="946" y="410"/>
                    <a:pt x="56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44" name="Google Shape;9644;p83"/>
            <p:cNvSpPr/>
            <p:nvPr/>
          </p:nvSpPr>
          <p:spPr>
            <a:xfrm>
              <a:off x="5183600" y="3686450"/>
              <a:ext cx="104000" cy="52025"/>
            </a:xfrm>
            <a:custGeom>
              <a:avLst/>
              <a:gdLst/>
              <a:ahLst/>
              <a:cxnLst/>
              <a:rect l="l" t="t" r="r" b="b"/>
              <a:pathLst>
                <a:path w="4160" h="2081" extrusionOk="0">
                  <a:moveTo>
                    <a:pt x="536" y="1"/>
                  </a:moveTo>
                  <a:cubicBezTo>
                    <a:pt x="221" y="347"/>
                    <a:pt x="1" y="851"/>
                    <a:pt x="1" y="1356"/>
                  </a:cubicBezTo>
                  <a:lnTo>
                    <a:pt x="1" y="1702"/>
                  </a:lnTo>
                  <a:cubicBezTo>
                    <a:pt x="1" y="1923"/>
                    <a:pt x="158" y="2080"/>
                    <a:pt x="347" y="2080"/>
                  </a:cubicBezTo>
                  <a:lnTo>
                    <a:pt x="3813" y="2080"/>
                  </a:lnTo>
                  <a:cubicBezTo>
                    <a:pt x="4002" y="2080"/>
                    <a:pt x="4159" y="1923"/>
                    <a:pt x="4159" y="1702"/>
                  </a:cubicBezTo>
                  <a:lnTo>
                    <a:pt x="4159" y="1356"/>
                  </a:lnTo>
                  <a:cubicBezTo>
                    <a:pt x="4159" y="820"/>
                    <a:pt x="3970" y="347"/>
                    <a:pt x="3624" y="1"/>
                  </a:cubicBezTo>
                  <a:cubicBezTo>
                    <a:pt x="3214" y="410"/>
                    <a:pt x="2679" y="694"/>
                    <a:pt x="2080" y="694"/>
                  </a:cubicBezTo>
                  <a:cubicBezTo>
                    <a:pt x="1450" y="694"/>
                    <a:pt x="946" y="410"/>
                    <a:pt x="53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45" name="Google Shape;9645;p83"/>
            <p:cNvSpPr/>
            <p:nvPr/>
          </p:nvSpPr>
          <p:spPr>
            <a:xfrm>
              <a:off x="5187550" y="3755775"/>
              <a:ext cx="100050" cy="52800"/>
            </a:xfrm>
            <a:custGeom>
              <a:avLst/>
              <a:gdLst/>
              <a:ahLst/>
              <a:cxnLst/>
              <a:rect l="l" t="t" r="r" b="b"/>
              <a:pathLst>
                <a:path w="4002" h="2112" extrusionOk="0">
                  <a:moveTo>
                    <a:pt x="0" y="0"/>
                  </a:moveTo>
                  <a:cubicBezTo>
                    <a:pt x="189" y="567"/>
                    <a:pt x="315" y="1229"/>
                    <a:pt x="473" y="2111"/>
                  </a:cubicBezTo>
                  <a:lnTo>
                    <a:pt x="3655" y="2111"/>
                  </a:lnTo>
                  <a:cubicBezTo>
                    <a:pt x="3844" y="2111"/>
                    <a:pt x="4001" y="1954"/>
                    <a:pt x="4001" y="1733"/>
                  </a:cubicBezTo>
                  <a:lnTo>
                    <a:pt x="4001" y="378"/>
                  </a:lnTo>
                  <a:cubicBezTo>
                    <a:pt x="3970" y="158"/>
                    <a:pt x="3844" y="0"/>
                    <a:pt x="365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46" name="Google Shape;9646;p83"/>
            <p:cNvSpPr/>
            <p:nvPr/>
          </p:nvSpPr>
          <p:spPr>
            <a:xfrm>
              <a:off x="4991425" y="3755775"/>
              <a:ext cx="100850" cy="52000"/>
            </a:xfrm>
            <a:custGeom>
              <a:avLst/>
              <a:gdLst/>
              <a:ahLst/>
              <a:cxnLst/>
              <a:rect l="l" t="t" r="r" b="b"/>
              <a:pathLst>
                <a:path w="4034" h="2080" extrusionOk="0">
                  <a:moveTo>
                    <a:pt x="347" y="0"/>
                  </a:moveTo>
                  <a:cubicBezTo>
                    <a:pt x="158" y="0"/>
                    <a:pt x="0" y="158"/>
                    <a:pt x="0" y="347"/>
                  </a:cubicBezTo>
                  <a:lnTo>
                    <a:pt x="0" y="1733"/>
                  </a:lnTo>
                  <a:cubicBezTo>
                    <a:pt x="0" y="1954"/>
                    <a:pt x="158" y="2080"/>
                    <a:pt x="347" y="2080"/>
                  </a:cubicBezTo>
                  <a:lnTo>
                    <a:pt x="3561" y="2080"/>
                  </a:lnTo>
                  <a:cubicBezTo>
                    <a:pt x="3718" y="1229"/>
                    <a:pt x="3813" y="567"/>
                    <a:pt x="403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647" name="Google Shape;9647;p83"/>
          <p:cNvGrpSpPr/>
          <p:nvPr/>
        </p:nvGrpSpPr>
        <p:grpSpPr>
          <a:xfrm>
            <a:off x="8970352" y="5076859"/>
            <a:ext cx="260709" cy="465551"/>
            <a:chOff x="5056800" y="3962900"/>
            <a:chExt cx="165425" cy="295400"/>
          </a:xfrm>
        </p:grpSpPr>
        <p:sp>
          <p:nvSpPr>
            <p:cNvPr id="9648" name="Google Shape;9648;p83"/>
            <p:cNvSpPr/>
            <p:nvPr/>
          </p:nvSpPr>
          <p:spPr>
            <a:xfrm>
              <a:off x="5155250" y="4042450"/>
              <a:ext cx="66975" cy="104800"/>
            </a:xfrm>
            <a:custGeom>
              <a:avLst/>
              <a:gdLst/>
              <a:ahLst/>
              <a:cxnLst/>
              <a:rect l="l" t="t" r="r" b="b"/>
              <a:pathLst>
                <a:path w="2679" h="4192" extrusionOk="0">
                  <a:moveTo>
                    <a:pt x="0" y="1"/>
                  </a:moveTo>
                  <a:lnTo>
                    <a:pt x="505" y="3467"/>
                  </a:lnTo>
                  <a:lnTo>
                    <a:pt x="1103" y="4065"/>
                  </a:lnTo>
                  <a:cubicBezTo>
                    <a:pt x="1166" y="4128"/>
                    <a:pt x="1261" y="4191"/>
                    <a:pt x="1324" y="4191"/>
                  </a:cubicBezTo>
                  <a:lnTo>
                    <a:pt x="2300" y="4191"/>
                  </a:lnTo>
                  <a:cubicBezTo>
                    <a:pt x="2521" y="4191"/>
                    <a:pt x="2678" y="4034"/>
                    <a:pt x="2678" y="3813"/>
                  </a:cubicBezTo>
                  <a:lnTo>
                    <a:pt x="2678" y="2805"/>
                  </a:lnTo>
                  <a:cubicBezTo>
                    <a:pt x="2678" y="2710"/>
                    <a:pt x="2615" y="2616"/>
                    <a:pt x="2552" y="2553"/>
                  </a:cubicBezTo>
                  <a:lnTo>
                    <a:pt x="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49" name="Google Shape;9649;p83"/>
            <p:cNvSpPr/>
            <p:nvPr/>
          </p:nvSpPr>
          <p:spPr>
            <a:xfrm>
              <a:off x="5065450" y="3962900"/>
              <a:ext cx="88250" cy="52025"/>
            </a:xfrm>
            <a:custGeom>
              <a:avLst/>
              <a:gdLst/>
              <a:ahLst/>
              <a:cxnLst/>
              <a:rect l="l" t="t" r="r" b="b"/>
              <a:pathLst>
                <a:path w="3530" h="2081" extrusionOk="0">
                  <a:moveTo>
                    <a:pt x="347" y="1"/>
                  </a:moveTo>
                  <a:cubicBezTo>
                    <a:pt x="221" y="1"/>
                    <a:pt x="158" y="33"/>
                    <a:pt x="64" y="159"/>
                  </a:cubicBezTo>
                  <a:cubicBezTo>
                    <a:pt x="1" y="222"/>
                    <a:pt x="1" y="348"/>
                    <a:pt x="32" y="474"/>
                  </a:cubicBezTo>
                  <a:lnTo>
                    <a:pt x="568" y="2080"/>
                  </a:lnTo>
                  <a:lnTo>
                    <a:pt x="2931" y="2080"/>
                  </a:lnTo>
                  <a:lnTo>
                    <a:pt x="3498" y="474"/>
                  </a:lnTo>
                  <a:cubicBezTo>
                    <a:pt x="3529" y="348"/>
                    <a:pt x="3498" y="222"/>
                    <a:pt x="3466" y="159"/>
                  </a:cubicBezTo>
                  <a:cubicBezTo>
                    <a:pt x="3340" y="64"/>
                    <a:pt x="3214" y="1"/>
                    <a:pt x="312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50" name="Google Shape;9650;p83"/>
            <p:cNvSpPr/>
            <p:nvPr/>
          </p:nvSpPr>
          <p:spPr>
            <a:xfrm>
              <a:off x="5056800" y="4032225"/>
              <a:ext cx="104000" cy="226075"/>
            </a:xfrm>
            <a:custGeom>
              <a:avLst/>
              <a:gdLst/>
              <a:ahLst/>
              <a:cxnLst/>
              <a:rect l="l" t="t" r="r" b="b"/>
              <a:pathLst>
                <a:path w="4160" h="9043" extrusionOk="0">
                  <a:moveTo>
                    <a:pt x="977" y="0"/>
                  </a:moveTo>
                  <a:lnTo>
                    <a:pt x="0" y="6553"/>
                  </a:lnTo>
                  <a:cubicBezTo>
                    <a:pt x="0" y="6648"/>
                    <a:pt x="0" y="6742"/>
                    <a:pt x="63" y="6837"/>
                  </a:cubicBezTo>
                  <a:lnTo>
                    <a:pt x="1796" y="8916"/>
                  </a:lnTo>
                  <a:cubicBezTo>
                    <a:pt x="1859" y="9011"/>
                    <a:pt x="1954" y="9042"/>
                    <a:pt x="2080" y="9042"/>
                  </a:cubicBezTo>
                  <a:cubicBezTo>
                    <a:pt x="2174" y="9042"/>
                    <a:pt x="2269" y="9011"/>
                    <a:pt x="2332" y="8916"/>
                  </a:cubicBezTo>
                  <a:lnTo>
                    <a:pt x="4065" y="6837"/>
                  </a:lnTo>
                  <a:cubicBezTo>
                    <a:pt x="4159" y="6742"/>
                    <a:pt x="4159" y="6679"/>
                    <a:pt x="4159" y="6553"/>
                  </a:cubicBezTo>
                  <a:lnTo>
                    <a:pt x="3182"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651" name="Google Shape;9651;p83"/>
          <p:cNvGrpSpPr/>
          <p:nvPr/>
        </p:nvGrpSpPr>
        <p:grpSpPr>
          <a:xfrm>
            <a:off x="10638750" y="5076881"/>
            <a:ext cx="467993" cy="465511"/>
            <a:chOff x="6168925" y="3936925"/>
            <a:chExt cx="296950" cy="295375"/>
          </a:xfrm>
        </p:grpSpPr>
        <p:sp>
          <p:nvSpPr>
            <p:cNvPr id="9652" name="Google Shape;9652;p83"/>
            <p:cNvSpPr/>
            <p:nvPr/>
          </p:nvSpPr>
          <p:spPr>
            <a:xfrm>
              <a:off x="6220900" y="4164550"/>
              <a:ext cx="18150" cy="18125"/>
            </a:xfrm>
            <a:custGeom>
              <a:avLst/>
              <a:gdLst/>
              <a:ahLst/>
              <a:cxnLst/>
              <a:rect l="l" t="t" r="r" b="b"/>
              <a:pathLst>
                <a:path w="726" h="725" extrusionOk="0">
                  <a:moveTo>
                    <a:pt x="379" y="0"/>
                  </a:moveTo>
                  <a:cubicBezTo>
                    <a:pt x="158" y="0"/>
                    <a:pt x="1" y="158"/>
                    <a:pt x="1" y="347"/>
                  </a:cubicBezTo>
                  <a:cubicBezTo>
                    <a:pt x="1" y="567"/>
                    <a:pt x="158" y="725"/>
                    <a:pt x="379" y="725"/>
                  </a:cubicBezTo>
                  <a:cubicBezTo>
                    <a:pt x="568" y="725"/>
                    <a:pt x="725" y="567"/>
                    <a:pt x="725" y="347"/>
                  </a:cubicBezTo>
                  <a:cubicBezTo>
                    <a:pt x="725" y="158"/>
                    <a:pt x="568" y="0"/>
                    <a:pt x="37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53" name="Google Shape;9653;p83"/>
            <p:cNvSpPr/>
            <p:nvPr/>
          </p:nvSpPr>
          <p:spPr>
            <a:xfrm>
              <a:off x="6168925" y="3972375"/>
              <a:ext cx="227650" cy="259925"/>
            </a:xfrm>
            <a:custGeom>
              <a:avLst/>
              <a:gdLst/>
              <a:ahLst/>
              <a:cxnLst/>
              <a:rect l="l" t="t" r="r" b="b"/>
              <a:pathLst>
                <a:path w="9106" h="10397" extrusionOk="0">
                  <a:moveTo>
                    <a:pt x="3115" y="2135"/>
                  </a:moveTo>
                  <a:cubicBezTo>
                    <a:pt x="3206" y="2135"/>
                    <a:pt x="3293" y="2158"/>
                    <a:pt x="3340" y="2205"/>
                  </a:cubicBezTo>
                  <a:cubicBezTo>
                    <a:pt x="3466" y="2331"/>
                    <a:pt x="3466" y="2583"/>
                    <a:pt x="3340" y="2678"/>
                  </a:cubicBezTo>
                  <a:lnTo>
                    <a:pt x="2930" y="3119"/>
                  </a:lnTo>
                  <a:lnTo>
                    <a:pt x="3340" y="3560"/>
                  </a:lnTo>
                  <a:cubicBezTo>
                    <a:pt x="3466" y="3686"/>
                    <a:pt x="3466" y="3907"/>
                    <a:pt x="3340" y="4033"/>
                  </a:cubicBezTo>
                  <a:cubicBezTo>
                    <a:pt x="3293" y="4096"/>
                    <a:pt x="3206" y="4127"/>
                    <a:pt x="3115" y="4127"/>
                  </a:cubicBezTo>
                  <a:cubicBezTo>
                    <a:pt x="3025" y="4127"/>
                    <a:pt x="2930" y="4096"/>
                    <a:pt x="2867" y="4033"/>
                  </a:cubicBezTo>
                  <a:lnTo>
                    <a:pt x="2458" y="3592"/>
                  </a:lnTo>
                  <a:lnTo>
                    <a:pt x="2017" y="4033"/>
                  </a:lnTo>
                  <a:cubicBezTo>
                    <a:pt x="1954" y="4096"/>
                    <a:pt x="1867" y="4127"/>
                    <a:pt x="1780" y="4127"/>
                  </a:cubicBezTo>
                  <a:cubicBezTo>
                    <a:pt x="1694" y="4127"/>
                    <a:pt x="1607" y="4096"/>
                    <a:pt x="1544" y="4033"/>
                  </a:cubicBezTo>
                  <a:cubicBezTo>
                    <a:pt x="1418" y="3907"/>
                    <a:pt x="1418" y="3686"/>
                    <a:pt x="1544" y="3560"/>
                  </a:cubicBezTo>
                  <a:lnTo>
                    <a:pt x="1985" y="3119"/>
                  </a:lnTo>
                  <a:lnTo>
                    <a:pt x="1544" y="2678"/>
                  </a:lnTo>
                  <a:cubicBezTo>
                    <a:pt x="1418" y="2583"/>
                    <a:pt x="1418" y="2331"/>
                    <a:pt x="1544" y="2205"/>
                  </a:cubicBezTo>
                  <a:cubicBezTo>
                    <a:pt x="1591" y="2158"/>
                    <a:pt x="1678" y="2135"/>
                    <a:pt x="1769" y="2135"/>
                  </a:cubicBezTo>
                  <a:cubicBezTo>
                    <a:pt x="1859" y="2135"/>
                    <a:pt x="1954" y="2158"/>
                    <a:pt x="2017" y="2205"/>
                  </a:cubicBezTo>
                  <a:lnTo>
                    <a:pt x="2458" y="2646"/>
                  </a:lnTo>
                  <a:lnTo>
                    <a:pt x="2867" y="2205"/>
                  </a:lnTo>
                  <a:cubicBezTo>
                    <a:pt x="2930" y="2158"/>
                    <a:pt x="3025" y="2135"/>
                    <a:pt x="3115" y="2135"/>
                  </a:cubicBezTo>
                  <a:close/>
                  <a:moveTo>
                    <a:pt x="6727" y="2079"/>
                  </a:moveTo>
                  <a:cubicBezTo>
                    <a:pt x="6813" y="2079"/>
                    <a:pt x="6900" y="2111"/>
                    <a:pt x="6963" y="2174"/>
                  </a:cubicBezTo>
                  <a:lnTo>
                    <a:pt x="7688" y="2898"/>
                  </a:lnTo>
                  <a:cubicBezTo>
                    <a:pt x="7719" y="2993"/>
                    <a:pt x="7719" y="3245"/>
                    <a:pt x="7593" y="3371"/>
                  </a:cubicBezTo>
                  <a:cubicBezTo>
                    <a:pt x="7546" y="3418"/>
                    <a:pt x="7459" y="3442"/>
                    <a:pt x="7369" y="3442"/>
                  </a:cubicBezTo>
                  <a:cubicBezTo>
                    <a:pt x="7278" y="3442"/>
                    <a:pt x="7183" y="3418"/>
                    <a:pt x="7120" y="3371"/>
                  </a:cubicBezTo>
                  <a:lnTo>
                    <a:pt x="7026" y="3245"/>
                  </a:lnTo>
                  <a:lnTo>
                    <a:pt x="7026" y="4505"/>
                  </a:lnTo>
                  <a:cubicBezTo>
                    <a:pt x="7026" y="5104"/>
                    <a:pt x="6553" y="5513"/>
                    <a:pt x="5986" y="5513"/>
                  </a:cubicBezTo>
                  <a:lnTo>
                    <a:pt x="3151" y="5513"/>
                  </a:lnTo>
                  <a:cubicBezTo>
                    <a:pt x="2962" y="5513"/>
                    <a:pt x="2804" y="5671"/>
                    <a:pt x="2804" y="5891"/>
                  </a:cubicBezTo>
                  <a:lnTo>
                    <a:pt x="2804" y="7026"/>
                  </a:lnTo>
                  <a:cubicBezTo>
                    <a:pt x="3182" y="7183"/>
                    <a:pt x="3497" y="7530"/>
                    <a:pt x="3497" y="8002"/>
                  </a:cubicBezTo>
                  <a:cubicBezTo>
                    <a:pt x="3497" y="8601"/>
                    <a:pt x="3025" y="9042"/>
                    <a:pt x="2489" y="9042"/>
                  </a:cubicBezTo>
                  <a:cubicBezTo>
                    <a:pt x="1922" y="9042"/>
                    <a:pt x="1450" y="8569"/>
                    <a:pt x="1450" y="8002"/>
                  </a:cubicBezTo>
                  <a:cubicBezTo>
                    <a:pt x="1450" y="7561"/>
                    <a:pt x="1733" y="7183"/>
                    <a:pt x="2174" y="7026"/>
                  </a:cubicBezTo>
                  <a:lnTo>
                    <a:pt x="2174" y="5891"/>
                  </a:lnTo>
                  <a:cubicBezTo>
                    <a:pt x="2174" y="5293"/>
                    <a:pt x="2647" y="4852"/>
                    <a:pt x="3182" y="4852"/>
                  </a:cubicBezTo>
                  <a:lnTo>
                    <a:pt x="6018" y="4852"/>
                  </a:lnTo>
                  <a:cubicBezTo>
                    <a:pt x="6207" y="4852"/>
                    <a:pt x="6364" y="4694"/>
                    <a:pt x="6364" y="4505"/>
                  </a:cubicBezTo>
                  <a:lnTo>
                    <a:pt x="6364" y="3245"/>
                  </a:lnTo>
                  <a:lnTo>
                    <a:pt x="6270" y="3371"/>
                  </a:lnTo>
                  <a:cubicBezTo>
                    <a:pt x="6207" y="3418"/>
                    <a:pt x="6120" y="3442"/>
                    <a:pt x="6034" y="3442"/>
                  </a:cubicBezTo>
                  <a:cubicBezTo>
                    <a:pt x="5947" y="3442"/>
                    <a:pt x="5860" y="3418"/>
                    <a:pt x="5797" y="3371"/>
                  </a:cubicBezTo>
                  <a:cubicBezTo>
                    <a:pt x="5671" y="3245"/>
                    <a:pt x="5671" y="2993"/>
                    <a:pt x="5797" y="2898"/>
                  </a:cubicBezTo>
                  <a:lnTo>
                    <a:pt x="6490" y="2174"/>
                  </a:lnTo>
                  <a:cubicBezTo>
                    <a:pt x="6553" y="2111"/>
                    <a:pt x="6640" y="2079"/>
                    <a:pt x="6727" y="2079"/>
                  </a:cubicBezTo>
                  <a:close/>
                  <a:moveTo>
                    <a:pt x="7369" y="7057"/>
                  </a:moveTo>
                  <a:cubicBezTo>
                    <a:pt x="7459" y="7057"/>
                    <a:pt x="7546" y="7089"/>
                    <a:pt x="7593" y="7152"/>
                  </a:cubicBezTo>
                  <a:cubicBezTo>
                    <a:pt x="7719" y="7246"/>
                    <a:pt x="7719" y="7498"/>
                    <a:pt x="7593" y="7624"/>
                  </a:cubicBezTo>
                  <a:lnTo>
                    <a:pt x="7183" y="8034"/>
                  </a:lnTo>
                  <a:lnTo>
                    <a:pt x="7593" y="8475"/>
                  </a:lnTo>
                  <a:cubicBezTo>
                    <a:pt x="7719" y="8601"/>
                    <a:pt x="7719" y="8821"/>
                    <a:pt x="7593" y="8947"/>
                  </a:cubicBezTo>
                  <a:cubicBezTo>
                    <a:pt x="7546" y="9010"/>
                    <a:pt x="7459" y="9042"/>
                    <a:pt x="7369" y="9042"/>
                  </a:cubicBezTo>
                  <a:cubicBezTo>
                    <a:pt x="7278" y="9042"/>
                    <a:pt x="7183" y="9010"/>
                    <a:pt x="7120" y="8947"/>
                  </a:cubicBezTo>
                  <a:lnTo>
                    <a:pt x="6711" y="8506"/>
                  </a:lnTo>
                  <a:lnTo>
                    <a:pt x="6270" y="8947"/>
                  </a:lnTo>
                  <a:cubicBezTo>
                    <a:pt x="6207" y="9010"/>
                    <a:pt x="6120" y="9042"/>
                    <a:pt x="6034" y="9042"/>
                  </a:cubicBezTo>
                  <a:cubicBezTo>
                    <a:pt x="5947" y="9042"/>
                    <a:pt x="5860" y="9010"/>
                    <a:pt x="5797" y="8947"/>
                  </a:cubicBezTo>
                  <a:cubicBezTo>
                    <a:pt x="5671" y="8821"/>
                    <a:pt x="5671" y="8601"/>
                    <a:pt x="5797" y="8475"/>
                  </a:cubicBezTo>
                  <a:lnTo>
                    <a:pt x="6207" y="8034"/>
                  </a:lnTo>
                  <a:lnTo>
                    <a:pt x="5797" y="7624"/>
                  </a:lnTo>
                  <a:cubicBezTo>
                    <a:pt x="5671" y="7498"/>
                    <a:pt x="5671" y="7246"/>
                    <a:pt x="5797" y="7152"/>
                  </a:cubicBezTo>
                  <a:cubicBezTo>
                    <a:pt x="5845" y="7089"/>
                    <a:pt x="5931" y="7057"/>
                    <a:pt x="6022" y="7057"/>
                  </a:cubicBezTo>
                  <a:cubicBezTo>
                    <a:pt x="6112" y="7057"/>
                    <a:pt x="6207" y="7089"/>
                    <a:pt x="6270" y="7152"/>
                  </a:cubicBezTo>
                  <a:lnTo>
                    <a:pt x="6711" y="7561"/>
                  </a:lnTo>
                  <a:lnTo>
                    <a:pt x="7120" y="7152"/>
                  </a:lnTo>
                  <a:cubicBezTo>
                    <a:pt x="7183" y="7089"/>
                    <a:pt x="7278" y="7057"/>
                    <a:pt x="7369" y="7057"/>
                  </a:cubicBezTo>
                  <a:close/>
                  <a:moveTo>
                    <a:pt x="1040" y="0"/>
                  </a:moveTo>
                  <a:cubicBezTo>
                    <a:pt x="441" y="0"/>
                    <a:pt x="0" y="473"/>
                    <a:pt x="0" y="1040"/>
                  </a:cubicBezTo>
                  <a:lnTo>
                    <a:pt x="0" y="9388"/>
                  </a:lnTo>
                  <a:cubicBezTo>
                    <a:pt x="0" y="9987"/>
                    <a:pt x="473" y="10397"/>
                    <a:pt x="1040" y="10397"/>
                  </a:cubicBezTo>
                  <a:lnTo>
                    <a:pt x="8003" y="10397"/>
                  </a:lnTo>
                  <a:cubicBezTo>
                    <a:pt x="8601" y="10397"/>
                    <a:pt x="9011" y="9924"/>
                    <a:pt x="9011" y="9388"/>
                  </a:cubicBezTo>
                  <a:lnTo>
                    <a:pt x="9011" y="1040"/>
                  </a:lnTo>
                  <a:cubicBezTo>
                    <a:pt x="9105" y="473"/>
                    <a:pt x="8633" y="0"/>
                    <a:pt x="8034" y="0"/>
                  </a:cubicBezTo>
                  <a:lnTo>
                    <a:pt x="7341" y="0"/>
                  </a:lnTo>
                  <a:cubicBezTo>
                    <a:pt x="7341" y="756"/>
                    <a:pt x="6711" y="1386"/>
                    <a:pt x="5955" y="1386"/>
                  </a:cubicBezTo>
                  <a:lnTo>
                    <a:pt x="3119" y="1386"/>
                  </a:lnTo>
                  <a:cubicBezTo>
                    <a:pt x="2363" y="1386"/>
                    <a:pt x="1733" y="756"/>
                    <a:pt x="173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54" name="Google Shape;9654;p83"/>
            <p:cNvSpPr/>
            <p:nvPr/>
          </p:nvSpPr>
          <p:spPr>
            <a:xfrm>
              <a:off x="6228775" y="3936925"/>
              <a:ext cx="106350" cy="53575"/>
            </a:xfrm>
            <a:custGeom>
              <a:avLst/>
              <a:gdLst/>
              <a:ahLst/>
              <a:cxnLst/>
              <a:rect l="l" t="t" r="r" b="b"/>
              <a:pathLst>
                <a:path w="4254" h="2143" extrusionOk="0">
                  <a:moveTo>
                    <a:pt x="2143" y="0"/>
                  </a:moveTo>
                  <a:cubicBezTo>
                    <a:pt x="1860" y="0"/>
                    <a:pt x="1576" y="221"/>
                    <a:pt x="1450" y="473"/>
                  </a:cubicBezTo>
                  <a:lnTo>
                    <a:pt x="1387" y="725"/>
                  </a:lnTo>
                  <a:lnTo>
                    <a:pt x="725" y="725"/>
                  </a:lnTo>
                  <a:cubicBezTo>
                    <a:pt x="316" y="725"/>
                    <a:pt x="1" y="1040"/>
                    <a:pt x="1" y="1418"/>
                  </a:cubicBezTo>
                  <a:cubicBezTo>
                    <a:pt x="1" y="1828"/>
                    <a:pt x="316" y="2143"/>
                    <a:pt x="725" y="2143"/>
                  </a:cubicBezTo>
                  <a:lnTo>
                    <a:pt x="3561" y="2143"/>
                  </a:lnTo>
                  <a:cubicBezTo>
                    <a:pt x="3939" y="2143"/>
                    <a:pt x="4254" y="1828"/>
                    <a:pt x="4254" y="1418"/>
                  </a:cubicBezTo>
                  <a:cubicBezTo>
                    <a:pt x="4254" y="1040"/>
                    <a:pt x="3939" y="725"/>
                    <a:pt x="3561" y="725"/>
                  </a:cubicBezTo>
                  <a:lnTo>
                    <a:pt x="2868" y="725"/>
                  </a:lnTo>
                  <a:lnTo>
                    <a:pt x="2805" y="473"/>
                  </a:lnTo>
                  <a:cubicBezTo>
                    <a:pt x="2710" y="221"/>
                    <a:pt x="2458" y="0"/>
                    <a:pt x="214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55" name="Google Shape;9655;p83"/>
            <p:cNvSpPr/>
            <p:nvPr/>
          </p:nvSpPr>
          <p:spPr>
            <a:xfrm>
              <a:off x="6412300" y="4059000"/>
              <a:ext cx="52000" cy="105575"/>
            </a:xfrm>
            <a:custGeom>
              <a:avLst/>
              <a:gdLst/>
              <a:ahLst/>
              <a:cxnLst/>
              <a:rect l="l" t="t" r="r" b="b"/>
              <a:pathLst>
                <a:path w="2080" h="4223" extrusionOk="0">
                  <a:moveTo>
                    <a:pt x="0" y="1"/>
                  </a:moveTo>
                  <a:lnTo>
                    <a:pt x="0" y="4222"/>
                  </a:lnTo>
                  <a:lnTo>
                    <a:pt x="32" y="4222"/>
                  </a:lnTo>
                  <a:cubicBezTo>
                    <a:pt x="315" y="4002"/>
                    <a:pt x="662" y="3876"/>
                    <a:pt x="1072" y="3876"/>
                  </a:cubicBezTo>
                  <a:cubicBezTo>
                    <a:pt x="1450" y="3876"/>
                    <a:pt x="1796" y="4002"/>
                    <a:pt x="2080" y="4222"/>
                  </a:cubicBezTo>
                  <a:lnTo>
                    <a:pt x="208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56" name="Google Shape;9656;p83"/>
            <p:cNvSpPr/>
            <p:nvPr/>
          </p:nvSpPr>
          <p:spPr>
            <a:xfrm>
              <a:off x="6413875" y="4007025"/>
              <a:ext cx="52000" cy="34675"/>
            </a:xfrm>
            <a:custGeom>
              <a:avLst/>
              <a:gdLst/>
              <a:ahLst/>
              <a:cxnLst/>
              <a:rect l="l" t="t" r="r" b="b"/>
              <a:pathLst>
                <a:path w="2080" h="1387" extrusionOk="0">
                  <a:moveTo>
                    <a:pt x="1040" y="0"/>
                  </a:moveTo>
                  <a:cubicBezTo>
                    <a:pt x="441" y="0"/>
                    <a:pt x="0" y="473"/>
                    <a:pt x="0" y="1040"/>
                  </a:cubicBezTo>
                  <a:lnTo>
                    <a:pt x="0" y="1386"/>
                  </a:lnTo>
                  <a:lnTo>
                    <a:pt x="2080" y="1386"/>
                  </a:lnTo>
                  <a:lnTo>
                    <a:pt x="2080" y="1040"/>
                  </a:lnTo>
                  <a:cubicBezTo>
                    <a:pt x="2048" y="473"/>
                    <a:pt x="1576" y="0"/>
                    <a:pt x="104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57" name="Google Shape;9657;p83"/>
            <p:cNvSpPr/>
            <p:nvPr/>
          </p:nvSpPr>
          <p:spPr>
            <a:xfrm>
              <a:off x="6417800" y="4173200"/>
              <a:ext cx="43350" cy="43350"/>
            </a:xfrm>
            <a:custGeom>
              <a:avLst/>
              <a:gdLst/>
              <a:ahLst/>
              <a:cxnLst/>
              <a:rect l="l" t="t" r="r" b="b"/>
              <a:pathLst>
                <a:path w="1734" h="1734" extrusionOk="0">
                  <a:moveTo>
                    <a:pt x="883" y="1"/>
                  </a:moveTo>
                  <a:cubicBezTo>
                    <a:pt x="537" y="1"/>
                    <a:pt x="190" y="221"/>
                    <a:pt x="1" y="442"/>
                  </a:cubicBezTo>
                  <a:lnTo>
                    <a:pt x="568" y="1545"/>
                  </a:lnTo>
                  <a:cubicBezTo>
                    <a:pt x="600" y="1671"/>
                    <a:pt x="757" y="1734"/>
                    <a:pt x="883" y="1734"/>
                  </a:cubicBezTo>
                  <a:cubicBezTo>
                    <a:pt x="978" y="1734"/>
                    <a:pt x="1104" y="1671"/>
                    <a:pt x="1198" y="1545"/>
                  </a:cubicBezTo>
                  <a:lnTo>
                    <a:pt x="1734" y="442"/>
                  </a:lnTo>
                  <a:cubicBezTo>
                    <a:pt x="1545" y="158"/>
                    <a:pt x="1230" y="1"/>
                    <a:pt x="88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658" name="Google Shape;9658;p83"/>
          <p:cNvGrpSpPr/>
          <p:nvPr/>
        </p:nvGrpSpPr>
        <p:grpSpPr>
          <a:xfrm>
            <a:off x="8257008" y="2042461"/>
            <a:ext cx="464251" cy="465511"/>
            <a:chOff x="1674750" y="3254050"/>
            <a:chExt cx="294575" cy="295375"/>
          </a:xfrm>
        </p:grpSpPr>
        <p:sp>
          <p:nvSpPr>
            <p:cNvPr id="9659" name="Google Shape;9659;p83"/>
            <p:cNvSpPr/>
            <p:nvPr/>
          </p:nvSpPr>
          <p:spPr>
            <a:xfrm>
              <a:off x="1691275" y="3351700"/>
              <a:ext cx="278050" cy="197725"/>
            </a:xfrm>
            <a:custGeom>
              <a:avLst/>
              <a:gdLst/>
              <a:ahLst/>
              <a:cxnLst/>
              <a:rect l="l" t="t" r="r" b="b"/>
              <a:pathLst>
                <a:path w="11122" h="7909" extrusionOk="0">
                  <a:moveTo>
                    <a:pt x="10535" y="0"/>
                  </a:moveTo>
                  <a:cubicBezTo>
                    <a:pt x="10489" y="0"/>
                    <a:pt x="10442" y="10"/>
                    <a:pt x="10397" y="33"/>
                  </a:cubicBezTo>
                  <a:cubicBezTo>
                    <a:pt x="10208" y="64"/>
                    <a:pt x="10114" y="253"/>
                    <a:pt x="10177" y="474"/>
                  </a:cubicBezTo>
                  <a:cubicBezTo>
                    <a:pt x="10334" y="978"/>
                    <a:pt x="10429" y="1482"/>
                    <a:pt x="10429" y="1986"/>
                  </a:cubicBezTo>
                  <a:cubicBezTo>
                    <a:pt x="10429" y="4885"/>
                    <a:pt x="8066" y="7247"/>
                    <a:pt x="5199" y="7247"/>
                  </a:cubicBezTo>
                  <a:cubicBezTo>
                    <a:pt x="3561" y="7247"/>
                    <a:pt x="2017" y="6397"/>
                    <a:pt x="1072" y="5137"/>
                  </a:cubicBezTo>
                  <a:lnTo>
                    <a:pt x="1733" y="5137"/>
                  </a:lnTo>
                  <a:cubicBezTo>
                    <a:pt x="1922" y="5137"/>
                    <a:pt x="2080" y="4979"/>
                    <a:pt x="2080" y="4790"/>
                  </a:cubicBezTo>
                  <a:cubicBezTo>
                    <a:pt x="2080" y="4601"/>
                    <a:pt x="1922" y="4443"/>
                    <a:pt x="1733" y="4443"/>
                  </a:cubicBezTo>
                  <a:lnTo>
                    <a:pt x="347" y="4443"/>
                  </a:lnTo>
                  <a:cubicBezTo>
                    <a:pt x="158" y="4443"/>
                    <a:pt x="1" y="4601"/>
                    <a:pt x="1" y="4790"/>
                  </a:cubicBezTo>
                  <a:lnTo>
                    <a:pt x="1" y="6176"/>
                  </a:lnTo>
                  <a:cubicBezTo>
                    <a:pt x="1" y="6365"/>
                    <a:pt x="158" y="6523"/>
                    <a:pt x="347" y="6523"/>
                  </a:cubicBezTo>
                  <a:cubicBezTo>
                    <a:pt x="536" y="6523"/>
                    <a:pt x="694" y="6365"/>
                    <a:pt x="694" y="6176"/>
                  </a:cubicBezTo>
                  <a:lnTo>
                    <a:pt x="694" y="5767"/>
                  </a:lnTo>
                  <a:cubicBezTo>
                    <a:pt x="1796" y="7090"/>
                    <a:pt x="3466" y="7909"/>
                    <a:pt x="5199" y="7909"/>
                  </a:cubicBezTo>
                  <a:cubicBezTo>
                    <a:pt x="8412" y="7909"/>
                    <a:pt x="11122" y="5231"/>
                    <a:pt x="11122" y="1986"/>
                  </a:cubicBezTo>
                  <a:cubicBezTo>
                    <a:pt x="11122" y="1419"/>
                    <a:pt x="10996" y="820"/>
                    <a:pt x="10838" y="222"/>
                  </a:cubicBezTo>
                  <a:cubicBezTo>
                    <a:pt x="10814" y="102"/>
                    <a:pt x="10681" y="0"/>
                    <a:pt x="1053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60" name="Google Shape;9660;p83"/>
            <p:cNvSpPr/>
            <p:nvPr/>
          </p:nvSpPr>
          <p:spPr>
            <a:xfrm>
              <a:off x="1674750" y="3254050"/>
              <a:ext cx="277250" cy="197900"/>
            </a:xfrm>
            <a:custGeom>
              <a:avLst/>
              <a:gdLst/>
              <a:ahLst/>
              <a:cxnLst/>
              <a:rect l="l" t="t" r="r" b="b"/>
              <a:pathLst>
                <a:path w="11090" h="7916" extrusionOk="0">
                  <a:moveTo>
                    <a:pt x="5891" y="1"/>
                  </a:moveTo>
                  <a:cubicBezTo>
                    <a:pt x="2678" y="1"/>
                    <a:pt x="0" y="2679"/>
                    <a:pt x="0" y="5892"/>
                  </a:cubicBezTo>
                  <a:cubicBezTo>
                    <a:pt x="0" y="6491"/>
                    <a:pt x="126" y="7089"/>
                    <a:pt x="284" y="7656"/>
                  </a:cubicBezTo>
                  <a:cubicBezTo>
                    <a:pt x="310" y="7842"/>
                    <a:pt x="448" y="7916"/>
                    <a:pt x="604" y="7916"/>
                  </a:cubicBezTo>
                  <a:cubicBezTo>
                    <a:pt x="633" y="7916"/>
                    <a:pt x="663" y="7913"/>
                    <a:pt x="693" y="7908"/>
                  </a:cubicBezTo>
                  <a:cubicBezTo>
                    <a:pt x="882" y="7877"/>
                    <a:pt x="977" y="7656"/>
                    <a:pt x="945" y="7467"/>
                  </a:cubicBezTo>
                  <a:cubicBezTo>
                    <a:pt x="788" y="6963"/>
                    <a:pt x="662" y="6459"/>
                    <a:pt x="662" y="5892"/>
                  </a:cubicBezTo>
                  <a:cubicBezTo>
                    <a:pt x="662" y="3025"/>
                    <a:pt x="3025" y="662"/>
                    <a:pt x="5891" y="662"/>
                  </a:cubicBezTo>
                  <a:cubicBezTo>
                    <a:pt x="7561" y="662"/>
                    <a:pt x="9105" y="1481"/>
                    <a:pt x="10050" y="2742"/>
                  </a:cubicBezTo>
                  <a:lnTo>
                    <a:pt x="9357" y="2742"/>
                  </a:lnTo>
                  <a:cubicBezTo>
                    <a:pt x="9168" y="2742"/>
                    <a:pt x="9010" y="2899"/>
                    <a:pt x="9010" y="3088"/>
                  </a:cubicBezTo>
                  <a:cubicBezTo>
                    <a:pt x="9010" y="3309"/>
                    <a:pt x="9168" y="3466"/>
                    <a:pt x="9357" y="3466"/>
                  </a:cubicBezTo>
                  <a:lnTo>
                    <a:pt x="10743" y="3466"/>
                  </a:lnTo>
                  <a:cubicBezTo>
                    <a:pt x="10932" y="3466"/>
                    <a:pt x="11090" y="3309"/>
                    <a:pt x="11090" y="3088"/>
                  </a:cubicBezTo>
                  <a:lnTo>
                    <a:pt x="11090" y="1733"/>
                  </a:lnTo>
                  <a:cubicBezTo>
                    <a:pt x="11090" y="1513"/>
                    <a:pt x="10932" y="1355"/>
                    <a:pt x="10743" y="1355"/>
                  </a:cubicBezTo>
                  <a:cubicBezTo>
                    <a:pt x="10554" y="1355"/>
                    <a:pt x="10397" y="1513"/>
                    <a:pt x="10397" y="1733"/>
                  </a:cubicBezTo>
                  <a:lnTo>
                    <a:pt x="10397" y="2111"/>
                  </a:lnTo>
                  <a:cubicBezTo>
                    <a:pt x="9294" y="820"/>
                    <a:pt x="7624" y="1"/>
                    <a:pt x="589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61" name="Google Shape;9661;p83"/>
            <p:cNvSpPr/>
            <p:nvPr/>
          </p:nvSpPr>
          <p:spPr>
            <a:xfrm>
              <a:off x="1727500" y="3306825"/>
              <a:ext cx="189075" cy="189050"/>
            </a:xfrm>
            <a:custGeom>
              <a:avLst/>
              <a:gdLst/>
              <a:ahLst/>
              <a:cxnLst/>
              <a:rect l="l" t="t" r="r" b="b"/>
              <a:pathLst>
                <a:path w="7563" h="7562" extrusionOk="0">
                  <a:moveTo>
                    <a:pt x="3750" y="2048"/>
                  </a:moveTo>
                  <a:cubicBezTo>
                    <a:pt x="3939" y="2048"/>
                    <a:pt x="4097" y="2206"/>
                    <a:pt x="4097" y="2426"/>
                  </a:cubicBezTo>
                  <a:lnTo>
                    <a:pt x="4097" y="3435"/>
                  </a:lnTo>
                  <a:lnTo>
                    <a:pt x="4475" y="3435"/>
                  </a:lnTo>
                  <a:cubicBezTo>
                    <a:pt x="4664" y="3435"/>
                    <a:pt x="4821" y="3592"/>
                    <a:pt x="4821" y="3781"/>
                  </a:cubicBezTo>
                  <a:cubicBezTo>
                    <a:pt x="4821" y="4002"/>
                    <a:pt x="4664" y="4159"/>
                    <a:pt x="4475" y="4159"/>
                  </a:cubicBezTo>
                  <a:lnTo>
                    <a:pt x="3750" y="4159"/>
                  </a:lnTo>
                  <a:cubicBezTo>
                    <a:pt x="3561" y="4159"/>
                    <a:pt x="3403" y="4002"/>
                    <a:pt x="3403" y="3781"/>
                  </a:cubicBezTo>
                  <a:lnTo>
                    <a:pt x="3403" y="2426"/>
                  </a:lnTo>
                  <a:cubicBezTo>
                    <a:pt x="3403" y="2206"/>
                    <a:pt x="3561" y="2048"/>
                    <a:pt x="3750" y="2048"/>
                  </a:cubicBezTo>
                  <a:close/>
                  <a:moveTo>
                    <a:pt x="3435" y="0"/>
                  </a:moveTo>
                  <a:cubicBezTo>
                    <a:pt x="2647" y="95"/>
                    <a:pt x="1923" y="410"/>
                    <a:pt x="1356" y="883"/>
                  </a:cubicBezTo>
                  <a:lnTo>
                    <a:pt x="2049" y="1576"/>
                  </a:lnTo>
                  <a:cubicBezTo>
                    <a:pt x="2175" y="1702"/>
                    <a:pt x="2175" y="1954"/>
                    <a:pt x="2049" y="2048"/>
                  </a:cubicBezTo>
                  <a:cubicBezTo>
                    <a:pt x="1986" y="2111"/>
                    <a:pt x="1899" y="2143"/>
                    <a:pt x="1812" y="2143"/>
                  </a:cubicBezTo>
                  <a:cubicBezTo>
                    <a:pt x="1726" y="2143"/>
                    <a:pt x="1639" y="2111"/>
                    <a:pt x="1576" y="2048"/>
                  </a:cubicBezTo>
                  <a:lnTo>
                    <a:pt x="883" y="1355"/>
                  </a:lnTo>
                  <a:cubicBezTo>
                    <a:pt x="410" y="1922"/>
                    <a:pt x="95" y="2647"/>
                    <a:pt x="1" y="3435"/>
                  </a:cubicBezTo>
                  <a:lnTo>
                    <a:pt x="1041" y="3435"/>
                  </a:lnTo>
                  <a:cubicBezTo>
                    <a:pt x="1230" y="3435"/>
                    <a:pt x="1387" y="3592"/>
                    <a:pt x="1387" y="3781"/>
                  </a:cubicBezTo>
                  <a:cubicBezTo>
                    <a:pt x="1387" y="3970"/>
                    <a:pt x="1230" y="4128"/>
                    <a:pt x="1041" y="4128"/>
                  </a:cubicBezTo>
                  <a:lnTo>
                    <a:pt x="1" y="4128"/>
                  </a:lnTo>
                  <a:cubicBezTo>
                    <a:pt x="95" y="4915"/>
                    <a:pt x="410" y="5640"/>
                    <a:pt x="883" y="6238"/>
                  </a:cubicBezTo>
                  <a:lnTo>
                    <a:pt x="1576" y="5514"/>
                  </a:lnTo>
                  <a:cubicBezTo>
                    <a:pt x="1639" y="5451"/>
                    <a:pt x="1734" y="5419"/>
                    <a:pt x="1824" y="5419"/>
                  </a:cubicBezTo>
                  <a:cubicBezTo>
                    <a:pt x="1915" y="5419"/>
                    <a:pt x="2001" y="5451"/>
                    <a:pt x="2049" y="5514"/>
                  </a:cubicBezTo>
                  <a:cubicBezTo>
                    <a:pt x="2175" y="5640"/>
                    <a:pt x="2175" y="5860"/>
                    <a:pt x="2049" y="5986"/>
                  </a:cubicBezTo>
                  <a:lnTo>
                    <a:pt x="1356" y="6711"/>
                  </a:lnTo>
                  <a:cubicBezTo>
                    <a:pt x="1923" y="7184"/>
                    <a:pt x="2647" y="7499"/>
                    <a:pt x="3435" y="7562"/>
                  </a:cubicBezTo>
                  <a:lnTo>
                    <a:pt x="3435" y="6553"/>
                  </a:lnTo>
                  <a:cubicBezTo>
                    <a:pt x="3435" y="6333"/>
                    <a:pt x="3592" y="6175"/>
                    <a:pt x="3781" y="6175"/>
                  </a:cubicBezTo>
                  <a:cubicBezTo>
                    <a:pt x="4002" y="6175"/>
                    <a:pt x="4160" y="6333"/>
                    <a:pt x="4160" y="6553"/>
                  </a:cubicBezTo>
                  <a:lnTo>
                    <a:pt x="4160" y="7562"/>
                  </a:lnTo>
                  <a:cubicBezTo>
                    <a:pt x="4947" y="7499"/>
                    <a:pt x="5640" y="7184"/>
                    <a:pt x="6239" y="6711"/>
                  </a:cubicBezTo>
                  <a:lnTo>
                    <a:pt x="5514" y="5986"/>
                  </a:lnTo>
                  <a:cubicBezTo>
                    <a:pt x="5420" y="5860"/>
                    <a:pt x="5420" y="5640"/>
                    <a:pt x="5514" y="5514"/>
                  </a:cubicBezTo>
                  <a:cubicBezTo>
                    <a:pt x="5577" y="5451"/>
                    <a:pt x="5672" y="5419"/>
                    <a:pt x="5762" y="5419"/>
                  </a:cubicBezTo>
                  <a:cubicBezTo>
                    <a:pt x="5853" y="5419"/>
                    <a:pt x="5940" y="5451"/>
                    <a:pt x="5987" y="5514"/>
                  </a:cubicBezTo>
                  <a:lnTo>
                    <a:pt x="6711" y="6238"/>
                  </a:lnTo>
                  <a:cubicBezTo>
                    <a:pt x="7184" y="5640"/>
                    <a:pt x="7499" y="4915"/>
                    <a:pt x="7562" y="4128"/>
                  </a:cubicBezTo>
                  <a:lnTo>
                    <a:pt x="6554" y="4128"/>
                  </a:lnTo>
                  <a:cubicBezTo>
                    <a:pt x="6365" y="4128"/>
                    <a:pt x="6207" y="3970"/>
                    <a:pt x="6207" y="3781"/>
                  </a:cubicBezTo>
                  <a:cubicBezTo>
                    <a:pt x="6207" y="3592"/>
                    <a:pt x="6365" y="3435"/>
                    <a:pt x="6554" y="3435"/>
                  </a:cubicBezTo>
                  <a:lnTo>
                    <a:pt x="7562" y="3435"/>
                  </a:lnTo>
                  <a:cubicBezTo>
                    <a:pt x="7499" y="2647"/>
                    <a:pt x="7184" y="1922"/>
                    <a:pt x="6711" y="1355"/>
                  </a:cubicBezTo>
                  <a:lnTo>
                    <a:pt x="5987" y="2048"/>
                  </a:lnTo>
                  <a:cubicBezTo>
                    <a:pt x="5940" y="2111"/>
                    <a:pt x="5853" y="2143"/>
                    <a:pt x="5762" y="2143"/>
                  </a:cubicBezTo>
                  <a:cubicBezTo>
                    <a:pt x="5672" y="2143"/>
                    <a:pt x="5577" y="2111"/>
                    <a:pt x="5514" y="2048"/>
                  </a:cubicBezTo>
                  <a:cubicBezTo>
                    <a:pt x="5420" y="1922"/>
                    <a:pt x="5420" y="1702"/>
                    <a:pt x="5514" y="1576"/>
                  </a:cubicBezTo>
                  <a:lnTo>
                    <a:pt x="6239" y="883"/>
                  </a:lnTo>
                  <a:cubicBezTo>
                    <a:pt x="5640" y="410"/>
                    <a:pt x="4947" y="95"/>
                    <a:pt x="4160" y="0"/>
                  </a:cubicBezTo>
                  <a:lnTo>
                    <a:pt x="4160" y="1040"/>
                  </a:lnTo>
                  <a:cubicBezTo>
                    <a:pt x="4160" y="1229"/>
                    <a:pt x="4002" y="1387"/>
                    <a:pt x="3781" y="1387"/>
                  </a:cubicBezTo>
                  <a:cubicBezTo>
                    <a:pt x="3592" y="1387"/>
                    <a:pt x="3435" y="1229"/>
                    <a:pt x="3435" y="1040"/>
                  </a:cubicBezTo>
                  <a:lnTo>
                    <a:pt x="343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662" name="Google Shape;9662;p83"/>
          <p:cNvGrpSpPr/>
          <p:nvPr/>
        </p:nvGrpSpPr>
        <p:grpSpPr>
          <a:xfrm>
            <a:off x="8276237" y="2629914"/>
            <a:ext cx="425796" cy="465511"/>
            <a:chOff x="1687350" y="3618725"/>
            <a:chExt cx="270175" cy="295375"/>
          </a:xfrm>
        </p:grpSpPr>
        <p:sp>
          <p:nvSpPr>
            <p:cNvPr id="9663" name="Google Shape;9663;p83"/>
            <p:cNvSpPr/>
            <p:nvPr/>
          </p:nvSpPr>
          <p:spPr>
            <a:xfrm>
              <a:off x="1829900" y="3808550"/>
              <a:ext cx="18150" cy="35450"/>
            </a:xfrm>
            <a:custGeom>
              <a:avLst/>
              <a:gdLst/>
              <a:ahLst/>
              <a:cxnLst/>
              <a:rect l="l" t="t" r="r" b="b"/>
              <a:pathLst>
                <a:path w="726" h="1418" extrusionOk="0">
                  <a:moveTo>
                    <a:pt x="1" y="0"/>
                  </a:moveTo>
                  <a:lnTo>
                    <a:pt x="1" y="1418"/>
                  </a:lnTo>
                  <a:lnTo>
                    <a:pt x="379" y="1418"/>
                  </a:lnTo>
                  <a:cubicBezTo>
                    <a:pt x="568" y="1418"/>
                    <a:pt x="725" y="1260"/>
                    <a:pt x="725" y="1040"/>
                  </a:cubicBezTo>
                  <a:lnTo>
                    <a:pt x="725" y="347"/>
                  </a:lnTo>
                  <a:cubicBezTo>
                    <a:pt x="725" y="158"/>
                    <a:pt x="568" y="0"/>
                    <a:pt x="37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64" name="Google Shape;9664;p83"/>
            <p:cNvSpPr/>
            <p:nvPr/>
          </p:nvSpPr>
          <p:spPr>
            <a:xfrm>
              <a:off x="1795250" y="3755775"/>
              <a:ext cx="18125" cy="35450"/>
            </a:xfrm>
            <a:custGeom>
              <a:avLst/>
              <a:gdLst/>
              <a:ahLst/>
              <a:cxnLst/>
              <a:rect l="l" t="t" r="r" b="b"/>
              <a:pathLst>
                <a:path w="725" h="1418" extrusionOk="0">
                  <a:moveTo>
                    <a:pt x="378" y="0"/>
                  </a:moveTo>
                  <a:cubicBezTo>
                    <a:pt x="189" y="0"/>
                    <a:pt x="0" y="158"/>
                    <a:pt x="0" y="378"/>
                  </a:cubicBezTo>
                  <a:lnTo>
                    <a:pt x="0" y="1071"/>
                  </a:lnTo>
                  <a:cubicBezTo>
                    <a:pt x="0" y="1260"/>
                    <a:pt x="189" y="1418"/>
                    <a:pt x="378" y="1418"/>
                  </a:cubicBezTo>
                  <a:lnTo>
                    <a:pt x="725" y="1418"/>
                  </a:lnTo>
                  <a:lnTo>
                    <a:pt x="72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65" name="Google Shape;9665;p83"/>
            <p:cNvSpPr/>
            <p:nvPr/>
          </p:nvSpPr>
          <p:spPr>
            <a:xfrm>
              <a:off x="1687350" y="3618725"/>
              <a:ext cx="270175" cy="295375"/>
            </a:xfrm>
            <a:custGeom>
              <a:avLst/>
              <a:gdLst/>
              <a:ahLst/>
              <a:cxnLst/>
              <a:rect l="l" t="t" r="r" b="b"/>
              <a:pathLst>
                <a:path w="10807" h="11815" extrusionOk="0">
                  <a:moveTo>
                    <a:pt x="6459" y="662"/>
                  </a:moveTo>
                  <a:cubicBezTo>
                    <a:pt x="6868" y="662"/>
                    <a:pt x="7183" y="977"/>
                    <a:pt x="7183" y="1355"/>
                  </a:cubicBezTo>
                  <a:cubicBezTo>
                    <a:pt x="7183" y="1765"/>
                    <a:pt x="6868" y="2080"/>
                    <a:pt x="6459" y="2080"/>
                  </a:cubicBezTo>
                  <a:lnTo>
                    <a:pt x="6459" y="1702"/>
                  </a:lnTo>
                  <a:cubicBezTo>
                    <a:pt x="6459" y="1513"/>
                    <a:pt x="6301" y="1355"/>
                    <a:pt x="6112" y="1355"/>
                  </a:cubicBezTo>
                  <a:lnTo>
                    <a:pt x="4726" y="1355"/>
                  </a:lnTo>
                  <a:cubicBezTo>
                    <a:pt x="4537" y="1355"/>
                    <a:pt x="4379" y="1513"/>
                    <a:pt x="4379" y="1702"/>
                  </a:cubicBezTo>
                  <a:lnTo>
                    <a:pt x="4379" y="2080"/>
                  </a:lnTo>
                  <a:cubicBezTo>
                    <a:pt x="3970" y="2017"/>
                    <a:pt x="3655" y="1702"/>
                    <a:pt x="3655" y="1355"/>
                  </a:cubicBezTo>
                  <a:cubicBezTo>
                    <a:pt x="3655" y="977"/>
                    <a:pt x="3970" y="662"/>
                    <a:pt x="4379" y="662"/>
                  </a:cubicBezTo>
                  <a:close/>
                  <a:moveTo>
                    <a:pt x="5387" y="4128"/>
                  </a:moveTo>
                  <a:cubicBezTo>
                    <a:pt x="5608" y="4128"/>
                    <a:pt x="5766" y="4285"/>
                    <a:pt x="5766" y="4474"/>
                  </a:cubicBezTo>
                  <a:lnTo>
                    <a:pt x="5766" y="4821"/>
                  </a:lnTo>
                  <a:lnTo>
                    <a:pt x="6112" y="4821"/>
                  </a:lnTo>
                  <a:cubicBezTo>
                    <a:pt x="6711" y="4821"/>
                    <a:pt x="7120" y="5293"/>
                    <a:pt x="7120" y="5860"/>
                  </a:cubicBezTo>
                  <a:cubicBezTo>
                    <a:pt x="7120" y="6049"/>
                    <a:pt x="6963" y="6207"/>
                    <a:pt x="6774" y="6207"/>
                  </a:cubicBezTo>
                  <a:cubicBezTo>
                    <a:pt x="6585" y="6207"/>
                    <a:pt x="6427" y="6049"/>
                    <a:pt x="6427" y="5860"/>
                  </a:cubicBezTo>
                  <a:cubicBezTo>
                    <a:pt x="6427" y="5640"/>
                    <a:pt x="6270" y="5482"/>
                    <a:pt x="6081" y="5482"/>
                  </a:cubicBezTo>
                  <a:lnTo>
                    <a:pt x="5703" y="5482"/>
                  </a:lnTo>
                  <a:lnTo>
                    <a:pt x="5703" y="6868"/>
                  </a:lnTo>
                  <a:lnTo>
                    <a:pt x="6081" y="6868"/>
                  </a:lnTo>
                  <a:cubicBezTo>
                    <a:pt x="6648" y="6868"/>
                    <a:pt x="7089" y="7341"/>
                    <a:pt x="7089" y="7908"/>
                  </a:cubicBezTo>
                  <a:lnTo>
                    <a:pt x="7089" y="8601"/>
                  </a:lnTo>
                  <a:cubicBezTo>
                    <a:pt x="7089" y="9200"/>
                    <a:pt x="6616" y="9641"/>
                    <a:pt x="6081" y="9641"/>
                  </a:cubicBezTo>
                  <a:lnTo>
                    <a:pt x="5703" y="9641"/>
                  </a:lnTo>
                  <a:lnTo>
                    <a:pt x="5703" y="9987"/>
                  </a:lnTo>
                  <a:cubicBezTo>
                    <a:pt x="5703" y="10176"/>
                    <a:pt x="5545" y="10334"/>
                    <a:pt x="5356" y="10334"/>
                  </a:cubicBezTo>
                  <a:cubicBezTo>
                    <a:pt x="5167" y="10334"/>
                    <a:pt x="5009" y="10176"/>
                    <a:pt x="5009" y="9987"/>
                  </a:cubicBezTo>
                  <a:lnTo>
                    <a:pt x="5009" y="9704"/>
                  </a:lnTo>
                  <a:lnTo>
                    <a:pt x="4631" y="9704"/>
                  </a:lnTo>
                  <a:cubicBezTo>
                    <a:pt x="4064" y="9704"/>
                    <a:pt x="3623" y="9231"/>
                    <a:pt x="3623" y="8664"/>
                  </a:cubicBezTo>
                  <a:cubicBezTo>
                    <a:pt x="3623" y="8475"/>
                    <a:pt x="3781" y="8318"/>
                    <a:pt x="3970" y="8318"/>
                  </a:cubicBezTo>
                  <a:cubicBezTo>
                    <a:pt x="4159" y="8318"/>
                    <a:pt x="4316" y="8475"/>
                    <a:pt x="4316" y="8664"/>
                  </a:cubicBezTo>
                  <a:cubicBezTo>
                    <a:pt x="4316" y="8885"/>
                    <a:pt x="4505" y="9042"/>
                    <a:pt x="4694" y="9042"/>
                  </a:cubicBezTo>
                  <a:lnTo>
                    <a:pt x="5041" y="9042"/>
                  </a:lnTo>
                  <a:lnTo>
                    <a:pt x="5041" y="7625"/>
                  </a:lnTo>
                  <a:lnTo>
                    <a:pt x="4694" y="7625"/>
                  </a:lnTo>
                  <a:lnTo>
                    <a:pt x="4694" y="7593"/>
                  </a:lnTo>
                  <a:cubicBezTo>
                    <a:pt x="4096" y="7593"/>
                    <a:pt x="3655" y="7120"/>
                    <a:pt x="3655" y="6553"/>
                  </a:cubicBezTo>
                  <a:lnTo>
                    <a:pt x="3655" y="5860"/>
                  </a:lnTo>
                  <a:cubicBezTo>
                    <a:pt x="3655" y="5262"/>
                    <a:pt x="4127" y="4821"/>
                    <a:pt x="4694" y="4821"/>
                  </a:cubicBezTo>
                  <a:lnTo>
                    <a:pt x="5041" y="4821"/>
                  </a:lnTo>
                  <a:lnTo>
                    <a:pt x="5041" y="4474"/>
                  </a:lnTo>
                  <a:cubicBezTo>
                    <a:pt x="5041" y="4285"/>
                    <a:pt x="5198" y="4128"/>
                    <a:pt x="5387" y="4128"/>
                  </a:cubicBezTo>
                  <a:close/>
                  <a:moveTo>
                    <a:pt x="4379" y="0"/>
                  </a:moveTo>
                  <a:cubicBezTo>
                    <a:pt x="3623" y="0"/>
                    <a:pt x="2993" y="662"/>
                    <a:pt x="2993" y="1387"/>
                  </a:cubicBezTo>
                  <a:cubicBezTo>
                    <a:pt x="2993" y="2143"/>
                    <a:pt x="3623" y="2773"/>
                    <a:pt x="4379" y="2773"/>
                  </a:cubicBezTo>
                  <a:lnTo>
                    <a:pt x="4379" y="2899"/>
                  </a:lnTo>
                  <a:cubicBezTo>
                    <a:pt x="3781" y="3025"/>
                    <a:pt x="3277" y="3277"/>
                    <a:pt x="2804" y="3592"/>
                  </a:cubicBezTo>
                  <a:lnTo>
                    <a:pt x="2332" y="3056"/>
                  </a:lnTo>
                  <a:lnTo>
                    <a:pt x="2584" y="2804"/>
                  </a:lnTo>
                  <a:cubicBezTo>
                    <a:pt x="2710" y="2710"/>
                    <a:pt x="2710" y="2458"/>
                    <a:pt x="2615" y="2332"/>
                  </a:cubicBezTo>
                  <a:lnTo>
                    <a:pt x="1701" y="1292"/>
                  </a:lnTo>
                  <a:cubicBezTo>
                    <a:pt x="1630" y="1203"/>
                    <a:pt x="1529" y="1165"/>
                    <a:pt x="1432" y="1165"/>
                  </a:cubicBezTo>
                  <a:cubicBezTo>
                    <a:pt x="1357" y="1165"/>
                    <a:pt x="1284" y="1188"/>
                    <a:pt x="1229" y="1229"/>
                  </a:cubicBezTo>
                  <a:lnTo>
                    <a:pt x="158" y="2143"/>
                  </a:lnTo>
                  <a:cubicBezTo>
                    <a:pt x="0" y="2269"/>
                    <a:pt x="0" y="2489"/>
                    <a:pt x="126" y="2615"/>
                  </a:cubicBezTo>
                  <a:lnTo>
                    <a:pt x="1040" y="3686"/>
                  </a:lnTo>
                  <a:cubicBezTo>
                    <a:pt x="1090" y="3770"/>
                    <a:pt x="1183" y="3809"/>
                    <a:pt x="1279" y="3809"/>
                  </a:cubicBezTo>
                  <a:cubicBezTo>
                    <a:pt x="1365" y="3809"/>
                    <a:pt x="1453" y="3777"/>
                    <a:pt x="1512" y="3718"/>
                  </a:cubicBezTo>
                  <a:lnTo>
                    <a:pt x="1764" y="3497"/>
                  </a:lnTo>
                  <a:lnTo>
                    <a:pt x="2237" y="4033"/>
                  </a:lnTo>
                  <a:cubicBezTo>
                    <a:pt x="1418" y="4852"/>
                    <a:pt x="914" y="5986"/>
                    <a:pt x="914" y="7247"/>
                  </a:cubicBezTo>
                  <a:cubicBezTo>
                    <a:pt x="914" y="9735"/>
                    <a:pt x="2930" y="11815"/>
                    <a:pt x="5387" y="11815"/>
                  </a:cubicBezTo>
                  <a:cubicBezTo>
                    <a:pt x="7876" y="11815"/>
                    <a:pt x="9893" y="9798"/>
                    <a:pt x="9893" y="7247"/>
                  </a:cubicBezTo>
                  <a:cubicBezTo>
                    <a:pt x="9893" y="5986"/>
                    <a:pt x="9389" y="4852"/>
                    <a:pt x="8538" y="4033"/>
                  </a:cubicBezTo>
                  <a:lnTo>
                    <a:pt x="9011" y="3497"/>
                  </a:lnTo>
                  <a:lnTo>
                    <a:pt x="9294" y="3718"/>
                  </a:lnTo>
                  <a:cubicBezTo>
                    <a:pt x="9368" y="3777"/>
                    <a:pt x="9450" y="3809"/>
                    <a:pt x="9528" y="3809"/>
                  </a:cubicBezTo>
                  <a:cubicBezTo>
                    <a:pt x="9616" y="3809"/>
                    <a:pt x="9700" y="3770"/>
                    <a:pt x="9767" y="3686"/>
                  </a:cubicBezTo>
                  <a:lnTo>
                    <a:pt x="10680" y="2615"/>
                  </a:lnTo>
                  <a:cubicBezTo>
                    <a:pt x="10806" y="2458"/>
                    <a:pt x="10806" y="2269"/>
                    <a:pt x="10649" y="2143"/>
                  </a:cubicBezTo>
                  <a:lnTo>
                    <a:pt x="9578" y="1229"/>
                  </a:lnTo>
                  <a:cubicBezTo>
                    <a:pt x="9509" y="1188"/>
                    <a:pt x="9434" y="1165"/>
                    <a:pt x="9361" y="1165"/>
                  </a:cubicBezTo>
                  <a:cubicBezTo>
                    <a:pt x="9267" y="1165"/>
                    <a:pt x="9176" y="1203"/>
                    <a:pt x="9105" y="1292"/>
                  </a:cubicBezTo>
                  <a:lnTo>
                    <a:pt x="8191" y="2332"/>
                  </a:lnTo>
                  <a:cubicBezTo>
                    <a:pt x="8065" y="2489"/>
                    <a:pt x="8065" y="2710"/>
                    <a:pt x="8223" y="2804"/>
                  </a:cubicBezTo>
                  <a:lnTo>
                    <a:pt x="8506" y="3056"/>
                  </a:lnTo>
                  <a:lnTo>
                    <a:pt x="8034" y="3592"/>
                  </a:lnTo>
                  <a:cubicBezTo>
                    <a:pt x="7561" y="3245"/>
                    <a:pt x="7057" y="3025"/>
                    <a:pt x="6459" y="2899"/>
                  </a:cubicBezTo>
                  <a:lnTo>
                    <a:pt x="6459" y="2773"/>
                  </a:lnTo>
                  <a:cubicBezTo>
                    <a:pt x="7215" y="2773"/>
                    <a:pt x="7845" y="2143"/>
                    <a:pt x="7845" y="1387"/>
                  </a:cubicBezTo>
                  <a:cubicBezTo>
                    <a:pt x="7845" y="662"/>
                    <a:pt x="7215" y="0"/>
                    <a:pt x="645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666" name="Google Shape;9666;p83"/>
          <p:cNvGrpSpPr/>
          <p:nvPr/>
        </p:nvGrpSpPr>
        <p:grpSpPr>
          <a:xfrm>
            <a:off x="8254507" y="3225222"/>
            <a:ext cx="469253" cy="465511"/>
            <a:chOff x="1672375" y="3982600"/>
            <a:chExt cx="297750" cy="295375"/>
          </a:xfrm>
        </p:grpSpPr>
        <p:sp>
          <p:nvSpPr>
            <p:cNvPr id="9667" name="Google Shape;9667;p83"/>
            <p:cNvSpPr/>
            <p:nvPr/>
          </p:nvSpPr>
          <p:spPr>
            <a:xfrm>
              <a:off x="1796825" y="3982600"/>
              <a:ext cx="51225" cy="51225"/>
            </a:xfrm>
            <a:custGeom>
              <a:avLst/>
              <a:gdLst/>
              <a:ahLst/>
              <a:cxnLst/>
              <a:rect l="l" t="t" r="r" b="b"/>
              <a:pathLst>
                <a:path w="2049" h="2049" extrusionOk="0">
                  <a:moveTo>
                    <a:pt x="1008" y="1"/>
                  </a:moveTo>
                  <a:cubicBezTo>
                    <a:pt x="441" y="1"/>
                    <a:pt x="0" y="442"/>
                    <a:pt x="0" y="1009"/>
                  </a:cubicBezTo>
                  <a:cubicBezTo>
                    <a:pt x="0" y="1576"/>
                    <a:pt x="441" y="2048"/>
                    <a:pt x="1008" y="2048"/>
                  </a:cubicBezTo>
                  <a:cubicBezTo>
                    <a:pt x="1576" y="2048"/>
                    <a:pt x="2048" y="1576"/>
                    <a:pt x="2048" y="1009"/>
                  </a:cubicBezTo>
                  <a:cubicBezTo>
                    <a:pt x="2048" y="442"/>
                    <a:pt x="1576" y="1"/>
                    <a:pt x="100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68" name="Google Shape;9668;p83"/>
            <p:cNvSpPr/>
            <p:nvPr/>
          </p:nvSpPr>
          <p:spPr>
            <a:xfrm>
              <a:off x="1672375" y="4092075"/>
              <a:ext cx="297750" cy="185900"/>
            </a:xfrm>
            <a:custGeom>
              <a:avLst/>
              <a:gdLst/>
              <a:ahLst/>
              <a:cxnLst/>
              <a:rect l="l" t="t" r="r" b="b"/>
              <a:pathLst>
                <a:path w="11910" h="7436" extrusionOk="0">
                  <a:moveTo>
                    <a:pt x="3498" y="1"/>
                  </a:moveTo>
                  <a:cubicBezTo>
                    <a:pt x="2174" y="316"/>
                    <a:pt x="1418" y="820"/>
                    <a:pt x="1418" y="1482"/>
                  </a:cubicBezTo>
                  <a:cubicBezTo>
                    <a:pt x="1418" y="2112"/>
                    <a:pt x="2080" y="2553"/>
                    <a:pt x="3088" y="2868"/>
                  </a:cubicBezTo>
                  <a:lnTo>
                    <a:pt x="1891" y="5357"/>
                  </a:lnTo>
                  <a:lnTo>
                    <a:pt x="1765" y="5357"/>
                  </a:lnTo>
                  <a:cubicBezTo>
                    <a:pt x="788" y="5357"/>
                    <a:pt x="1" y="5766"/>
                    <a:pt x="1" y="6365"/>
                  </a:cubicBezTo>
                  <a:cubicBezTo>
                    <a:pt x="1" y="6963"/>
                    <a:pt x="757" y="7404"/>
                    <a:pt x="1765" y="7404"/>
                  </a:cubicBezTo>
                  <a:cubicBezTo>
                    <a:pt x="2804" y="7404"/>
                    <a:pt x="3498" y="6963"/>
                    <a:pt x="3498" y="6365"/>
                  </a:cubicBezTo>
                  <a:cubicBezTo>
                    <a:pt x="3498" y="5987"/>
                    <a:pt x="3151" y="5609"/>
                    <a:pt x="2615" y="5451"/>
                  </a:cubicBezTo>
                  <a:lnTo>
                    <a:pt x="3781" y="3025"/>
                  </a:lnTo>
                  <a:cubicBezTo>
                    <a:pt x="4348" y="3151"/>
                    <a:pt x="4978" y="3183"/>
                    <a:pt x="5608" y="3214"/>
                  </a:cubicBezTo>
                  <a:lnTo>
                    <a:pt x="5608" y="5388"/>
                  </a:lnTo>
                  <a:cubicBezTo>
                    <a:pt x="4758" y="5451"/>
                    <a:pt x="4222" y="5892"/>
                    <a:pt x="4222" y="6396"/>
                  </a:cubicBezTo>
                  <a:cubicBezTo>
                    <a:pt x="4222" y="6995"/>
                    <a:pt x="4978" y="7436"/>
                    <a:pt x="5955" y="7436"/>
                  </a:cubicBezTo>
                  <a:cubicBezTo>
                    <a:pt x="6932" y="7436"/>
                    <a:pt x="7688" y="6995"/>
                    <a:pt x="7688" y="6396"/>
                  </a:cubicBezTo>
                  <a:cubicBezTo>
                    <a:pt x="7688" y="5892"/>
                    <a:pt x="7089" y="5451"/>
                    <a:pt x="6302" y="5388"/>
                  </a:cubicBezTo>
                  <a:lnTo>
                    <a:pt x="6302" y="3214"/>
                  </a:lnTo>
                  <a:cubicBezTo>
                    <a:pt x="6932" y="3214"/>
                    <a:pt x="7562" y="3151"/>
                    <a:pt x="8129" y="3025"/>
                  </a:cubicBezTo>
                  <a:lnTo>
                    <a:pt x="9295" y="5451"/>
                  </a:lnTo>
                  <a:cubicBezTo>
                    <a:pt x="8759" y="5609"/>
                    <a:pt x="8381" y="5987"/>
                    <a:pt x="8381" y="6365"/>
                  </a:cubicBezTo>
                  <a:cubicBezTo>
                    <a:pt x="8381" y="6963"/>
                    <a:pt x="9137" y="7404"/>
                    <a:pt x="10114" y="7404"/>
                  </a:cubicBezTo>
                  <a:cubicBezTo>
                    <a:pt x="11122" y="7404"/>
                    <a:pt x="11909" y="6963"/>
                    <a:pt x="11909" y="6365"/>
                  </a:cubicBezTo>
                  <a:cubicBezTo>
                    <a:pt x="11909" y="5766"/>
                    <a:pt x="11122" y="5357"/>
                    <a:pt x="10145" y="5357"/>
                  </a:cubicBezTo>
                  <a:lnTo>
                    <a:pt x="10019" y="5357"/>
                  </a:lnTo>
                  <a:lnTo>
                    <a:pt x="8822" y="2868"/>
                  </a:lnTo>
                  <a:cubicBezTo>
                    <a:pt x="9830" y="2584"/>
                    <a:pt x="10492" y="2112"/>
                    <a:pt x="10492" y="1482"/>
                  </a:cubicBezTo>
                  <a:cubicBezTo>
                    <a:pt x="10492" y="820"/>
                    <a:pt x="9736" y="316"/>
                    <a:pt x="8381" y="1"/>
                  </a:cubicBezTo>
                  <a:lnTo>
                    <a:pt x="8381" y="64"/>
                  </a:lnTo>
                  <a:lnTo>
                    <a:pt x="8381" y="1450"/>
                  </a:lnTo>
                  <a:cubicBezTo>
                    <a:pt x="8381" y="1639"/>
                    <a:pt x="8223" y="1797"/>
                    <a:pt x="8034" y="1797"/>
                  </a:cubicBezTo>
                  <a:lnTo>
                    <a:pt x="3876" y="1797"/>
                  </a:lnTo>
                  <a:cubicBezTo>
                    <a:pt x="3655" y="1797"/>
                    <a:pt x="3498" y="1639"/>
                    <a:pt x="3498" y="1450"/>
                  </a:cubicBezTo>
                  <a:lnTo>
                    <a:pt x="3498" y="64"/>
                  </a:lnTo>
                  <a:lnTo>
                    <a:pt x="3498"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69" name="Google Shape;9669;p83"/>
            <p:cNvSpPr/>
            <p:nvPr/>
          </p:nvSpPr>
          <p:spPr>
            <a:xfrm>
              <a:off x="1778700" y="4051125"/>
              <a:ext cx="86675" cy="69325"/>
            </a:xfrm>
            <a:custGeom>
              <a:avLst/>
              <a:gdLst/>
              <a:ahLst/>
              <a:cxnLst/>
              <a:rect l="l" t="t" r="r" b="b"/>
              <a:pathLst>
                <a:path w="3467" h="2773" extrusionOk="0">
                  <a:moveTo>
                    <a:pt x="1733" y="1"/>
                  </a:moveTo>
                  <a:cubicBezTo>
                    <a:pt x="788" y="1"/>
                    <a:pt x="1" y="757"/>
                    <a:pt x="1" y="1733"/>
                  </a:cubicBezTo>
                  <a:lnTo>
                    <a:pt x="1" y="2773"/>
                  </a:lnTo>
                  <a:lnTo>
                    <a:pt x="3466" y="2773"/>
                  </a:lnTo>
                  <a:lnTo>
                    <a:pt x="3466" y="1733"/>
                  </a:lnTo>
                  <a:cubicBezTo>
                    <a:pt x="3466" y="788"/>
                    <a:pt x="2679" y="1"/>
                    <a:pt x="173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670" name="Google Shape;9670;p83"/>
          <p:cNvGrpSpPr/>
          <p:nvPr/>
        </p:nvGrpSpPr>
        <p:grpSpPr>
          <a:xfrm>
            <a:off x="6510497" y="3844149"/>
            <a:ext cx="466772" cy="466772"/>
            <a:chOff x="3497300" y="3227275"/>
            <a:chExt cx="296175" cy="296175"/>
          </a:xfrm>
        </p:grpSpPr>
        <p:sp>
          <p:nvSpPr>
            <p:cNvPr id="9671" name="Google Shape;9671;p83"/>
            <p:cNvSpPr/>
            <p:nvPr/>
          </p:nvSpPr>
          <p:spPr>
            <a:xfrm>
              <a:off x="3609925" y="3339900"/>
              <a:ext cx="69350" cy="68550"/>
            </a:xfrm>
            <a:custGeom>
              <a:avLst/>
              <a:gdLst/>
              <a:ahLst/>
              <a:cxnLst/>
              <a:rect l="l" t="t" r="r" b="b"/>
              <a:pathLst>
                <a:path w="2774" h="2742" extrusionOk="0">
                  <a:moveTo>
                    <a:pt x="1387" y="1"/>
                  </a:moveTo>
                  <a:cubicBezTo>
                    <a:pt x="631" y="1"/>
                    <a:pt x="1" y="631"/>
                    <a:pt x="1" y="1355"/>
                  </a:cubicBezTo>
                  <a:cubicBezTo>
                    <a:pt x="1" y="2112"/>
                    <a:pt x="631" y="2742"/>
                    <a:pt x="1387" y="2742"/>
                  </a:cubicBezTo>
                  <a:cubicBezTo>
                    <a:pt x="2143" y="2742"/>
                    <a:pt x="2773" y="2112"/>
                    <a:pt x="2773" y="1355"/>
                  </a:cubicBezTo>
                  <a:cubicBezTo>
                    <a:pt x="2773" y="631"/>
                    <a:pt x="2143" y="1"/>
                    <a:pt x="138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72" name="Google Shape;9672;p83"/>
            <p:cNvSpPr/>
            <p:nvPr/>
          </p:nvSpPr>
          <p:spPr>
            <a:xfrm>
              <a:off x="3531175" y="3227275"/>
              <a:ext cx="86650" cy="86675"/>
            </a:xfrm>
            <a:custGeom>
              <a:avLst/>
              <a:gdLst/>
              <a:ahLst/>
              <a:cxnLst/>
              <a:rect l="l" t="t" r="r" b="b"/>
              <a:pathLst>
                <a:path w="3466" h="3467" extrusionOk="0">
                  <a:moveTo>
                    <a:pt x="1733" y="1"/>
                  </a:moveTo>
                  <a:cubicBezTo>
                    <a:pt x="788" y="1"/>
                    <a:pt x="0" y="788"/>
                    <a:pt x="0" y="1733"/>
                  </a:cubicBezTo>
                  <a:cubicBezTo>
                    <a:pt x="0" y="2678"/>
                    <a:pt x="788" y="3466"/>
                    <a:pt x="1733" y="3466"/>
                  </a:cubicBezTo>
                  <a:cubicBezTo>
                    <a:pt x="2741" y="3466"/>
                    <a:pt x="3466" y="2678"/>
                    <a:pt x="3466" y="1733"/>
                  </a:cubicBezTo>
                  <a:cubicBezTo>
                    <a:pt x="3466" y="788"/>
                    <a:pt x="2678" y="1"/>
                    <a:pt x="173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73" name="Google Shape;9673;p83"/>
            <p:cNvSpPr/>
            <p:nvPr/>
          </p:nvSpPr>
          <p:spPr>
            <a:xfrm>
              <a:off x="3670575" y="3227275"/>
              <a:ext cx="86675" cy="86675"/>
            </a:xfrm>
            <a:custGeom>
              <a:avLst/>
              <a:gdLst/>
              <a:ahLst/>
              <a:cxnLst/>
              <a:rect l="l" t="t" r="r" b="b"/>
              <a:pathLst>
                <a:path w="3467" h="3467" extrusionOk="0">
                  <a:moveTo>
                    <a:pt x="1733" y="1"/>
                  </a:moveTo>
                  <a:cubicBezTo>
                    <a:pt x="788" y="1"/>
                    <a:pt x="1" y="788"/>
                    <a:pt x="1" y="1733"/>
                  </a:cubicBezTo>
                  <a:cubicBezTo>
                    <a:pt x="1" y="2678"/>
                    <a:pt x="788" y="3466"/>
                    <a:pt x="1733" y="3466"/>
                  </a:cubicBezTo>
                  <a:cubicBezTo>
                    <a:pt x="2679" y="3466"/>
                    <a:pt x="3466" y="2678"/>
                    <a:pt x="3466" y="1733"/>
                  </a:cubicBezTo>
                  <a:cubicBezTo>
                    <a:pt x="3466" y="788"/>
                    <a:pt x="2679" y="1"/>
                    <a:pt x="173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74" name="Google Shape;9674;p83"/>
            <p:cNvSpPr/>
            <p:nvPr/>
          </p:nvSpPr>
          <p:spPr>
            <a:xfrm>
              <a:off x="3622525" y="3421825"/>
              <a:ext cx="41775" cy="25225"/>
            </a:xfrm>
            <a:custGeom>
              <a:avLst/>
              <a:gdLst/>
              <a:ahLst/>
              <a:cxnLst/>
              <a:rect l="l" t="t" r="r" b="b"/>
              <a:pathLst>
                <a:path w="1671" h="1009" extrusionOk="0">
                  <a:moveTo>
                    <a:pt x="1" y="0"/>
                  </a:moveTo>
                  <a:lnTo>
                    <a:pt x="851" y="1008"/>
                  </a:lnTo>
                  <a:lnTo>
                    <a:pt x="1671" y="0"/>
                  </a:lnTo>
                  <a:lnTo>
                    <a:pt x="1671" y="0"/>
                  </a:lnTo>
                  <a:cubicBezTo>
                    <a:pt x="1450" y="126"/>
                    <a:pt x="1167" y="158"/>
                    <a:pt x="851" y="158"/>
                  </a:cubicBezTo>
                  <a:cubicBezTo>
                    <a:pt x="568" y="158"/>
                    <a:pt x="284" y="95"/>
                    <a:pt x="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75" name="Google Shape;9675;p83"/>
            <p:cNvSpPr/>
            <p:nvPr/>
          </p:nvSpPr>
          <p:spPr>
            <a:xfrm>
              <a:off x="3566600" y="3416300"/>
              <a:ext cx="70125" cy="106350"/>
            </a:xfrm>
            <a:custGeom>
              <a:avLst/>
              <a:gdLst/>
              <a:ahLst/>
              <a:cxnLst/>
              <a:rect l="l" t="t" r="r" b="b"/>
              <a:pathLst>
                <a:path w="2805" h="4254" extrusionOk="0">
                  <a:moveTo>
                    <a:pt x="1261" y="1"/>
                  </a:moveTo>
                  <a:cubicBezTo>
                    <a:pt x="474" y="599"/>
                    <a:pt x="1" y="1513"/>
                    <a:pt x="1" y="2490"/>
                  </a:cubicBezTo>
                  <a:lnTo>
                    <a:pt x="1" y="3907"/>
                  </a:lnTo>
                  <a:cubicBezTo>
                    <a:pt x="1" y="4096"/>
                    <a:pt x="158" y="4254"/>
                    <a:pt x="379" y="4254"/>
                  </a:cubicBezTo>
                  <a:lnTo>
                    <a:pt x="2805" y="4254"/>
                  </a:lnTo>
                  <a:lnTo>
                    <a:pt x="2805" y="1891"/>
                  </a:lnTo>
                  <a:lnTo>
                    <a:pt x="126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76" name="Google Shape;9676;p83"/>
            <p:cNvSpPr/>
            <p:nvPr/>
          </p:nvSpPr>
          <p:spPr>
            <a:xfrm>
              <a:off x="3653250" y="3417100"/>
              <a:ext cx="70125" cy="106350"/>
            </a:xfrm>
            <a:custGeom>
              <a:avLst/>
              <a:gdLst/>
              <a:ahLst/>
              <a:cxnLst/>
              <a:rect l="l" t="t" r="r" b="b"/>
              <a:pathLst>
                <a:path w="2805" h="4254" extrusionOk="0">
                  <a:moveTo>
                    <a:pt x="1544" y="0"/>
                  </a:moveTo>
                  <a:lnTo>
                    <a:pt x="1" y="1890"/>
                  </a:lnTo>
                  <a:lnTo>
                    <a:pt x="1" y="4253"/>
                  </a:lnTo>
                  <a:lnTo>
                    <a:pt x="2458" y="4253"/>
                  </a:lnTo>
                  <a:cubicBezTo>
                    <a:pt x="2647" y="4253"/>
                    <a:pt x="2804" y="4096"/>
                    <a:pt x="2804" y="3907"/>
                  </a:cubicBezTo>
                  <a:lnTo>
                    <a:pt x="2804" y="2489"/>
                  </a:lnTo>
                  <a:cubicBezTo>
                    <a:pt x="2773" y="1481"/>
                    <a:pt x="2300" y="567"/>
                    <a:pt x="154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77" name="Google Shape;9677;p83"/>
            <p:cNvSpPr/>
            <p:nvPr/>
          </p:nvSpPr>
          <p:spPr>
            <a:xfrm>
              <a:off x="3655625" y="3310775"/>
              <a:ext cx="137850" cy="108700"/>
            </a:xfrm>
            <a:custGeom>
              <a:avLst/>
              <a:gdLst/>
              <a:ahLst/>
              <a:cxnLst/>
              <a:rect l="l" t="t" r="r" b="b"/>
              <a:pathLst>
                <a:path w="5514" h="4348" extrusionOk="0">
                  <a:moveTo>
                    <a:pt x="3686" y="1512"/>
                  </a:moveTo>
                  <a:cubicBezTo>
                    <a:pt x="3907" y="1512"/>
                    <a:pt x="4064" y="1670"/>
                    <a:pt x="4064" y="1859"/>
                  </a:cubicBezTo>
                  <a:cubicBezTo>
                    <a:pt x="4064" y="2048"/>
                    <a:pt x="3907" y="2205"/>
                    <a:pt x="3686" y="2205"/>
                  </a:cubicBezTo>
                  <a:lnTo>
                    <a:pt x="2993" y="2205"/>
                  </a:lnTo>
                  <a:cubicBezTo>
                    <a:pt x="2804" y="2205"/>
                    <a:pt x="2646" y="2048"/>
                    <a:pt x="2646" y="1859"/>
                  </a:cubicBezTo>
                  <a:cubicBezTo>
                    <a:pt x="2646" y="1670"/>
                    <a:pt x="2804" y="1512"/>
                    <a:pt x="2993" y="1512"/>
                  </a:cubicBezTo>
                  <a:close/>
                  <a:moveTo>
                    <a:pt x="4127" y="0"/>
                  </a:moveTo>
                  <a:cubicBezTo>
                    <a:pt x="3686" y="536"/>
                    <a:pt x="3056" y="851"/>
                    <a:pt x="2331" y="851"/>
                  </a:cubicBezTo>
                  <a:cubicBezTo>
                    <a:pt x="1607" y="851"/>
                    <a:pt x="977" y="504"/>
                    <a:pt x="536" y="63"/>
                  </a:cubicBezTo>
                  <a:cubicBezTo>
                    <a:pt x="347" y="221"/>
                    <a:pt x="158" y="378"/>
                    <a:pt x="0" y="567"/>
                  </a:cubicBezTo>
                  <a:cubicBezTo>
                    <a:pt x="945" y="756"/>
                    <a:pt x="1638" y="1575"/>
                    <a:pt x="1638" y="2615"/>
                  </a:cubicBezTo>
                  <a:cubicBezTo>
                    <a:pt x="1638" y="2930"/>
                    <a:pt x="1575" y="3214"/>
                    <a:pt x="1449" y="3466"/>
                  </a:cubicBezTo>
                  <a:cubicBezTo>
                    <a:pt x="1859" y="3718"/>
                    <a:pt x="2205" y="4001"/>
                    <a:pt x="2520" y="4348"/>
                  </a:cubicBezTo>
                  <a:lnTo>
                    <a:pt x="5167" y="4348"/>
                  </a:lnTo>
                  <a:cubicBezTo>
                    <a:pt x="5356" y="4348"/>
                    <a:pt x="5513" y="4190"/>
                    <a:pt x="5513" y="4001"/>
                  </a:cubicBezTo>
                  <a:lnTo>
                    <a:pt x="5513" y="2615"/>
                  </a:lnTo>
                  <a:cubicBezTo>
                    <a:pt x="5482" y="1512"/>
                    <a:pt x="4915" y="567"/>
                    <a:pt x="412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78" name="Google Shape;9678;p83"/>
            <p:cNvSpPr/>
            <p:nvPr/>
          </p:nvSpPr>
          <p:spPr>
            <a:xfrm>
              <a:off x="3497300" y="3309975"/>
              <a:ext cx="136275" cy="108725"/>
            </a:xfrm>
            <a:custGeom>
              <a:avLst/>
              <a:gdLst/>
              <a:ahLst/>
              <a:cxnLst/>
              <a:rect l="l" t="t" r="r" b="b"/>
              <a:pathLst>
                <a:path w="5451" h="4349" extrusionOk="0">
                  <a:moveTo>
                    <a:pt x="2426" y="1544"/>
                  </a:moveTo>
                  <a:cubicBezTo>
                    <a:pt x="2615" y="1544"/>
                    <a:pt x="2773" y="1702"/>
                    <a:pt x="2773" y="1891"/>
                  </a:cubicBezTo>
                  <a:cubicBezTo>
                    <a:pt x="2773" y="2080"/>
                    <a:pt x="2615" y="2237"/>
                    <a:pt x="2426" y="2237"/>
                  </a:cubicBezTo>
                  <a:lnTo>
                    <a:pt x="1733" y="2237"/>
                  </a:lnTo>
                  <a:cubicBezTo>
                    <a:pt x="1513" y="2237"/>
                    <a:pt x="1355" y="2080"/>
                    <a:pt x="1355" y="1891"/>
                  </a:cubicBezTo>
                  <a:cubicBezTo>
                    <a:pt x="1355" y="1702"/>
                    <a:pt x="1513" y="1544"/>
                    <a:pt x="1733" y="1544"/>
                  </a:cubicBezTo>
                  <a:close/>
                  <a:moveTo>
                    <a:pt x="1324" y="1"/>
                  </a:moveTo>
                  <a:cubicBezTo>
                    <a:pt x="536" y="568"/>
                    <a:pt x="1" y="1513"/>
                    <a:pt x="1" y="2552"/>
                  </a:cubicBezTo>
                  <a:lnTo>
                    <a:pt x="1" y="3939"/>
                  </a:lnTo>
                  <a:cubicBezTo>
                    <a:pt x="1" y="4191"/>
                    <a:pt x="95" y="4348"/>
                    <a:pt x="316" y="4348"/>
                  </a:cubicBezTo>
                  <a:lnTo>
                    <a:pt x="2930" y="4348"/>
                  </a:lnTo>
                  <a:cubicBezTo>
                    <a:pt x="3214" y="3970"/>
                    <a:pt x="3561" y="3655"/>
                    <a:pt x="4002" y="3466"/>
                  </a:cubicBezTo>
                  <a:cubicBezTo>
                    <a:pt x="3876" y="3183"/>
                    <a:pt x="3813" y="2930"/>
                    <a:pt x="3813" y="2615"/>
                  </a:cubicBezTo>
                  <a:cubicBezTo>
                    <a:pt x="3813" y="1607"/>
                    <a:pt x="4506" y="757"/>
                    <a:pt x="5451" y="568"/>
                  </a:cubicBezTo>
                  <a:cubicBezTo>
                    <a:pt x="5293" y="347"/>
                    <a:pt x="5104" y="190"/>
                    <a:pt x="4915" y="32"/>
                  </a:cubicBezTo>
                  <a:cubicBezTo>
                    <a:pt x="4474" y="505"/>
                    <a:pt x="3844" y="820"/>
                    <a:pt x="3151" y="820"/>
                  </a:cubicBezTo>
                  <a:cubicBezTo>
                    <a:pt x="2426" y="820"/>
                    <a:pt x="1796" y="505"/>
                    <a:pt x="132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679" name="Google Shape;9679;p83"/>
          <p:cNvGrpSpPr/>
          <p:nvPr/>
        </p:nvGrpSpPr>
        <p:grpSpPr>
          <a:xfrm>
            <a:off x="6511127" y="4443342"/>
            <a:ext cx="465511" cy="463029"/>
            <a:chOff x="3497300" y="3591950"/>
            <a:chExt cx="295375" cy="293800"/>
          </a:xfrm>
        </p:grpSpPr>
        <p:sp>
          <p:nvSpPr>
            <p:cNvPr id="9680" name="Google Shape;9680;p83"/>
            <p:cNvSpPr/>
            <p:nvPr/>
          </p:nvSpPr>
          <p:spPr>
            <a:xfrm>
              <a:off x="3628825" y="3724275"/>
              <a:ext cx="18150" cy="16550"/>
            </a:xfrm>
            <a:custGeom>
              <a:avLst/>
              <a:gdLst/>
              <a:ahLst/>
              <a:cxnLst/>
              <a:rect l="l" t="t" r="r" b="b"/>
              <a:pathLst>
                <a:path w="726" h="662" extrusionOk="0">
                  <a:moveTo>
                    <a:pt x="375" y="0"/>
                  </a:moveTo>
                  <a:cubicBezTo>
                    <a:pt x="292" y="0"/>
                    <a:pt x="206" y="32"/>
                    <a:pt x="127" y="95"/>
                  </a:cubicBezTo>
                  <a:cubicBezTo>
                    <a:pt x="1" y="221"/>
                    <a:pt x="1" y="441"/>
                    <a:pt x="127" y="567"/>
                  </a:cubicBezTo>
                  <a:cubicBezTo>
                    <a:pt x="190" y="630"/>
                    <a:pt x="277" y="662"/>
                    <a:pt x="363" y="662"/>
                  </a:cubicBezTo>
                  <a:cubicBezTo>
                    <a:pt x="450" y="662"/>
                    <a:pt x="536" y="630"/>
                    <a:pt x="599" y="567"/>
                  </a:cubicBezTo>
                  <a:cubicBezTo>
                    <a:pt x="725" y="441"/>
                    <a:pt x="725" y="221"/>
                    <a:pt x="599" y="95"/>
                  </a:cubicBezTo>
                  <a:cubicBezTo>
                    <a:pt x="536" y="32"/>
                    <a:pt x="458" y="0"/>
                    <a:pt x="37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81" name="Google Shape;9681;p83"/>
            <p:cNvSpPr/>
            <p:nvPr/>
          </p:nvSpPr>
          <p:spPr>
            <a:xfrm>
              <a:off x="3590250" y="3689400"/>
              <a:ext cx="94525" cy="86675"/>
            </a:xfrm>
            <a:custGeom>
              <a:avLst/>
              <a:gdLst/>
              <a:ahLst/>
              <a:cxnLst/>
              <a:rect l="l" t="t" r="r" b="b"/>
              <a:pathLst>
                <a:path w="3781" h="3467" extrusionOk="0">
                  <a:moveTo>
                    <a:pt x="1922" y="710"/>
                  </a:moveTo>
                  <a:cubicBezTo>
                    <a:pt x="2190" y="710"/>
                    <a:pt x="2458" y="812"/>
                    <a:pt x="2647" y="1017"/>
                  </a:cubicBezTo>
                  <a:cubicBezTo>
                    <a:pt x="3088" y="1395"/>
                    <a:pt x="3088" y="2088"/>
                    <a:pt x="2647" y="2466"/>
                  </a:cubicBezTo>
                  <a:cubicBezTo>
                    <a:pt x="2458" y="2671"/>
                    <a:pt x="2190" y="2773"/>
                    <a:pt x="1922" y="2773"/>
                  </a:cubicBezTo>
                  <a:cubicBezTo>
                    <a:pt x="1654" y="2773"/>
                    <a:pt x="1386" y="2671"/>
                    <a:pt x="1197" y="2466"/>
                  </a:cubicBezTo>
                  <a:cubicBezTo>
                    <a:pt x="788" y="2088"/>
                    <a:pt x="788" y="1395"/>
                    <a:pt x="1197" y="1017"/>
                  </a:cubicBezTo>
                  <a:cubicBezTo>
                    <a:pt x="1386" y="812"/>
                    <a:pt x="1654" y="710"/>
                    <a:pt x="1922" y="710"/>
                  </a:cubicBezTo>
                  <a:close/>
                  <a:moveTo>
                    <a:pt x="1930" y="1"/>
                  </a:moveTo>
                  <a:cubicBezTo>
                    <a:pt x="1489" y="1"/>
                    <a:pt x="1040" y="182"/>
                    <a:pt x="693" y="544"/>
                  </a:cubicBezTo>
                  <a:cubicBezTo>
                    <a:pt x="0" y="1206"/>
                    <a:pt x="0" y="2309"/>
                    <a:pt x="693" y="2970"/>
                  </a:cubicBezTo>
                  <a:cubicBezTo>
                    <a:pt x="1024" y="3301"/>
                    <a:pt x="1473" y="3466"/>
                    <a:pt x="1918" y="3466"/>
                  </a:cubicBezTo>
                  <a:cubicBezTo>
                    <a:pt x="2363" y="3466"/>
                    <a:pt x="2804" y="3301"/>
                    <a:pt x="3119" y="2970"/>
                  </a:cubicBezTo>
                  <a:cubicBezTo>
                    <a:pt x="3781" y="2309"/>
                    <a:pt x="3781" y="1206"/>
                    <a:pt x="3119" y="544"/>
                  </a:cubicBezTo>
                  <a:cubicBezTo>
                    <a:pt x="2804" y="182"/>
                    <a:pt x="2371" y="1"/>
                    <a:pt x="193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82" name="Google Shape;9682;p83"/>
            <p:cNvSpPr/>
            <p:nvPr/>
          </p:nvSpPr>
          <p:spPr>
            <a:xfrm>
              <a:off x="3674525" y="3601400"/>
              <a:ext cx="118150" cy="118950"/>
            </a:xfrm>
            <a:custGeom>
              <a:avLst/>
              <a:gdLst/>
              <a:ahLst/>
              <a:cxnLst/>
              <a:rect l="l" t="t" r="r" b="b"/>
              <a:pathLst>
                <a:path w="4726" h="4758" extrusionOk="0">
                  <a:moveTo>
                    <a:pt x="3533" y="0"/>
                  </a:moveTo>
                  <a:cubicBezTo>
                    <a:pt x="3442" y="0"/>
                    <a:pt x="3355" y="32"/>
                    <a:pt x="3308" y="95"/>
                  </a:cubicBezTo>
                  <a:lnTo>
                    <a:pt x="0" y="3308"/>
                  </a:lnTo>
                  <a:cubicBezTo>
                    <a:pt x="410" y="3623"/>
                    <a:pt x="788" y="4127"/>
                    <a:pt x="1953" y="4758"/>
                  </a:cubicBezTo>
                  <a:lnTo>
                    <a:pt x="4600" y="2678"/>
                  </a:lnTo>
                  <a:cubicBezTo>
                    <a:pt x="4663" y="2615"/>
                    <a:pt x="4726" y="2521"/>
                    <a:pt x="4726" y="2395"/>
                  </a:cubicBezTo>
                  <a:cubicBezTo>
                    <a:pt x="4726" y="1544"/>
                    <a:pt x="4348" y="693"/>
                    <a:pt x="3781" y="95"/>
                  </a:cubicBezTo>
                  <a:cubicBezTo>
                    <a:pt x="3718" y="32"/>
                    <a:pt x="3623" y="0"/>
                    <a:pt x="353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83" name="Google Shape;9683;p83"/>
            <p:cNvSpPr/>
            <p:nvPr/>
          </p:nvSpPr>
          <p:spPr>
            <a:xfrm>
              <a:off x="3631200" y="3774675"/>
              <a:ext cx="103200" cy="102400"/>
            </a:xfrm>
            <a:custGeom>
              <a:avLst/>
              <a:gdLst/>
              <a:ahLst/>
              <a:cxnLst/>
              <a:rect l="l" t="t" r="r" b="b"/>
              <a:pathLst>
                <a:path w="4128" h="4096" extrusionOk="0">
                  <a:moveTo>
                    <a:pt x="2048" y="0"/>
                  </a:moveTo>
                  <a:cubicBezTo>
                    <a:pt x="1985" y="32"/>
                    <a:pt x="1985" y="63"/>
                    <a:pt x="1954" y="126"/>
                  </a:cubicBezTo>
                  <a:cubicBezTo>
                    <a:pt x="1506" y="546"/>
                    <a:pt x="859" y="767"/>
                    <a:pt x="235" y="767"/>
                  </a:cubicBezTo>
                  <a:cubicBezTo>
                    <a:pt x="156" y="767"/>
                    <a:pt x="78" y="764"/>
                    <a:pt x="0" y="756"/>
                  </a:cubicBezTo>
                  <a:lnTo>
                    <a:pt x="0" y="756"/>
                  </a:lnTo>
                  <a:cubicBezTo>
                    <a:pt x="567" y="1670"/>
                    <a:pt x="1355" y="3749"/>
                    <a:pt x="1418" y="3875"/>
                  </a:cubicBezTo>
                  <a:cubicBezTo>
                    <a:pt x="1450" y="4001"/>
                    <a:pt x="1607" y="4096"/>
                    <a:pt x="1733" y="4096"/>
                  </a:cubicBezTo>
                  <a:cubicBezTo>
                    <a:pt x="1891" y="4096"/>
                    <a:pt x="1985" y="4033"/>
                    <a:pt x="2048" y="3875"/>
                  </a:cubicBezTo>
                  <a:lnTo>
                    <a:pt x="2426" y="2647"/>
                  </a:lnTo>
                  <a:lnTo>
                    <a:pt x="3182" y="2647"/>
                  </a:lnTo>
                  <a:cubicBezTo>
                    <a:pt x="4128" y="2647"/>
                    <a:pt x="2710" y="630"/>
                    <a:pt x="204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84" name="Google Shape;9684;p83"/>
            <p:cNvSpPr/>
            <p:nvPr/>
          </p:nvSpPr>
          <p:spPr>
            <a:xfrm>
              <a:off x="3691850" y="3726625"/>
              <a:ext cx="89800" cy="89050"/>
            </a:xfrm>
            <a:custGeom>
              <a:avLst/>
              <a:gdLst/>
              <a:ahLst/>
              <a:cxnLst/>
              <a:rect l="l" t="t" r="r" b="b"/>
              <a:pathLst>
                <a:path w="3592" h="3562" extrusionOk="0">
                  <a:moveTo>
                    <a:pt x="252" y="1"/>
                  </a:moveTo>
                  <a:cubicBezTo>
                    <a:pt x="284" y="410"/>
                    <a:pt x="189" y="883"/>
                    <a:pt x="0" y="1292"/>
                  </a:cubicBezTo>
                  <a:cubicBezTo>
                    <a:pt x="630" y="1922"/>
                    <a:pt x="1134" y="2615"/>
                    <a:pt x="1544" y="3466"/>
                  </a:cubicBezTo>
                  <a:cubicBezTo>
                    <a:pt x="1565" y="3530"/>
                    <a:pt x="1634" y="3562"/>
                    <a:pt x="1715" y="3562"/>
                  </a:cubicBezTo>
                  <a:cubicBezTo>
                    <a:pt x="1874" y="3562"/>
                    <a:pt x="2080" y="3443"/>
                    <a:pt x="2080" y="3214"/>
                  </a:cubicBezTo>
                  <a:lnTo>
                    <a:pt x="2080" y="2458"/>
                  </a:lnTo>
                  <a:lnTo>
                    <a:pt x="3308" y="2080"/>
                  </a:lnTo>
                  <a:cubicBezTo>
                    <a:pt x="3497" y="1985"/>
                    <a:pt x="3592" y="1891"/>
                    <a:pt x="3592" y="1733"/>
                  </a:cubicBezTo>
                  <a:cubicBezTo>
                    <a:pt x="3592" y="1576"/>
                    <a:pt x="3497" y="1450"/>
                    <a:pt x="3340" y="1418"/>
                  </a:cubicBezTo>
                  <a:cubicBezTo>
                    <a:pt x="3182" y="1355"/>
                    <a:pt x="1134" y="568"/>
                    <a:pt x="25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85" name="Google Shape;9685;p83"/>
            <p:cNvSpPr/>
            <p:nvPr/>
          </p:nvSpPr>
          <p:spPr>
            <a:xfrm>
              <a:off x="3505175" y="3767575"/>
              <a:ext cx="120525" cy="118175"/>
            </a:xfrm>
            <a:custGeom>
              <a:avLst/>
              <a:gdLst/>
              <a:ahLst/>
              <a:cxnLst/>
              <a:rect l="l" t="t" r="r" b="b"/>
              <a:pathLst>
                <a:path w="4821" h="4727" extrusionOk="0">
                  <a:moveTo>
                    <a:pt x="3372" y="1"/>
                  </a:moveTo>
                  <a:lnTo>
                    <a:pt x="95" y="3277"/>
                  </a:lnTo>
                  <a:cubicBezTo>
                    <a:pt x="1" y="3435"/>
                    <a:pt x="1" y="3687"/>
                    <a:pt x="158" y="3781"/>
                  </a:cubicBezTo>
                  <a:cubicBezTo>
                    <a:pt x="788" y="4411"/>
                    <a:pt x="1607" y="4727"/>
                    <a:pt x="2458" y="4727"/>
                  </a:cubicBezTo>
                  <a:cubicBezTo>
                    <a:pt x="2584" y="4727"/>
                    <a:pt x="2679" y="4695"/>
                    <a:pt x="2742" y="4632"/>
                  </a:cubicBezTo>
                  <a:lnTo>
                    <a:pt x="4821" y="1986"/>
                  </a:lnTo>
                  <a:cubicBezTo>
                    <a:pt x="4254" y="851"/>
                    <a:pt x="3718" y="442"/>
                    <a:pt x="337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86" name="Google Shape;9686;p83"/>
            <p:cNvSpPr/>
            <p:nvPr/>
          </p:nvSpPr>
          <p:spPr>
            <a:xfrm>
              <a:off x="3631200" y="3591950"/>
              <a:ext cx="104000" cy="84300"/>
            </a:xfrm>
            <a:custGeom>
              <a:avLst/>
              <a:gdLst/>
              <a:ahLst/>
              <a:cxnLst/>
              <a:rect l="l" t="t" r="r" b="b"/>
              <a:pathLst>
                <a:path w="4160" h="3372" extrusionOk="0">
                  <a:moveTo>
                    <a:pt x="2836" y="0"/>
                  </a:moveTo>
                  <a:cubicBezTo>
                    <a:pt x="2678" y="0"/>
                    <a:pt x="2584" y="32"/>
                    <a:pt x="2521" y="95"/>
                  </a:cubicBezTo>
                  <a:lnTo>
                    <a:pt x="0" y="3245"/>
                  </a:lnTo>
                  <a:cubicBezTo>
                    <a:pt x="90" y="3238"/>
                    <a:pt x="181" y="3234"/>
                    <a:pt x="272" y="3234"/>
                  </a:cubicBezTo>
                  <a:cubicBezTo>
                    <a:pt x="568" y="3234"/>
                    <a:pt x="870" y="3275"/>
                    <a:pt x="1135" y="3371"/>
                  </a:cubicBezTo>
                  <a:cubicBezTo>
                    <a:pt x="1324" y="3119"/>
                    <a:pt x="3939" y="567"/>
                    <a:pt x="4159" y="347"/>
                  </a:cubicBezTo>
                  <a:cubicBezTo>
                    <a:pt x="3718" y="158"/>
                    <a:pt x="3308" y="0"/>
                    <a:pt x="283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87" name="Google Shape;9687;p83"/>
            <p:cNvSpPr/>
            <p:nvPr/>
          </p:nvSpPr>
          <p:spPr>
            <a:xfrm>
              <a:off x="3497300" y="3721900"/>
              <a:ext cx="84300" cy="107150"/>
            </a:xfrm>
            <a:custGeom>
              <a:avLst/>
              <a:gdLst/>
              <a:ahLst/>
              <a:cxnLst/>
              <a:rect l="l" t="t" r="r" b="b"/>
              <a:pathLst>
                <a:path w="3372" h="4286" extrusionOk="0">
                  <a:moveTo>
                    <a:pt x="3246" y="1"/>
                  </a:moveTo>
                  <a:lnTo>
                    <a:pt x="95" y="2552"/>
                  </a:lnTo>
                  <a:cubicBezTo>
                    <a:pt x="32" y="2615"/>
                    <a:pt x="1" y="2710"/>
                    <a:pt x="1" y="2836"/>
                  </a:cubicBezTo>
                  <a:cubicBezTo>
                    <a:pt x="1" y="3340"/>
                    <a:pt x="95" y="3844"/>
                    <a:pt x="347" y="4285"/>
                  </a:cubicBezTo>
                  <a:lnTo>
                    <a:pt x="3372" y="1261"/>
                  </a:lnTo>
                  <a:cubicBezTo>
                    <a:pt x="3214" y="851"/>
                    <a:pt x="3183" y="410"/>
                    <a:pt x="324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688" name="Google Shape;9688;p83"/>
          <p:cNvGrpSpPr/>
          <p:nvPr/>
        </p:nvGrpSpPr>
        <p:grpSpPr>
          <a:xfrm>
            <a:off x="6511127" y="5076859"/>
            <a:ext cx="465511" cy="465551"/>
            <a:chOff x="3497300" y="3955025"/>
            <a:chExt cx="295375" cy="295400"/>
          </a:xfrm>
        </p:grpSpPr>
        <p:sp>
          <p:nvSpPr>
            <p:cNvPr id="9689" name="Google Shape;9689;p83"/>
            <p:cNvSpPr/>
            <p:nvPr/>
          </p:nvSpPr>
          <p:spPr>
            <a:xfrm>
              <a:off x="3660350" y="4035375"/>
              <a:ext cx="132325" cy="155175"/>
            </a:xfrm>
            <a:custGeom>
              <a:avLst/>
              <a:gdLst/>
              <a:ahLst/>
              <a:cxnLst/>
              <a:rect l="l" t="t" r="r" b="b"/>
              <a:pathLst>
                <a:path w="5293" h="6207" extrusionOk="0">
                  <a:moveTo>
                    <a:pt x="4663" y="0"/>
                  </a:moveTo>
                  <a:lnTo>
                    <a:pt x="0" y="2773"/>
                  </a:lnTo>
                  <a:lnTo>
                    <a:pt x="4127" y="6207"/>
                  </a:lnTo>
                  <a:cubicBezTo>
                    <a:pt x="4852" y="5199"/>
                    <a:pt x="5293" y="4033"/>
                    <a:pt x="5293" y="2678"/>
                  </a:cubicBezTo>
                  <a:cubicBezTo>
                    <a:pt x="5293" y="1733"/>
                    <a:pt x="5041" y="851"/>
                    <a:pt x="466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90" name="Google Shape;9690;p83"/>
            <p:cNvSpPr/>
            <p:nvPr/>
          </p:nvSpPr>
          <p:spPr>
            <a:xfrm>
              <a:off x="3653250" y="3955025"/>
              <a:ext cx="114225" cy="133150"/>
            </a:xfrm>
            <a:custGeom>
              <a:avLst/>
              <a:gdLst/>
              <a:ahLst/>
              <a:cxnLst/>
              <a:rect l="l" t="t" r="r" b="b"/>
              <a:pathLst>
                <a:path w="4569" h="5326" extrusionOk="0">
                  <a:moveTo>
                    <a:pt x="1" y="1"/>
                  </a:moveTo>
                  <a:lnTo>
                    <a:pt x="1" y="5325"/>
                  </a:lnTo>
                  <a:lnTo>
                    <a:pt x="4569" y="2679"/>
                  </a:lnTo>
                  <a:cubicBezTo>
                    <a:pt x="3561" y="1167"/>
                    <a:pt x="1891" y="127"/>
                    <a:pt x="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91" name="Google Shape;9691;p83"/>
            <p:cNvSpPr/>
            <p:nvPr/>
          </p:nvSpPr>
          <p:spPr>
            <a:xfrm>
              <a:off x="3497300" y="3955025"/>
              <a:ext cx="256000" cy="295400"/>
            </a:xfrm>
            <a:custGeom>
              <a:avLst/>
              <a:gdLst/>
              <a:ahLst/>
              <a:cxnLst/>
              <a:rect l="l" t="t" r="r" b="b"/>
              <a:pathLst>
                <a:path w="10240" h="11816" extrusionOk="0">
                  <a:moveTo>
                    <a:pt x="5577" y="1"/>
                  </a:moveTo>
                  <a:cubicBezTo>
                    <a:pt x="2521" y="190"/>
                    <a:pt x="1" y="2805"/>
                    <a:pt x="1" y="5892"/>
                  </a:cubicBezTo>
                  <a:cubicBezTo>
                    <a:pt x="1" y="9137"/>
                    <a:pt x="2678" y="11815"/>
                    <a:pt x="5923" y="11815"/>
                  </a:cubicBezTo>
                  <a:cubicBezTo>
                    <a:pt x="7625" y="11815"/>
                    <a:pt x="9168" y="11059"/>
                    <a:pt x="10240" y="9925"/>
                  </a:cubicBezTo>
                  <a:lnTo>
                    <a:pt x="5703" y="6176"/>
                  </a:lnTo>
                  <a:cubicBezTo>
                    <a:pt x="5608" y="6144"/>
                    <a:pt x="5577" y="5987"/>
                    <a:pt x="5577" y="5892"/>
                  </a:cubicBezTo>
                  <a:lnTo>
                    <a:pt x="557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692" name="Google Shape;9692;p83"/>
          <p:cNvGrpSpPr/>
          <p:nvPr/>
        </p:nvGrpSpPr>
        <p:grpSpPr>
          <a:xfrm>
            <a:off x="9477224" y="3845114"/>
            <a:ext cx="436985" cy="464841"/>
            <a:chOff x="5364750" y="3235150"/>
            <a:chExt cx="277275" cy="294950"/>
          </a:xfrm>
        </p:grpSpPr>
        <p:sp>
          <p:nvSpPr>
            <p:cNvPr id="9693" name="Google Shape;9693;p83"/>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94" name="Google Shape;9694;p83"/>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95" name="Google Shape;9695;p83"/>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96" name="Google Shape;9696;p83"/>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97" name="Google Shape;9697;p83"/>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98" name="Google Shape;9698;p83"/>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699" name="Google Shape;9699;p83"/>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00" name="Google Shape;9700;p83"/>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701" name="Google Shape;9701;p83"/>
          <p:cNvGrpSpPr/>
          <p:nvPr/>
        </p:nvGrpSpPr>
        <p:grpSpPr>
          <a:xfrm>
            <a:off x="9461699" y="4440228"/>
            <a:ext cx="468032" cy="469253"/>
            <a:chOff x="5355300" y="3598250"/>
            <a:chExt cx="296975" cy="297750"/>
          </a:xfrm>
        </p:grpSpPr>
        <p:sp>
          <p:nvSpPr>
            <p:cNvPr id="9702" name="Google Shape;9702;p83"/>
            <p:cNvSpPr/>
            <p:nvPr/>
          </p:nvSpPr>
          <p:spPr>
            <a:xfrm>
              <a:off x="5355300" y="3703000"/>
              <a:ext cx="35475" cy="191425"/>
            </a:xfrm>
            <a:custGeom>
              <a:avLst/>
              <a:gdLst/>
              <a:ahLst/>
              <a:cxnLst/>
              <a:rect l="l" t="t" r="r" b="b"/>
              <a:pathLst>
                <a:path w="1419" h="7657" extrusionOk="0">
                  <a:moveTo>
                    <a:pt x="410" y="0"/>
                  </a:moveTo>
                  <a:cubicBezTo>
                    <a:pt x="221" y="0"/>
                    <a:pt x="64" y="158"/>
                    <a:pt x="64" y="347"/>
                  </a:cubicBezTo>
                  <a:cubicBezTo>
                    <a:pt x="1" y="2867"/>
                    <a:pt x="1" y="4789"/>
                    <a:pt x="1" y="7310"/>
                  </a:cubicBezTo>
                  <a:cubicBezTo>
                    <a:pt x="1" y="7530"/>
                    <a:pt x="158" y="7656"/>
                    <a:pt x="379" y="7656"/>
                  </a:cubicBezTo>
                  <a:cubicBezTo>
                    <a:pt x="568" y="7656"/>
                    <a:pt x="725" y="7530"/>
                    <a:pt x="725" y="7310"/>
                  </a:cubicBezTo>
                  <a:lnTo>
                    <a:pt x="725" y="1355"/>
                  </a:lnTo>
                  <a:lnTo>
                    <a:pt x="1418" y="1355"/>
                  </a:lnTo>
                  <a:lnTo>
                    <a:pt x="1418"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03" name="Google Shape;9703;p83"/>
            <p:cNvSpPr/>
            <p:nvPr/>
          </p:nvSpPr>
          <p:spPr>
            <a:xfrm>
              <a:off x="5389175" y="3773100"/>
              <a:ext cx="122900" cy="122900"/>
            </a:xfrm>
            <a:custGeom>
              <a:avLst/>
              <a:gdLst/>
              <a:ahLst/>
              <a:cxnLst/>
              <a:rect l="l" t="t" r="r" b="b"/>
              <a:pathLst>
                <a:path w="4916" h="4916" extrusionOk="0">
                  <a:moveTo>
                    <a:pt x="2080" y="0"/>
                  </a:moveTo>
                  <a:lnTo>
                    <a:pt x="2080" y="693"/>
                  </a:lnTo>
                  <a:lnTo>
                    <a:pt x="1733" y="693"/>
                  </a:lnTo>
                  <a:cubicBezTo>
                    <a:pt x="788" y="693"/>
                    <a:pt x="0" y="1481"/>
                    <a:pt x="0" y="2458"/>
                  </a:cubicBezTo>
                  <a:cubicBezTo>
                    <a:pt x="0" y="2678"/>
                    <a:pt x="158" y="2836"/>
                    <a:pt x="347" y="2836"/>
                  </a:cubicBezTo>
                  <a:lnTo>
                    <a:pt x="2080" y="2836"/>
                  </a:lnTo>
                  <a:lnTo>
                    <a:pt x="2080" y="3529"/>
                  </a:lnTo>
                  <a:lnTo>
                    <a:pt x="1072" y="3529"/>
                  </a:lnTo>
                  <a:cubicBezTo>
                    <a:pt x="473" y="3529"/>
                    <a:pt x="32" y="4001"/>
                    <a:pt x="32" y="4569"/>
                  </a:cubicBezTo>
                  <a:cubicBezTo>
                    <a:pt x="32" y="4758"/>
                    <a:pt x="189" y="4915"/>
                    <a:pt x="410" y="4915"/>
                  </a:cubicBezTo>
                  <a:cubicBezTo>
                    <a:pt x="599" y="4915"/>
                    <a:pt x="757" y="4758"/>
                    <a:pt x="757" y="4569"/>
                  </a:cubicBezTo>
                  <a:cubicBezTo>
                    <a:pt x="757" y="4348"/>
                    <a:pt x="914" y="4190"/>
                    <a:pt x="1103" y="4190"/>
                  </a:cubicBezTo>
                  <a:lnTo>
                    <a:pt x="2143" y="4190"/>
                  </a:lnTo>
                  <a:lnTo>
                    <a:pt x="2143" y="4569"/>
                  </a:lnTo>
                  <a:cubicBezTo>
                    <a:pt x="2143" y="4758"/>
                    <a:pt x="2300" y="4915"/>
                    <a:pt x="2489" y="4915"/>
                  </a:cubicBezTo>
                  <a:cubicBezTo>
                    <a:pt x="2678" y="4915"/>
                    <a:pt x="2836" y="4758"/>
                    <a:pt x="2836" y="4569"/>
                  </a:cubicBezTo>
                  <a:lnTo>
                    <a:pt x="2836" y="4190"/>
                  </a:lnTo>
                  <a:lnTo>
                    <a:pt x="3876" y="4190"/>
                  </a:lnTo>
                  <a:cubicBezTo>
                    <a:pt x="4065" y="4190"/>
                    <a:pt x="4222" y="4348"/>
                    <a:pt x="4222" y="4569"/>
                  </a:cubicBezTo>
                  <a:cubicBezTo>
                    <a:pt x="4222" y="4758"/>
                    <a:pt x="4380" y="4915"/>
                    <a:pt x="4569" y="4915"/>
                  </a:cubicBezTo>
                  <a:cubicBezTo>
                    <a:pt x="4758" y="4915"/>
                    <a:pt x="4915" y="4758"/>
                    <a:pt x="4915" y="4569"/>
                  </a:cubicBezTo>
                  <a:cubicBezTo>
                    <a:pt x="4915" y="3970"/>
                    <a:pt x="4443" y="3529"/>
                    <a:pt x="3907" y="3529"/>
                  </a:cubicBezTo>
                  <a:lnTo>
                    <a:pt x="2867" y="3529"/>
                  </a:lnTo>
                  <a:lnTo>
                    <a:pt x="2867" y="2836"/>
                  </a:lnTo>
                  <a:lnTo>
                    <a:pt x="4537" y="2836"/>
                  </a:lnTo>
                  <a:lnTo>
                    <a:pt x="4537" y="2773"/>
                  </a:lnTo>
                  <a:cubicBezTo>
                    <a:pt x="4726" y="2773"/>
                    <a:pt x="4884" y="2615"/>
                    <a:pt x="4884" y="2426"/>
                  </a:cubicBezTo>
                  <a:cubicBezTo>
                    <a:pt x="4884" y="1481"/>
                    <a:pt x="4096" y="662"/>
                    <a:pt x="3151" y="662"/>
                  </a:cubicBezTo>
                  <a:lnTo>
                    <a:pt x="2804" y="662"/>
                  </a:lnTo>
                  <a:lnTo>
                    <a:pt x="280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04" name="Google Shape;9704;p83"/>
            <p:cNvSpPr/>
            <p:nvPr/>
          </p:nvSpPr>
          <p:spPr>
            <a:xfrm>
              <a:off x="5527800" y="3598250"/>
              <a:ext cx="105550" cy="35450"/>
            </a:xfrm>
            <a:custGeom>
              <a:avLst/>
              <a:gdLst/>
              <a:ahLst/>
              <a:cxnLst/>
              <a:rect l="l" t="t" r="r" b="b"/>
              <a:pathLst>
                <a:path w="4222" h="1418" extrusionOk="0">
                  <a:moveTo>
                    <a:pt x="725" y="0"/>
                  </a:moveTo>
                  <a:cubicBezTo>
                    <a:pt x="315" y="0"/>
                    <a:pt x="0" y="315"/>
                    <a:pt x="0" y="725"/>
                  </a:cubicBezTo>
                  <a:cubicBezTo>
                    <a:pt x="63" y="1103"/>
                    <a:pt x="378" y="1418"/>
                    <a:pt x="725" y="1418"/>
                  </a:cubicBezTo>
                  <a:lnTo>
                    <a:pt x="3875" y="1418"/>
                  </a:lnTo>
                  <a:cubicBezTo>
                    <a:pt x="4064" y="1418"/>
                    <a:pt x="4222" y="1260"/>
                    <a:pt x="4222" y="1071"/>
                  </a:cubicBezTo>
                  <a:lnTo>
                    <a:pt x="4222" y="378"/>
                  </a:lnTo>
                  <a:cubicBezTo>
                    <a:pt x="4222" y="158"/>
                    <a:pt x="4064" y="0"/>
                    <a:pt x="387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05" name="Google Shape;9705;p83"/>
            <p:cNvSpPr/>
            <p:nvPr/>
          </p:nvSpPr>
          <p:spPr>
            <a:xfrm>
              <a:off x="5545900" y="3651800"/>
              <a:ext cx="104800" cy="35475"/>
            </a:xfrm>
            <a:custGeom>
              <a:avLst/>
              <a:gdLst/>
              <a:ahLst/>
              <a:cxnLst/>
              <a:rect l="l" t="t" r="r" b="b"/>
              <a:pathLst>
                <a:path w="4192" h="1419" extrusionOk="0">
                  <a:moveTo>
                    <a:pt x="694" y="1"/>
                  </a:moveTo>
                  <a:cubicBezTo>
                    <a:pt x="316" y="1"/>
                    <a:pt x="1" y="316"/>
                    <a:pt x="1" y="694"/>
                  </a:cubicBezTo>
                  <a:cubicBezTo>
                    <a:pt x="1" y="1103"/>
                    <a:pt x="316" y="1418"/>
                    <a:pt x="694" y="1418"/>
                  </a:cubicBezTo>
                  <a:lnTo>
                    <a:pt x="3845" y="1418"/>
                  </a:lnTo>
                  <a:cubicBezTo>
                    <a:pt x="4065" y="1418"/>
                    <a:pt x="4191" y="1261"/>
                    <a:pt x="4191" y="1072"/>
                  </a:cubicBezTo>
                  <a:lnTo>
                    <a:pt x="4191" y="347"/>
                  </a:lnTo>
                  <a:cubicBezTo>
                    <a:pt x="4191" y="158"/>
                    <a:pt x="4065" y="1"/>
                    <a:pt x="384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06" name="Google Shape;9706;p83"/>
            <p:cNvSpPr/>
            <p:nvPr/>
          </p:nvSpPr>
          <p:spPr>
            <a:xfrm>
              <a:off x="5529375" y="3754975"/>
              <a:ext cx="122100" cy="35475"/>
            </a:xfrm>
            <a:custGeom>
              <a:avLst/>
              <a:gdLst/>
              <a:ahLst/>
              <a:cxnLst/>
              <a:rect l="l" t="t" r="r" b="b"/>
              <a:pathLst>
                <a:path w="4884" h="1419" extrusionOk="0">
                  <a:moveTo>
                    <a:pt x="0" y="1"/>
                  </a:moveTo>
                  <a:lnTo>
                    <a:pt x="0" y="1418"/>
                  </a:lnTo>
                  <a:lnTo>
                    <a:pt x="4884" y="1418"/>
                  </a:lnTo>
                  <a:lnTo>
                    <a:pt x="4884" y="1"/>
                  </a:lnTo>
                  <a:lnTo>
                    <a:pt x="2773" y="1"/>
                  </a:lnTo>
                  <a:lnTo>
                    <a:pt x="2773" y="347"/>
                  </a:lnTo>
                  <a:cubicBezTo>
                    <a:pt x="2773" y="568"/>
                    <a:pt x="2615" y="725"/>
                    <a:pt x="2426" y="725"/>
                  </a:cubicBezTo>
                  <a:cubicBezTo>
                    <a:pt x="2237" y="725"/>
                    <a:pt x="2080" y="568"/>
                    <a:pt x="2080" y="347"/>
                  </a:cubicBezTo>
                  <a:lnTo>
                    <a:pt x="208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07" name="Google Shape;9707;p83"/>
            <p:cNvSpPr/>
            <p:nvPr/>
          </p:nvSpPr>
          <p:spPr>
            <a:xfrm>
              <a:off x="5511250" y="3703000"/>
              <a:ext cx="140225" cy="33900"/>
            </a:xfrm>
            <a:custGeom>
              <a:avLst/>
              <a:gdLst/>
              <a:ahLst/>
              <a:cxnLst/>
              <a:rect l="l" t="t" r="r" b="b"/>
              <a:pathLst>
                <a:path w="5609" h="1356" extrusionOk="0">
                  <a:moveTo>
                    <a:pt x="1" y="0"/>
                  </a:moveTo>
                  <a:lnTo>
                    <a:pt x="1" y="1355"/>
                  </a:lnTo>
                  <a:lnTo>
                    <a:pt x="5609" y="1355"/>
                  </a:lnTo>
                  <a:lnTo>
                    <a:pt x="5609" y="347"/>
                  </a:lnTo>
                  <a:cubicBezTo>
                    <a:pt x="5577" y="158"/>
                    <a:pt x="5451" y="0"/>
                    <a:pt x="523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08" name="Google Shape;9708;p83"/>
            <p:cNvSpPr/>
            <p:nvPr/>
          </p:nvSpPr>
          <p:spPr>
            <a:xfrm>
              <a:off x="5529375" y="3808550"/>
              <a:ext cx="122900" cy="87450"/>
            </a:xfrm>
            <a:custGeom>
              <a:avLst/>
              <a:gdLst/>
              <a:ahLst/>
              <a:cxnLst/>
              <a:rect l="l" t="t" r="r" b="b"/>
              <a:pathLst>
                <a:path w="4916" h="3498" extrusionOk="0">
                  <a:moveTo>
                    <a:pt x="0" y="0"/>
                  </a:moveTo>
                  <a:lnTo>
                    <a:pt x="0" y="3151"/>
                  </a:lnTo>
                  <a:cubicBezTo>
                    <a:pt x="0" y="3340"/>
                    <a:pt x="158" y="3497"/>
                    <a:pt x="347" y="3497"/>
                  </a:cubicBezTo>
                  <a:cubicBezTo>
                    <a:pt x="536" y="3497"/>
                    <a:pt x="693" y="3340"/>
                    <a:pt x="693" y="3151"/>
                  </a:cubicBezTo>
                  <a:lnTo>
                    <a:pt x="693" y="1418"/>
                  </a:lnTo>
                  <a:lnTo>
                    <a:pt x="4190" y="1418"/>
                  </a:lnTo>
                  <a:lnTo>
                    <a:pt x="4190" y="3151"/>
                  </a:lnTo>
                  <a:cubicBezTo>
                    <a:pt x="4190" y="3340"/>
                    <a:pt x="4348" y="3497"/>
                    <a:pt x="4569" y="3497"/>
                  </a:cubicBezTo>
                  <a:cubicBezTo>
                    <a:pt x="4758" y="3497"/>
                    <a:pt x="4915" y="3340"/>
                    <a:pt x="4915" y="3151"/>
                  </a:cubicBezTo>
                  <a:lnTo>
                    <a:pt x="4915" y="0"/>
                  </a:lnTo>
                  <a:lnTo>
                    <a:pt x="2773" y="0"/>
                  </a:lnTo>
                  <a:lnTo>
                    <a:pt x="2773" y="347"/>
                  </a:lnTo>
                  <a:cubicBezTo>
                    <a:pt x="2773" y="536"/>
                    <a:pt x="2615" y="693"/>
                    <a:pt x="2426" y="693"/>
                  </a:cubicBezTo>
                  <a:cubicBezTo>
                    <a:pt x="2237" y="693"/>
                    <a:pt x="2080" y="536"/>
                    <a:pt x="2080" y="347"/>
                  </a:cubicBezTo>
                  <a:lnTo>
                    <a:pt x="208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09" name="Google Shape;9709;p83"/>
            <p:cNvSpPr/>
            <p:nvPr/>
          </p:nvSpPr>
          <p:spPr>
            <a:xfrm>
              <a:off x="5408075" y="3651025"/>
              <a:ext cx="86675" cy="103975"/>
            </a:xfrm>
            <a:custGeom>
              <a:avLst/>
              <a:gdLst/>
              <a:ahLst/>
              <a:cxnLst/>
              <a:rect l="l" t="t" r="r" b="b"/>
              <a:pathLst>
                <a:path w="3467" h="4159" extrusionOk="0">
                  <a:moveTo>
                    <a:pt x="1733" y="0"/>
                  </a:moveTo>
                  <a:cubicBezTo>
                    <a:pt x="788" y="0"/>
                    <a:pt x="1" y="788"/>
                    <a:pt x="1" y="1733"/>
                  </a:cubicBezTo>
                  <a:lnTo>
                    <a:pt x="1" y="3812"/>
                  </a:lnTo>
                  <a:cubicBezTo>
                    <a:pt x="1" y="4001"/>
                    <a:pt x="158" y="4159"/>
                    <a:pt x="347" y="4159"/>
                  </a:cubicBezTo>
                  <a:lnTo>
                    <a:pt x="3120" y="4159"/>
                  </a:lnTo>
                  <a:cubicBezTo>
                    <a:pt x="3309" y="4159"/>
                    <a:pt x="3466" y="4001"/>
                    <a:pt x="3466" y="3812"/>
                  </a:cubicBezTo>
                  <a:lnTo>
                    <a:pt x="3466" y="1733"/>
                  </a:lnTo>
                  <a:cubicBezTo>
                    <a:pt x="3466" y="788"/>
                    <a:pt x="2678" y="0"/>
                    <a:pt x="173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710" name="Google Shape;9710;p83"/>
          <p:cNvGrpSpPr/>
          <p:nvPr/>
        </p:nvGrpSpPr>
        <p:grpSpPr>
          <a:xfrm>
            <a:off x="9467293" y="5158791"/>
            <a:ext cx="456843" cy="301685"/>
            <a:chOff x="5358450" y="4015675"/>
            <a:chExt cx="289875" cy="191425"/>
          </a:xfrm>
        </p:grpSpPr>
        <p:sp>
          <p:nvSpPr>
            <p:cNvPr id="9711" name="Google Shape;9711;p83"/>
            <p:cNvSpPr/>
            <p:nvPr/>
          </p:nvSpPr>
          <p:spPr>
            <a:xfrm>
              <a:off x="5358450" y="4015675"/>
              <a:ext cx="289875" cy="89025"/>
            </a:xfrm>
            <a:custGeom>
              <a:avLst/>
              <a:gdLst/>
              <a:ahLst/>
              <a:cxnLst/>
              <a:rect l="l" t="t" r="r" b="b"/>
              <a:pathLst>
                <a:path w="11595" h="3561" extrusionOk="0">
                  <a:moveTo>
                    <a:pt x="5798" y="1"/>
                  </a:moveTo>
                  <a:cubicBezTo>
                    <a:pt x="2773" y="1"/>
                    <a:pt x="316" y="3120"/>
                    <a:pt x="1" y="3561"/>
                  </a:cubicBezTo>
                  <a:cubicBezTo>
                    <a:pt x="1229" y="2679"/>
                    <a:pt x="3561" y="1734"/>
                    <a:pt x="5798" y="1734"/>
                  </a:cubicBezTo>
                  <a:cubicBezTo>
                    <a:pt x="7751" y="1734"/>
                    <a:pt x="10051" y="2490"/>
                    <a:pt x="11595" y="3561"/>
                  </a:cubicBezTo>
                  <a:cubicBezTo>
                    <a:pt x="11280" y="3120"/>
                    <a:pt x="8822" y="1"/>
                    <a:pt x="579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12" name="Google Shape;9712;p83"/>
            <p:cNvSpPr/>
            <p:nvPr/>
          </p:nvSpPr>
          <p:spPr>
            <a:xfrm>
              <a:off x="5494725" y="4101525"/>
              <a:ext cx="17350" cy="18150"/>
            </a:xfrm>
            <a:custGeom>
              <a:avLst/>
              <a:gdLst/>
              <a:ahLst/>
              <a:cxnLst/>
              <a:rect l="l" t="t" r="r" b="b"/>
              <a:pathLst>
                <a:path w="694" h="726" extrusionOk="0">
                  <a:moveTo>
                    <a:pt x="347" y="1"/>
                  </a:moveTo>
                  <a:cubicBezTo>
                    <a:pt x="158" y="1"/>
                    <a:pt x="0" y="158"/>
                    <a:pt x="0" y="347"/>
                  </a:cubicBezTo>
                  <a:cubicBezTo>
                    <a:pt x="0" y="568"/>
                    <a:pt x="158" y="725"/>
                    <a:pt x="347" y="725"/>
                  </a:cubicBezTo>
                  <a:cubicBezTo>
                    <a:pt x="536" y="725"/>
                    <a:pt x="693" y="568"/>
                    <a:pt x="693" y="347"/>
                  </a:cubicBezTo>
                  <a:cubicBezTo>
                    <a:pt x="693" y="158"/>
                    <a:pt x="536"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13" name="Google Shape;9713;p83"/>
            <p:cNvSpPr/>
            <p:nvPr/>
          </p:nvSpPr>
          <p:spPr>
            <a:xfrm>
              <a:off x="5460050" y="4077125"/>
              <a:ext cx="86675" cy="78000"/>
            </a:xfrm>
            <a:custGeom>
              <a:avLst/>
              <a:gdLst/>
              <a:ahLst/>
              <a:cxnLst/>
              <a:rect l="l" t="t" r="r" b="b"/>
              <a:pathLst>
                <a:path w="3467" h="3120" extrusionOk="0">
                  <a:moveTo>
                    <a:pt x="1734" y="315"/>
                  </a:moveTo>
                  <a:cubicBezTo>
                    <a:pt x="2332" y="315"/>
                    <a:pt x="2773" y="788"/>
                    <a:pt x="2773" y="1323"/>
                  </a:cubicBezTo>
                  <a:cubicBezTo>
                    <a:pt x="2773" y="1922"/>
                    <a:pt x="2269" y="2363"/>
                    <a:pt x="1734" y="2363"/>
                  </a:cubicBezTo>
                  <a:cubicBezTo>
                    <a:pt x="1135" y="2363"/>
                    <a:pt x="694" y="1890"/>
                    <a:pt x="694" y="1323"/>
                  </a:cubicBezTo>
                  <a:cubicBezTo>
                    <a:pt x="663" y="788"/>
                    <a:pt x="1135" y="315"/>
                    <a:pt x="1734" y="315"/>
                  </a:cubicBezTo>
                  <a:close/>
                  <a:moveTo>
                    <a:pt x="1734" y="0"/>
                  </a:moveTo>
                  <a:cubicBezTo>
                    <a:pt x="1324" y="0"/>
                    <a:pt x="978" y="32"/>
                    <a:pt x="599" y="63"/>
                  </a:cubicBezTo>
                  <a:cubicBezTo>
                    <a:pt x="190" y="378"/>
                    <a:pt x="1" y="851"/>
                    <a:pt x="1" y="1386"/>
                  </a:cubicBezTo>
                  <a:cubicBezTo>
                    <a:pt x="1" y="2332"/>
                    <a:pt x="789" y="3119"/>
                    <a:pt x="1734" y="3119"/>
                  </a:cubicBezTo>
                  <a:cubicBezTo>
                    <a:pt x="2679" y="3119"/>
                    <a:pt x="3466" y="2332"/>
                    <a:pt x="3466" y="1386"/>
                  </a:cubicBezTo>
                  <a:cubicBezTo>
                    <a:pt x="3466" y="851"/>
                    <a:pt x="3214" y="378"/>
                    <a:pt x="2868" y="63"/>
                  </a:cubicBezTo>
                  <a:cubicBezTo>
                    <a:pt x="2521" y="32"/>
                    <a:pt x="2112" y="0"/>
                    <a:pt x="173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14" name="Google Shape;9714;p83"/>
            <p:cNvSpPr/>
            <p:nvPr/>
          </p:nvSpPr>
          <p:spPr>
            <a:xfrm>
              <a:off x="5362400" y="4084200"/>
              <a:ext cx="282000" cy="122900"/>
            </a:xfrm>
            <a:custGeom>
              <a:avLst/>
              <a:gdLst/>
              <a:ahLst/>
              <a:cxnLst/>
              <a:rect l="l" t="t" r="r" b="b"/>
              <a:pathLst>
                <a:path w="11280" h="4916" extrusionOk="0">
                  <a:moveTo>
                    <a:pt x="3466" y="1"/>
                  </a:moveTo>
                  <a:lnTo>
                    <a:pt x="3466" y="1"/>
                  </a:lnTo>
                  <a:cubicBezTo>
                    <a:pt x="2332" y="253"/>
                    <a:pt x="1103" y="820"/>
                    <a:pt x="0" y="1576"/>
                  </a:cubicBezTo>
                  <a:cubicBezTo>
                    <a:pt x="693" y="2395"/>
                    <a:pt x="2899" y="4915"/>
                    <a:pt x="5640" y="4915"/>
                  </a:cubicBezTo>
                  <a:cubicBezTo>
                    <a:pt x="8349" y="4884"/>
                    <a:pt x="10617" y="2395"/>
                    <a:pt x="11279" y="1576"/>
                  </a:cubicBezTo>
                  <a:cubicBezTo>
                    <a:pt x="10176" y="820"/>
                    <a:pt x="8948" y="253"/>
                    <a:pt x="7814" y="1"/>
                  </a:cubicBezTo>
                  <a:lnTo>
                    <a:pt x="7814" y="1"/>
                  </a:lnTo>
                  <a:cubicBezTo>
                    <a:pt x="7971" y="347"/>
                    <a:pt x="8097" y="694"/>
                    <a:pt x="8097" y="1103"/>
                  </a:cubicBezTo>
                  <a:cubicBezTo>
                    <a:pt x="8097" y="2427"/>
                    <a:pt x="6994" y="3529"/>
                    <a:pt x="5640" y="3529"/>
                  </a:cubicBezTo>
                  <a:cubicBezTo>
                    <a:pt x="4316" y="3529"/>
                    <a:pt x="3214" y="2427"/>
                    <a:pt x="3214" y="1103"/>
                  </a:cubicBezTo>
                  <a:cubicBezTo>
                    <a:pt x="3214" y="694"/>
                    <a:pt x="3277" y="347"/>
                    <a:pt x="346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715" name="Google Shape;9715;p83"/>
          <p:cNvGrpSpPr/>
          <p:nvPr/>
        </p:nvGrpSpPr>
        <p:grpSpPr>
          <a:xfrm>
            <a:off x="8302604" y="5668832"/>
            <a:ext cx="468032" cy="433952"/>
            <a:chOff x="6543825" y="3202075"/>
            <a:chExt cx="296975" cy="275350"/>
          </a:xfrm>
        </p:grpSpPr>
        <p:sp>
          <p:nvSpPr>
            <p:cNvPr id="9716" name="Google Shape;9716;p83"/>
            <p:cNvSpPr/>
            <p:nvPr/>
          </p:nvSpPr>
          <p:spPr>
            <a:xfrm>
              <a:off x="6683250" y="3202075"/>
              <a:ext cx="17350" cy="43350"/>
            </a:xfrm>
            <a:custGeom>
              <a:avLst/>
              <a:gdLst/>
              <a:ahLst/>
              <a:cxnLst/>
              <a:rect l="l" t="t" r="r" b="b"/>
              <a:pathLst>
                <a:path w="694" h="1734" extrusionOk="0">
                  <a:moveTo>
                    <a:pt x="347" y="0"/>
                  </a:moveTo>
                  <a:cubicBezTo>
                    <a:pt x="158" y="0"/>
                    <a:pt x="0" y="158"/>
                    <a:pt x="0" y="347"/>
                  </a:cubicBezTo>
                  <a:lnTo>
                    <a:pt x="0" y="1355"/>
                  </a:lnTo>
                  <a:cubicBezTo>
                    <a:pt x="0" y="1576"/>
                    <a:pt x="158" y="1733"/>
                    <a:pt x="347" y="1733"/>
                  </a:cubicBezTo>
                  <a:cubicBezTo>
                    <a:pt x="536" y="1733"/>
                    <a:pt x="693" y="1576"/>
                    <a:pt x="693" y="1355"/>
                  </a:cubicBezTo>
                  <a:lnTo>
                    <a:pt x="693" y="347"/>
                  </a:lnTo>
                  <a:cubicBezTo>
                    <a:pt x="693" y="158"/>
                    <a:pt x="536"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17" name="Google Shape;9717;p83"/>
            <p:cNvSpPr/>
            <p:nvPr/>
          </p:nvSpPr>
          <p:spPr>
            <a:xfrm>
              <a:off x="6613925" y="3236125"/>
              <a:ext cx="35475" cy="34700"/>
            </a:xfrm>
            <a:custGeom>
              <a:avLst/>
              <a:gdLst/>
              <a:ahLst/>
              <a:cxnLst/>
              <a:rect l="l" t="t" r="r" b="b"/>
              <a:pathLst>
                <a:path w="1419" h="1388" extrusionOk="0">
                  <a:moveTo>
                    <a:pt x="363" y="1"/>
                  </a:moveTo>
                  <a:cubicBezTo>
                    <a:pt x="276" y="1"/>
                    <a:pt x="190" y="40"/>
                    <a:pt x="127" y="119"/>
                  </a:cubicBezTo>
                  <a:cubicBezTo>
                    <a:pt x="1" y="245"/>
                    <a:pt x="1" y="466"/>
                    <a:pt x="127" y="592"/>
                  </a:cubicBezTo>
                  <a:lnTo>
                    <a:pt x="820" y="1316"/>
                  </a:lnTo>
                  <a:cubicBezTo>
                    <a:pt x="883" y="1364"/>
                    <a:pt x="969" y="1387"/>
                    <a:pt x="1056" y="1387"/>
                  </a:cubicBezTo>
                  <a:cubicBezTo>
                    <a:pt x="1143" y="1387"/>
                    <a:pt x="1229" y="1364"/>
                    <a:pt x="1292" y="1316"/>
                  </a:cubicBezTo>
                  <a:cubicBezTo>
                    <a:pt x="1418" y="1190"/>
                    <a:pt x="1418" y="938"/>
                    <a:pt x="1292" y="844"/>
                  </a:cubicBezTo>
                  <a:lnTo>
                    <a:pt x="599" y="119"/>
                  </a:lnTo>
                  <a:cubicBezTo>
                    <a:pt x="536" y="40"/>
                    <a:pt x="450" y="1"/>
                    <a:pt x="36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18" name="Google Shape;9718;p83"/>
            <p:cNvSpPr/>
            <p:nvPr/>
          </p:nvSpPr>
          <p:spPr>
            <a:xfrm>
              <a:off x="6734425" y="3236425"/>
              <a:ext cx="35475" cy="34400"/>
            </a:xfrm>
            <a:custGeom>
              <a:avLst/>
              <a:gdLst/>
              <a:ahLst/>
              <a:cxnLst/>
              <a:rect l="l" t="t" r="r" b="b"/>
              <a:pathLst>
                <a:path w="1419" h="1376" extrusionOk="0">
                  <a:moveTo>
                    <a:pt x="1054" y="0"/>
                  </a:moveTo>
                  <a:cubicBezTo>
                    <a:pt x="976" y="0"/>
                    <a:pt x="894" y="33"/>
                    <a:pt x="820" y="107"/>
                  </a:cubicBezTo>
                  <a:lnTo>
                    <a:pt x="95" y="832"/>
                  </a:lnTo>
                  <a:cubicBezTo>
                    <a:pt x="1" y="926"/>
                    <a:pt x="1" y="1178"/>
                    <a:pt x="95" y="1304"/>
                  </a:cubicBezTo>
                  <a:cubicBezTo>
                    <a:pt x="158" y="1352"/>
                    <a:pt x="253" y="1375"/>
                    <a:pt x="344" y="1375"/>
                  </a:cubicBezTo>
                  <a:cubicBezTo>
                    <a:pt x="434" y="1375"/>
                    <a:pt x="521" y="1352"/>
                    <a:pt x="568" y="1304"/>
                  </a:cubicBezTo>
                  <a:lnTo>
                    <a:pt x="1293" y="580"/>
                  </a:lnTo>
                  <a:cubicBezTo>
                    <a:pt x="1419" y="454"/>
                    <a:pt x="1419" y="233"/>
                    <a:pt x="1293" y="107"/>
                  </a:cubicBezTo>
                  <a:cubicBezTo>
                    <a:pt x="1226" y="41"/>
                    <a:pt x="1142" y="0"/>
                    <a:pt x="105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19" name="Google Shape;9719;p83"/>
            <p:cNvSpPr/>
            <p:nvPr/>
          </p:nvSpPr>
          <p:spPr>
            <a:xfrm>
              <a:off x="6805325" y="3322575"/>
              <a:ext cx="35475" cy="121325"/>
            </a:xfrm>
            <a:custGeom>
              <a:avLst/>
              <a:gdLst/>
              <a:ahLst/>
              <a:cxnLst/>
              <a:rect l="l" t="t" r="r" b="b"/>
              <a:pathLst>
                <a:path w="1419" h="4853" extrusionOk="0">
                  <a:moveTo>
                    <a:pt x="0" y="1"/>
                  </a:moveTo>
                  <a:lnTo>
                    <a:pt x="0" y="4852"/>
                  </a:lnTo>
                  <a:lnTo>
                    <a:pt x="1040" y="4852"/>
                  </a:lnTo>
                  <a:cubicBezTo>
                    <a:pt x="1261" y="4852"/>
                    <a:pt x="1418" y="4695"/>
                    <a:pt x="1418" y="4506"/>
                  </a:cubicBezTo>
                  <a:lnTo>
                    <a:pt x="1418" y="316"/>
                  </a:lnTo>
                  <a:cubicBezTo>
                    <a:pt x="1355" y="158"/>
                    <a:pt x="1198" y="1"/>
                    <a:pt x="104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20" name="Google Shape;9720;p83"/>
            <p:cNvSpPr/>
            <p:nvPr/>
          </p:nvSpPr>
          <p:spPr>
            <a:xfrm>
              <a:off x="6543825" y="3323275"/>
              <a:ext cx="35475" cy="121400"/>
            </a:xfrm>
            <a:custGeom>
              <a:avLst/>
              <a:gdLst/>
              <a:ahLst/>
              <a:cxnLst/>
              <a:rect l="l" t="t" r="r" b="b"/>
              <a:pathLst>
                <a:path w="1419" h="4856" extrusionOk="0">
                  <a:moveTo>
                    <a:pt x="323" y="0"/>
                  </a:moveTo>
                  <a:cubicBezTo>
                    <a:pt x="132" y="0"/>
                    <a:pt x="1" y="149"/>
                    <a:pt x="1" y="351"/>
                  </a:cubicBezTo>
                  <a:lnTo>
                    <a:pt x="1" y="4509"/>
                  </a:lnTo>
                  <a:cubicBezTo>
                    <a:pt x="1" y="4698"/>
                    <a:pt x="158" y="4856"/>
                    <a:pt x="379" y="4856"/>
                  </a:cubicBezTo>
                  <a:lnTo>
                    <a:pt x="1418" y="4856"/>
                  </a:lnTo>
                  <a:lnTo>
                    <a:pt x="1418" y="4"/>
                  </a:lnTo>
                  <a:lnTo>
                    <a:pt x="379" y="4"/>
                  </a:lnTo>
                  <a:cubicBezTo>
                    <a:pt x="360" y="1"/>
                    <a:pt x="341" y="0"/>
                    <a:pt x="32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21" name="Google Shape;9721;p83"/>
            <p:cNvSpPr/>
            <p:nvPr/>
          </p:nvSpPr>
          <p:spPr>
            <a:xfrm>
              <a:off x="6643075" y="3332025"/>
              <a:ext cx="143375" cy="104000"/>
            </a:xfrm>
            <a:custGeom>
              <a:avLst/>
              <a:gdLst/>
              <a:ahLst/>
              <a:cxnLst/>
              <a:rect l="l" t="t" r="r" b="b"/>
              <a:pathLst>
                <a:path w="5735" h="4160" extrusionOk="0">
                  <a:moveTo>
                    <a:pt x="1639" y="1"/>
                  </a:moveTo>
                  <a:cubicBezTo>
                    <a:pt x="1450" y="1"/>
                    <a:pt x="1198" y="158"/>
                    <a:pt x="1072" y="379"/>
                  </a:cubicBezTo>
                  <a:lnTo>
                    <a:pt x="0" y="2490"/>
                  </a:lnTo>
                  <a:cubicBezTo>
                    <a:pt x="158" y="2584"/>
                    <a:pt x="378" y="2616"/>
                    <a:pt x="567" y="2616"/>
                  </a:cubicBezTo>
                  <a:cubicBezTo>
                    <a:pt x="1072" y="2616"/>
                    <a:pt x="1544" y="2364"/>
                    <a:pt x="1796" y="1891"/>
                  </a:cubicBezTo>
                  <a:lnTo>
                    <a:pt x="2017" y="1418"/>
                  </a:lnTo>
                  <a:lnTo>
                    <a:pt x="2710" y="1418"/>
                  </a:lnTo>
                  <a:cubicBezTo>
                    <a:pt x="2899" y="1418"/>
                    <a:pt x="3056" y="1481"/>
                    <a:pt x="3182" y="1607"/>
                  </a:cubicBezTo>
                  <a:lnTo>
                    <a:pt x="5734" y="4159"/>
                  </a:lnTo>
                  <a:lnTo>
                    <a:pt x="573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22" name="Google Shape;9722;p83"/>
            <p:cNvSpPr/>
            <p:nvPr/>
          </p:nvSpPr>
          <p:spPr>
            <a:xfrm>
              <a:off x="6595025" y="3288700"/>
              <a:ext cx="175675" cy="188725"/>
            </a:xfrm>
            <a:custGeom>
              <a:avLst/>
              <a:gdLst/>
              <a:ahLst/>
              <a:cxnLst/>
              <a:rect l="l" t="t" r="r" b="b"/>
              <a:pathLst>
                <a:path w="7027" h="7549" extrusionOk="0">
                  <a:moveTo>
                    <a:pt x="2206" y="1"/>
                  </a:moveTo>
                  <a:cubicBezTo>
                    <a:pt x="1828" y="1"/>
                    <a:pt x="1481" y="221"/>
                    <a:pt x="1261" y="568"/>
                  </a:cubicBezTo>
                  <a:lnTo>
                    <a:pt x="946" y="1198"/>
                  </a:lnTo>
                  <a:cubicBezTo>
                    <a:pt x="914" y="1324"/>
                    <a:pt x="757" y="1419"/>
                    <a:pt x="631" y="1419"/>
                  </a:cubicBezTo>
                  <a:lnTo>
                    <a:pt x="1" y="1419"/>
                  </a:lnTo>
                  <a:lnTo>
                    <a:pt x="1" y="6239"/>
                  </a:lnTo>
                  <a:lnTo>
                    <a:pt x="1576" y="6239"/>
                  </a:lnTo>
                  <a:lnTo>
                    <a:pt x="2584" y="7247"/>
                  </a:lnTo>
                  <a:cubicBezTo>
                    <a:pt x="2768" y="7431"/>
                    <a:pt x="3054" y="7548"/>
                    <a:pt x="3330" y="7548"/>
                  </a:cubicBezTo>
                  <a:cubicBezTo>
                    <a:pt x="3431" y="7548"/>
                    <a:pt x="3531" y="7533"/>
                    <a:pt x="3624" y="7499"/>
                  </a:cubicBezTo>
                  <a:lnTo>
                    <a:pt x="6585" y="6554"/>
                  </a:lnTo>
                  <a:cubicBezTo>
                    <a:pt x="6743" y="6522"/>
                    <a:pt x="6900" y="6396"/>
                    <a:pt x="7026" y="6302"/>
                  </a:cubicBezTo>
                  <a:lnTo>
                    <a:pt x="4537" y="3813"/>
                  </a:lnTo>
                  <a:lnTo>
                    <a:pt x="4380" y="3813"/>
                  </a:lnTo>
                  <a:lnTo>
                    <a:pt x="4348" y="3844"/>
                  </a:lnTo>
                  <a:cubicBezTo>
                    <a:pt x="4033" y="4506"/>
                    <a:pt x="3340" y="4947"/>
                    <a:pt x="2647" y="5042"/>
                  </a:cubicBezTo>
                  <a:cubicBezTo>
                    <a:pt x="2601" y="5044"/>
                    <a:pt x="2556" y="5046"/>
                    <a:pt x="2511" y="5046"/>
                  </a:cubicBezTo>
                  <a:cubicBezTo>
                    <a:pt x="2046" y="5046"/>
                    <a:pt x="1698" y="4899"/>
                    <a:pt x="1324" y="4727"/>
                  </a:cubicBezTo>
                  <a:cubicBezTo>
                    <a:pt x="1103" y="4632"/>
                    <a:pt x="1040" y="4412"/>
                    <a:pt x="1166" y="4254"/>
                  </a:cubicBezTo>
                  <a:lnTo>
                    <a:pt x="2363" y="1797"/>
                  </a:lnTo>
                  <a:cubicBezTo>
                    <a:pt x="2615" y="1324"/>
                    <a:pt x="3088" y="1041"/>
                    <a:pt x="3592" y="1041"/>
                  </a:cubicBezTo>
                  <a:lnTo>
                    <a:pt x="5104" y="1041"/>
                  </a:lnTo>
                  <a:cubicBezTo>
                    <a:pt x="5167" y="852"/>
                    <a:pt x="5262" y="631"/>
                    <a:pt x="5262" y="347"/>
                  </a:cubicBezTo>
                  <a:cubicBezTo>
                    <a:pt x="5262" y="158"/>
                    <a:pt x="5104" y="1"/>
                    <a:pt x="488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723" name="Google Shape;9723;p83"/>
          <p:cNvGrpSpPr/>
          <p:nvPr/>
        </p:nvGrpSpPr>
        <p:grpSpPr>
          <a:xfrm>
            <a:off x="8845246" y="2041830"/>
            <a:ext cx="466772" cy="466772"/>
            <a:chOff x="2037825" y="3254050"/>
            <a:chExt cx="296175" cy="296175"/>
          </a:xfrm>
        </p:grpSpPr>
        <p:sp>
          <p:nvSpPr>
            <p:cNvPr id="9724" name="Google Shape;9724;p83"/>
            <p:cNvSpPr/>
            <p:nvPr/>
          </p:nvSpPr>
          <p:spPr>
            <a:xfrm>
              <a:off x="2063825" y="3254050"/>
              <a:ext cx="86675" cy="86675"/>
            </a:xfrm>
            <a:custGeom>
              <a:avLst/>
              <a:gdLst/>
              <a:ahLst/>
              <a:cxnLst/>
              <a:rect l="l" t="t" r="r" b="b"/>
              <a:pathLst>
                <a:path w="3467" h="3467" extrusionOk="0">
                  <a:moveTo>
                    <a:pt x="1733" y="1"/>
                  </a:moveTo>
                  <a:cubicBezTo>
                    <a:pt x="788" y="1"/>
                    <a:pt x="1" y="788"/>
                    <a:pt x="1" y="1733"/>
                  </a:cubicBezTo>
                  <a:cubicBezTo>
                    <a:pt x="1" y="2679"/>
                    <a:pt x="788" y="3466"/>
                    <a:pt x="1733" y="3466"/>
                  </a:cubicBezTo>
                  <a:cubicBezTo>
                    <a:pt x="2678" y="3466"/>
                    <a:pt x="3466" y="2679"/>
                    <a:pt x="3466" y="1733"/>
                  </a:cubicBezTo>
                  <a:cubicBezTo>
                    <a:pt x="3466" y="788"/>
                    <a:pt x="2678" y="1"/>
                    <a:pt x="173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25" name="Google Shape;9725;p83"/>
            <p:cNvSpPr/>
            <p:nvPr/>
          </p:nvSpPr>
          <p:spPr>
            <a:xfrm>
              <a:off x="2178025" y="3289500"/>
              <a:ext cx="104000" cy="67950"/>
            </a:xfrm>
            <a:custGeom>
              <a:avLst/>
              <a:gdLst/>
              <a:ahLst/>
              <a:cxnLst/>
              <a:rect l="l" t="t" r="r" b="b"/>
              <a:pathLst>
                <a:path w="4160" h="2718" extrusionOk="0">
                  <a:moveTo>
                    <a:pt x="347" y="0"/>
                  </a:moveTo>
                  <a:cubicBezTo>
                    <a:pt x="158" y="0"/>
                    <a:pt x="1" y="158"/>
                    <a:pt x="1" y="347"/>
                  </a:cubicBezTo>
                  <a:cubicBezTo>
                    <a:pt x="1" y="536"/>
                    <a:pt x="95" y="662"/>
                    <a:pt x="316" y="662"/>
                  </a:cubicBezTo>
                  <a:lnTo>
                    <a:pt x="2395" y="662"/>
                  </a:lnTo>
                  <a:cubicBezTo>
                    <a:pt x="2584" y="662"/>
                    <a:pt x="2742" y="820"/>
                    <a:pt x="2742" y="1009"/>
                  </a:cubicBezTo>
                  <a:lnTo>
                    <a:pt x="2742" y="1576"/>
                  </a:lnTo>
                  <a:lnTo>
                    <a:pt x="2616" y="1450"/>
                  </a:lnTo>
                  <a:cubicBezTo>
                    <a:pt x="2568" y="1387"/>
                    <a:pt x="2482" y="1355"/>
                    <a:pt x="2391" y="1355"/>
                  </a:cubicBezTo>
                  <a:cubicBezTo>
                    <a:pt x="2301" y="1355"/>
                    <a:pt x="2206" y="1387"/>
                    <a:pt x="2143" y="1450"/>
                  </a:cubicBezTo>
                  <a:cubicBezTo>
                    <a:pt x="2049" y="1576"/>
                    <a:pt x="2049" y="1796"/>
                    <a:pt x="2143" y="1922"/>
                  </a:cubicBezTo>
                  <a:lnTo>
                    <a:pt x="2868" y="2647"/>
                  </a:lnTo>
                  <a:cubicBezTo>
                    <a:pt x="2931" y="2694"/>
                    <a:pt x="3017" y="2718"/>
                    <a:pt x="3104" y="2718"/>
                  </a:cubicBezTo>
                  <a:cubicBezTo>
                    <a:pt x="3191" y="2718"/>
                    <a:pt x="3277" y="2694"/>
                    <a:pt x="3340" y="2647"/>
                  </a:cubicBezTo>
                  <a:lnTo>
                    <a:pt x="4033" y="1922"/>
                  </a:lnTo>
                  <a:cubicBezTo>
                    <a:pt x="4159" y="1796"/>
                    <a:pt x="4159" y="1576"/>
                    <a:pt x="4033" y="1450"/>
                  </a:cubicBezTo>
                  <a:cubicBezTo>
                    <a:pt x="3986" y="1387"/>
                    <a:pt x="3899" y="1355"/>
                    <a:pt x="3809" y="1355"/>
                  </a:cubicBezTo>
                  <a:cubicBezTo>
                    <a:pt x="3718" y="1355"/>
                    <a:pt x="3624" y="1387"/>
                    <a:pt x="3561" y="1450"/>
                  </a:cubicBezTo>
                  <a:lnTo>
                    <a:pt x="3466" y="1576"/>
                  </a:lnTo>
                  <a:lnTo>
                    <a:pt x="3466" y="1009"/>
                  </a:lnTo>
                  <a:cubicBezTo>
                    <a:pt x="3466" y="441"/>
                    <a:pt x="2994" y="0"/>
                    <a:pt x="242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26" name="Google Shape;9726;p83"/>
            <p:cNvSpPr/>
            <p:nvPr/>
          </p:nvSpPr>
          <p:spPr>
            <a:xfrm>
              <a:off x="2070125" y="3444225"/>
              <a:ext cx="106350" cy="69075"/>
            </a:xfrm>
            <a:custGeom>
              <a:avLst/>
              <a:gdLst/>
              <a:ahLst/>
              <a:cxnLst/>
              <a:rect l="l" t="t" r="r" b="b"/>
              <a:pathLst>
                <a:path w="4254" h="2763" extrusionOk="0">
                  <a:moveTo>
                    <a:pt x="1095" y="0"/>
                  </a:moveTo>
                  <a:cubicBezTo>
                    <a:pt x="1002" y="0"/>
                    <a:pt x="904" y="28"/>
                    <a:pt x="820" y="112"/>
                  </a:cubicBezTo>
                  <a:lnTo>
                    <a:pt x="127" y="805"/>
                  </a:lnTo>
                  <a:cubicBezTo>
                    <a:pt x="1" y="931"/>
                    <a:pt x="1" y="1184"/>
                    <a:pt x="127" y="1278"/>
                  </a:cubicBezTo>
                  <a:cubicBezTo>
                    <a:pt x="190" y="1341"/>
                    <a:pt x="276" y="1373"/>
                    <a:pt x="363" y="1373"/>
                  </a:cubicBezTo>
                  <a:cubicBezTo>
                    <a:pt x="449" y="1373"/>
                    <a:pt x="536" y="1341"/>
                    <a:pt x="599" y="1278"/>
                  </a:cubicBezTo>
                  <a:lnTo>
                    <a:pt x="725" y="1184"/>
                  </a:lnTo>
                  <a:lnTo>
                    <a:pt x="725" y="1719"/>
                  </a:lnTo>
                  <a:cubicBezTo>
                    <a:pt x="725" y="2318"/>
                    <a:pt x="1198" y="2759"/>
                    <a:pt x="1733" y="2759"/>
                  </a:cubicBezTo>
                  <a:lnTo>
                    <a:pt x="3813" y="2759"/>
                  </a:lnTo>
                  <a:cubicBezTo>
                    <a:pt x="3837" y="2761"/>
                    <a:pt x="3861" y="2763"/>
                    <a:pt x="3883" y="2763"/>
                  </a:cubicBezTo>
                  <a:cubicBezTo>
                    <a:pt x="4122" y="2763"/>
                    <a:pt x="4254" y="2616"/>
                    <a:pt x="4254" y="2444"/>
                  </a:cubicBezTo>
                  <a:cubicBezTo>
                    <a:pt x="4254" y="2223"/>
                    <a:pt x="4096" y="2066"/>
                    <a:pt x="3907" y="2066"/>
                  </a:cubicBezTo>
                  <a:lnTo>
                    <a:pt x="1828" y="2066"/>
                  </a:lnTo>
                  <a:cubicBezTo>
                    <a:pt x="1639" y="2066"/>
                    <a:pt x="1481" y="1908"/>
                    <a:pt x="1481" y="1719"/>
                  </a:cubicBezTo>
                  <a:lnTo>
                    <a:pt x="1481" y="1184"/>
                  </a:lnTo>
                  <a:lnTo>
                    <a:pt x="1576" y="1278"/>
                  </a:lnTo>
                  <a:cubicBezTo>
                    <a:pt x="1639" y="1341"/>
                    <a:pt x="1733" y="1373"/>
                    <a:pt x="1824" y="1373"/>
                  </a:cubicBezTo>
                  <a:cubicBezTo>
                    <a:pt x="1914" y="1373"/>
                    <a:pt x="2001" y="1341"/>
                    <a:pt x="2048" y="1278"/>
                  </a:cubicBezTo>
                  <a:cubicBezTo>
                    <a:pt x="2174" y="1184"/>
                    <a:pt x="2174" y="931"/>
                    <a:pt x="2048" y="805"/>
                  </a:cubicBezTo>
                  <a:lnTo>
                    <a:pt x="1355" y="112"/>
                  </a:lnTo>
                  <a:cubicBezTo>
                    <a:pt x="1292" y="81"/>
                    <a:pt x="1261" y="81"/>
                    <a:pt x="1229" y="18"/>
                  </a:cubicBezTo>
                  <a:cubicBezTo>
                    <a:pt x="1187" y="7"/>
                    <a:pt x="1142" y="0"/>
                    <a:pt x="109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27" name="Google Shape;9727;p83"/>
            <p:cNvSpPr/>
            <p:nvPr/>
          </p:nvSpPr>
          <p:spPr>
            <a:xfrm>
              <a:off x="2219775" y="3375350"/>
              <a:ext cx="89025" cy="85875"/>
            </a:xfrm>
            <a:custGeom>
              <a:avLst/>
              <a:gdLst/>
              <a:ahLst/>
              <a:cxnLst/>
              <a:rect l="l" t="t" r="r" b="b"/>
              <a:pathLst>
                <a:path w="3561" h="3435" extrusionOk="0">
                  <a:moveTo>
                    <a:pt x="1796" y="0"/>
                  </a:moveTo>
                  <a:cubicBezTo>
                    <a:pt x="788" y="0"/>
                    <a:pt x="0" y="788"/>
                    <a:pt x="0" y="1733"/>
                  </a:cubicBezTo>
                  <a:cubicBezTo>
                    <a:pt x="0" y="2647"/>
                    <a:pt x="788" y="3434"/>
                    <a:pt x="1796" y="3434"/>
                  </a:cubicBezTo>
                  <a:cubicBezTo>
                    <a:pt x="2741" y="3434"/>
                    <a:pt x="3561" y="2647"/>
                    <a:pt x="3561" y="1733"/>
                  </a:cubicBezTo>
                  <a:cubicBezTo>
                    <a:pt x="3561" y="788"/>
                    <a:pt x="2773" y="0"/>
                    <a:pt x="179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28" name="Google Shape;9728;p83"/>
            <p:cNvSpPr/>
            <p:nvPr/>
          </p:nvSpPr>
          <p:spPr>
            <a:xfrm>
              <a:off x="2037825" y="3339125"/>
              <a:ext cx="138650" cy="88225"/>
            </a:xfrm>
            <a:custGeom>
              <a:avLst/>
              <a:gdLst/>
              <a:ahLst/>
              <a:cxnLst/>
              <a:rect l="l" t="t" r="r" b="b"/>
              <a:pathLst>
                <a:path w="5546" h="3529" extrusionOk="0">
                  <a:moveTo>
                    <a:pt x="1072" y="0"/>
                  </a:moveTo>
                  <a:cubicBezTo>
                    <a:pt x="442" y="536"/>
                    <a:pt x="32" y="1292"/>
                    <a:pt x="32" y="2143"/>
                  </a:cubicBezTo>
                  <a:lnTo>
                    <a:pt x="32" y="3182"/>
                  </a:lnTo>
                  <a:cubicBezTo>
                    <a:pt x="1" y="3371"/>
                    <a:pt x="158" y="3529"/>
                    <a:pt x="347" y="3529"/>
                  </a:cubicBezTo>
                  <a:lnTo>
                    <a:pt x="5199" y="3529"/>
                  </a:lnTo>
                  <a:cubicBezTo>
                    <a:pt x="5388" y="3529"/>
                    <a:pt x="5546" y="3371"/>
                    <a:pt x="5546" y="3182"/>
                  </a:cubicBezTo>
                  <a:lnTo>
                    <a:pt x="5546" y="2143"/>
                  </a:lnTo>
                  <a:cubicBezTo>
                    <a:pt x="5546" y="1292"/>
                    <a:pt x="5168" y="536"/>
                    <a:pt x="4538" y="0"/>
                  </a:cubicBezTo>
                  <a:cubicBezTo>
                    <a:pt x="4096" y="473"/>
                    <a:pt x="3466" y="756"/>
                    <a:pt x="2805" y="756"/>
                  </a:cubicBezTo>
                  <a:cubicBezTo>
                    <a:pt x="2143" y="756"/>
                    <a:pt x="1513" y="504"/>
                    <a:pt x="107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29" name="Google Shape;9729;p83"/>
            <p:cNvSpPr/>
            <p:nvPr/>
          </p:nvSpPr>
          <p:spPr>
            <a:xfrm>
              <a:off x="2193775" y="3460400"/>
              <a:ext cx="140225" cy="89825"/>
            </a:xfrm>
            <a:custGeom>
              <a:avLst/>
              <a:gdLst/>
              <a:ahLst/>
              <a:cxnLst/>
              <a:rect l="l" t="t" r="r" b="b"/>
              <a:pathLst>
                <a:path w="5609" h="3593" extrusionOk="0">
                  <a:moveTo>
                    <a:pt x="1009" y="1"/>
                  </a:moveTo>
                  <a:cubicBezTo>
                    <a:pt x="379" y="537"/>
                    <a:pt x="1" y="1261"/>
                    <a:pt x="1" y="2143"/>
                  </a:cubicBezTo>
                  <a:lnTo>
                    <a:pt x="1" y="3246"/>
                  </a:lnTo>
                  <a:cubicBezTo>
                    <a:pt x="1" y="3435"/>
                    <a:pt x="158" y="3592"/>
                    <a:pt x="347" y="3592"/>
                  </a:cubicBezTo>
                  <a:lnTo>
                    <a:pt x="5262" y="3592"/>
                  </a:lnTo>
                  <a:cubicBezTo>
                    <a:pt x="5451" y="3592"/>
                    <a:pt x="5609" y="3435"/>
                    <a:pt x="5609" y="3246"/>
                  </a:cubicBezTo>
                  <a:lnTo>
                    <a:pt x="5609" y="2143"/>
                  </a:lnTo>
                  <a:cubicBezTo>
                    <a:pt x="5577" y="1261"/>
                    <a:pt x="5199" y="537"/>
                    <a:pt x="4569" y="1"/>
                  </a:cubicBezTo>
                  <a:cubicBezTo>
                    <a:pt x="4128" y="474"/>
                    <a:pt x="3498" y="757"/>
                    <a:pt x="2773" y="757"/>
                  </a:cubicBezTo>
                  <a:cubicBezTo>
                    <a:pt x="2080" y="757"/>
                    <a:pt x="1450" y="474"/>
                    <a:pt x="100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730" name="Google Shape;9730;p83"/>
          <p:cNvGrpSpPr/>
          <p:nvPr/>
        </p:nvGrpSpPr>
        <p:grpSpPr>
          <a:xfrm>
            <a:off x="8842763" y="2630052"/>
            <a:ext cx="471736" cy="465235"/>
            <a:chOff x="2034675" y="3617925"/>
            <a:chExt cx="299325" cy="295200"/>
          </a:xfrm>
        </p:grpSpPr>
        <p:sp>
          <p:nvSpPr>
            <p:cNvPr id="9731" name="Google Shape;9731;p83"/>
            <p:cNvSpPr/>
            <p:nvPr/>
          </p:nvSpPr>
          <p:spPr>
            <a:xfrm>
              <a:off x="2195350" y="3721900"/>
              <a:ext cx="69350" cy="33900"/>
            </a:xfrm>
            <a:custGeom>
              <a:avLst/>
              <a:gdLst/>
              <a:ahLst/>
              <a:cxnLst/>
              <a:rect l="l" t="t" r="r" b="b"/>
              <a:pathLst>
                <a:path w="2774" h="1356" extrusionOk="0">
                  <a:moveTo>
                    <a:pt x="1387" y="1"/>
                  </a:moveTo>
                  <a:cubicBezTo>
                    <a:pt x="631" y="1"/>
                    <a:pt x="1" y="631"/>
                    <a:pt x="1" y="1355"/>
                  </a:cubicBezTo>
                  <a:lnTo>
                    <a:pt x="2773" y="1355"/>
                  </a:lnTo>
                  <a:cubicBezTo>
                    <a:pt x="2773" y="599"/>
                    <a:pt x="2143" y="1"/>
                    <a:pt x="138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32" name="Google Shape;9732;p83"/>
            <p:cNvSpPr/>
            <p:nvPr/>
          </p:nvSpPr>
          <p:spPr>
            <a:xfrm>
              <a:off x="2211900" y="3669125"/>
              <a:ext cx="35475" cy="35475"/>
            </a:xfrm>
            <a:custGeom>
              <a:avLst/>
              <a:gdLst/>
              <a:ahLst/>
              <a:cxnLst/>
              <a:rect l="l" t="t" r="r" b="b"/>
              <a:pathLst>
                <a:path w="1419" h="1419" extrusionOk="0">
                  <a:moveTo>
                    <a:pt x="725" y="1"/>
                  </a:moveTo>
                  <a:cubicBezTo>
                    <a:pt x="315" y="1"/>
                    <a:pt x="0" y="316"/>
                    <a:pt x="0" y="725"/>
                  </a:cubicBezTo>
                  <a:cubicBezTo>
                    <a:pt x="0" y="1103"/>
                    <a:pt x="315" y="1418"/>
                    <a:pt x="725" y="1418"/>
                  </a:cubicBezTo>
                  <a:cubicBezTo>
                    <a:pt x="1103" y="1418"/>
                    <a:pt x="1418" y="1103"/>
                    <a:pt x="1418" y="725"/>
                  </a:cubicBezTo>
                  <a:cubicBezTo>
                    <a:pt x="1418" y="316"/>
                    <a:pt x="1103" y="1"/>
                    <a:pt x="72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33" name="Google Shape;9733;p83"/>
            <p:cNvSpPr/>
            <p:nvPr/>
          </p:nvSpPr>
          <p:spPr>
            <a:xfrm>
              <a:off x="2125250" y="3617925"/>
              <a:ext cx="208750" cy="208750"/>
            </a:xfrm>
            <a:custGeom>
              <a:avLst/>
              <a:gdLst/>
              <a:ahLst/>
              <a:cxnLst/>
              <a:rect l="l" t="t" r="r" b="b"/>
              <a:pathLst>
                <a:path w="8350" h="8350" extrusionOk="0">
                  <a:moveTo>
                    <a:pt x="4128" y="1387"/>
                  </a:moveTo>
                  <a:cubicBezTo>
                    <a:pt x="4884" y="1387"/>
                    <a:pt x="5514" y="2017"/>
                    <a:pt x="5514" y="2773"/>
                  </a:cubicBezTo>
                  <a:cubicBezTo>
                    <a:pt x="5514" y="3120"/>
                    <a:pt x="5357" y="3466"/>
                    <a:pt x="5136" y="3718"/>
                  </a:cubicBezTo>
                  <a:cubicBezTo>
                    <a:pt x="5766" y="4065"/>
                    <a:pt x="6176" y="4727"/>
                    <a:pt x="6176" y="5514"/>
                  </a:cubicBezTo>
                  <a:lnTo>
                    <a:pt x="6176" y="5892"/>
                  </a:lnTo>
                  <a:lnTo>
                    <a:pt x="6270" y="5892"/>
                  </a:lnTo>
                  <a:cubicBezTo>
                    <a:pt x="6270" y="6081"/>
                    <a:pt x="6113" y="6239"/>
                    <a:pt x="5924" y="6239"/>
                  </a:cubicBezTo>
                  <a:lnTo>
                    <a:pt x="2458" y="6239"/>
                  </a:lnTo>
                  <a:cubicBezTo>
                    <a:pt x="2238" y="6239"/>
                    <a:pt x="2080" y="6081"/>
                    <a:pt x="2080" y="5892"/>
                  </a:cubicBezTo>
                  <a:lnTo>
                    <a:pt x="2080" y="5514"/>
                  </a:lnTo>
                  <a:cubicBezTo>
                    <a:pt x="2080" y="4727"/>
                    <a:pt x="2521" y="4065"/>
                    <a:pt x="3151" y="3718"/>
                  </a:cubicBezTo>
                  <a:cubicBezTo>
                    <a:pt x="2931" y="3466"/>
                    <a:pt x="2773" y="3120"/>
                    <a:pt x="2773" y="2773"/>
                  </a:cubicBezTo>
                  <a:cubicBezTo>
                    <a:pt x="2773" y="2017"/>
                    <a:pt x="3403" y="1387"/>
                    <a:pt x="4128" y="1387"/>
                  </a:cubicBezTo>
                  <a:close/>
                  <a:moveTo>
                    <a:pt x="4191" y="1"/>
                  </a:moveTo>
                  <a:cubicBezTo>
                    <a:pt x="1891" y="1"/>
                    <a:pt x="1" y="1860"/>
                    <a:pt x="1" y="4191"/>
                  </a:cubicBezTo>
                  <a:cubicBezTo>
                    <a:pt x="1" y="6522"/>
                    <a:pt x="1860" y="8350"/>
                    <a:pt x="4191" y="8350"/>
                  </a:cubicBezTo>
                  <a:cubicBezTo>
                    <a:pt x="6459" y="8350"/>
                    <a:pt x="8350" y="6522"/>
                    <a:pt x="8350" y="4191"/>
                  </a:cubicBezTo>
                  <a:cubicBezTo>
                    <a:pt x="8350" y="1860"/>
                    <a:pt x="6459" y="1"/>
                    <a:pt x="419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34" name="Google Shape;9734;p83"/>
            <p:cNvSpPr/>
            <p:nvPr/>
          </p:nvSpPr>
          <p:spPr>
            <a:xfrm>
              <a:off x="2107150" y="3771525"/>
              <a:ext cx="73275" cy="72475"/>
            </a:xfrm>
            <a:custGeom>
              <a:avLst/>
              <a:gdLst/>
              <a:ahLst/>
              <a:cxnLst/>
              <a:rect l="l" t="t" r="r" b="b"/>
              <a:pathLst>
                <a:path w="2931" h="2899" extrusionOk="0">
                  <a:moveTo>
                    <a:pt x="504" y="0"/>
                  </a:moveTo>
                  <a:lnTo>
                    <a:pt x="378" y="126"/>
                  </a:lnTo>
                  <a:cubicBezTo>
                    <a:pt x="0" y="536"/>
                    <a:pt x="0" y="1198"/>
                    <a:pt x="378" y="1576"/>
                  </a:cubicBezTo>
                  <a:lnTo>
                    <a:pt x="1355" y="2584"/>
                  </a:lnTo>
                  <a:cubicBezTo>
                    <a:pt x="1576" y="2773"/>
                    <a:pt x="1828" y="2899"/>
                    <a:pt x="2111" y="2899"/>
                  </a:cubicBezTo>
                  <a:cubicBezTo>
                    <a:pt x="2395" y="2899"/>
                    <a:pt x="2678" y="2773"/>
                    <a:pt x="2867" y="2584"/>
                  </a:cubicBezTo>
                  <a:lnTo>
                    <a:pt x="2930" y="2458"/>
                  </a:lnTo>
                  <a:cubicBezTo>
                    <a:pt x="1828" y="1985"/>
                    <a:pt x="977" y="1071"/>
                    <a:pt x="50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35" name="Google Shape;9735;p83"/>
            <p:cNvSpPr/>
            <p:nvPr/>
          </p:nvSpPr>
          <p:spPr>
            <a:xfrm>
              <a:off x="2034675" y="3816425"/>
              <a:ext cx="100050" cy="96700"/>
            </a:xfrm>
            <a:custGeom>
              <a:avLst/>
              <a:gdLst/>
              <a:ahLst/>
              <a:cxnLst/>
              <a:rect l="l" t="t" r="r" b="b"/>
              <a:pathLst>
                <a:path w="4002" h="3868" extrusionOk="0">
                  <a:moveTo>
                    <a:pt x="2521" y="0"/>
                  </a:moveTo>
                  <a:lnTo>
                    <a:pt x="410" y="2111"/>
                  </a:lnTo>
                  <a:cubicBezTo>
                    <a:pt x="1" y="2520"/>
                    <a:pt x="1" y="3182"/>
                    <a:pt x="410" y="3560"/>
                  </a:cubicBezTo>
                  <a:cubicBezTo>
                    <a:pt x="599" y="3765"/>
                    <a:pt x="867" y="3867"/>
                    <a:pt x="1135" y="3867"/>
                  </a:cubicBezTo>
                  <a:cubicBezTo>
                    <a:pt x="1403" y="3867"/>
                    <a:pt x="1671" y="3765"/>
                    <a:pt x="1860" y="3560"/>
                  </a:cubicBezTo>
                  <a:lnTo>
                    <a:pt x="4002" y="1449"/>
                  </a:lnTo>
                  <a:cubicBezTo>
                    <a:pt x="3907" y="1418"/>
                    <a:pt x="3844" y="1323"/>
                    <a:pt x="3750" y="1260"/>
                  </a:cubicBezTo>
                  <a:lnTo>
                    <a:pt x="2773" y="252"/>
                  </a:lnTo>
                  <a:cubicBezTo>
                    <a:pt x="2679" y="189"/>
                    <a:pt x="2616" y="95"/>
                    <a:pt x="252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736" name="Google Shape;9736;p83"/>
          <p:cNvGrpSpPr/>
          <p:nvPr/>
        </p:nvGrpSpPr>
        <p:grpSpPr>
          <a:xfrm>
            <a:off x="8845246" y="3225222"/>
            <a:ext cx="466772" cy="465511"/>
            <a:chOff x="2037825" y="3981825"/>
            <a:chExt cx="296175" cy="295375"/>
          </a:xfrm>
        </p:grpSpPr>
        <p:sp>
          <p:nvSpPr>
            <p:cNvPr id="9737" name="Google Shape;9737;p83"/>
            <p:cNvSpPr/>
            <p:nvPr/>
          </p:nvSpPr>
          <p:spPr>
            <a:xfrm>
              <a:off x="2072500" y="4085775"/>
              <a:ext cx="88225" cy="86675"/>
            </a:xfrm>
            <a:custGeom>
              <a:avLst/>
              <a:gdLst/>
              <a:ahLst/>
              <a:cxnLst/>
              <a:rect l="l" t="t" r="r" b="b"/>
              <a:pathLst>
                <a:path w="3529" h="3467" extrusionOk="0">
                  <a:moveTo>
                    <a:pt x="1764" y="1"/>
                  </a:moveTo>
                  <a:cubicBezTo>
                    <a:pt x="819" y="1"/>
                    <a:pt x="0" y="788"/>
                    <a:pt x="0" y="1734"/>
                  </a:cubicBezTo>
                  <a:cubicBezTo>
                    <a:pt x="0" y="2679"/>
                    <a:pt x="819" y="3466"/>
                    <a:pt x="1764" y="3466"/>
                  </a:cubicBezTo>
                  <a:cubicBezTo>
                    <a:pt x="2709" y="3466"/>
                    <a:pt x="3529" y="2679"/>
                    <a:pt x="3529" y="1734"/>
                  </a:cubicBezTo>
                  <a:cubicBezTo>
                    <a:pt x="3529" y="788"/>
                    <a:pt x="2741" y="1"/>
                    <a:pt x="176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38" name="Google Shape;9738;p83"/>
            <p:cNvSpPr/>
            <p:nvPr/>
          </p:nvSpPr>
          <p:spPr>
            <a:xfrm>
              <a:off x="2176450" y="3981825"/>
              <a:ext cx="157550" cy="155975"/>
            </a:xfrm>
            <a:custGeom>
              <a:avLst/>
              <a:gdLst/>
              <a:ahLst/>
              <a:cxnLst/>
              <a:rect l="l" t="t" r="r" b="b"/>
              <a:pathLst>
                <a:path w="6302" h="6239" extrusionOk="0">
                  <a:moveTo>
                    <a:pt x="3151" y="1733"/>
                  </a:moveTo>
                  <a:cubicBezTo>
                    <a:pt x="3372" y="1733"/>
                    <a:pt x="3529" y="1890"/>
                    <a:pt x="3529" y="2079"/>
                  </a:cubicBezTo>
                  <a:cubicBezTo>
                    <a:pt x="3529" y="2268"/>
                    <a:pt x="3372" y="2426"/>
                    <a:pt x="3151" y="2426"/>
                  </a:cubicBezTo>
                  <a:cubicBezTo>
                    <a:pt x="2962" y="2426"/>
                    <a:pt x="2805" y="2268"/>
                    <a:pt x="2805" y="2079"/>
                  </a:cubicBezTo>
                  <a:cubicBezTo>
                    <a:pt x="2805" y="1890"/>
                    <a:pt x="2962" y="1733"/>
                    <a:pt x="3151" y="1733"/>
                  </a:cubicBezTo>
                  <a:close/>
                  <a:moveTo>
                    <a:pt x="3151" y="2773"/>
                  </a:moveTo>
                  <a:cubicBezTo>
                    <a:pt x="3372" y="2773"/>
                    <a:pt x="3529" y="2930"/>
                    <a:pt x="3529" y="3151"/>
                  </a:cubicBezTo>
                  <a:lnTo>
                    <a:pt x="3529" y="4505"/>
                  </a:lnTo>
                  <a:cubicBezTo>
                    <a:pt x="3529" y="4726"/>
                    <a:pt x="3372" y="4883"/>
                    <a:pt x="3151" y="4883"/>
                  </a:cubicBezTo>
                  <a:cubicBezTo>
                    <a:pt x="2962" y="4883"/>
                    <a:pt x="2805" y="4726"/>
                    <a:pt x="2805" y="4505"/>
                  </a:cubicBezTo>
                  <a:lnTo>
                    <a:pt x="2805" y="3151"/>
                  </a:lnTo>
                  <a:cubicBezTo>
                    <a:pt x="2805" y="2930"/>
                    <a:pt x="2962" y="2773"/>
                    <a:pt x="3151" y="2773"/>
                  </a:cubicBezTo>
                  <a:close/>
                  <a:moveTo>
                    <a:pt x="3151" y="0"/>
                  </a:moveTo>
                  <a:cubicBezTo>
                    <a:pt x="1418" y="0"/>
                    <a:pt x="64" y="1418"/>
                    <a:pt x="64" y="3088"/>
                  </a:cubicBezTo>
                  <a:cubicBezTo>
                    <a:pt x="64" y="3655"/>
                    <a:pt x="158" y="4159"/>
                    <a:pt x="442" y="4631"/>
                  </a:cubicBezTo>
                  <a:lnTo>
                    <a:pt x="64" y="5765"/>
                  </a:lnTo>
                  <a:cubicBezTo>
                    <a:pt x="1" y="5892"/>
                    <a:pt x="64" y="6018"/>
                    <a:pt x="127" y="6112"/>
                  </a:cubicBezTo>
                  <a:cubicBezTo>
                    <a:pt x="190" y="6207"/>
                    <a:pt x="379" y="6238"/>
                    <a:pt x="473" y="6238"/>
                  </a:cubicBezTo>
                  <a:lnTo>
                    <a:pt x="1796" y="5923"/>
                  </a:lnTo>
                  <a:cubicBezTo>
                    <a:pt x="2206" y="6175"/>
                    <a:pt x="2679" y="6238"/>
                    <a:pt x="3214" y="6238"/>
                  </a:cubicBezTo>
                  <a:cubicBezTo>
                    <a:pt x="4947" y="6238"/>
                    <a:pt x="6302" y="4820"/>
                    <a:pt x="6302" y="3119"/>
                  </a:cubicBezTo>
                  <a:cubicBezTo>
                    <a:pt x="6270" y="1418"/>
                    <a:pt x="4884" y="0"/>
                    <a:pt x="315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39" name="Google Shape;9739;p83"/>
            <p:cNvSpPr/>
            <p:nvPr/>
          </p:nvSpPr>
          <p:spPr>
            <a:xfrm>
              <a:off x="2037825" y="4168475"/>
              <a:ext cx="157550" cy="108725"/>
            </a:xfrm>
            <a:custGeom>
              <a:avLst/>
              <a:gdLst/>
              <a:ahLst/>
              <a:cxnLst/>
              <a:rect l="l" t="t" r="r" b="b"/>
              <a:pathLst>
                <a:path w="6302" h="4349" extrusionOk="0">
                  <a:moveTo>
                    <a:pt x="1356" y="1"/>
                  </a:moveTo>
                  <a:cubicBezTo>
                    <a:pt x="568" y="568"/>
                    <a:pt x="1" y="1513"/>
                    <a:pt x="1" y="2553"/>
                  </a:cubicBezTo>
                  <a:lnTo>
                    <a:pt x="1" y="3970"/>
                  </a:lnTo>
                  <a:cubicBezTo>
                    <a:pt x="1" y="4222"/>
                    <a:pt x="158" y="4348"/>
                    <a:pt x="347" y="4348"/>
                  </a:cubicBezTo>
                  <a:lnTo>
                    <a:pt x="5955" y="4348"/>
                  </a:lnTo>
                  <a:cubicBezTo>
                    <a:pt x="6144" y="4348"/>
                    <a:pt x="6302" y="4191"/>
                    <a:pt x="6302" y="3970"/>
                  </a:cubicBezTo>
                  <a:lnTo>
                    <a:pt x="6302" y="2553"/>
                  </a:lnTo>
                  <a:cubicBezTo>
                    <a:pt x="6302" y="1513"/>
                    <a:pt x="5798" y="599"/>
                    <a:pt x="4947" y="1"/>
                  </a:cubicBezTo>
                  <a:cubicBezTo>
                    <a:pt x="4538" y="505"/>
                    <a:pt x="3844" y="820"/>
                    <a:pt x="3151" y="820"/>
                  </a:cubicBezTo>
                  <a:cubicBezTo>
                    <a:pt x="2427" y="820"/>
                    <a:pt x="1765" y="505"/>
                    <a:pt x="135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740" name="Google Shape;9740;p83"/>
          <p:cNvGrpSpPr/>
          <p:nvPr/>
        </p:nvGrpSpPr>
        <p:grpSpPr>
          <a:xfrm>
            <a:off x="7091937" y="3886977"/>
            <a:ext cx="466772" cy="381116"/>
            <a:chOff x="3860400" y="3254050"/>
            <a:chExt cx="296175" cy="241825"/>
          </a:xfrm>
        </p:grpSpPr>
        <p:sp>
          <p:nvSpPr>
            <p:cNvPr id="9741" name="Google Shape;9741;p83"/>
            <p:cNvSpPr/>
            <p:nvPr/>
          </p:nvSpPr>
          <p:spPr>
            <a:xfrm>
              <a:off x="4112425" y="3358025"/>
              <a:ext cx="44150" cy="18125"/>
            </a:xfrm>
            <a:custGeom>
              <a:avLst/>
              <a:gdLst/>
              <a:ahLst/>
              <a:cxnLst/>
              <a:rect l="l" t="t" r="r" b="b"/>
              <a:pathLst>
                <a:path w="1766" h="725" extrusionOk="0">
                  <a:moveTo>
                    <a:pt x="347" y="0"/>
                  </a:moveTo>
                  <a:cubicBezTo>
                    <a:pt x="158" y="0"/>
                    <a:pt x="1" y="158"/>
                    <a:pt x="1" y="378"/>
                  </a:cubicBezTo>
                  <a:cubicBezTo>
                    <a:pt x="1" y="567"/>
                    <a:pt x="158" y="725"/>
                    <a:pt x="347" y="725"/>
                  </a:cubicBezTo>
                  <a:lnTo>
                    <a:pt x="1419" y="725"/>
                  </a:lnTo>
                  <a:cubicBezTo>
                    <a:pt x="1608" y="725"/>
                    <a:pt x="1765" y="567"/>
                    <a:pt x="1765" y="378"/>
                  </a:cubicBezTo>
                  <a:cubicBezTo>
                    <a:pt x="1734" y="158"/>
                    <a:pt x="1608" y="0"/>
                    <a:pt x="141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42" name="Google Shape;9742;p83"/>
            <p:cNvSpPr/>
            <p:nvPr/>
          </p:nvSpPr>
          <p:spPr>
            <a:xfrm>
              <a:off x="4102200" y="3393475"/>
              <a:ext cx="37050" cy="33875"/>
            </a:xfrm>
            <a:custGeom>
              <a:avLst/>
              <a:gdLst/>
              <a:ahLst/>
              <a:cxnLst/>
              <a:rect l="l" t="t" r="r" b="b"/>
              <a:pathLst>
                <a:path w="1482" h="1355" extrusionOk="0">
                  <a:moveTo>
                    <a:pt x="394" y="0"/>
                  </a:moveTo>
                  <a:cubicBezTo>
                    <a:pt x="308" y="0"/>
                    <a:pt x="221" y="32"/>
                    <a:pt x="158" y="95"/>
                  </a:cubicBezTo>
                  <a:cubicBezTo>
                    <a:pt x="0" y="221"/>
                    <a:pt x="0" y="410"/>
                    <a:pt x="158" y="567"/>
                  </a:cubicBezTo>
                  <a:lnTo>
                    <a:pt x="882" y="1260"/>
                  </a:lnTo>
                  <a:cubicBezTo>
                    <a:pt x="945" y="1323"/>
                    <a:pt x="1032" y="1355"/>
                    <a:pt x="1119" y="1355"/>
                  </a:cubicBezTo>
                  <a:cubicBezTo>
                    <a:pt x="1205" y="1355"/>
                    <a:pt x="1292" y="1323"/>
                    <a:pt x="1355" y="1260"/>
                  </a:cubicBezTo>
                  <a:cubicBezTo>
                    <a:pt x="1481" y="1134"/>
                    <a:pt x="1481" y="914"/>
                    <a:pt x="1355" y="788"/>
                  </a:cubicBezTo>
                  <a:lnTo>
                    <a:pt x="630" y="95"/>
                  </a:lnTo>
                  <a:cubicBezTo>
                    <a:pt x="567" y="32"/>
                    <a:pt x="481" y="0"/>
                    <a:pt x="39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43" name="Google Shape;9743;p83"/>
            <p:cNvSpPr/>
            <p:nvPr/>
          </p:nvSpPr>
          <p:spPr>
            <a:xfrm>
              <a:off x="4103775" y="3306025"/>
              <a:ext cx="35475" cy="34500"/>
            </a:xfrm>
            <a:custGeom>
              <a:avLst/>
              <a:gdLst/>
              <a:ahLst/>
              <a:cxnLst/>
              <a:rect l="l" t="t" r="r" b="b"/>
              <a:pathLst>
                <a:path w="1419" h="1380" extrusionOk="0">
                  <a:moveTo>
                    <a:pt x="1056" y="1"/>
                  </a:moveTo>
                  <a:cubicBezTo>
                    <a:pt x="969" y="1"/>
                    <a:pt x="882" y="32"/>
                    <a:pt x="819" y="96"/>
                  </a:cubicBezTo>
                  <a:lnTo>
                    <a:pt x="95" y="789"/>
                  </a:lnTo>
                  <a:cubicBezTo>
                    <a:pt x="0" y="915"/>
                    <a:pt x="0" y="1135"/>
                    <a:pt x="95" y="1261"/>
                  </a:cubicBezTo>
                  <a:cubicBezTo>
                    <a:pt x="158" y="1340"/>
                    <a:pt x="252" y="1379"/>
                    <a:pt x="343" y="1379"/>
                  </a:cubicBezTo>
                  <a:cubicBezTo>
                    <a:pt x="434" y="1379"/>
                    <a:pt x="520" y="1340"/>
                    <a:pt x="567" y="1261"/>
                  </a:cubicBezTo>
                  <a:lnTo>
                    <a:pt x="1292" y="568"/>
                  </a:lnTo>
                  <a:cubicBezTo>
                    <a:pt x="1418" y="442"/>
                    <a:pt x="1418" y="190"/>
                    <a:pt x="1292" y="96"/>
                  </a:cubicBezTo>
                  <a:cubicBezTo>
                    <a:pt x="1229" y="32"/>
                    <a:pt x="1142" y="1"/>
                    <a:pt x="105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44" name="Google Shape;9744;p83"/>
            <p:cNvSpPr/>
            <p:nvPr/>
          </p:nvSpPr>
          <p:spPr>
            <a:xfrm>
              <a:off x="3860400" y="3306025"/>
              <a:ext cx="105550" cy="104800"/>
            </a:xfrm>
            <a:custGeom>
              <a:avLst/>
              <a:gdLst/>
              <a:ahLst/>
              <a:cxnLst/>
              <a:rect l="l" t="t" r="r" b="b"/>
              <a:pathLst>
                <a:path w="4222" h="4192" extrusionOk="0">
                  <a:moveTo>
                    <a:pt x="2489" y="1"/>
                  </a:moveTo>
                  <a:cubicBezTo>
                    <a:pt x="2048" y="1"/>
                    <a:pt x="1639" y="285"/>
                    <a:pt x="1481" y="726"/>
                  </a:cubicBezTo>
                  <a:lnTo>
                    <a:pt x="1418" y="726"/>
                  </a:lnTo>
                  <a:cubicBezTo>
                    <a:pt x="662" y="726"/>
                    <a:pt x="0" y="1356"/>
                    <a:pt x="0" y="2080"/>
                  </a:cubicBezTo>
                  <a:cubicBezTo>
                    <a:pt x="0" y="2836"/>
                    <a:pt x="630" y="3467"/>
                    <a:pt x="1418" y="3467"/>
                  </a:cubicBezTo>
                  <a:lnTo>
                    <a:pt x="1481" y="3467"/>
                  </a:lnTo>
                  <a:cubicBezTo>
                    <a:pt x="1639" y="3845"/>
                    <a:pt x="2017" y="4191"/>
                    <a:pt x="2489" y="4191"/>
                  </a:cubicBezTo>
                  <a:lnTo>
                    <a:pt x="4222" y="4191"/>
                  </a:lnTo>
                  <a:lnTo>
                    <a:pt x="422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45" name="Google Shape;9745;p83"/>
            <p:cNvSpPr/>
            <p:nvPr/>
          </p:nvSpPr>
          <p:spPr>
            <a:xfrm>
              <a:off x="4050225" y="3254050"/>
              <a:ext cx="35450" cy="208750"/>
            </a:xfrm>
            <a:custGeom>
              <a:avLst/>
              <a:gdLst/>
              <a:ahLst/>
              <a:cxnLst/>
              <a:rect l="l" t="t" r="r" b="b"/>
              <a:pathLst>
                <a:path w="1418" h="8350" extrusionOk="0">
                  <a:moveTo>
                    <a:pt x="725" y="1"/>
                  </a:moveTo>
                  <a:cubicBezTo>
                    <a:pt x="315" y="1"/>
                    <a:pt x="0" y="316"/>
                    <a:pt x="0" y="694"/>
                  </a:cubicBezTo>
                  <a:lnTo>
                    <a:pt x="0" y="7625"/>
                  </a:lnTo>
                  <a:cubicBezTo>
                    <a:pt x="0" y="8034"/>
                    <a:pt x="315" y="8349"/>
                    <a:pt x="725" y="8349"/>
                  </a:cubicBezTo>
                  <a:cubicBezTo>
                    <a:pt x="1134" y="8286"/>
                    <a:pt x="1418" y="8003"/>
                    <a:pt x="1418" y="7625"/>
                  </a:cubicBezTo>
                  <a:lnTo>
                    <a:pt x="1418" y="694"/>
                  </a:lnTo>
                  <a:cubicBezTo>
                    <a:pt x="1418" y="316"/>
                    <a:pt x="1103" y="1"/>
                    <a:pt x="72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46" name="Google Shape;9746;p83"/>
            <p:cNvSpPr/>
            <p:nvPr/>
          </p:nvSpPr>
          <p:spPr>
            <a:xfrm>
              <a:off x="3912375" y="3426550"/>
              <a:ext cx="51225" cy="69325"/>
            </a:xfrm>
            <a:custGeom>
              <a:avLst/>
              <a:gdLst/>
              <a:ahLst/>
              <a:cxnLst/>
              <a:rect l="l" t="t" r="r" b="b"/>
              <a:pathLst>
                <a:path w="2049" h="2773" extrusionOk="0">
                  <a:moveTo>
                    <a:pt x="1" y="0"/>
                  </a:moveTo>
                  <a:lnTo>
                    <a:pt x="1" y="1764"/>
                  </a:lnTo>
                  <a:cubicBezTo>
                    <a:pt x="1" y="2363"/>
                    <a:pt x="473" y="2773"/>
                    <a:pt x="1040" y="2773"/>
                  </a:cubicBezTo>
                  <a:cubicBezTo>
                    <a:pt x="1607" y="2773"/>
                    <a:pt x="2048" y="2300"/>
                    <a:pt x="2048" y="1764"/>
                  </a:cubicBezTo>
                  <a:lnTo>
                    <a:pt x="2048" y="32"/>
                  </a:lnTo>
                  <a:lnTo>
                    <a:pt x="316" y="32"/>
                  </a:lnTo>
                  <a:cubicBezTo>
                    <a:pt x="253" y="32"/>
                    <a:pt x="127" y="32"/>
                    <a:pt x="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47" name="Google Shape;9747;p83"/>
            <p:cNvSpPr/>
            <p:nvPr/>
          </p:nvSpPr>
          <p:spPr>
            <a:xfrm>
              <a:off x="3982475" y="3275325"/>
              <a:ext cx="52000" cy="163850"/>
            </a:xfrm>
            <a:custGeom>
              <a:avLst/>
              <a:gdLst/>
              <a:ahLst/>
              <a:cxnLst/>
              <a:rect l="l" t="t" r="r" b="b"/>
              <a:pathLst>
                <a:path w="2080" h="6554" extrusionOk="0">
                  <a:moveTo>
                    <a:pt x="2080" y="0"/>
                  </a:moveTo>
                  <a:lnTo>
                    <a:pt x="1765" y="315"/>
                  </a:lnTo>
                  <a:cubicBezTo>
                    <a:pt x="1292" y="788"/>
                    <a:pt x="662" y="1071"/>
                    <a:pt x="1" y="1166"/>
                  </a:cubicBezTo>
                  <a:lnTo>
                    <a:pt x="1" y="5419"/>
                  </a:lnTo>
                  <a:cubicBezTo>
                    <a:pt x="662" y="5482"/>
                    <a:pt x="1292" y="5766"/>
                    <a:pt x="1765" y="6238"/>
                  </a:cubicBezTo>
                  <a:lnTo>
                    <a:pt x="2080" y="6553"/>
                  </a:lnTo>
                  <a:lnTo>
                    <a:pt x="208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748" name="Google Shape;9748;p83"/>
          <p:cNvGrpSpPr/>
          <p:nvPr/>
        </p:nvGrpSpPr>
        <p:grpSpPr>
          <a:xfrm>
            <a:off x="7091305" y="4441470"/>
            <a:ext cx="468032" cy="466772"/>
            <a:chOff x="3859600" y="3591950"/>
            <a:chExt cx="296975" cy="296175"/>
          </a:xfrm>
        </p:grpSpPr>
        <p:sp>
          <p:nvSpPr>
            <p:cNvPr id="9749" name="Google Shape;9749;p83"/>
            <p:cNvSpPr/>
            <p:nvPr/>
          </p:nvSpPr>
          <p:spPr>
            <a:xfrm>
              <a:off x="4034450" y="3766000"/>
              <a:ext cx="122125" cy="122125"/>
            </a:xfrm>
            <a:custGeom>
              <a:avLst/>
              <a:gdLst/>
              <a:ahLst/>
              <a:cxnLst/>
              <a:rect l="l" t="t" r="r" b="b"/>
              <a:pathLst>
                <a:path w="4885" h="4885" extrusionOk="0">
                  <a:moveTo>
                    <a:pt x="2395" y="1324"/>
                  </a:moveTo>
                  <a:cubicBezTo>
                    <a:pt x="2616" y="1324"/>
                    <a:pt x="2773" y="1482"/>
                    <a:pt x="2773" y="1702"/>
                  </a:cubicBezTo>
                  <a:lnTo>
                    <a:pt x="2773" y="2049"/>
                  </a:lnTo>
                  <a:lnTo>
                    <a:pt x="3120" y="2049"/>
                  </a:lnTo>
                  <a:cubicBezTo>
                    <a:pt x="3309" y="2049"/>
                    <a:pt x="3466" y="2206"/>
                    <a:pt x="3466" y="2395"/>
                  </a:cubicBezTo>
                  <a:cubicBezTo>
                    <a:pt x="3466" y="2584"/>
                    <a:pt x="3309" y="2742"/>
                    <a:pt x="3120" y="2742"/>
                  </a:cubicBezTo>
                  <a:lnTo>
                    <a:pt x="2395" y="2742"/>
                  </a:lnTo>
                  <a:cubicBezTo>
                    <a:pt x="2206" y="2742"/>
                    <a:pt x="2049" y="2584"/>
                    <a:pt x="2049" y="2395"/>
                  </a:cubicBezTo>
                  <a:lnTo>
                    <a:pt x="2049" y="1702"/>
                  </a:lnTo>
                  <a:cubicBezTo>
                    <a:pt x="2049" y="1482"/>
                    <a:pt x="2206" y="1324"/>
                    <a:pt x="2395" y="1324"/>
                  </a:cubicBezTo>
                  <a:close/>
                  <a:moveTo>
                    <a:pt x="2458" y="1"/>
                  </a:moveTo>
                  <a:cubicBezTo>
                    <a:pt x="1104" y="1"/>
                    <a:pt x="1" y="1103"/>
                    <a:pt x="1" y="2427"/>
                  </a:cubicBezTo>
                  <a:cubicBezTo>
                    <a:pt x="1" y="3781"/>
                    <a:pt x="1104" y="4884"/>
                    <a:pt x="2458" y="4884"/>
                  </a:cubicBezTo>
                  <a:cubicBezTo>
                    <a:pt x="3782" y="4884"/>
                    <a:pt x="4884" y="3781"/>
                    <a:pt x="4884" y="2427"/>
                  </a:cubicBezTo>
                  <a:cubicBezTo>
                    <a:pt x="4853" y="1072"/>
                    <a:pt x="3782" y="1"/>
                    <a:pt x="245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50" name="Google Shape;9750;p83"/>
            <p:cNvSpPr/>
            <p:nvPr/>
          </p:nvSpPr>
          <p:spPr>
            <a:xfrm>
              <a:off x="3860400" y="3679375"/>
              <a:ext cx="260725" cy="173300"/>
            </a:xfrm>
            <a:custGeom>
              <a:avLst/>
              <a:gdLst/>
              <a:ahLst/>
              <a:cxnLst/>
              <a:rect l="l" t="t" r="r" b="b"/>
              <a:pathLst>
                <a:path w="10429" h="6932" extrusionOk="0">
                  <a:moveTo>
                    <a:pt x="2426" y="662"/>
                  </a:moveTo>
                  <a:cubicBezTo>
                    <a:pt x="2647" y="662"/>
                    <a:pt x="2804" y="819"/>
                    <a:pt x="2804" y="1008"/>
                  </a:cubicBezTo>
                  <a:cubicBezTo>
                    <a:pt x="2804" y="1197"/>
                    <a:pt x="2647" y="1355"/>
                    <a:pt x="2426" y="1355"/>
                  </a:cubicBezTo>
                  <a:lnTo>
                    <a:pt x="1733" y="1355"/>
                  </a:lnTo>
                  <a:cubicBezTo>
                    <a:pt x="1544" y="1355"/>
                    <a:pt x="1387" y="1197"/>
                    <a:pt x="1387" y="1008"/>
                  </a:cubicBezTo>
                  <a:cubicBezTo>
                    <a:pt x="1387" y="819"/>
                    <a:pt x="1544" y="662"/>
                    <a:pt x="1733" y="662"/>
                  </a:cubicBezTo>
                  <a:close/>
                  <a:moveTo>
                    <a:pt x="4537" y="662"/>
                  </a:moveTo>
                  <a:cubicBezTo>
                    <a:pt x="4726" y="662"/>
                    <a:pt x="4884" y="819"/>
                    <a:pt x="4884" y="1008"/>
                  </a:cubicBezTo>
                  <a:cubicBezTo>
                    <a:pt x="4884" y="1197"/>
                    <a:pt x="4695" y="1355"/>
                    <a:pt x="4537" y="1355"/>
                  </a:cubicBezTo>
                  <a:lnTo>
                    <a:pt x="3812" y="1355"/>
                  </a:lnTo>
                  <a:cubicBezTo>
                    <a:pt x="3623" y="1355"/>
                    <a:pt x="3466" y="1197"/>
                    <a:pt x="3466" y="1008"/>
                  </a:cubicBezTo>
                  <a:cubicBezTo>
                    <a:pt x="3466" y="819"/>
                    <a:pt x="3623" y="662"/>
                    <a:pt x="3812" y="662"/>
                  </a:cubicBezTo>
                  <a:close/>
                  <a:moveTo>
                    <a:pt x="6648" y="662"/>
                  </a:moveTo>
                  <a:cubicBezTo>
                    <a:pt x="6837" y="662"/>
                    <a:pt x="6994" y="819"/>
                    <a:pt x="6994" y="1008"/>
                  </a:cubicBezTo>
                  <a:cubicBezTo>
                    <a:pt x="6994" y="1197"/>
                    <a:pt x="6837" y="1355"/>
                    <a:pt x="6648" y="1355"/>
                  </a:cubicBezTo>
                  <a:lnTo>
                    <a:pt x="5955" y="1355"/>
                  </a:lnTo>
                  <a:cubicBezTo>
                    <a:pt x="5734" y="1355"/>
                    <a:pt x="5577" y="1197"/>
                    <a:pt x="5577" y="1008"/>
                  </a:cubicBezTo>
                  <a:cubicBezTo>
                    <a:pt x="5577" y="819"/>
                    <a:pt x="5734" y="662"/>
                    <a:pt x="5955" y="662"/>
                  </a:cubicBezTo>
                  <a:close/>
                  <a:moveTo>
                    <a:pt x="8727" y="662"/>
                  </a:moveTo>
                  <a:cubicBezTo>
                    <a:pt x="8948" y="662"/>
                    <a:pt x="9105" y="819"/>
                    <a:pt x="9105" y="1008"/>
                  </a:cubicBezTo>
                  <a:cubicBezTo>
                    <a:pt x="9105" y="1197"/>
                    <a:pt x="8948" y="1355"/>
                    <a:pt x="8727" y="1355"/>
                  </a:cubicBezTo>
                  <a:lnTo>
                    <a:pt x="8034" y="1355"/>
                  </a:lnTo>
                  <a:cubicBezTo>
                    <a:pt x="7845" y="1355"/>
                    <a:pt x="7688" y="1197"/>
                    <a:pt x="7688" y="1008"/>
                  </a:cubicBezTo>
                  <a:cubicBezTo>
                    <a:pt x="7688" y="819"/>
                    <a:pt x="7845" y="662"/>
                    <a:pt x="8034" y="662"/>
                  </a:cubicBezTo>
                  <a:close/>
                  <a:moveTo>
                    <a:pt x="2426" y="2080"/>
                  </a:moveTo>
                  <a:cubicBezTo>
                    <a:pt x="2647" y="2080"/>
                    <a:pt x="2804" y="2237"/>
                    <a:pt x="2804" y="2426"/>
                  </a:cubicBezTo>
                  <a:cubicBezTo>
                    <a:pt x="2804" y="2647"/>
                    <a:pt x="2647" y="2773"/>
                    <a:pt x="2426" y="2773"/>
                  </a:cubicBezTo>
                  <a:lnTo>
                    <a:pt x="1733" y="2773"/>
                  </a:lnTo>
                  <a:cubicBezTo>
                    <a:pt x="1544" y="2773"/>
                    <a:pt x="1387" y="2647"/>
                    <a:pt x="1387" y="2426"/>
                  </a:cubicBezTo>
                  <a:cubicBezTo>
                    <a:pt x="1387" y="2206"/>
                    <a:pt x="1544" y="2080"/>
                    <a:pt x="1733" y="2080"/>
                  </a:cubicBezTo>
                  <a:close/>
                  <a:moveTo>
                    <a:pt x="4537" y="2080"/>
                  </a:moveTo>
                  <a:cubicBezTo>
                    <a:pt x="4726" y="2080"/>
                    <a:pt x="4884" y="2237"/>
                    <a:pt x="4884" y="2426"/>
                  </a:cubicBezTo>
                  <a:cubicBezTo>
                    <a:pt x="4884" y="2647"/>
                    <a:pt x="4695" y="2773"/>
                    <a:pt x="4537" y="2773"/>
                  </a:cubicBezTo>
                  <a:lnTo>
                    <a:pt x="3812" y="2773"/>
                  </a:lnTo>
                  <a:cubicBezTo>
                    <a:pt x="3623" y="2773"/>
                    <a:pt x="3466" y="2647"/>
                    <a:pt x="3466" y="2426"/>
                  </a:cubicBezTo>
                  <a:cubicBezTo>
                    <a:pt x="3466" y="2206"/>
                    <a:pt x="3623" y="2080"/>
                    <a:pt x="3812" y="2080"/>
                  </a:cubicBezTo>
                  <a:close/>
                  <a:moveTo>
                    <a:pt x="6648" y="2080"/>
                  </a:moveTo>
                  <a:cubicBezTo>
                    <a:pt x="6837" y="2080"/>
                    <a:pt x="6994" y="2237"/>
                    <a:pt x="6994" y="2426"/>
                  </a:cubicBezTo>
                  <a:cubicBezTo>
                    <a:pt x="6994" y="2647"/>
                    <a:pt x="6837" y="2773"/>
                    <a:pt x="6648" y="2773"/>
                  </a:cubicBezTo>
                  <a:lnTo>
                    <a:pt x="5955" y="2773"/>
                  </a:lnTo>
                  <a:cubicBezTo>
                    <a:pt x="5734" y="2773"/>
                    <a:pt x="5577" y="2647"/>
                    <a:pt x="5577" y="2426"/>
                  </a:cubicBezTo>
                  <a:cubicBezTo>
                    <a:pt x="5577" y="2206"/>
                    <a:pt x="5734" y="2080"/>
                    <a:pt x="5955" y="2080"/>
                  </a:cubicBezTo>
                  <a:close/>
                  <a:moveTo>
                    <a:pt x="8727" y="2080"/>
                  </a:moveTo>
                  <a:cubicBezTo>
                    <a:pt x="8948" y="2080"/>
                    <a:pt x="9105" y="2237"/>
                    <a:pt x="9105" y="2426"/>
                  </a:cubicBezTo>
                  <a:cubicBezTo>
                    <a:pt x="9105" y="2647"/>
                    <a:pt x="8948" y="2773"/>
                    <a:pt x="8727" y="2773"/>
                  </a:cubicBezTo>
                  <a:lnTo>
                    <a:pt x="8034" y="2773"/>
                  </a:lnTo>
                  <a:cubicBezTo>
                    <a:pt x="7845" y="2773"/>
                    <a:pt x="7688" y="2647"/>
                    <a:pt x="7688" y="2426"/>
                  </a:cubicBezTo>
                  <a:cubicBezTo>
                    <a:pt x="7688" y="2206"/>
                    <a:pt x="7845" y="2080"/>
                    <a:pt x="8034" y="2080"/>
                  </a:cubicBezTo>
                  <a:close/>
                  <a:moveTo>
                    <a:pt x="2426" y="3466"/>
                  </a:moveTo>
                  <a:cubicBezTo>
                    <a:pt x="2647" y="3466"/>
                    <a:pt x="2804" y="3623"/>
                    <a:pt x="2804" y="3812"/>
                  </a:cubicBezTo>
                  <a:cubicBezTo>
                    <a:pt x="2804" y="4001"/>
                    <a:pt x="2647" y="4159"/>
                    <a:pt x="2426" y="4159"/>
                  </a:cubicBezTo>
                  <a:lnTo>
                    <a:pt x="1733" y="4159"/>
                  </a:lnTo>
                  <a:cubicBezTo>
                    <a:pt x="1544" y="4159"/>
                    <a:pt x="1387" y="4001"/>
                    <a:pt x="1387" y="3812"/>
                  </a:cubicBezTo>
                  <a:cubicBezTo>
                    <a:pt x="1387" y="3623"/>
                    <a:pt x="1544" y="3466"/>
                    <a:pt x="1733" y="3466"/>
                  </a:cubicBezTo>
                  <a:close/>
                  <a:moveTo>
                    <a:pt x="4537" y="3466"/>
                  </a:moveTo>
                  <a:cubicBezTo>
                    <a:pt x="4726" y="3466"/>
                    <a:pt x="4884" y="3623"/>
                    <a:pt x="4884" y="3812"/>
                  </a:cubicBezTo>
                  <a:cubicBezTo>
                    <a:pt x="4884" y="4001"/>
                    <a:pt x="4695" y="4159"/>
                    <a:pt x="4537" y="4159"/>
                  </a:cubicBezTo>
                  <a:lnTo>
                    <a:pt x="3812" y="4159"/>
                  </a:lnTo>
                  <a:cubicBezTo>
                    <a:pt x="3623" y="4159"/>
                    <a:pt x="3466" y="4001"/>
                    <a:pt x="3466" y="3812"/>
                  </a:cubicBezTo>
                  <a:cubicBezTo>
                    <a:pt x="3466" y="3623"/>
                    <a:pt x="3623" y="3466"/>
                    <a:pt x="3812" y="3466"/>
                  </a:cubicBezTo>
                  <a:close/>
                  <a:moveTo>
                    <a:pt x="6648" y="3466"/>
                  </a:moveTo>
                  <a:cubicBezTo>
                    <a:pt x="6837" y="3466"/>
                    <a:pt x="6994" y="3623"/>
                    <a:pt x="6994" y="3812"/>
                  </a:cubicBezTo>
                  <a:cubicBezTo>
                    <a:pt x="6994" y="4001"/>
                    <a:pt x="6837" y="4159"/>
                    <a:pt x="6648" y="4159"/>
                  </a:cubicBezTo>
                  <a:lnTo>
                    <a:pt x="5955" y="4159"/>
                  </a:lnTo>
                  <a:cubicBezTo>
                    <a:pt x="5734" y="4159"/>
                    <a:pt x="5577" y="4001"/>
                    <a:pt x="5577" y="3812"/>
                  </a:cubicBezTo>
                  <a:cubicBezTo>
                    <a:pt x="5577" y="3623"/>
                    <a:pt x="5734" y="3466"/>
                    <a:pt x="5955" y="3466"/>
                  </a:cubicBezTo>
                  <a:close/>
                  <a:moveTo>
                    <a:pt x="2426" y="4852"/>
                  </a:moveTo>
                  <a:cubicBezTo>
                    <a:pt x="2647" y="4852"/>
                    <a:pt x="2804" y="5010"/>
                    <a:pt x="2804" y="5199"/>
                  </a:cubicBezTo>
                  <a:cubicBezTo>
                    <a:pt x="2804" y="5388"/>
                    <a:pt x="2647" y="5545"/>
                    <a:pt x="2426" y="5545"/>
                  </a:cubicBezTo>
                  <a:lnTo>
                    <a:pt x="1733" y="5545"/>
                  </a:lnTo>
                  <a:cubicBezTo>
                    <a:pt x="1544" y="5545"/>
                    <a:pt x="1387" y="5388"/>
                    <a:pt x="1387" y="5199"/>
                  </a:cubicBezTo>
                  <a:cubicBezTo>
                    <a:pt x="1387" y="5010"/>
                    <a:pt x="1544" y="4852"/>
                    <a:pt x="1733" y="4852"/>
                  </a:cubicBezTo>
                  <a:close/>
                  <a:moveTo>
                    <a:pt x="4537" y="4852"/>
                  </a:moveTo>
                  <a:cubicBezTo>
                    <a:pt x="4726" y="4852"/>
                    <a:pt x="4884" y="5010"/>
                    <a:pt x="4884" y="5199"/>
                  </a:cubicBezTo>
                  <a:cubicBezTo>
                    <a:pt x="4884" y="5388"/>
                    <a:pt x="4695" y="5545"/>
                    <a:pt x="4537" y="5545"/>
                  </a:cubicBezTo>
                  <a:lnTo>
                    <a:pt x="3812" y="5545"/>
                  </a:lnTo>
                  <a:cubicBezTo>
                    <a:pt x="3623" y="5545"/>
                    <a:pt x="3466" y="5388"/>
                    <a:pt x="3466" y="5199"/>
                  </a:cubicBezTo>
                  <a:cubicBezTo>
                    <a:pt x="3466" y="5010"/>
                    <a:pt x="3623" y="4852"/>
                    <a:pt x="3812" y="4852"/>
                  </a:cubicBezTo>
                  <a:close/>
                  <a:moveTo>
                    <a:pt x="0" y="0"/>
                  </a:moveTo>
                  <a:lnTo>
                    <a:pt x="0" y="5892"/>
                  </a:lnTo>
                  <a:cubicBezTo>
                    <a:pt x="0" y="6459"/>
                    <a:pt x="473" y="6931"/>
                    <a:pt x="1071" y="6931"/>
                  </a:cubicBezTo>
                  <a:lnTo>
                    <a:pt x="6490" y="6931"/>
                  </a:lnTo>
                  <a:cubicBezTo>
                    <a:pt x="6364" y="6616"/>
                    <a:pt x="6301" y="6270"/>
                    <a:pt x="6301" y="5892"/>
                  </a:cubicBezTo>
                  <a:cubicBezTo>
                    <a:pt x="6301" y="5797"/>
                    <a:pt x="6333" y="5671"/>
                    <a:pt x="6333" y="5545"/>
                  </a:cubicBezTo>
                  <a:lnTo>
                    <a:pt x="5955" y="5545"/>
                  </a:lnTo>
                  <a:cubicBezTo>
                    <a:pt x="5734" y="5545"/>
                    <a:pt x="5577" y="5388"/>
                    <a:pt x="5577" y="5199"/>
                  </a:cubicBezTo>
                  <a:cubicBezTo>
                    <a:pt x="5577" y="5010"/>
                    <a:pt x="5734" y="4852"/>
                    <a:pt x="5955" y="4852"/>
                  </a:cubicBezTo>
                  <a:lnTo>
                    <a:pt x="6490" y="4852"/>
                  </a:lnTo>
                  <a:cubicBezTo>
                    <a:pt x="6931" y="3623"/>
                    <a:pt x="8066" y="2741"/>
                    <a:pt x="9420" y="2741"/>
                  </a:cubicBezTo>
                  <a:cubicBezTo>
                    <a:pt x="9767" y="2741"/>
                    <a:pt x="10113" y="2836"/>
                    <a:pt x="10428" y="2962"/>
                  </a:cubicBezTo>
                  <a:lnTo>
                    <a:pt x="10428"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51" name="Google Shape;9751;p83"/>
            <p:cNvSpPr/>
            <p:nvPr/>
          </p:nvSpPr>
          <p:spPr>
            <a:xfrm>
              <a:off x="3859600" y="3591950"/>
              <a:ext cx="261525" cy="70900"/>
            </a:xfrm>
            <a:custGeom>
              <a:avLst/>
              <a:gdLst/>
              <a:ahLst/>
              <a:cxnLst/>
              <a:rect l="l" t="t" r="r" b="b"/>
              <a:pathLst>
                <a:path w="10461" h="2836" extrusionOk="0">
                  <a:moveTo>
                    <a:pt x="1734" y="0"/>
                  </a:moveTo>
                  <a:cubicBezTo>
                    <a:pt x="1513" y="0"/>
                    <a:pt x="1356" y="158"/>
                    <a:pt x="1356" y="347"/>
                  </a:cubicBezTo>
                  <a:lnTo>
                    <a:pt x="1356" y="693"/>
                  </a:lnTo>
                  <a:lnTo>
                    <a:pt x="1009" y="693"/>
                  </a:lnTo>
                  <a:cubicBezTo>
                    <a:pt x="410" y="693"/>
                    <a:pt x="1" y="1166"/>
                    <a:pt x="1" y="1733"/>
                  </a:cubicBezTo>
                  <a:lnTo>
                    <a:pt x="1" y="2836"/>
                  </a:lnTo>
                  <a:lnTo>
                    <a:pt x="10429" y="2836"/>
                  </a:lnTo>
                  <a:lnTo>
                    <a:pt x="10429" y="1733"/>
                  </a:lnTo>
                  <a:lnTo>
                    <a:pt x="10460" y="1733"/>
                  </a:lnTo>
                  <a:cubicBezTo>
                    <a:pt x="10460" y="1134"/>
                    <a:pt x="9988" y="693"/>
                    <a:pt x="9421" y="693"/>
                  </a:cubicBezTo>
                  <a:lnTo>
                    <a:pt x="9074" y="693"/>
                  </a:lnTo>
                  <a:lnTo>
                    <a:pt x="9074" y="347"/>
                  </a:lnTo>
                  <a:cubicBezTo>
                    <a:pt x="9074" y="158"/>
                    <a:pt x="8917" y="0"/>
                    <a:pt x="8728" y="0"/>
                  </a:cubicBezTo>
                  <a:cubicBezTo>
                    <a:pt x="8539" y="0"/>
                    <a:pt x="8381" y="158"/>
                    <a:pt x="8381" y="347"/>
                  </a:cubicBezTo>
                  <a:lnTo>
                    <a:pt x="8381" y="693"/>
                  </a:lnTo>
                  <a:lnTo>
                    <a:pt x="6995" y="693"/>
                  </a:lnTo>
                  <a:lnTo>
                    <a:pt x="6995" y="347"/>
                  </a:lnTo>
                  <a:cubicBezTo>
                    <a:pt x="6995" y="158"/>
                    <a:pt x="6837" y="0"/>
                    <a:pt x="6648" y="0"/>
                  </a:cubicBezTo>
                  <a:cubicBezTo>
                    <a:pt x="6459" y="0"/>
                    <a:pt x="6302" y="158"/>
                    <a:pt x="6302" y="347"/>
                  </a:cubicBezTo>
                  <a:lnTo>
                    <a:pt x="6302" y="693"/>
                  </a:lnTo>
                  <a:lnTo>
                    <a:pt x="4159" y="693"/>
                  </a:lnTo>
                  <a:lnTo>
                    <a:pt x="4159" y="347"/>
                  </a:lnTo>
                  <a:cubicBezTo>
                    <a:pt x="4159" y="158"/>
                    <a:pt x="4002" y="0"/>
                    <a:pt x="3813" y="0"/>
                  </a:cubicBezTo>
                  <a:cubicBezTo>
                    <a:pt x="3624" y="0"/>
                    <a:pt x="3466" y="158"/>
                    <a:pt x="3466" y="347"/>
                  </a:cubicBezTo>
                  <a:lnTo>
                    <a:pt x="3466" y="693"/>
                  </a:lnTo>
                  <a:lnTo>
                    <a:pt x="2080" y="693"/>
                  </a:lnTo>
                  <a:lnTo>
                    <a:pt x="2080" y="347"/>
                  </a:lnTo>
                  <a:cubicBezTo>
                    <a:pt x="2080" y="158"/>
                    <a:pt x="1923" y="0"/>
                    <a:pt x="173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752" name="Google Shape;9752;p83"/>
          <p:cNvGrpSpPr/>
          <p:nvPr/>
        </p:nvGrpSpPr>
        <p:grpSpPr>
          <a:xfrm>
            <a:off x="7091937" y="5076249"/>
            <a:ext cx="466772" cy="466772"/>
            <a:chOff x="3860400" y="3955025"/>
            <a:chExt cx="296175" cy="296175"/>
          </a:xfrm>
        </p:grpSpPr>
        <p:sp>
          <p:nvSpPr>
            <p:cNvPr id="9753" name="Google Shape;9753;p83"/>
            <p:cNvSpPr/>
            <p:nvPr/>
          </p:nvSpPr>
          <p:spPr>
            <a:xfrm>
              <a:off x="3973825" y="3955025"/>
              <a:ext cx="68525" cy="68550"/>
            </a:xfrm>
            <a:custGeom>
              <a:avLst/>
              <a:gdLst/>
              <a:ahLst/>
              <a:cxnLst/>
              <a:rect l="l" t="t" r="r" b="b"/>
              <a:pathLst>
                <a:path w="2741" h="2742" extrusionOk="0">
                  <a:moveTo>
                    <a:pt x="1355" y="1"/>
                  </a:moveTo>
                  <a:cubicBezTo>
                    <a:pt x="630" y="1"/>
                    <a:pt x="0" y="631"/>
                    <a:pt x="0" y="1387"/>
                  </a:cubicBezTo>
                  <a:cubicBezTo>
                    <a:pt x="0" y="2112"/>
                    <a:pt x="630" y="2742"/>
                    <a:pt x="1355" y="2742"/>
                  </a:cubicBezTo>
                  <a:cubicBezTo>
                    <a:pt x="2111" y="2742"/>
                    <a:pt x="2741" y="2112"/>
                    <a:pt x="2741" y="1387"/>
                  </a:cubicBezTo>
                  <a:cubicBezTo>
                    <a:pt x="2741" y="631"/>
                    <a:pt x="2142" y="1"/>
                    <a:pt x="135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54" name="Google Shape;9754;p83"/>
            <p:cNvSpPr/>
            <p:nvPr/>
          </p:nvSpPr>
          <p:spPr>
            <a:xfrm>
              <a:off x="3947025" y="4021975"/>
              <a:ext cx="122125" cy="71700"/>
            </a:xfrm>
            <a:custGeom>
              <a:avLst/>
              <a:gdLst/>
              <a:ahLst/>
              <a:cxnLst/>
              <a:rect l="l" t="t" r="r" b="b"/>
              <a:pathLst>
                <a:path w="4885" h="2868" extrusionOk="0">
                  <a:moveTo>
                    <a:pt x="820" y="1"/>
                  </a:moveTo>
                  <a:cubicBezTo>
                    <a:pt x="316" y="442"/>
                    <a:pt x="1" y="1104"/>
                    <a:pt x="1" y="1797"/>
                  </a:cubicBezTo>
                  <a:lnTo>
                    <a:pt x="1" y="2521"/>
                  </a:lnTo>
                  <a:cubicBezTo>
                    <a:pt x="1" y="2710"/>
                    <a:pt x="158" y="2868"/>
                    <a:pt x="347" y="2868"/>
                  </a:cubicBezTo>
                  <a:lnTo>
                    <a:pt x="4506" y="2868"/>
                  </a:lnTo>
                  <a:cubicBezTo>
                    <a:pt x="4727" y="2868"/>
                    <a:pt x="4884" y="2710"/>
                    <a:pt x="4884" y="2521"/>
                  </a:cubicBezTo>
                  <a:lnTo>
                    <a:pt x="4884" y="1860"/>
                  </a:lnTo>
                  <a:cubicBezTo>
                    <a:pt x="4884" y="1135"/>
                    <a:pt x="4569" y="473"/>
                    <a:pt x="4034" y="32"/>
                  </a:cubicBezTo>
                  <a:cubicBezTo>
                    <a:pt x="3655" y="473"/>
                    <a:pt x="3120" y="788"/>
                    <a:pt x="2427" y="788"/>
                  </a:cubicBezTo>
                  <a:cubicBezTo>
                    <a:pt x="1797" y="788"/>
                    <a:pt x="1198" y="473"/>
                    <a:pt x="82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55" name="Google Shape;9755;p83"/>
            <p:cNvSpPr/>
            <p:nvPr/>
          </p:nvSpPr>
          <p:spPr>
            <a:xfrm>
              <a:off x="4086450" y="4145650"/>
              <a:ext cx="70125" cy="104775"/>
            </a:xfrm>
            <a:custGeom>
              <a:avLst/>
              <a:gdLst/>
              <a:ahLst/>
              <a:cxnLst/>
              <a:rect l="l" t="t" r="r" b="b"/>
              <a:pathLst>
                <a:path w="2805" h="4191" extrusionOk="0">
                  <a:moveTo>
                    <a:pt x="0" y="0"/>
                  </a:moveTo>
                  <a:lnTo>
                    <a:pt x="0" y="4190"/>
                  </a:lnTo>
                  <a:lnTo>
                    <a:pt x="2458" y="4190"/>
                  </a:lnTo>
                  <a:cubicBezTo>
                    <a:pt x="2647" y="4190"/>
                    <a:pt x="2804" y="4033"/>
                    <a:pt x="2804" y="3844"/>
                  </a:cubicBezTo>
                  <a:lnTo>
                    <a:pt x="2804" y="315"/>
                  </a:lnTo>
                  <a:cubicBezTo>
                    <a:pt x="2773" y="158"/>
                    <a:pt x="2647" y="0"/>
                    <a:pt x="245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56" name="Google Shape;9756;p83"/>
            <p:cNvSpPr/>
            <p:nvPr/>
          </p:nvSpPr>
          <p:spPr>
            <a:xfrm>
              <a:off x="3860400" y="4180300"/>
              <a:ext cx="70125" cy="70125"/>
            </a:xfrm>
            <a:custGeom>
              <a:avLst/>
              <a:gdLst/>
              <a:ahLst/>
              <a:cxnLst/>
              <a:rect l="l" t="t" r="r" b="b"/>
              <a:pathLst>
                <a:path w="2805" h="2805" extrusionOk="0">
                  <a:moveTo>
                    <a:pt x="347" y="0"/>
                  </a:moveTo>
                  <a:cubicBezTo>
                    <a:pt x="158" y="0"/>
                    <a:pt x="0" y="189"/>
                    <a:pt x="0" y="347"/>
                  </a:cubicBezTo>
                  <a:lnTo>
                    <a:pt x="0" y="2458"/>
                  </a:lnTo>
                  <a:cubicBezTo>
                    <a:pt x="0" y="2678"/>
                    <a:pt x="158" y="2804"/>
                    <a:pt x="347" y="2804"/>
                  </a:cubicBezTo>
                  <a:lnTo>
                    <a:pt x="2804" y="2804"/>
                  </a:lnTo>
                  <a:lnTo>
                    <a:pt x="280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57" name="Google Shape;9757;p83"/>
            <p:cNvSpPr/>
            <p:nvPr/>
          </p:nvSpPr>
          <p:spPr>
            <a:xfrm>
              <a:off x="3947025" y="4111775"/>
              <a:ext cx="122125" cy="139425"/>
            </a:xfrm>
            <a:custGeom>
              <a:avLst/>
              <a:gdLst/>
              <a:ahLst/>
              <a:cxnLst/>
              <a:rect l="l" t="t" r="r" b="b"/>
              <a:pathLst>
                <a:path w="4885" h="5577" extrusionOk="0">
                  <a:moveTo>
                    <a:pt x="2466" y="1377"/>
                  </a:moveTo>
                  <a:cubicBezTo>
                    <a:pt x="2522" y="1377"/>
                    <a:pt x="2582" y="1392"/>
                    <a:pt x="2647" y="1418"/>
                  </a:cubicBezTo>
                  <a:cubicBezTo>
                    <a:pt x="2742" y="1450"/>
                    <a:pt x="2836" y="1607"/>
                    <a:pt x="2836" y="1733"/>
                  </a:cubicBezTo>
                  <a:lnTo>
                    <a:pt x="2836" y="3497"/>
                  </a:lnTo>
                  <a:lnTo>
                    <a:pt x="3183" y="3497"/>
                  </a:lnTo>
                  <a:cubicBezTo>
                    <a:pt x="3372" y="3497"/>
                    <a:pt x="3529" y="3655"/>
                    <a:pt x="3529" y="3844"/>
                  </a:cubicBezTo>
                  <a:cubicBezTo>
                    <a:pt x="3529" y="4033"/>
                    <a:pt x="3340" y="4159"/>
                    <a:pt x="3151" y="4159"/>
                  </a:cubicBezTo>
                  <a:lnTo>
                    <a:pt x="1765" y="4159"/>
                  </a:lnTo>
                  <a:cubicBezTo>
                    <a:pt x="1576" y="4159"/>
                    <a:pt x="1419" y="4002"/>
                    <a:pt x="1419" y="3812"/>
                  </a:cubicBezTo>
                  <a:cubicBezTo>
                    <a:pt x="1419" y="3623"/>
                    <a:pt x="1576" y="3466"/>
                    <a:pt x="1765" y="3466"/>
                  </a:cubicBezTo>
                  <a:lnTo>
                    <a:pt x="2112" y="3466"/>
                  </a:lnTo>
                  <a:lnTo>
                    <a:pt x="2112" y="2552"/>
                  </a:lnTo>
                  <a:lnTo>
                    <a:pt x="1986" y="2678"/>
                  </a:lnTo>
                  <a:cubicBezTo>
                    <a:pt x="1938" y="2726"/>
                    <a:pt x="1852" y="2749"/>
                    <a:pt x="1765" y="2749"/>
                  </a:cubicBezTo>
                  <a:cubicBezTo>
                    <a:pt x="1679" y="2749"/>
                    <a:pt x="1592" y="2726"/>
                    <a:pt x="1545" y="2678"/>
                  </a:cubicBezTo>
                  <a:cubicBezTo>
                    <a:pt x="1419" y="2552"/>
                    <a:pt x="1419" y="2300"/>
                    <a:pt x="1545" y="2206"/>
                  </a:cubicBezTo>
                  <a:lnTo>
                    <a:pt x="2238" y="1481"/>
                  </a:lnTo>
                  <a:cubicBezTo>
                    <a:pt x="2312" y="1407"/>
                    <a:pt x="2385" y="1377"/>
                    <a:pt x="2466" y="1377"/>
                  </a:cubicBezTo>
                  <a:close/>
                  <a:moveTo>
                    <a:pt x="347" y="0"/>
                  </a:moveTo>
                  <a:cubicBezTo>
                    <a:pt x="158" y="0"/>
                    <a:pt x="1" y="158"/>
                    <a:pt x="1" y="347"/>
                  </a:cubicBezTo>
                  <a:lnTo>
                    <a:pt x="1" y="5577"/>
                  </a:lnTo>
                  <a:lnTo>
                    <a:pt x="4853" y="5577"/>
                  </a:lnTo>
                  <a:cubicBezTo>
                    <a:pt x="4884" y="3245"/>
                    <a:pt x="4884" y="2678"/>
                    <a:pt x="4884" y="347"/>
                  </a:cubicBezTo>
                  <a:cubicBezTo>
                    <a:pt x="4884" y="158"/>
                    <a:pt x="4727" y="0"/>
                    <a:pt x="453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758" name="Google Shape;9758;p83"/>
          <p:cNvGrpSpPr/>
          <p:nvPr/>
        </p:nvGrpSpPr>
        <p:grpSpPr>
          <a:xfrm>
            <a:off x="10045556" y="3844779"/>
            <a:ext cx="474219" cy="465511"/>
            <a:chOff x="5716825" y="3235950"/>
            <a:chExt cx="300900" cy="295375"/>
          </a:xfrm>
        </p:grpSpPr>
        <p:sp>
          <p:nvSpPr>
            <p:cNvPr id="9759" name="Google Shape;9759;p83"/>
            <p:cNvSpPr/>
            <p:nvPr/>
          </p:nvSpPr>
          <p:spPr>
            <a:xfrm>
              <a:off x="5716825" y="3309975"/>
              <a:ext cx="137075" cy="146525"/>
            </a:xfrm>
            <a:custGeom>
              <a:avLst/>
              <a:gdLst/>
              <a:ahLst/>
              <a:cxnLst/>
              <a:rect l="l" t="t" r="r" b="b"/>
              <a:pathLst>
                <a:path w="5483" h="5861" extrusionOk="0">
                  <a:moveTo>
                    <a:pt x="2584" y="1"/>
                  </a:moveTo>
                  <a:lnTo>
                    <a:pt x="410" y="2206"/>
                  </a:lnTo>
                  <a:cubicBezTo>
                    <a:pt x="1" y="2615"/>
                    <a:pt x="1" y="3277"/>
                    <a:pt x="410" y="3655"/>
                  </a:cubicBezTo>
                  <a:lnTo>
                    <a:pt x="2584" y="5860"/>
                  </a:lnTo>
                  <a:lnTo>
                    <a:pt x="3781" y="4632"/>
                  </a:lnTo>
                  <a:cubicBezTo>
                    <a:pt x="3844" y="4584"/>
                    <a:pt x="3939" y="4561"/>
                    <a:pt x="4029" y="4561"/>
                  </a:cubicBezTo>
                  <a:cubicBezTo>
                    <a:pt x="4120" y="4561"/>
                    <a:pt x="4206" y="4584"/>
                    <a:pt x="4254" y="4632"/>
                  </a:cubicBezTo>
                  <a:lnTo>
                    <a:pt x="4726" y="5104"/>
                  </a:lnTo>
                  <a:cubicBezTo>
                    <a:pt x="4789" y="5167"/>
                    <a:pt x="4884" y="5199"/>
                    <a:pt x="4974" y="5199"/>
                  </a:cubicBezTo>
                  <a:cubicBezTo>
                    <a:pt x="5065" y="5199"/>
                    <a:pt x="5152" y="5167"/>
                    <a:pt x="5199" y="5104"/>
                  </a:cubicBezTo>
                  <a:cubicBezTo>
                    <a:pt x="5325" y="5010"/>
                    <a:pt x="5325" y="4758"/>
                    <a:pt x="5199" y="4632"/>
                  </a:cubicBezTo>
                  <a:lnTo>
                    <a:pt x="4726" y="4159"/>
                  </a:lnTo>
                  <a:cubicBezTo>
                    <a:pt x="4632" y="4065"/>
                    <a:pt x="4632" y="3813"/>
                    <a:pt x="4726" y="3687"/>
                  </a:cubicBezTo>
                  <a:lnTo>
                    <a:pt x="5482" y="2962"/>
                  </a:lnTo>
                  <a:lnTo>
                    <a:pt x="5010" y="2489"/>
                  </a:lnTo>
                  <a:lnTo>
                    <a:pt x="4789" y="2710"/>
                  </a:lnTo>
                  <a:cubicBezTo>
                    <a:pt x="4584" y="2915"/>
                    <a:pt x="4317" y="3017"/>
                    <a:pt x="4049" y="3017"/>
                  </a:cubicBezTo>
                  <a:cubicBezTo>
                    <a:pt x="3781" y="3017"/>
                    <a:pt x="3513" y="2915"/>
                    <a:pt x="3309" y="2710"/>
                  </a:cubicBezTo>
                  <a:cubicBezTo>
                    <a:pt x="2930" y="2332"/>
                    <a:pt x="2930" y="1670"/>
                    <a:pt x="3309" y="1261"/>
                  </a:cubicBezTo>
                  <a:lnTo>
                    <a:pt x="3561" y="1040"/>
                  </a:lnTo>
                  <a:lnTo>
                    <a:pt x="258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60" name="Google Shape;9760;p83"/>
            <p:cNvSpPr/>
            <p:nvPr/>
          </p:nvSpPr>
          <p:spPr>
            <a:xfrm>
              <a:off x="5794025" y="3235950"/>
              <a:ext cx="145725" cy="133900"/>
            </a:xfrm>
            <a:custGeom>
              <a:avLst/>
              <a:gdLst/>
              <a:ahLst/>
              <a:cxnLst/>
              <a:rect l="l" t="t" r="r" b="b"/>
              <a:pathLst>
                <a:path w="5829" h="5356" extrusionOk="0">
                  <a:moveTo>
                    <a:pt x="2926" y="0"/>
                  </a:moveTo>
                  <a:cubicBezTo>
                    <a:pt x="2662" y="0"/>
                    <a:pt x="2394" y="95"/>
                    <a:pt x="2205" y="284"/>
                  </a:cubicBezTo>
                  <a:lnTo>
                    <a:pt x="0" y="2457"/>
                  </a:lnTo>
                  <a:lnTo>
                    <a:pt x="1229" y="3686"/>
                  </a:lnTo>
                  <a:cubicBezTo>
                    <a:pt x="1323" y="3781"/>
                    <a:pt x="1323" y="4033"/>
                    <a:pt x="1229" y="4127"/>
                  </a:cubicBezTo>
                  <a:lnTo>
                    <a:pt x="725" y="4600"/>
                  </a:lnTo>
                  <a:cubicBezTo>
                    <a:pt x="630" y="4726"/>
                    <a:pt x="630" y="4978"/>
                    <a:pt x="725" y="5072"/>
                  </a:cubicBezTo>
                  <a:cubicBezTo>
                    <a:pt x="788" y="5135"/>
                    <a:pt x="882" y="5167"/>
                    <a:pt x="977" y="5167"/>
                  </a:cubicBezTo>
                  <a:cubicBezTo>
                    <a:pt x="1071" y="5167"/>
                    <a:pt x="1166" y="5135"/>
                    <a:pt x="1229" y="5072"/>
                  </a:cubicBezTo>
                  <a:lnTo>
                    <a:pt x="1701" y="4600"/>
                  </a:lnTo>
                  <a:cubicBezTo>
                    <a:pt x="1749" y="4553"/>
                    <a:pt x="1835" y="4529"/>
                    <a:pt x="1926" y="4529"/>
                  </a:cubicBezTo>
                  <a:cubicBezTo>
                    <a:pt x="2016" y="4529"/>
                    <a:pt x="2111" y="4553"/>
                    <a:pt x="2174" y="4600"/>
                  </a:cubicBezTo>
                  <a:lnTo>
                    <a:pt x="2898" y="5356"/>
                  </a:lnTo>
                  <a:lnTo>
                    <a:pt x="3371" y="4883"/>
                  </a:lnTo>
                  <a:lnTo>
                    <a:pt x="3151" y="4663"/>
                  </a:lnTo>
                  <a:cubicBezTo>
                    <a:pt x="2741" y="4253"/>
                    <a:pt x="2741" y="3592"/>
                    <a:pt x="3151" y="3214"/>
                  </a:cubicBezTo>
                  <a:cubicBezTo>
                    <a:pt x="3340" y="3009"/>
                    <a:pt x="3607" y="2906"/>
                    <a:pt x="3875" y="2906"/>
                  </a:cubicBezTo>
                  <a:cubicBezTo>
                    <a:pt x="4143" y="2906"/>
                    <a:pt x="4411" y="3009"/>
                    <a:pt x="4600" y="3214"/>
                  </a:cubicBezTo>
                  <a:lnTo>
                    <a:pt x="4852" y="3434"/>
                  </a:lnTo>
                  <a:lnTo>
                    <a:pt x="5828" y="2457"/>
                  </a:lnTo>
                  <a:lnTo>
                    <a:pt x="3623" y="284"/>
                  </a:lnTo>
                  <a:cubicBezTo>
                    <a:pt x="3450" y="95"/>
                    <a:pt x="3190" y="0"/>
                    <a:pt x="292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61" name="Google Shape;9761;p83"/>
            <p:cNvSpPr/>
            <p:nvPr/>
          </p:nvSpPr>
          <p:spPr>
            <a:xfrm>
              <a:off x="5880650" y="3309975"/>
              <a:ext cx="137075" cy="145725"/>
            </a:xfrm>
            <a:custGeom>
              <a:avLst/>
              <a:gdLst/>
              <a:ahLst/>
              <a:cxnLst/>
              <a:rect l="l" t="t" r="r" b="b"/>
              <a:pathLst>
                <a:path w="5483" h="5829" extrusionOk="0">
                  <a:moveTo>
                    <a:pt x="2899" y="1"/>
                  </a:moveTo>
                  <a:lnTo>
                    <a:pt x="1702" y="1229"/>
                  </a:lnTo>
                  <a:cubicBezTo>
                    <a:pt x="1639" y="1292"/>
                    <a:pt x="1544" y="1324"/>
                    <a:pt x="1450" y="1324"/>
                  </a:cubicBezTo>
                  <a:cubicBezTo>
                    <a:pt x="1355" y="1324"/>
                    <a:pt x="1261" y="1292"/>
                    <a:pt x="1198" y="1229"/>
                  </a:cubicBezTo>
                  <a:lnTo>
                    <a:pt x="725" y="757"/>
                  </a:lnTo>
                  <a:cubicBezTo>
                    <a:pt x="678" y="694"/>
                    <a:pt x="591" y="662"/>
                    <a:pt x="501" y="662"/>
                  </a:cubicBezTo>
                  <a:cubicBezTo>
                    <a:pt x="410" y="662"/>
                    <a:pt x="316" y="694"/>
                    <a:pt x="253" y="757"/>
                  </a:cubicBezTo>
                  <a:cubicBezTo>
                    <a:pt x="158" y="883"/>
                    <a:pt x="158" y="1103"/>
                    <a:pt x="253" y="1229"/>
                  </a:cubicBezTo>
                  <a:lnTo>
                    <a:pt x="725" y="1702"/>
                  </a:lnTo>
                  <a:cubicBezTo>
                    <a:pt x="851" y="1828"/>
                    <a:pt x="851" y="2048"/>
                    <a:pt x="725" y="2174"/>
                  </a:cubicBezTo>
                  <a:lnTo>
                    <a:pt x="1" y="2899"/>
                  </a:lnTo>
                  <a:lnTo>
                    <a:pt x="473" y="3372"/>
                  </a:lnTo>
                  <a:lnTo>
                    <a:pt x="694" y="3151"/>
                  </a:lnTo>
                  <a:cubicBezTo>
                    <a:pt x="898" y="2946"/>
                    <a:pt x="1166" y="2844"/>
                    <a:pt x="1434" y="2844"/>
                  </a:cubicBezTo>
                  <a:cubicBezTo>
                    <a:pt x="1702" y="2844"/>
                    <a:pt x="1970" y="2946"/>
                    <a:pt x="2174" y="3151"/>
                  </a:cubicBezTo>
                  <a:cubicBezTo>
                    <a:pt x="2552" y="3529"/>
                    <a:pt x="2552" y="4222"/>
                    <a:pt x="2174" y="4600"/>
                  </a:cubicBezTo>
                  <a:lnTo>
                    <a:pt x="1922" y="4852"/>
                  </a:lnTo>
                  <a:lnTo>
                    <a:pt x="2899" y="5829"/>
                  </a:lnTo>
                  <a:lnTo>
                    <a:pt x="5073" y="3655"/>
                  </a:lnTo>
                  <a:cubicBezTo>
                    <a:pt x="5482" y="3277"/>
                    <a:pt x="5482" y="2615"/>
                    <a:pt x="5073" y="2206"/>
                  </a:cubicBezTo>
                  <a:lnTo>
                    <a:pt x="2899"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62" name="Google Shape;9762;p83"/>
            <p:cNvSpPr/>
            <p:nvPr/>
          </p:nvSpPr>
          <p:spPr>
            <a:xfrm>
              <a:off x="5794025" y="3396625"/>
              <a:ext cx="147300" cy="134700"/>
            </a:xfrm>
            <a:custGeom>
              <a:avLst/>
              <a:gdLst/>
              <a:ahLst/>
              <a:cxnLst/>
              <a:rect l="l" t="t" r="r" b="b"/>
              <a:pathLst>
                <a:path w="5892" h="5388" extrusionOk="0">
                  <a:moveTo>
                    <a:pt x="2993" y="0"/>
                  </a:moveTo>
                  <a:lnTo>
                    <a:pt x="2520" y="473"/>
                  </a:lnTo>
                  <a:lnTo>
                    <a:pt x="2741" y="725"/>
                  </a:lnTo>
                  <a:cubicBezTo>
                    <a:pt x="3151" y="1103"/>
                    <a:pt x="3151" y="1764"/>
                    <a:pt x="2741" y="2174"/>
                  </a:cubicBezTo>
                  <a:cubicBezTo>
                    <a:pt x="2505" y="2363"/>
                    <a:pt x="2221" y="2457"/>
                    <a:pt x="1949" y="2457"/>
                  </a:cubicBezTo>
                  <a:cubicBezTo>
                    <a:pt x="1678" y="2457"/>
                    <a:pt x="1418" y="2363"/>
                    <a:pt x="1229" y="2174"/>
                  </a:cubicBezTo>
                  <a:lnTo>
                    <a:pt x="977" y="1922"/>
                  </a:lnTo>
                  <a:lnTo>
                    <a:pt x="0" y="2930"/>
                  </a:lnTo>
                  <a:lnTo>
                    <a:pt x="2205" y="5072"/>
                  </a:lnTo>
                  <a:cubicBezTo>
                    <a:pt x="2394" y="5293"/>
                    <a:pt x="2678" y="5387"/>
                    <a:pt x="2930" y="5387"/>
                  </a:cubicBezTo>
                  <a:cubicBezTo>
                    <a:pt x="3214" y="5387"/>
                    <a:pt x="3497" y="5293"/>
                    <a:pt x="3686" y="5072"/>
                  </a:cubicBezTo>
                  <a:lnTo>
                    <a:pt x="5891" y="2930"/>
                  </a:lnTo>
                  <a:lnTo>
                    <a:pt x="4663" y="1701"/>
                  </a:lnTo>
                  <a:cubicBezTo>
                    <a:pt x="4568" y="1575"/>
                    <a:pt x="4568" y="1355"/>
                    <a:pt x="4663" y="1229"/>
                  </a:cubicBezTo>
                  <a:lnTo>
                    <a:pt x="5167" y="756"/>
                  </a:lnTo>
                  <a:cubicBezTo>
                    <a:pt x="5261" y="630"/>
                    <a:pt x="5261" y="410"/>
                    <a:pt x="5167" y="284"/>
                  </a:cubicBezTo>
                  <a:cubicBezTo>
                    <a:pt x="5104" y="221"/>
                    <a:pt x="5009" y="189"/>
                    <a:pt x="4915" y="189"/>
                  </a:cubicBezTo>
                  <a:cubicBezTo>
                    <a:pt x="4820" y="189"/>
                    <a:pt x="4726" y="221"/>
                    <a:pt x="4663" y="284"/>
                  </a:cubicBezTo>
                  <a:lnTo>
                    <a:pt x="4190" y="756"/>
                  </a:lnTo>
                  <a:cubicBezTo>
                    <a:pt x="4143" y="819"/>
                    <a:pt x="4056" y="851"/>
                    <a:pt x="3966" y="851"/>
                  </a:cubicBezTo>
                  <a:cubicBezTo>
                    <a:pt x="3875" y="851"/>
                    <a:pt x="3781" y="819"/>
                    <a:pt x="3718" y="756"/>
                  </a:cubicBezTo>
                  <a:lnTo>
                    <a:pt x="2993"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763" name="Google Shape;9763;p83"/>
          <p:cNvGrpSpPr/>
          <p:nvPr/>
        </p:nvGrpSpPr>
        <p:grpSpPr>
          <a:xfrm>
            <a:off x="10062933" y="4456364"/>
            <a:ext cx="439468" cy="436985"/>
            <a:chOff x="5727850" y="3609275"/>
            <a:chExt cx="278850" cy="277275"/>
          </a:xfrm>
        </p:grpSpPr>
        <p:sp>
          <p:nvSpPr>
            <p:cNvPr id="9764" name="Google Shape;9764;p83"/>
            <p:cNvSpPr/>
            <p:nvPr/>
          </p:nvSpPr>
          <p:spPr>
            <a:xfrm>
              <a:off x="5884600" y="3765225"/>
              <a:ext cx="122100" cy="121325"/>
            </a:xfrm>
            <a:custGeom>
              <a:avLst/>
              <a:gdLst/>
              <a:ahLst/>
              <a:cxnLst/>
              <a:rect l="l" t="t" r="r" b="b"/>
              <a:pathLst>
                <a:path w="4884" h="4853" extrusionOk="0">
                  <a:moveTo>
                    <a:pt x="2426" y="662"/>
                  </a:moveTo>
                  <a:cubicBezTo>
                    <a:pt x="2646" y="662"/>
                    <a:pt x="2804" y="819"/>
                    <a:pt x="2804" y="1008"/>
                  </a:cubicBezTo>
                  <a:cubicBezTo>
                    <a:pt x="2804" y="1197"/>
                    <a:pt x="2646" y="1355"/>
                    <a:pt x="2426" y="1355"/>
                  </a:cubicBezTo>
                  <a:cubicBezTo>
                    <a:pt x="2237" y="1355"/>
                    <a:pt x="2079" y="1197"/>
                    <a:pt x="2079" y="1008"/>
                  </a:cubicBezTo>
                  <a:cubicBezTo>
                    <a:pt x="2079" y="819"/>
                    <a:pt x="2237" y="662"/>
                    <a:pt x="2426" y="662"/>
                  </a:cubicBezTo>
                  <a:close/>
                  <a:moveTo>
                    <a:pt x="2426" y="1670"/>
                  </a:moveTo>
                  <a:cubicBezTo>
                    <a:pt x="2646" y="1670"/>
                    <a:pt x="2804" y="1828"/>
                    <a:pt x="2804" y="2048"/>
                  </a:cubicBezTo>
                  <a:lnTo>
                    <a:pt x="2804" y="3781"/>
                  </a:lnTo>
                  <a:cubicBezTo>
                    <a:pt x="2804" y="3970"/>
                    <a:pt x="2646" y="4127"/>
                    <a:pt x="2426" y="4127"/>
                  </a:cubicBezTo>
                  <a:cubicBezTo>
                    <a:pt x="2237" y="4127"/>
                    <a:pt x="2079" y="3970"/>
                    <a:pt x="2079" y="3781"/>
                  </a:cubicBezTo>
                  <a:lnTo>
                    <a:pt x="2079" y="2048"/>
                  </a:lnTo>
                  <a:cubicBezTo>
                    <a:pt x="2079" y="1828"/>
                    <a:pt x="2237" y="1670"/>
                    <a:pt x="2426" y="1670"/>
                  </a:cubicBezTo>
                  <a:close/>
                  <a:moveTo>
                    <a:pt x="2426" y="0"/>
                  </a:moveTo>
                  <a:cubicBezTo>
                    <a:pt x="1103" y="0"/>
                    <a:pt x="0" y="1103"/>
                    <a:pt x="0" y="2426"/>
                  </a:cubicBezTo>
                  <a:cubicBezTo>
                    <a:pt x="0" y="3749"/>
                    <a:pt x="1103" y="4852"/>
                    <a:pt x="2426" y="4852"/>
                  </a:cubicBezTo>
                  <a:cubicBezTo>
                    <a:pt x="3781" y="4852"/>
                    <a:pt x="4883" y="3749"/>
                    <a:pt x="4883" y="2426"/>
                  </a:cubicBezTo>
                  <a:cubicBezTo>
                    <a:pt x="4883" y="1040"/>
                    <a:pt x="3781" y="0"/>
                    <a:pt x="242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65" name="Google Shape;9765;p83"/>
            <p:cNvSpPr/>
            <p:nvPr/>
          </p:nvSpPr>
          <p:spPr>
            <a:xfrm>
              <a:off x="5727850" y="3669125"/>
              <a:ext cx="35475" cy="216625"/>
            </a:xfrm>
            <a:custGeom>
              <a:avLst/>
              <a:gdLst/>
              <a:ahLst/>
              <a:cxnLst/>
              <a:rect l="l" t="t" r="r" b="b"/>
              <a:pathLst>
                <a:path w="1419" h="8665" extrusionOk="0">
                  <a:moveTo>
                    <a:pt x="32" y="1"/>
                  </a:moveTo>
                  <a:lnTo>
                    <a:pt x="32" y="7310"/>
                  </a:lnTo>
                  <a:cubicBezTo>
                    <a:pt x="1" y="8034"/>
                    <a:pt x="631" y="8665"/>
                    <a:pt x="1418" y="8665"/>
                  </a:cubicBezTo>
                  <a:lnTo>
                    <a:pt x="1418" y="347"/>
                  </a:lnTo>
                  <a:lnTo>
                    <a:pt x="1072" y="347"/>
                  </a:lnTo>
                  <a:cubicBezTo>
                    <a:pt x="662" y="347"/>
                    <a:pt x="316" y="253"/>
                    <a:pt x="3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66" name="Google Shape;9766;p83"/>
            <p:cNvSpPr/>
            <p:nvPr/>
          </p:nvSpPr>
          <p:spPr>
            <a:xfrm>
              <a:off x="5779825" y="3677800"/>
              <a:ext cx="174900" cy="207950"/>
            </a:xfrm>
            <a:custGeom>
              <a:avLst/>
              <a:gdLst/>
              <a:ahLst/>
              <a:cxnLst/>
              <a:rect l="l" t="t" r="r" b="b"/>
              <a:pathLst>
                <a:path w="6996" h="8318" extrusionOk="0">
                  <a:moveTo>
                    <a:pt x="5262" y="693"/>
                  </a:moveTo>
                  <a:cubicBezTo>
                    <a:pt x="5451" y="693"/>
                    <a:pt x="5609" y="851"/>
                    <a:pt x="5609" y="1040"/>
                  </a:cubicBezTo>
                  <a:cubicBezTo>
                    <a:pt x="5609" y="1229"/>
                    <a:pt x="5451" y="1386"/>
                    <a:pt x="5262" y="1386"/>
                  </a:cubicBezTo>
                  <a:lnTo>
                    <a:pt x="1072" y="1386"/>
                  </a:lnTo>
                  <a:cubicBezTo>
                    <a:pt x="883" y="1386"/>
                    <a:pt x="726" y="1229"/>
                    <a:pt x="726" y="1040"/>
                  </a:cubicBezTo>
                  <a:cubicBezTo>
                    <a:pt x="726" y="851"/>
                    <a:pt x="883" y="693"/>
                    <a:pt x="1072" y="693"/>
                  </a:cubicBezTo>
                  <a:close/>
                  <a:moveTo>
                    <a:pt x="5262" y="2080"/>
                  </a:moveTo>
                  <a:cubicBezTo>
                    <a:pt x="5451" y="2080"/>
                    <a:pt x="5609" y="2237"/>
                    <a:pt x="5609" y="2426"/>
                  </a:cubicBezTo>
                  <a:cubicBezTo>
                    <a:pt x="5609" y="2615"/>
                    <a:pt x="5451" y="2773"/>
                    <a:pt x="5262" y="2773"/>
                  </a:cubicBezTo>
                  <a:lnTo>
                    <a:pt x="1072" y="2773"/>
                  </a:lnTo>
                  <a:cubicBezTo>
                    <a:pt x="883" y="2773"/>
                    <a:pt x="726" y="2615"/>
                    <a:pt x="726" y="2426"/>
                  </a:cubicBezTo>
                  <a:cubicBezTo>
                    <a:pt x="726" y="2237"/>
                    <a:pt x="883" y="2080"/>
                    <a:pt x="1072" y="2080"/>
                  </a:cubicBezTo>
                  <a:close/>
                  <a:moveTo>
                    <a:pt x="1" y="0"/>
                  </a:moveTo>
                  <a:lnTo>
                    <a:pt x="1" y="8318"/>
                  </a:lnTo>
                  <a:lnTo>
                    <a:pt x="4695" y="8318"/>
                  </a:lnTo>
                  <a:cubicBezTo>
                    <a:pt x="4002" y="7750"/>
                    <a:pt x="3498" y="6868"/>
                    <a:pt x="3498" y="5892"/>
                  </a:cubicBezTo>
                  <a:cubicBezTo>
                    <a:pt x="3498" y="5766"/>
                    <a:pt x="3561" y="5640"/>
                    <a:pt x="3561" y="5545"/>
                  </a:cubicBezTo>
                  <a:lnTo>
                    <a:pt x="1072" y="5545"/>
                  </a:lnTo>
                  <a:cubicBezTo>
                    <a:pt x="883" y="5545"/>
                    <a:pt x="726" y="5388"/>
                    <a:pt x="726" y="5167"/>
                  </a:cubicBezTo>
                  <a:lnTo>
                    <a:pt x="726" y="3812"/>
                  </a:lnTo>
                  <a:cubicBezTo>
                    <a:pt x="726" y="3592"/>
                    <a:pt x="883" y="3434"/>
                    <a:pt x="1072" y="3434"/>
                  </a:cubicBezTo>
                  <a:lnTo>
                    <a:pt x="4695" y="3434"/>
                  </a:lnTo>
                  <a:cubicBezTo>
                    <a:pt x="5199" y="3056"/>
                    <a:pt x="5861" y="2773"/>
                    <a:pt x="6617" y="2773"/>
                  </a:cubicBezTo>
                  <a:cubicBezTo>
                    <a:pt x="6743" y="2773"/>
                    <a:pt x="6869" y="2804"/>
                    <a:pt x="6995" y="2804"/>
                  </a:cubicBezTo>
                  <a:lnTo>
                    <a:pt x="699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67" name="Google Shape;9767;p83"/>
            <p:cNvSpPr/>
            <p:nvPr/>
          </p:nvSpPr>
          <p:spPr>
            <a:xfrm>
              <a:off x="5815275" y="3781750"/>
              <a:ext cx="66200" cy="17350"/>
            </a:xfrm>
            <a:custGeom>
              <a:avLst/>
              <a:gdLst/>
              <a:ahLst/>
              <a:cxnLst/>
              <a:rect l="l" t="t" r="r" b="b"/>
              <a:pathLst>
                <a:path w="2648" h="694" extrusionOk="0">
                  <a:moveTo>
                    <a:pt x="1" y="1"/>
                  </a:moveTo>
                  <a:lnTo>
                    <a:pt x="1" y="694"/>
                  </a:lnTo>
                  <a:lnTo>
                    <a:pt x="2301" y="694"/>
                  </a:lnTo>
                  <a:cubicBezTo>
                    <a:pt x="2364" y="473"/>
                    <a:pt x="2490" y="221"/>
                    <a:pt x="26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68" name="Google Shape;9768;p83"/>
            <p:cNvSpPr/>
            <p:nvPr/>
          </p:nvSpPr>
          <p:spPr>
            <a:xfrm>
              <a:off x="5727850" y="3609275"/>
              <a:ext cx="226075" cy="51225"/>
            </a:xfrm>
            <a:custGeom>
              <a:avLst/>
              <a:gdLst/>
              <a:ahLst/>
              <a:cxnLst/>
              <a:rect l="l" t="t" r="r" b="b"/>
              <a:pathLst>
                <a:path w="9043" h="2049" extrusionOk="0">
                  <a:moveTo>
                    <a:pt x="1072" y="0"/>
                  </a:moveTo>
                  <a:cubicBezTo>
                    <a:pt x="473" y="0"/>
                    <a:pt x="32" y="473"/>
                    <a:pt x="32" y="1040"/>
                  </a:cubicBezTo>
                  <a:cubicBezTo>
                    <a:pt x="1" y="1576"/>
                    <a:pt x="473" y="2048"/>
                    <a:pt x="1072" y="2048"/>
                  </a:cubicBezTo>
                  <a:lnTo>
                    <a:pt x="9043" y="2048"/>
                  </a:lnTo>
                  <a:cubicBezTo>
                    <a:pt x="8475" y="2048"/>
                    <a:pt x="8034" y="1576"/>
                    <a:pt x="8034" y="1040"/>
                  </a:cubicBezTo>
                  <a:cubicBezTo>
                    <a:pt x="8034" y="441"/>
                    <a:pt x="8507" y="0"/>
                    <a:pt x="904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769" name="Google Shape;9769;p83"/>
          <p:cNvGrpSpPr/>
          <p:nvPr/>
        </p:nvGrpSpPr>
        <p:grpSpPr>
          <a:xfrm>
            <a:off x="10077845" y="5076879"/>
            <a:ext cx="409641" cy="465511"/>
            <a:chOff x="5736525" y="3963700"/>
            <a:chExt cx="259925" cy="295375"/>
          </a:xfrm>
        </p:grpSpPr>
        <p:sp>
          <p:nvSpPr>
            <p:cNvPr id="9770" name="Google Shape;9770;p83"/>
            <p:cNvSpPr/>
            <p:nvPr/>
          </p:nvSpPr>
          <p:spPr>
            <a:xfrm>
              <a:off x="5736525" y="4153525"/>
              <a:ext cx="121300" cy="105550"/>
            </a:xfrm>
            <a:custGeom>
              <a:avLst/>
              <a:gdLst/>
              <a:ahLst/>
              <a:cxnLst/>
              <a:rect l="l" t="t" r="r" b="b"/>
              <a:pathLst>
                <a:path w="4852" h="4222" extrusionOk="0">
                  <a:moveTo>
                    <a:pt x="1733" y="0"/>
                  </a:moveTo>
                  <a:cubicBezTo>
                    <a:pt x="788" y="0"/>
                    <a:pt x="0" y="788"/>
                    <a:pt x="0" y="1733"/>
                  </a:cubicBezTo>
                  <a:lnTo>
                    <a:pt x="0" y="3875"/>
                  </a:lnTo>
                  <a:cubicBezTo>
                    <a:pt x="0" y="4064"/>
                    <a:pt x="158" y="4222"/>
                    <a:pt x="378" y="4222"/>
                  </a:cubicBezTo>
                  <a:lnTo>
                    <a:pt x="4852" y="4222"/>
                  </a:lnTo>
                  <a:lnTo>
                    <a:pt x="4852" y="2584"/>
                  </a:lnTo>
                  <a:lnTo>
                    <a:pt x="230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71" name="Google Shape;9771;p83"/>
            <p:cNvSpPr/>
            <p:nvPr/>
          </p:nvSpPr>
          <p:spPr>
            <a:xfrm>
              <a:off x="5833400" y="4168475"/>
              <a:ext cx="66975" cy="33900"/>
            </a:xfrm>
            <a:custGeom>
              <a:avLst/>
              <a:gdLst/>
              <a:ahLst/>
              <a:cxnLst/>
              <a:rect l="l" t="t" r="r" b="b"/>
              <a:pathLst>
                <a:path w="2679" h="1356" extrusionOk="0">
                  <a:moveTo>
                    <a:pt x="2678" y="1"/>
                  </a:moveTo>
                  <a:lnTo>
                    <a:pt x="2678" y="1"/>
                  </a:lnTo>
                  <a:cubicBezTo>
                    <a:pt x="2458" y="32"/>
                    <a:pt x="2237" y="127"/>
                    <a:pt x="1985" y="127"/>
                  </a:cubicBezTo>
                  <a:lnTo>
                    <a:pt x="662" y="127"/>
                  </a:lnTo>
                  <a:cubicBezTo>
                    <a:pt x="441" y="127"/>
                    <a:pt x="221" y="95"/>
                    <a:pt x="0" y="1"/>
                  </a:cubicBezTo>
                  <a:lnTo>
                    <a:pt x="0" y="1"/>
                  </a:lnTo>
                  <a:lnTo>
                    <a:pt x="1323" y="1355"/>
                  </a:lnTo>
                  <a:lnTo>
                    <a:pt x="2678"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72" name="Google Shape;9772;p83"/>
            <p:cNvSpPr/>
            <p:nvPr/>
          </p:nvSpPr>
          <p:spPr>
            <a:xfrm>
              <a:off x="5875925" y="4153525"/>
              <a:ext cx="120525" cy="105550"/>
            </a:xfrm>
            <a:custGeom>
              <a:avLst/>
              <a:gdLst/>
              <a:ahLst/>
              <a:cxnLst/>
              <a:rect l="l" t="t" r="r" b="b"/>
              <a:pathLst>
                <a:path w="4821" h="4222" extrusionOk="0">
                  <a:moveTo>
                    <a:pt x="2426" y="2048"/>
                  </a:moveTo>
                  <a:cubicBezTo>
                    <a:pt x="2615" y="2048"/>
                    <a:pt x="2773" y="2205"/>
                    <a:pt x="2773" y="2426"/>
                  </a:cubicBezTo>
                  <a:cubicBezTo>
                    <a:pt x="2773" y="2615"/>
                    <a:pt x="2615" y="2773"/>
                    <a:pt x="2426" y="2773"/>
                  </a:cubicBezTo>
                  <a:lnTo>
                    <a:pt x="1733" y="2773"/>
                  </a:lnTo>
                  <a:cubicBezTo>
                    <a:pt x="1513" y="2773"/>
                    <a:pt x="1355" y="2615"/>
                    <a:pt x="1355" y="2426"/>
                  </a:cubicBezTo>
                  <a:cubicBezTo>
                    <a:pt x="1355" y="2205"/>
                    <a:pt x="1513" y="2048"/>
                    <a:pt x="1733" y="2048"/>
                  </a:cubicBezTo>
                  <a:close/>
                  <a:moveTo>
                    <a:pt x="2552" y="0"/>
                  </a:moveTo>
                  <a:lnTo>
                    <a:pt x="1" y="2584"/>
                  </a:lnTo>
                  <a:lnTo>
                    <a:pt x="1" y="4222"/>
                  </a:lnTo>
                  <a:lnTo>
                    <a:pt x="4474" y="4222"/>
                  </a:lnTo>
                  <a:cubicBezTo>
                    <a:pt x="4663" y="4222"/>
                    <a:pt x="4821" y="4064"/>
                    <a:pt x="4821" y="3875"/>
                  </a:cubicBezTo>
                  <a:lnTo>
                    <a:pt x="4821" y="1733"/>
                  </a:lnTo>
                  <a:cubicBezTo>
                    <a:pt x="4821" y="788"/>
                    <a:pt x="4033" y="0"/>
                    <a:pt x="308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73" name="Google Shape;9773;p83"/>
            <p:cNvSpPr/>
            <p:nvPr/>
          </p:nvSpPr>
          <p:spPr>
            <a:xfrm>
              <a:off x="5754625" y="3963700"/>
              <a:ext cx="224500" cy="154400"/>
            </a:xfrm>
            <a:custGeom>
              <a:avLst/>
              <a:gdLst/>
              <a:ahLst/>
              <a:cxnLst/>
              <a:rect l="l" t="t" r="r" b="b"/>
              <a:pathLst>
                <a:path w="8980" h="6176" extrusionOk="0">
                  <a:moveTo>
                    <a:pt x="3120" y="1"/>
                  </a:moveTo>
                  <a:cubicBezTo>
                    <a:pt x="1387" y="1"/>
                    <a:pt x="1" y="1418"/>
                    <a:pt x="1" y="3119"/>
                  </a:cubicBezTo>
                  <a:lnTo>
                    <a:pt x="1" y="4506"/>
                  </a:lnTo>
                  <a:cubicBezTo>
                    <a:pt x="1" y="5325"/>
                    <a:pt x="568" y="6018"/>
                    <a:pt x="1355" y="6175"/>
                  </a:cubicBezTo>
                  <a:lnTo>
                    <a:pt x="1355" y="2773"/>
                  </a:lnTo>
                  <a:lnTo>
                    <a:pt x="1009" y="2773"/>
                  </a:lnTo>
                  <a:cubicBezTo>
                    <a:pt x="914" y="2773"/>
                    <a:pt x="820" y="2804"/>
                    <a:pt x="694" y="2804"/>
                  </a:cubicBezTo>
                  <a:cubicBezTo>
                    <a:pt x="851" y="1607"/>
                    <a:pt x="1860" y="662"/>
                    <a:pt x="3120" y="662"/>
                  </a:cubicBezTo>
                  <a:lnTo>
                    <a:pt x="5861" y="662"/>
                  </a:lnTo>
                  <a:cubicBezTo>
                    <a:pt x="7089" y="662"/>
                    <a:pt x="8098" y="1607"/>
                    <a:pt x="8255" y="2804"/>
                  </a:cubicBezTo>
                  <a:cubicBezTo>
                    <a:pt x="8161" y="2773"/>
                    <a:pt x="8066" y="2773"/>
                    <a:pt x="7940" y="2773"/>
                  </a:cubicBezTo>
                  <a:lnTo>
                    <a:pt x="7593" y="2773"/>
                  </a:lnTo>
                  <a:lnTo>
                    <a:pt x="7593" y="6175"/>
                  </a:lnTo>
                  <a:cubicBezTo>
                    <a:pt x="8381" y="6018"/>
                    <a:pt x="8980" y="5325"/>
                    <a:pt x="8980" y="4506"/>
                  </a:cubicBezTo>
                  <a:lnTo>
                    <a:pt x="8980" y="3119"/>
                  </a:lnTo>
                  <a:cubicBezTo>
                    <a:pt x="8980" y="1387"/>
                    <a:pt x="7562" y="1"/>
                    <a:pt x="586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74" name="Google Shape;9774;p83"/>
            <p:cNvSpPr/>
            <p:nvPr/>
          </p:nvSpPr>
          <p:spPr>
            <a:xfrm>
              <a:off x="5806625" y="3998350"/>
              <a:ext cx="69325" cy="52025"/>
            </a:xfrm>
            <a:custGeom>
              <a:avLst/>
              <a:gdLst/>
              <a:ahLst/>
              <a:cxnLst/>
              <a:rect l="l" t="t" r="r" b="b"/>
              <a:pathLst>
                <a:path w="2773" h="2081" extrusionOk="0">
                  <a:moveTo>
                    <a:pt x="1733" y="1"/>
                  </a:moveTo>
                  <a:cubicBezTo>
                    <a:pt x="788" y="1"/>
                    <a:pt x="0" y="788"/>
                    <a:pt x="0" y="1733"/>
                  </a:cubicBezTo>
                  <a:lnTo>
                    <a:pt x="0" y="2080"/>
                  </a:lnTo>
                  <a:lnTo>
                    <a:pt x="1733" y="2080"/>
                  </a:lnTo>
                  <a:cubicBezTo>
                    <a:pt x="2300" y="2049"/>
                    <a:pt x="2773" y="1607"/>
                    <a:pt x="2773" y="1009"/>
                  </a:cubicBezTo>
                  <a:lnTo>
                    <a:pt x="277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75" name="Google Shape;9775;p83"/>
            <p:cNvSpPr/>
            <p:nvPr/>
          </p:nvSpPr>
          <p:spPr>
            <a:xfrm>
              <a:off x="5893250" y="3999150"/>
              <a:ext cx="34675" cy="51225"/>
            </a:xfrm>
            <a:custGeom>
              <a:avLst/>
              <a:gdLst/>
              <a:ahLst/>
              <a:cxnLst/>
              <a:rect l="l" t="t" r="r" b="b"/>
              <a:pathLst>
                <a:path w="1387" h="2049" extrusionOk="0">
                  <a:moveTo>
                    <a:pt x="1" y="0"/>
                  </a:moveTo>
                  <a:lnTo>
                    <a:pt x="1" y="1040"/>
                  </a:lnTo>
                  <a:cubicBezTo>
                    <a:pt x="1" y="1607"/>
                    <a:pt x="473" y="2048"/>
                    <a:pt x="1040" y="2048"/>
                  </a:cubicBezTo>
                  <a:lnTo>
                    <a:pt x="1387" y="2048"/>
                  </a:lnTo>
                  <a:lnTo>
                    <a:pt x="1387" y="1701"/>
                  </a:lnTo>
                  <a:cubicBezTo>
                    <a:pt x="1387" y="882"/>
                    <a:pt x="788" y="158"/>
                    <a:pt x="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76" name="Google Shape;9776;p83"/>
            <p:cNvSpPr/>
            <p:nvPr/>
          </p:nvSpPr>
          <p:spPr>
            <a:xfrm>
              <a:off x="5806625" y="4049550"/>
              <a:ext cx="121300" cy="104000"/>
            </a:xfrm>
            <a:custGeom>
              <a:avLst/>
              <a:gdLst/>
              <a:ahLst/>
              <a:cxnLst/>
              <a:rect l="l" t="t" r="r" b="b"/>
              <a:pathLst>
                <a:path w="4852" h="4160" extrusionOk="0">
                  <a:moveTo>
                    <a:pt x="3119" y="1"/>
                  </a:moveTo>
                  <a:cubicBezTo>
                    <a:pt x="2804" y="442"/>
                    <a:pt x="2300" y="694"/>
                    <a:pt x="1733" y="694"/>
                  </a:cubicBezTo>
                  <a:lnTo>
                    <a:pt x="0" y="694"/>
                  </a:lnTo>
                  <a:lnTo>
                    <a:pt x="0" y="2426"/>
                  </a:lnTo>
                  <a:cubicBezTo>
                    <a:pt x="0" y="3372"/>
                    <a:pt x="788" y="4159"/>
                    <a:pt x="1733" y="4159"/>
                  </a:cubicBezTo>
                  <a:lnTo>
                    <a:pt x="3119" y="4159"/>
                  </a:lnTo>
                  <a:cubicBezTo>
                    <a:pt x="4064" y="4159"/>
                    <a:pt x="4852" y="3372"/>
                    <a:pt x="4852" y="2426"/>
                  </a:cubicBezTo>
                  <a:lnTo>
                    <a:pt x="4852" y="694"/>
                  </a:lnTo>
                  <a:lnTo>
                    <a:pt x="4505" y="694"/>
                  </a:lnTo>
                  <a:cubicBezTo>
                    <a:pt x="3938" y="694"/>
                    <a:pt x="3434" y="442"/>
                    <a:pt x="311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777" name="Google Shape;9777;p83"/>
          <p:cNvGrpSpPr/>
          <p:nvPr/>
        </p:nvGrpSpPr>
        <p:grpSpPr>
          <a:xfrm>
            <a:off x="8866617" y="5675981"/>
            <a:ext cx="468032" cy="466772"/>
            <a:chOff x="6553275" y="3604550"/>
            <a:chExt cx="296975" cy="296175"/>
          </a:xfrm>
        </p:grpSpPr>
        <p:sp>
          <p:nvSpPr>
            <p:cNvPr id="9778" name="Google Shape;9778;p83"/>
            <p:cNvSpPr/>
            <p:nvPr/>
          </p:nvSpPr>
          <p:spPr>
            <a:xfrm>
              <a:off x="6657250" y="3604550"/>
              <a:ext cx="86650" cy="86650"/>
            </a:xfrm>
            <a:custGeom>
              <a:avLst/>
              <a:gdLst/>
              <a:ahLst/>
              <a:cxnLst/>
              <a:rect l="l" t="t" r="r" b="b"/>
              <a:pathLst>
                <a:path w="3466" h="3466" extrusionOk="0">
                  <a:moveTo>
                    <a:pt x="1733" y="0"/>
                  </a:moveTo>
                  <a:cubicBezTo>
                    <a:pt x="788" y="0"/>
                    <a:pt x="0" y="788"/>
                    <a:pt x="0" y="1733"/>
                  </a:cubicBezTo>
                  <a:cubicBezTo>
                    <a:pt x="0" y="2678"/>
                    <a:pt x="788" y="3466"/>
                    <a:pt x="1733" y="3466"/>
                  </a:cubicBezTo>
                  <a:cubicBezTo>
                    <a:pt x="2678" y="3466"/>
                    <a:pt x="3466" y="2678"/>
                    <a:pt x="3466" y="1733"/>
                  </a:cubicBezTo>
                  <a:cubicBezTo>
                    <a:pt x="3466" y="788"/>
                    <a:pt x="2678" y="0"/>
                    <a:pt x="173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79" name="Google Shape;9779;p83"/>
            <p:cNvSpPr/>
            <p:nvPr/>
          </p:nvSpPr>
          <p:spPr>
            <a:xfrm>
              <a:off x="6553275" y="3777825"/>
              <a:ext cx="296975" cy="122900"/>
            </a:xfrm>
            <a:custGeom>
              <a:avLst/>
              <a:gdLst/>
              <a:ahLst/>
              <a:cxnLst/>
              <a:rect l="l" t="t" r="r" b="b"/>
              <a:pathLst>
                <a:path w="11879" h="4916" extrusionOk="0">
                  <a:moveTo>
                    <a:pt x="694" y="0"/>
                  </a:moveTo>
                  <a:cubicBezTo>
                    <a:pt x="316" y="0"/>
                    <a:pt x="1" y="315"/>
                    <a:pt x="1" y="693"/>
                  </a:cubicBezTo>
                  <a:cubicBezTo>
                    <a:pt x="1" y="1103"/>
                    <a:pt x="316" y="1418"/>
                    <a:pt x="694" y="1418"/>
                  </a:cubicBezTo>
                  <a:lnTo>
                    <a:pt x="694" y="4569"/>
                  </a:lnTo>
                  <a:cubicBezTo>
                    <a:pt x="694" y="4758"/>
                    <a:pt x="851" y="4915"/>
                    <a:pt x="1040" y="4915"/>
                  </a:cubicBezTo>
                  <a:lnTo>
                    <a:pt x="10807" y="4915"/>
                  </a:lnTo>
                  <a:cubicBezTo>
                    <a:pt x="11028" y="4915"/>
                    <a:pt x="11185" y="4758"/>
                    <a:pt x="11185" y="4569"/>
                  </a:cubicBezTo>
                  <a:lnTo>
                    <a:pt x="11185" y="1418"/>
                  </a:lnTo>
                  <a:cubicBezTo>
                    <a:pt x="11563" y="1418"/>
                    <a:pt x="11878" y="1103"/>
                    <a:pt x="11878" y="693"/>
                  </a:cubicBezTo>
                  <a:cubicBezTo>
                    <a:pt x="11815" y="315"/>
                    <a:pt x="11500" y="0"/>
                    <a:pt x="1112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80" name="Google Shape;9780;p83"/>
            <p:cNvSpPr/>
            <p:nvPr/>
          </p:nvSpPr>
          <p:spPr>
            <a:xfrm>
              <a:off x="6755700" y="3640000"/>
              <a:ext cx="74850" cy="121300"/>
            </a:xfrm>
            <a:custGeom>
              <a:avLst/>
              <a:gdLst/>
              <a:ahLst/>
              <a:cxnLst/>
              <a:rect l="l" t="t" r="r" b="b"/>
              <a:pathLst>
                <a:path w="2994" h="4852" extrusionOk="0">
                  <a:moveTo>
                    <a:pt x="190" y="0"/>
                  </a:moveTo>
                  <a:cubicBezTo>
                    <a:pt x="190" y="126"/>
                    <a:pt x="253" y="221"/>
                    <a:pt x="253" y="347"/>
                  </a:cubicBezTo>
                  <a:cubicBezTo>
                    <a:pt x="253" y="693"/>
                    <a:pt x="158" y="1071"/>
                    <a:pt x="1" y="1386"/>
                  </a:cubicBezTo>
                  <a:cubicBezTo>
                    <a:pt x="977" y="2079"/>
                    <a:pt x="1607" y="3182"/>
                    <a:pt x="1607" y="4474"/>
                  </a:cubicBezTo>
                  <a:lnTo>
                    <a:pt x="1607" y="4852"/>
                  </a:lnTo>
                  <a:lnTo>
                    <a:pt x="2994" y="4852"/>
                  </a:lnTo>
                  <a:lnTo>
                    <a:pt x="2489" y="756"/>
                  </a:lnTo>
                  <a:cubicBezTo>
                    <a:pt x="2363" y="315"/>
                    <a:pt x="1922" y="0"/>
                    <a:pt x="145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81" name="Google Shape;9781;p83"/>
            <p:cNvSpPr/>
            <p:nvPr/>
          </p:nvSpPr>
          <p:spPr>
            <a:xfrm>
              <a:off x="6570600" y="3640000"/>
              <a:ext cx="74850" cy="121300"/>
            </a:xfrm>
            <a:custGeom>
              <a:avLst/>
              <a:gdLst/>
              <a:ahLst/>
              <a:cxnLst/>
              <a:rect l="l" t="t" r="r" b="b"/>
              <a:pathLst>
                <a:path w="2994" h="4852" extrusionOk="0">
                  <a:moveTo>
                    <a:pt x="1545" y="0"/>
                  </a:moveTo>
                  <a:cubicBezTo>
                    <a:pt x="1072" y="0"/>
                    <a:pt x="663" y="315"/>
                    <a:pt x="505" y="788"/>
                  </a:cubicBezTo>
                  <a:lnTo>
                    <a:pt x="1" y="4852"/>
                  </a:lnTo>
                  <a:lnTo>
                    <a:pt x="1356" y="4852"/>
                  </a:lnTo>
                  <a:lnTo>
                    <a:pt x="1356" y="4474"/>
                  </a:lnTo>
                  <a:lnTo>
                    <a:pt x="1387" y="4474"/>
                  </a:lnTo>
                  <a:cubicBezTo>
                    <a:pt x="1387" y="3182"/>
                    <a:pt x="2017" y="2048"/>
                    <a:pt x="2994" y="1386"/>
                  </a:cubicBezTo>
                  <a:cubicBezTo>
                    <a:pt x="2836" y="1071"/>
                    <a:pt x="2773" y="693"/>
                    <a:pt x="2773" y="347"/>
                  </a:cubicBezTo>
                  <a:cubicBezTo>
                    <a:pt x="2773" y="221"/>
                    <a:pt x="2773" y="95"/>
                    <a:pt x="280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82" name="Google Shape;9782;p83"/>
            <p:cNvSpPr/>
            <p:nvPr/>
          </p:nvSpPr>
          <p:spPr>
            <a:xfrm>
              <a:off x="6707650" y="3688025"/>
              <a:ext cx="70925" cy="70925"/>
            </a:xfrm>
            <a:custGeom>
              <a:avLst/>
              <a:gdLst/>
              <a:ahLst/>
              <a:cxnLst/>
              <a:rect l="l" t="t" r="r" b="b"/>
              <a:pathLst>
                <a:path w="2837" h="2837" extrusionOk="0">
                  <a:moveTo>
                    <a:pt x="1482" y="1"/>
                  </a:moveTo>
                  <a:cubicBezTo>
                    <a:pt x="1450" y="32"/>
                    <a:pt x="1418" y="64"/>
                    <a:pt x="1324" y="127"/>
                  </a:cubicBezTo>
                  <a:cubicBezTo>
                    <a:pt x="1324" y="190"/>
                    <a:pt x="1292" y="253"/>
                    <a:pt x="1261" y="284"/>
                  </a:cubicBezTo>
                  <a:lnTo>
                    <a:pt x="1" y="1923"/>
                  </a:lnTo>
                  <a:lnTo>
                    <a:pt x="1" y="2836"/>
                  </a:lnTo>
                  <a:lnTo>
                    <a:pt x="2742" y="2836"/>
                  </a:lnTo>
                  <a:lnTo>
                    <a:pt x="2742" y="2553"/>
                  </a:lnTo>
                  <a:lnTo>
                    <a:pt x="2836" y="2553"/>
                  </a:lnTo>
                  <a:cubicBezTo>
                    <a:pt x="2836" y="1513"/>
                    <a:pt x="2332" y="599"/>
                    <a:pt x="148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83" name="Google Shape;9783;p83"/>
            <p:cNvSpPr/>
            <p:nvPr/>
          </p:nvSpPr>
          <p:spPr>
            <a:xfrm>
              <a:off x="6621025" y="3688825"/>
              <a:ext cx="70900" cy="73275"/>
            </a:xfrm>
            <a:custGeom>
              <a:avLst/>
              <a:gdLst/>
              <a:ahLst/>
              <a:cxnLst/>
              <a:rect l="l" t="t" r="r" b="b"/>
              <a:pathLst>
                <a:path w="2836" h="2931" extrusionOk="0">
                  <a:moveTo>
                    <a:pt x="1323" y="0"/>
                  </a:moveTo>
                  <a:cubicBezTo>
                    <a:pt x="536" y="567"/>
                    <a:pt x="0" y="1513"/>
                    <a:pt x="0" y="2584"/>
                  </a:cubicBezTo>
                  <a:lnTo>
                    <a:pt x="0" y="2930"/>
                  </a:lnTo>
                  <a:lnTo>
                    <a:pt x="2741" y="2930"/>
                  </a:lnTo>
                  <a:lnTo>
                    <a:pt x="2741" y="1922"/>
                  </a:lnTo>
                  <a:lnTo>
                    <a:pt x="2836" y="1922"/>
                  </a:lnTo>
                  <a:lnTo>
                    <a:pt x="1575" y="284"/>
                  </a:lnTo>
                  <a:cubicBezTo>
                    <a:pt x="1512" y="252"/>
                    <a:pt x="1512" y="158"/>
                    <a:pt x="1481" y="126"/>
                  </a:cubicBezTo>
                  <a:cubicBezTo>
                    <a:pt x="1449" y="95"/>
                    <a:pt x="1355" y="63"/>
                    <a:pt x="132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Shape 9787"/>
        <p:cNvGrpSpPr/>
        <p:nvPr/>
      </p:nvGrpSpPr>
      <p:grpSpPr>
        <a:xfrm>
          <a:off x="0" y="0"/>
          <a:ext cx="0" cy="0"/>
          <a:chOff x="0" y="0"/>
          <a:chExt cx="0" cy="0"/>
        </a:xfrm>
      </p:grpSpPr>
      <p:sp>
        <p:nvSpPr>
          <p:cNvPr id="9788" name="Google Shape;9788;p84"/>
          <p:cNvSpPr txBox="1">
            <a:spLocks noGrp="1"/>
          </p:cNvSpPr>
          <p:nvPr>
            <p:ph type="title" idx="4294967295"/>
          </p:nvPr>
        </p:nvSpPr>
        <p:spPr>
          <a:xfrm>
            <a:off x="1093012" y="572296"/>
            <a:ext cx="4642800" cy="643200"/>
          </a:xfrm>
          <a:prstGeom prst="rect">
            <a:avLst/>
          </a:prstGeom>
        </p:spPr>
        <p:txBody>
          <a:bodyPr spcFirstLastPara="1" vert="horz" wrap="square" lIns="121900" tIns="121900" rIns="121900" bIns="121900" rtlCol="0" anchor="t" anchorCtr="0">
            <a:noAutofit/>
          </a:bodyPr>
          <a:lstStyle/>
          <a:p>
            <a:pPr algn="ctr">
              <a:spcBef>
                <a:spcPts val="0"/>
              </a:spcBef>
              <a:buClr>
                <a:srgbClr val="000000"/>
              </a:buClr>
              <a:buSzPts val="1100"/>
            </a:pPr>
            <a:r>
              <a:rPr lang="en">
                <a:solidFill>
                  <a:srgbClr val="FF0000"/>
                </a:solidFill>
                <a:latin typeface="Georgia" panose="02040502050405020303" pitchFamily="18" charset="0"/>
                <a:ea typeface="Arial"/>
                <a:cs typeface="Arial"/>
                <a:sym typeface="Arial"/>
              </a:rPr>
              <a:t>Help &amp; Support Icons</a:t>
            </a:r>
            <a:endParaRPr>
              <a:solidFill>
                <a:srgbClr val="FF0000"/>
              </a:solidFill>
              <a:latin typeface="Georgia" panose="02040502050405020303" pitchFamily="18" charset="0"/>
              <a:ea typeface="Arial"/>
              <a:cs typeface="Arial"/>
              <a:sym typeface="Arial"/>
            </a:endParaRPr>
          </a:p>
        </p:txBody>
      </p:sp>
      <p:sp>
        <p:nvSpPr>
          <p:cNvPr id="9789" name="Google Shape;9789;p84"/>
          <p:cNvSpPr txBox="1">
            <a:spLocks noGrp="1"/>
          </p:cNvSpPr>
          <p:nvPr>
            <p:ph type="title" idx="4294967295"/>
          </p:nvPr>
        </p:nvSpPr>
        <p:spPr>
          <a:xfrm>
            <a:off x="6477867" y="1258400"/>
            <a:ext cx="4642800" cy="643200"/>
          </a:xfrm>
          <a:prstGeom prst="rect">
            <a:avLst/>
          </a:prstGeom>
        </p:spPr>
        <p:txBody>
          <a:bodyPr spcFirstLastPara="1" vert="horz" wrap="square" lIns="121900" tIns="121900" rIns="121900" bIns="121900" rtlCol="0" anchor="t" anchorCtr="0">
            <a:noAutofit/>
          </a:bodyPr>
          <a:lstStyle/>
          <a:p>
            <a:pPr algn="ctr">
              <a:spcBef>
                <a:spcPts val="0"/>
              </a:spcBef>
              <a:buClr>
                <a:srgbClr val="000000"/>
              </a:buClr>
              <a:buSzPts val="1100"/>
            </a:pPr>
            <a:r>
              <a:rPr lang="en">
                <a:latin typeface="Georgia" panose="02040502050405020303" pitchFamily="18" charset="0"/>
                <a:ea typeface="Arial"/>
                <a:cs typeface="Arial"/>
                <a:sym typeface="Arial"/>
              </a:rPr>
              <a:t>Avatar Icons</a:t>
            </a:r>
            <a:endParaRPr>
              <a:solidFill>
                <a:srgbClr val="FFFFFF"/>
              </a:solidFill>
              <a:latin typeface="Georgia" panose="02040502050405020303" pitchFamily="18" charset="0"/>
              <a:ea typeface="Arial"/>
              <a:cs typeface="Arial"/>
              <a:sym typeface="Arial"/>
            </a:endParaRPr>
          </a:p>
        </p:txBody>
      </p:sp>
      <p:grpSp>
        <p:nvGrpSpPr>
          <p:cNvPr id="9790" name="Google Shape;9790;p84"/>
          <p:cNvGrpSpPr/>
          <p:nvPr/>
        </p:nvGrpSpPr>
        <p:grpSpPr>
          <a:xfrm>
            <a:off x="1169410" y="2043929"/>
            <a:ext cx="392535" cy="471527"/>
            <a:chOff x="-35814600" y="3202075"/>
            <a:chExt cx="242625" cy="291450"/>
          </a:xfrm>
        </p:grpSpPr>
        <p:sp>
          <p:nvSpPr>
            <p:cNvPr id="9791" name="Google Shape;9791;p84"/>
            <p:cNvSpPr/>
            <p:nvPr/>
          </p:nvSpPr>
          <p:spPr>
            <a:xfrm>
              <a:off x="-35814600" y="3202075"/>
              <a:ext cx="51225" cy="202450"/>
            </a:xfrm>
            <a:custGeom>
              <a:avLst/>
              <a:gdLst/>
              <a:ahLst/>
              <a:cxnLst/>
              <a:rect l="l" t="t" r="r" b="b"/>
              <a:pathLst>
                <a:path w="2049" h="8098" extrusionOk="0">
                  <a:moveTo>
                    <a:pt x="1702" y="0"/>
                  </a:moveTo>
                  <a:cubicBezTo>
                    <a:pt x="757" y="0"/>
                    <a:pt x="1" y="788"/>
                    <a:pt x="1" y="1733"/>
                  </a:cubicBezTo>
                  <a:lnTo>
                    <a:pt x="1" y="8097"/>
                  </a:lnTo>
                  <a:cubicBezTo>
                    <a:pt x="348" y="7782"/>
                    <a:pt x="820" y="7562"/>
                    <a:pt x="1387" y="7562"/>
                  </a:cubicBezTo>
                  <a:lnTo>
                    <a:pt x="2049" y="7562"/>
                  </a:lnTo>
                  <a:lnTo>
                    <a:pt x="2049"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92" name="Google Shape;9792;p84"/>
            <p:cNvSpPr/>
            <p:nvPr/>
          </p:nvSpPr>
          <p:spPr>
            <a:xfrm>
              <a:off x="-35814600" y="3407650"/>
              <a:ext cx="242625" cy="68550"/>
            </a:xfrm>
            <a:custGeom>
              <a:avLst/>
              <a:gdLst/>
              <a:ahLst/>
              <a:cxnLst/>
              <a:rect l="l" t="t" r="r" b="b"/>
              <a:pathLst>
                <a:path w="9705" h="2742" extrusionOk="0">
                  <a:moveTo>
                    <a:pt x="1387" y="0"/>
                  </a:moveTo>
                  <a:cubicBezTo>
                    <a:pt x="631" y="0"/>
                    <a:pt x="1" y="630"/>
                    <a:pt x="1" y="1386"/>
                  </a:cubicBezTo>
                  <a:cubicBezTo>
                    <a:pt x="1" y="2111"/>
                    <a:pt x="600" y="2741"/>
                    <a:pt x="1356" y="2741"/>
                  </a:cubicBezTo>
                  <a:lnTo>
                    <a:pt x="4758" y="2741"/>
                  </a:lnTo>
                  <a:lnTo>
                    <a:pt x="4758" y="1733"/>
                  </a:lnTo>
                  <a:lnTo>
                    <a:pt x="1702" y="1733"/>
                  </a:lnTo>
                  <a:cubicBezTo>
                    <a:pt x="1513" y="1733"/>
                    <a:pt x="1356" y="1575"/>
                    <a:pt x="1356" y="1355"/>
                  </a:cubicBezTo>
                  <a:cubicBezTo>
                    <a:pt x="1356" y="1166"/>
                    <a:pt x="1513" y="1008"/>
                    <a:pt x="1702" y="1008"/>
                  </a:cubicBezTo>
                  <a:lnTo>
                    <a:pt x="9232" y="1008"/>
                  </a:lnTo>
                  <a:cubicBezTo>
                    <a:pt x="9263" y="851"/>
                    <a:pt x="9326" y="662"/>
                    <a:pt x="9452" y="536"/>
                  </a:cubicBezTo>
                  <a:cubicBezTo>
                    <a:pt x="9704" y="221"/>
                    <a:pt x="9484" y="0"/>
                    <a:pt x="926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93" name="Google Shape;9793;p84"/>
            <p:cNvSpPr/>
            <p:nvPr/>
          </p:nvSpPr>
          <p:spPr>
            <a:xfrm>
              <a:off x="-35627125" y="3450950"/>
              <a:ext cx="55150" cy="25250"/>
            </a:xfrm>
            <a:custGeom>
              <a:avLst/>
              <a:gdLst/>
              <a:ahLst/>
              <a:cxnLst/>
              <a:rect l="l" t="t" r="r" b="b"/>
              <a:pathLst>
                <a:path w="2206" h="1010" extrusionOk="0">
                  <a:moveTo>
                    <a:pt x="0" y="1"/>
                  </a:moveTo>
                  <a:lnTo>
                    <a:pt x="0" y="1009"/>
                  </a:lnTo>
                  <a:lnTo>
                    <a:pt x="1670" y="1009"/>
                  </a:lnTo>
                  <a:cubicBezTo>
                    <a:pt x="1953" y="1009"/>
                    <a:pt x="2205" y="788"/>
                    <a:pt x="1953" y="505"/>
                  </a:cubicBezTo>
                  <a:cubicBezTo>
                    <a:pt x="1827" y="347"/>
                    <a:pt x="1764" y="190"/>
                    <a:pt x="167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94" name="Google Shape;9794;p84"/>
            <p:cNvSpPr/>
            <p:nvPr/>
          </p:nvSpPr>
          <p:spPr>
            <a:xfrm>
              <a:off x="-35703525" y="3305250"/>
              <a:ext cx="84300" cy="34675"/>
            </a:xfrm>
            <a:custGeom>
              <a:avLst/>
              <a:gdLst/>
              <a:ahLst/>
              <a:cxnLst/>
              <a:rect l="l" t="t" r="r" b="b"/>
              <a:pathLst>
                <a:path w="3372" h="1387" extrusionOk="0">
                  <a:moveTo>
                    <a:pt x="1701" y="0"/>
                  </a:moveTo>
                  <a:cubicBezTo>
                    <a:pt x="882" y="0"/>
                    <a:pt x="221" y="599"/>
                    <a:pt x="0" y="1387"/>
                  </a:cubicBezTo>
                  <a:lnTo>
                    <a:pt x="3371" y="1387"/>
                  </a:lnTo>
                  <a:cubicBezTo>
                    <a:pt x="3214" y="599"/>
                    <a:pt x="2521" y="0"/>
                    <a:pt x="170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95" name="Google Shape;9795;p84"/>
            <p:cNvSpPr/>
            <p:nvPr/>
          </p:nvSpPr>
          <p:spPr>
            <a:xfrm>
              <a:off x="-35677550" y="3254050"/>
              <a:ext cx="33100" cy="33100"/>
            </a:xfrm>
            <a:custGeom>
              <a:avLst/>
              <a:gdLst/>
              <a:ahLst/>
              <a:cxnLst/>
              <a:rect l="l" t="t" r="r" b="b"/>
              <a:pathLst>
                <a:path w="1324" h="1324" extrusionOk="0">
                  <a:moveTo>
                    <a:pt x="662" y="1"/>
                  </a:moveTo>
                  <a:cubicBezTo>
                    <a:pt x="316" y="1"/>
                    <a:pt x="1" y="284"/>
                    <a:pt x="1" y="662"/>
                  </a:cubicBezTo>
                  <a:cubicBezTo>
                    <a:pt x="1" y="1040"/>
                    <a:pt x="316" y="1324"/>
                    <a:pt x="662" y="1324"/>
                  </a:cubicBezTo>
                  <a:cubicBezTo>
                    <a:pt x="1040" y="1324"/>
                    <a:pt x="1324" y="1040"/>
                    <a:pt x="1324" y="662"/>
                  </a:cubicBezTo>
                  <a:cubicBezTo>
                    <a:pt x="1324" y="284"/>
                    <a:pt x="1040" y="1"/>
                    <a:pt x="66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96" name="Google Shape;9796;p84"/>
            <p:cNvSpPr/>
            <p:nvPr/>
          </p:nvSpPr>
          <p:spPr>
            <a:xfrm>
              <a:off x="-35746850" y="3202075"/>
              <a:ext cx="171725" cy="189050"/>
            </a:xfrm>
            <a:custGeom>
              <a:avLst/>
              <a:gdLst/>
              <a:ahLst/>
              <a:cxnLst/>
              <a:rect l="l" t="t" r="r" b="b"/>
              <a:pathLst>
                <a:path w="6869" h="7562" extrusionOk="0">
                  <a:moveTo>
                    <a:pt x="3434" y="1355"/>
                  </a:moveTo>
                  <a:cubicBezTo>
                    <a:pt x="4191" y="1355"/>
                    <a:pt x="4821" y="1985"/>
                    <a:pt x="4821" y="2741"/>
                  </a:cubicBezTo>
                  <a:cubicBezTo>
                    <a:pt x="4821" y="3088"/>
                    <a:pt x="4663" y="3403"/>
                    <a:pt x="4474" y="3655"/>
                  </a:cubicBezTo>
                  <a:cubicBezTo>
                    <a:pt x="5293" y="4033"/>
                    <a:pt x="5829" y="4852"/>
                    <a:pt x="5829" y="5829"/>
                  </a:cubicBezTo>
                  <a:cubicBezTo>
                    <a:pt x="5829" y="6018"/>
                    <a:pt x="5671" y="6175"/>
                    <a:pt x="5482" y="6175"/>
                  </a:cubicBezTo>
                  <a:lnTo>
                    <a:pt x="1387" y="6175"/>
                  </a:lnTo>
                  <a:cubicBezTo>
                    <a:pt x="1198" y="6175"/>
                    <a:pt x="1040" y="6018"/>
                    <a:pt x="1040" y="5829"/>
                  </a:cubicBezTo>
                  <a:cubicBezTo>
                    <a:pt x="1040" y="4852"/>
                    <a:pt x="1576" y="4033"/>
                    <a:pt x="2426" y="3655"/>
                  </a:cubicBezTo>
                  <a:cubicBezTo>
                    <a:pt x="2174" y="3403"/>
                    <a:pt x="2048" y="3088"/>
                    <a:pt x="2048" y="2741"/>
                  </a:cubicBezTo>
                  <a:cubicBezTo>
                    <a:pt x="2048" y="1985"/>
                    <a:pt x="2678" y="1355"/>
                    <a:pt x="3434" y="1355"/>
                  </a:cubicBezTo>
                  <a:close/>
                  <a:moveTo>
                    <a:pt x="0" y="0"/>
                  </a:moveTo>
                  <a:lnTo>
                    <a:pt x="0" y="7562"/>
                  </a:lnTo>
                  <a:lnTo>
                    <a:pt x="6868" y="7562"/>
                  </a:lnTo>
                  <a:lnTo>
                    <a:pt x="6868" y="1009"/>
                  </a:lnTo>
                  <a:cubicBezTo>
                    <a:pt x="6868" y="473"/>
                    <a:pt x="6396" y="0"/>
                    <a:pt x="582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797" name="Google Shape;9797;p84"/>
            <p:cNvSpPr/>
            <p:nvPr/>
          </p:nvSpPr>
          <p:spPr>
            <a:xfrm>
              <a:off x="-35677550" y="3450950"/>
              <a:ext cx="34675" cy="42575"/>
            </a:xfrm>
            <a:custGeom>
              <a:avLst/>
              <a:gdLst/>
              <a:ahLst/>
              <a:cxnLst/>
              <a:rect l="l" t="t" r="r" b="b"/>
              <a:pathLst>
                <a:path w="1387" h="1703" extrusionOk="0">
                  <a:moveTo>
                    <a:pt x="1" y="1"/>
                  </a:moveTo>
                  <a:lnTo>
                    <a:pt x="1" y="1702"/>
                  </a:lnTo>
                  <a:lnTo>
                    <a:pt x="505" y="1387"/>
                  </a:lnTo>
                  <a:cubicBezTo>
                    <a:pt x="536" y="1324"/>
                    <a:pt x="631" y="1324"/>
                    <a:pt x="694" y="1324"/>
                  </a:cubicBezTo>
                  <a:cubicBezTo>
                    <a:pt x="711" y="1316"/>
                    <a:pt x="725" y="1312"/>
                    <a:pt x="739" y="1312"/>
                  </a:cubicBezTo>
                  <a:cubicBezTo>
                    <a:pt x="776" y="1312"/>
                    <a:pt x="805" y="1341"/>
                    <a:pt x="851" y="1387"/>
                  </a:cubicBezTo>
                  <a:lnTo>
                    <a:pt x="1387" y="1702"/>
                  </a:lnTo>
                  <a:lnTo>
                    <a:pt x="138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798" name="Google Shape;9798;p84"/>
          <p:cNvGrpSpPr/>
          <p:nvPr/>
        </p:nvGrpSpPr>
        <p:grpSpPr>
          <a:xfrm>
            <a:off x="1129914" y="2631821"/>
            <a:ext cx="471527" cy="471851"/>
            <a:chOff x="-35839800" y="3561025"/>
            <a:chExt cx="291450" cy="291650"/>
          </a:xfrm>
        </p:grpSpPr>
        <p:sp>
          <p:nvSpPr>
            <p:cNvPr id="9799" name="Google Shape;9799;p84"/>
            <p:cNvSpPr/>
            <p:nvPr/>
          </p:nvSpPr>
          <p:spPr>
            <a:xfrm>
              <a:off x="-35772850" y="3612425"/>
              <a:ext cx="155200" cy="142575"/>
            </a:xfrm>
            <a:custGeom>
              <a:avLst/>
              <a:gdLst/>
              <a:ahLst/>
              <a:cxnLst/>
              <a:rect l="l" t="t" r="r" b="b"/>
              <a:pathLst>
                <a:path w="6208" h="5703" extrusionOk="0">
                  <a:moveTo>
                    <a:pt x="3088" y="693"/>
                  </a:moveTo>
                  <a:cubicBezTo>
                    <a:pt x="3655" y="693"/>
                    <a:pt x="4128" y="1166"/>
                    <a:pt x="4128" y="1733"/>
                  </a:cubicBezTo>
                  <a:cubicBezTo>
                    <a:pt x="4128" y="2174"/>
                    <a:pt x="3844" y="2552"/>
                    <a:pt x="3466" y="2710"/>
                  </a:cubicBezTo>
                  <a:lnTo>
                    <a:pt x="3466" y="3119"/>
                  </a:lnTo>
                  <a:cubicBezTo>
                    <a:pt x="3466" y="3308"/>
                    <a:pt x="3309" y="3466"/>
                    <a:pt x="3088" y="3466"/>
                  </a:cubicBezTo>
                  <a:cubicBezTo>
                    <a:pt x="2899" y="3466"/>
                    <a:pt x="2742" y="3308"/>
                    <a:pt x="2742" y="3119"/>
                  </a:cubicBezTo>
                  <a:lnTo>
                    <a:pt x="2742" y="2710"/>
                  </a:lnTo>
                  <a:cubicBezTo>
                    <a:pt x="2742" y="2426"/>
                    <a:pt x="2931" y="2174"/>
                    <a:pt x="3214" y="2080"/>
                  </a:cubicBezTo>
                  <a:cubicBezTo>
                    <a:pt x="3340" y="2048"/>
                    <a:pt x="3466" y="1891"/>
                    <a:pt x="3466" y="1765"/>
                  </a:cubicBezTo>
                  <a:cubicBezTo>
                    <a:pt x="3466" y="1576"/>
                    <a:pt x="3309" y="1418"/>
                    <a:pt x="3088" y="1418"/>
                  </a:cubicBezTo>
                  <a:cubicBezTo>
                    <a:pt x="2899" y="1418"/>
                    <a:pt x="2742" y="1576"/>
                    <a:pt x="2742" y="1765"/>
                  </a:cubicBezTo>
                  <a:cubicBezTo>
                    <a:pt x="2742" y="1954"/>
                    <a:pt x="2584" y="2111"/>
                    <a:pt x="2395" y="2111"/>
                  </a:cubicBezTo>
                  <a:cubicBezTo>
                    <a:pt x="2206" y="2111"/>
                    <a:pt x="2049" y="1954"/>
                    <a:pt x="2049" y="1765"/>
                  </a:cubicBezTo>
                  <a:cubicBezTo>
                    <a:pt x="2080" y="1166"/>
                    <a:pt x="2553" y="693"/>
                    <a:pt x="3088" y="693"/>
                  </a:cubicBezTo>
                  <a:close/>
                  <a:moveTo>
                    <a:pt x="3088" y="3781"/>
                  </a:moveTo>
                  <a:cubicBezTo>
                    <a:pt x="3309" y="3781"/>
                    <a:pt x="3466" y="3938"/>
                    <a:pt x="3466" y="4127"/>
                  </a:cubicBezTo>
                  <a:cubicBezTo>
                    <a:pt x="3466" y="4317"/>
                    <a:pt x="3309" y="4474"/>
                    <a:pt x="3088" y="4474"/>
                  </a:cubicBezTo>
                  <a:cubicBezTo>
                    <a:pt x="2899" y="4474"/>
                    <a:pt x="2742" y="4317"/>
                    <a:pt x="2742" y="4127"/>
                  </a:cubicBezTo>
                  <a:cubicBezTo>
                    <a:pt x="2742" y="3938"/>
                    <a:pt x="2899" y="3781"/>
                    <a:pt x="3088" y="3781"/>
                  </a:cubicBezTo>
                  <a:close/>
                  <a:moveTo>
                    <a:pt x="347" y="0"/>
                  </a:moveTo>
                  <a:cubicBezTo>
                    <a:pt x="158" y="32"/>
                    <a:pt x="1" y="189"/>
                    <a:pt x="1" y="347"/>
                  </a:cubicBezTo>
                  <a:lnTo>
                    <a:pt x="1" y="5010"/>
                  </a:lnTo>
                  <a:lnTo>
                    <a:pt x="694" y="5703"/>
                  </a:lnTo>
                  <a:cubicBezTo>
                    <a:pt x="1371" y="5088"/>
                    <a:pt x="2238" y="4781"/>
                    <a:pt x="3104" y="4781"/>
                  </a:cubicBezTo>
                  <a:cubicBezTo>
                    <a:pt x="3970" y="4781"/>
                    <a:pt x="4837" y="5088"/>
                    <a:pt x="5514" y="5703"/>
                  </a:cubicBezTo>
                  <a:lnTo>
                    <a:pt x="6207" y="5010"/>
                  </a:lnTo>
                  <a:lnTo>
                    <a:pt x="6207" y="347"/>
                  </a:lnTo>
                  <a:cubicBezTo>
                    <a:pt x="6207" y="158"/>
                    <a:pt x="6050" y="0"/>
                    <a:pt x="586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00" name="Google Shape;9800;p84"/>
            <p:cNvSpPr/>
            <p:nvPr/>
          </p:nvSpPr>
          <p:spPr>
            <a:xfrm>
              <a:off x="-35621625" y="3694325"/>
              <a:ext cx="73275" cy="143375"/>
            </a:xfrm>
            <a:custGeom>
              <a:avLst/>
              <a:gdLst/>
              <a:ahLst/>
              <a:cxnLst/>
              <a:rect l="l" t="t" r="r" b="b"/>
              <a:pathLst>
                <a:path w="2931" h="5735" extrusionOk="0">
                  <a:moveTo>
                    <a:pt x="2931" y="1"/>
                  </a:moveTo>
                  <a:lnTo>
                    <a:pt x="1" y="2899"/>
                  </a:lnTo>
                  <a:lnTo>
                    <a:pt x="2805" y="5735"/>
                  </a:lnTo>
                  <a:cubicBezTo>
                    <a:pt x="2868" y="5609"/>
                    <a:pt x="2931" y="5451"/>
                    <a:pt x="2931" y="5294"/>
                  </a:cubicBezTo>
                  <a:lnTo>
                    <a:pt x="293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01" name="Google Shape;9801;p84"/>
            <p:cNvSpPr/>
            <p:nvPr/>
          </p:nvSpPr>
          <p:spPr>
            <a:xfrm>
              <a:off x="-35827200" y="3748675"/>
              <a:ext cx="263100" cy="104000"/>
            </a:xfrm>
            <a:custGeom>
              <a:avLst/>
              <a:gdLst/>
              <a:ahLst/>
              <a:cxnLst/>
              <a:rect l="l" t="t" r="r" b="b"/>
              <a:pathLst>
                <a:path w="10524" h="4160" extrusionOk="0">
                  <a:moveTo>
                    <a:pt x="5235" y="1"/>
                  </a:moveTo>
                  <a:cubicBezTo>
                    <a:pt x="4482" y="1"/>
                    <a:pt x="3734" y="284"/>
                    <a:pt x="3183" y="851"/>
                  </a:cubicBezTo>
                  <a:lnTo>
                    <a:pt x="1" y="4033"/>
                  </a:lnTo>
                  <a:cubicBezTo>
                    <a:pt x="158" y="4128"/>
                    <a:pt x="316" y="4159"/>
                    <a:pt x="473" y="4159"/>
                  </a:cubicBezTo>
                  <a:lnTo>
                    <a:pt x="10082" y="4159"/>
                  </a:lnTo>
                  <a:cubicBezTo>
                    <a:pt x="10240" y="4159"/>
                    <a:pt x="10398" y="4128"/>
                    <a:pt x="10524" y="4033"/>
                  </a:cubicBezTo>
                  <a:lnTo>
                    <a:pt x="7310" y="851"/>
                  </a:lnTo>
                  <a:cubicBezTo>
                    <a:pt x="6743" y="284"/>
                    <a:pt x="5987" y="1"/>
                    <a:pt x="523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02" name="Google Shape;9802;p84"/>
            <p:cNvSpPr/>
            <p:nvPr/>
          </p:nvSpPr>
          <p:spPr>
            <a:xfrm>
              <a:off x="-35831925" y="3635275"/>
              <a:ext cx="41775" cy="85075"/>
            </a:xfrm>
            <a:custGeom>
              <a:avLst/>
              <a:gdLst/>
              <a:ahLst/>
              <a:cxnLst/>
              <a:rect l="l" t="t" r="r" b="b"/>
              <a:pathLst>
                <a:path w="1671" h="3403" extrusionOk="0">
                  <a:moveTo>
                    <a:pt x="1671" y="0"/>
                  </a:moveTo>
                  <a:lnTo>
                    <a:pt x="1" y="1701"/>
                  </a:lnTo>
                  <a:lnTo>
                    <a:pt x="1671" y="3403"/>
                  </a:lnTo>
                  <a:lnTo>
                    <a:pt x="167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03" name="Google Shape;9803;p84"/>
            <p:cNvSpPr/>
            <p:nvPr/>
          </p:nvSpPr>
          <p:spPr>
            <a:xfrm>
              <a:off x="-35601150" y="3635275"/>
              <a:ext cx="43350" cy="85075"/>
            </a:xfrm>
            <a:custGeom>
              <a:avLst/>
              <a:gdLst/>
              <a:ahLst/>
              <a:cxnLst/>
              <a:rect l="l" t="t" r="r" b="b"/>
              <a:pathLst>
                <a:path w="1734" h="3403" extrusionOk="0">
                  <a:moveTo>
                    <a:pt x="1" y="0"/>
                  </a:moveTo>
                  <a:lnTo>
                    <a:pt x="1" y="3403"/>
                  </a:lnTo>
                  <a:lnTo>
                    <a:pt x="1734" y="1701"/>
                  </a:lnTo>
                  <a:lnTo>
                    <a:pt x="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04" name="Google Shape;9804;p84"/>
            <p:cNvSpPr/>
            <p:nvPr/>
          </p:nvSpPr>
          <p:spPr>
            <a:xfrm>
              <a:off x="-35750000" y="3561025"/>
              <a:ext cx="111075" cy="35675"/>
            </a:xfrm>
            <a:custGeom>
              <a:avLst/>
              <a:gdLst/>
              <a:ahLst/>
              <a:cxnLst/>
              <a:rect l="l" t="t" r="r" b="b"/>
              <a:pathLst>
                <a:path w="4443" h="1427" extrusionOk="0">
                  <a:moveTo>
                    <a:pt x="2182" y="1"/>
                  </a:moveTo>
                  <a:cubicBezTo>
                    <a:pt x="1686" y="1"/>
                    <a:pt x="1198" y="182"/>
                    <a:pt x="851" y="544"/>
                  </a:cubicBezTo>
                  <a:lnTo>
                    <a:pt x="0" y="1426"/>
                  </a:lnTo>
                  <a:lnTo>
                    <a:pt x="4443" y="1426"/>
                  </a:lnTo>
                  <a:lnTo>
                    <a:pt x="3560" y="544"/>
                  </a:lnTo>
                  <a:cubicBezTo>
                    <a:pt x="3182" y="182"/>
                    <a:pt x="2678" y="1"/>
                    <a:pt x="218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05" name="Google Shape;9805;p84"/>
            <p:cNvSpPr/>
            <p:nvPr/>
          </p:nvSpPr>
          <p:spPr>
            <a:xfrm>
              <a:off x="-35839800" y="3694325"/>
              <a:ext cx="72500" cy="143375"/>
            </a:xfrm>
            <a:custGeom>
              <a:avLst/>
              <a:gdLst/>
              <a:ahLst/>
              <a:cxnLst/>
              <a:rect l="l" t="t" r="r" b="b"/>
              <a:pathLst>
                <a:path w="2900" h="5735" extrusionOk="0">
                  <a:moveTo>
                    <a:pt x="1" y="1"/>
                  </a:moveTo>
                  <a:lnTo>
                    <a:pt x="1" y="5294"/>
                  </a:lnTo>
                  <a:cubicBezTo>
                    <a:pt x="1" y="5451"/>
                    <a:pt x="32" y="5609"/>
                    <a:pt x="95" y="5735"/>
                  </a:cubicBezTo>
                  <a:lnTo>
                    <a:pt x="2899" y="2899"/>
                  </a:lnTo>
                  <a:lnTo>
                    <a:pt x="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9806" name="Google Shape;9806;p84"/>
          <p:cNvSpPr/>
          <p:nvPr/>
        </p:nvSpPr>
        <p:spPr>
          <a:xfrm>
            <a:off x="1127813" y="3212539"/>
            <a:ext cx="474076" cy="471527"/>
          </a:xfrm>
          <a:custGeom>
            <a:avLst/>
            <a:gdLst/>
            <a:ahLst/>
            <a:cxnLst/>
            <a:rect l="l" t="t" r="r" b="b"/>
            <a:pathLst>
              <a:path w="11721" h="11658" extrusionOk="0">
                <a:moveTo>
                  <a:pt x="6144" y="2773"/>
                </a:moveTo>
                <a:cubicBezTo>
                  <a:pt x="7467" y="2868"/>
                  <a:pt x="8570" y="3813"/>
                  <a:pt x="8885" y="5042"/>
                </a:cubicBezTo>
                <a:cubicBezTo>
                  <a:pt x="8917" y="5231"/>
                  <a:pt x="8791" y="5388"/>
                  <a:pt x="8633" y="5483"/>
                </a:cubicBezTo>
                <a:cubicBezTo>
                  <a:pt x="8613" y="5486"/>
                  <a:pt x="8594" y="5487"/>
                  <a:pt x="8575" y="5487"/>
                </a:cubicBezTo>
                <a:cubicBezTo>
                  <a:pt x="8412" y="5487"/>
                  <a:pt x="8277" y="5372"/>
                  <a:pt x="8192" y="5231"/>
                </a:cubicBezTo>
                <a:cubicBezTo>
                  <a:pt x="7972" y="4254"/>
                  <a:pt x="7089" y="3561"/>
                  <a:pt x="6113" y="3466"/>
                </a:cubicBezTo>
                <a:cubicBezTo>
                  <a:pt x="5924" y="3466"/>
                  <a:pt x="5798" y="3277"/>
                  <a:pt x="5798" y="3120"/>
                </a:cubicBezTo>
                <a:cubicBezTo>
                  <a:pt x="5798" y="2868"/>
                  <a:pt x="5955" y="2773"/>
                  <a:pt x="6144" y="2773"/>
                </a:cubicBezTo>
                <a:close/>
                <a:moveTo>
                  <a:pt x="6222" y="1414"/>
                </a:moveTo>
                <a:cubicBezTo>
                  <a:pt x="6238" y="1414"/>
                  <a:pt x="6254" y="1416"/>
                  <a:pt x="6270" y="1418"/>
                </a:cubicBezTo>
                <a:cubicBezTo>
                  <a:pt x="8161" y="1576"/>
                  <a:pt x="9862" y="2962"/>
                  <a:pt x="10240" y="5136"/>
                </a:cubicBezTo>
                <a:cubicBezTo>
                  <a:pt x="10303" y="5325"/>
                  <a:pt x="10177" y="5483"/>
                  <a:pt x="9988" y="5514"/>
                </a:cubicBezTo>
                <a:cubicBezTo>
                  <a:pt x="9960" y="5518"/>
                  <a:pt x="9934" y="5520"/>
                  <a:pt x="9908" y="5520"/>
                </a:cubicBezTo>
                <a:cubicBezTo>
                  <a:pt x="9730" y="5520"/>
                  <a:pt x="9606" y="5424"/>
                  <a:pt x="9578" y="5231"/>
                </a:cubicBezTo>
                <a:cubicBezTo>
                  <a:pt x="9263" y="3466"/>
                  <a:pt x="7846" y="2238"/>
                  <a:pt x="6239" y="2143"/>
                </a:cubicBezTo>
                <a:cubicBezTo>
                  <a:pt x="6050" y="2143"/>
                  <a:pt x="5924" y="1923"/>
                  <a:pt x="5924" y="1765"/>
                </a:cubicBezTo>
                <a:cubicBezTo>
                  <a:pt x="5924" y="1563"/>
                  <a:pt x="6055" y="1414"/>
                  <a:pt x="6222" y="1414"/>
                </a:cubicBezTo>
                <a:close/>
                <a:moveTo>
                  <a:pt x="5907" y="4124"/>
                </a:moveTo>
                <a:cubicBezTo>
                  <a:pt x="5923" y="4124"/>
                  <a:pt x="5939" y="4125"/>
                  <a:pt x="5955" y="4128"/>
                </a:cubicBezTo>
                <a:cubicBezTo>
                  <a:pt x="6680" y="4191"/>
                  <a:pt x="7247" y="4663"/>
                  <a:pt x="7499" y="5325"/>
                </a:cubicBezTo>
                <a:cubicBezTo>
                  <a:pt x="7530" y="5514"/>
                  <a:pt x="7467" y="5672"/>
                  <a:pt x="7247" y="5766"/>
                </a:cubicBezTo>
                <a:cubicBezTo>
                  <a:pt x="7223" y="5770"/>
                  <a:pt x="7199" y="5772"/>
                  <a:pt x="7177" y="5772"/>
                </a:cubicBezTo>
                <a:cubicBezTo>
                  <a:pt x="7019" y="5772"/>
                  <a:pt x="6892" y="5679"/>
                  <a:pt x="6837" y="5514"/>
                </a:cubicBezTo>
                <a:cubicBezTo>
                  <a:pt x="6711" y="5136"/>
                  <a:pt x="6365" y="4852"/>
                  <a:pt x="5924" y="4821"/>
                </a:cubicBezTo>
                <a:cubicBezTo>
                  <a:pt x="5735" y="4821"/>
                  <a:pt x="5609" y="4663"/>
                  <a:pt x="5609" y="4443"/>
                </a:cubicBezTo>
                <a:cubicBezTo>
                  <a:pt x="5609" y="4270"/>
                  <a:pt x="5740" y="4124"/>
                  <a:pt x="5907" y="4124"/>
                </a:cubicBezTo>
                <a:close/>
                <a:moveTo>
                  <a:pt x="3385" y="3199"/>
                </a:moveTo>
                <a:cubicBezTo>
                  <a:pt x="3455" y="3199"/>
                  <a:pt x="3527" y="3225"/>
                  <a:pt x="3592" y="3277"/>
                </a:cubicBezTo>
                <a:lnTo>
                  <a:pt x="4695" y="4096"/>
                </a:lnTo>
                <a:cubicBezTo>
                  <a:pt x="4853" y="4222"/>
                  <a:pt x="4884" y="4411"/>
                  <a:pt x="4790" y="4569"/>
                </a:cubicBezTo>
                <a:lnTo>
                  <a:pt x="4159" y="5388"/>
                </a:lnTo>
                <a:lnTo>
                  <a:pt x="6869" y="7436"/>
                </a:lnTo>
                <a:lnTo>
                  <a:pt x="7499" y="6617"/>
                </a:lnTo>
                <a:cubicBezTo>
                  <a:pt x="7572" y="6525"/>
                  <a:pt x="7667" y="6476"/>
                  <a:pt x="7765" y="6476"/>
                </a:cubicBezTo>
                <a:cubicBezTo>
                  <a:pt x="7835" y="6476"/>
                  <a:pt x="7906" y="6501"/>
                  <a:pt x="7972" y="6554"/>
                </a:cubicBezTo>
                <a:lnTo>
                  <a:pt x="9074" y="7373"/>
                </a:lnTo>
                <a:cubicBezTo>
                  <a:pt x="9232" y="7499"/>
                  <a:pt x="9263" y="7688"/>
                  <a:pt x="9137" y="7845"/>
                </a:cubicBezTo>
                <a:lnTo>
                  <a:pt x="8507" y="8665"/>
                </a:lnTo>
                <a:cubicBezTo>
                  <a:pt x="8225" y="9022"/>
                  <a:pt x="7819" y="9211"/>
                  <a:pt x="7403" y="9211"/>
                </a:cubicBezTo>
                <a:cubicBezTo>
                  <a:pt x="7123" y="9211"/>
                  <a:pt x="6839" y="9126"/>
                  <a:pt x="6585" y="8948"/>
                </a:cubicBezTo>
                <a:lnTo>
                  <a:pt x="2773" y="6081"/>
                </a:lnTo>
                <a:cubicBezTo>
                  <a:pt x="2143" y="5672"/>
                  <a:pt x="2017" y="4821"/>
                  <a:pt x="2490" y="4191"/>
                </a:cubicBezTo>
                <a:lnTo>
                  <a:pt x="3120" y="3340"/>
                </a:lnTo>
                <a:cubicBezTo>
                  <a:pt x="3193" y="3248"/>
                  <a:pt x="3288" y="3199"/>
                  <a:pt x="3385" y="3199"/>
                </a:cubicBezTo>
                <a:close/>
                <a:moveTo>
                  <a:pt x="5829" y="1"/>
                </a:moveTo>
                <a:cubicBezTo>
                  <a:pt x="2647" y="1"/>
                  <a:pt x="1" y="2647"/>
                  <a:pt x="1" y="5829"/>
                </a:cubicBezTo>
                <a:cubicBezTo>
                  <a:pt x="64" y="9011"/>
                  <a:pt x="2647" y="11658"/>
                  <a:pt x="5892" y="11658"/>
                </a:cubicBezTo>
                <a:cubicBezTo>
                  <a:pt x="6900" y="11658"/>
                  <a:pt x="7940" y="11374"/>
                  <a:pt x="8822" y="10838"/>
                </a:cubicBezTo>
                <a:lnTo>
                  <a:pt x="11248" y="11626"/>
                </a:lnTo>
                <a:cubicBezTo>
                  <a:pt x="11272" y="11634"/>
                  <a:pt x="11299" y="11638"/>
                  <a:pt x="11329" y="11638"/>
                </a:cubicBezTo>
                <a:cubicBezTo>
                  <a:pt x="11417" y="11638"/>
                  <a:pt x="11524" y="11602"/>
                  <a:pt x="11595" y="11531"/>
                </a:cubicBezTo>
                <a:cubicBezTo>
                  <a:pt x="11658" y="11468"/>
                  <a:pt x="11721" y="11311"/>
                  <a:pt x="11658" y="11185"/>
                </a:cubicBezTo>
                <a:lnTo>
                  <a:pt x="10838" y="8791"/>
                </a:lnTo>
                <a:cubicBezTo>
                  <a:pt x="11406" y="7877"/>
                  <a:pt x="11658" y="6869"/>
                  <a:pt x="11658" y="5829"/>
                </a:cubicBezTo>
                <a:cubicBezTo>
                  <a:pt x="11658" y="2647"/>
                  <a:pt x="9043" y="1"/>
                  <a:pt x="582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9807" name="Google Shape;9807;p84"/>
          <p:cNvGrpSpPr/>
          <p:nvPr/>
        </p:nvGrpSpPr>
        <p:grpSpPr>
          <a:xfrm>
            <a:off x="4113307" y="2043929"/>
            <a:ext cx="471527" cy="471527"/>
            <a:chOff x="-34003850" y="3227275"/>
            <a:chExt cx="291450" cy="291450"/>
          </a:xfrm>
        </p:grpSpPr>
        <p:sp>
          <p:nvSpPr>
            <p:cNvPr id="9808" name="Google Shape;9808;p84"/>
            <p:cNvSpPr/>
            <p:nvPr/>
          </p:nvSpPr>
          <p:spPr>
            <a:xfrm>
              <a:off x="-33852625" y="3313925"/>
              <a:ext cx="128425" cy="49625"/>
            </a:xfrm>
            <a:custGeom>
              <a:avLst/>
              <a:gdLst/>
              <a:ahLst/>
              <a:cxnLst/>
              <a:rect l="l" t="t" r="r" b="b"/>
              <a:pathLst>
                <a:path w="5137" h="1985" extrusionOk="0">
                  <a:moveTo>
                    <a:pt x="473" y="0"/>
                  </a:moveTo>
                  <a:cubicBezTo>
                    <a:pt x="316" y="0"/>
                    <a:pt x="158" y="32"/>
                    <a:pt x="1" y="126"/>
                  </a:cubicBezTo>
                  <a:lnTo>
                    <a:pt x="2521" y="1985"/>
                  </a:lnTo>
                  <a:lnTo>
                    <a:pt x="5136" y="158"/>
                  </a:lnTo>
                  <a:cubicBezTo>
                    <a:pt x="4979" y="32"/>
                    <a:pt x="4790" y="0"/>
                    <a:pt x="456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09" name="Google Shape;9809;p84"/>
            <p:cNvSpPr/>
            <p:nvPr/>
          </p:nvSpPr>
          <p:spPr>
            <a:xfrm>
              <a:off x="-33866000" y="3328875"/>
              <a:ext cx="153600" cy="103200"/>
            </a:xfrm>
            <a:custGeom>
              <a:avLst/>
              <a:gdLst/>
              <a:ahLst/>
              <a:cxnLst/>
              <a:rect l="l" t="t" r="r" b="b"/>
              <a:pathLst>
                <a:path w="6144" h="4128" extrusionOk="0">
                  <a:moveTo>
                    <a:pt x="63" y="1"/>
                  </a:moveTo>
                  <a:cubicBezTo>
                    <a:pt x="32" y="127"/>
                    <a:pt x="0" y="284"/>
                    <a:pt x="0" y="379"/>
                  </a:cubicBezTo>
                  <a:lnTo>
                    <a:pt x="0" y="3120"/>
                  </a:lnTo>
                  <a:cubicBezTo>
                    <a:pt x="0" y="3655"/>
                    <a:pt x="473" y="4128"/>
                    <a:pt x="1040" y="4128"/>
                  </a:cubicBezTo>
                  <a:lnTo>
                    <a:pt x="5136" y="4128"/>
                  </a:lnTo>
                  <a:cubicBezTo>
                    <a:pt x="5671" y="4128"/>
                    <a:pt x="6144" y="3655"/>
                    <a:pt x="6144" y="3120"/>
                  </a:cubicBezTo>
                  <a:lnTo>
                    <a:pt x="6144" y="379"/>
                  </a:lnTo>
                  <a:cubicBezTo>
                    <a:pt x="6144" y="284"/>
                    <a:pt x="6112" y="190"/>
                    <a:pt x="6112" y="64"/>
                  </a:cubicBezTo>
                  <a:lnTo>
                    <a:pt x="3277" y="2048"/>
                  </a:lnTo>
                  <a:cubicBezTo>
                    <a:pt x="3214" y="2080"/>
                    <a:pt x="3151" y="2080"/>
                    <a:pt x="3056" y="2080"/>
                  </a:cubicBezTo>
                  <a:cubicBezTo>
                    <a:pt x="2993" y="2080"/>
                    <a:pt x="2962" y="2080"/>
                    <a:pt x="2867" y="2048"/>
                  </a:cubicBezTo>
                  <a:lnTo>
                    <a:pt x="6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10" name="Google Shape;9810;p84"/>
            <p:cNvSpPr/>
            <p:nvPr/>
          </p:nvSpPr>
          <p:spPr>
            <a:xfrm>
              <a:off x="-34003850" y="3279250"/>
              <a:ext cx="189050" cy="188275"/>
            </a:xfrm>
            <a:custGeom>
              <a:avLst/>
              <a:gdLst/>
              <a:ahLst/>
              <a:cxnLst/>
              <a:rect l="l" t="t" r="r" b="b"/>
              <a:pathLst>
                <a:path w="7562" h="7531" extrusionOk="0">
                  <a:moveTo>
                    <a:pt x="3781" y="2017"/>
                  </a:moveTo>
                  <a:cubicBezTo>
                    <a:pt x="3970" y="2017"/>
                    <a:pt x="4128" y="2175"/>
                    <a:pt x="4128" y="2364"/>
                  </a:cubicBezTo>
                  <a:cubicBezTo>
                    <a:pt x="4128" y="2584"/>
                    <a:pt x="3970" y="2742"/>
                    <a:pt x="3781" y="2742"/>
                  </a:cubicBezTo>
                  <a:lnTo>
                    <a:pt x="1702" y="2742"/>
                  </a:lnTo>
                  <a:cubicBezTo>
                    <a:pt x="1482" y="2742"/>
                    <a:pt x="1324" y="2584"/>
                    <a:pt x="1324" y="2364"/>
                  </a:cubicBezTo>
                  <a:cubicBezTo>
                    <a:pt x="1324" y="2175"/>
                    <a:pt x="1482" y="2017"/>
                    <a:pt x="1702" y="2017"/>
                  </a:cubicBezTo>
                  <a:close/>
                  <a:moveTo>
                    <a:pt x="3057" y="3403"/>
                  </a:moveTo>
                  <a:cubicBezTo>
                    <a:pt x="3277" y="3403"/>
                    <a:pt x="3435" y="3561"/>
                    <a:pt x="3435" y="3750"/>
                  </a:cubicBezTo>
                  <a:cubicBezTo>
                    <a:pt x="3466" y="3939"/>
                    <a:pt x="3277" y="4096"/>
                    <a:pt x="3057" y="4096"/>
                  </a:cubicBezTo>
                  <a:lnTo>
                    <a:pt x="1702" y="4096"/>
                  </a:lnTo>
                  <a:cubicBezTo>
                    <a:pt x="1482" y="4096"/>
                    <a:pt x="1324" y="3939"/>
                    <a:pt x="1324" y="3750"/>
                  </a:cubicBezTo>
                  <a:cubicBezTo>
                    <a:pt x="1324" y="3561"/>
                    <a:pt x="1482" y="3403"/>
                    <a:pt x="1702" y="3403"/>
                  </a:cubicBezTo>
                  <a:close/>
                  <a:moveTo>
                    <a:pt x="2395" y="4790"/>
                  </a:moveTo>
                  <a:cubicBezTo>
                    <a:pt x="2584" y="4790"/>
                    <a:pt x="2742" y="4947"/>
                    <a:pt x="2742" y="5136"/>
                  </a:cubicBezTo>
                  <a:cubicBezTo>
                    <a:pt x="2742" y="5325"/>
                    <a:pt x="2584" y="5483"/>
                    <a:pt x="2395" y="5483"/>
                  </a:cubicBezTo>
                  <a:lnTo>
                    <a:pt x="1702" y="5483"/>
                  </a:lnTo>
                  <a:cubicBezTo>
                    <a:pt x="1482" y="5483"/>
                    <a:pt x="1324" y="5325"/>
                    <a:pt x="1324" y="5136"/>
                  </a:cubicBezTo>
                  <a:cubicBezTo>
                    <a:pt x="1324" y="4947"/>
                    <a:pt x="1482" y="4790"/>
                    <a:pt x="1702" y="4790"/>
                  </a:cubicBezTo>
                  <a:close/>
                  <a:moveTo>
                    <a:pt x="1" y="1"/>
                  </a:moveTo>
                  <a:lnTo>
                    <a:pt x="1" y="7530"/>
                  </a:lnTo>
                  <a:lnTo>
                    <a:pt x="7562" y="7530"/>
                  </a:lnTo>
                  <a:lnTo>
                    <a:pt x="7562" y="6837"/>
                  </a:lnTo>
                  <a:lnTo>
                    <a:pt x="6522" y="6837"/>
                  </a:lnTo>
                  <a:cubicBezTo>
                    <a:pt x="5577" y="6837"/>
                    <a:pt x="4853" y="6081"/>
                    <a:pt x="4853" y="5136"/>
                  </a:cubicBezTo>
                  <a:lnTo>
                    <a:pt x="4853" y="2395"/>
                  </a:lnTo>
                  <a:cubicBezTo>
                    <a:pt x="4853" y="1450"/>
                    <a:pt x="5577" y="725"/>
                    <a:pt x="6522" y="725"/>
                  </a:cubicBezTo>
                  <a:lnTo>
                    <a:pt x="7562" y="725"/>
                  </a:lnTo>
                  <a:lnTo>
                    <a:pt x="756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11" name="Google Shape;9811;p84"/>
            <p:cNvSpPr/>
            <p:nvPr/>
          </p:nvSpPr>
          <p:spPr>
            <a:xfrm>
              <a:off x="-34003850" y="3227275"/>
              <a:ext cx="189050" cy="34675"/>
            </a:xfrm>
            <a:custGeom>
              <a:avLst/>
              <a:gdLst/>
              <a:ahLst/>
              <a:cxnLst/>
              <a:rect l="l" t="t" r="r" b="b"/>
              <a:pathLst>
                <a:path w="7562" h="1387" extrusionOk="0">
                  <a:moveTo>
                    <a:pt x="1009" y="1"/>
                  </a:moveTo>
                  <a:cubicBezTo>
                    <a:pt x="473" y="1"/>
                    <a:pt x="1" y="473"/>
                    <a:pt x="1" y="1040"/>
                  </a:cubicBezTo>
                  <a:lnTo>
                    <a:pt x="1" y="1387"/>
                  </a:lnTo>
                  <a:lnTo>
                    <a:pt x="7562" y="1387"/>
                  </a:lnTo>
                  <a:lnTo>
                    <a:pt x="7562" y="1040"/>
                  </a:lnTo>
                  <a:cubicBezTo>
                    <a:pt x="7562" y="473"/>
                    <a:pt x="7089" y="1"/>
                    <a:pt x="652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12" name="Google Shape;9812;p84"/>
            <p:cNvSpPr/>
            <p:nvPr/>
          </p:nvSpPr>
          <p:spPr>
            <a:xfrm>
              <a:off x="-34003850" y="3484050"/>
              <a:ext cx="189050" cy="34675"/>
            </a:xfrm>
            <a:custGeom>
              <a:avLst/>
              <a:gdLst/>
              <a:ahLst/>
              <a:cxnLst/>
              <a:rect l="l" t="t" r="r" b="b"/>
              <a:pathLst>
                <a:path w="7562" h="1387" extrusionOk="0">
                  <a:moveTo>
                    <a:pt x="1" y="0"/>
                  </a:moveTo>
                  <a:lnTo>
                    <a:pt x="1" y="347"/>
                  </a:lnTo>
                  <a:cubicBezTo>
                    <a:pt x="1" y="945"/>
                    <a:pt x="442" y="1386"/>
                    <a:pt x="1009" y="1386"/>
                  </a:cubicBezTo>
                  <a:lnTo>
                    <a:pt x="6522" y="1386"/>
                  </a:lnTo>
                  <a:cubicBezTo>
                    <a:pt x="7089" y="1386"/>
                    <a:pt x="7562" y="914"/>
                    <a:pt x="7562" y="347"/>
                  </a:cubicBezTo>
                  <a:lnTo>
                    <a:pt x="7562"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813" name="Google Shape;9813;p84"/>
          <p:cNvGrpSpPr/>
          <p:nvPr/>
        </p:nvGrpSpPr>
        <p:grpSpPr>
          <a:xfrm>
            <a:off x="4112680" y="2631518"/>
            <a:ext cx="472781" cy="472457"/>
            <a:chOff x="-34004625" y="3585850"/>
            <a:chExt cx="292225" cy="292025"/>
          </a:xfrm>
        </p:grpSpPr>
        <p:sp>
          <p:nvSpPr>
            <p:cNvPr id="9814" name="Google Shape;9814;p84"/>
            <p:cNvSpPr/>
            <p:nvPr/>
          </p:nvSpPr>
          <p:spPr>
            <a:xfrm>
              <a:off x="-33832150" y="3585850"/>
              <a:ext cx="103200" cy="154200"/>
            </a:xfrm>
            <a:custGeom>
              <a:avLst/>
              <a:gdLst/>
              <a:ahLst/>
              <a:cxnLst/>
              <a:rect l="l" t="t" r="r" b="b"/>
              <a:pathLst>
                <a:path w="4128" h="6168" extrusionOk="0">
                  <a:moveTo>
                    <a:pt x="2426" y="1"/>
                  </a:moveTo>
                  <a:cubicBezTo>
                    <a:pt x="2286" y="1"/>
                    <a:pt x="2136" y="77"/>
                    <a:pt x="2112" y="244"/>
                  </a:cubicBezTo>
                  <a:lnTo>
                    <a:pt x="64" y="5064"/>
                  </a:lnTo>
                  <a:cubicBezTo>
                    <a:pt x="1" y="5222"/>
                    <a:pt x="64" y="5474"/>
                    <a:pt x="253" y="5506"/>
                  </a:cubicBezTo>
                  <a:cubicBezTo>
                    <a:pt x="295" y="5531"/>
                    <a:pt x="342" y="5543"/>
                    <a:pt x="389" y="5543"/>
                  </a:cubicBezTo>
                  <a:cubicBezTo>
                    <a:pt x="517" y="5543"/>
                    <a:pt x="648" y="5455"/>
                    <a:pt x="694" y="5317"/>
                  </a:cubicBezTo>
                  <a:lnTo>
                    <a:pt x="1261" y="4025"/>
                  </a:lnTo>
                  <a:cubicBezTo>
                    <a:pt x="1419" y="4088"/>
                    <a:pt x="1576" y="4119"/>
                    <a:pt x="1765" y="4119"/>
                  </a:cubicBezTo>
                  <a:cubicBezTo>
                    <a:pt x="1891" y="4119"/>
                    <a:pt x="1986" y="4088"/>
                    <a:pt x="2112" y="4056"/>
                  </a:cubicBezTo>
                  <a:lnTo>
                    <a:pt x="2112" y="4844"/>
                  </a:lnTo>
                  <a:cubicBezTo>
                    <a:pt x="1450" y="4970"/>
                    <a:pt x="946" y="5506"/>
                    <a:pt x="789" y="6167"/>
                  </a:cubicBezTo>
                  <a:lnTo>
                    <a:pt x="4128" y="6167"/>
                  </a:lnTo>
                  <a:cubicBezTo>
                    <a:pt x="4002" y="5506"/>
                    <a:pt x="3466" y="5001"/>
                    <a:pt x="2773" y="4844"/>
                  </a:cubicBezTo>
                  <a:lnTo>
                    <a:pt x="2773" y="3143"/>
                  </a:lnTo>
                  <a:cubicBezTo>
                    <a:pt x="2773" y="2670"/>
                    <a:pt x="2458" y="2324"/>
                    <a:pt x="2080" y="2166"/>
                  </a:cubicBezTo>
                  <a:lnTo>
                    <a:pt x="2773" y="496"/>
                  </a:lnTo>
                  <a:cubicBezTo>
                    <a:pt x="2773" y="307"/>
                    <a:pt x="2710" y="118"/>
                    <a:pt x="2553" y="24"/>
                  </a:cubicBezTo>
                  <a:cubicBezTo>
                    <a:pt x="2515" y="8"/>
                    <a:pt x="2471" y="1"/>
                    <a:pt x="242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15" name="Google Shape;9815;p84"/>
            <p:cNvSpPr/>
            <p:nvPr/>
          </p:nvSpPr>
          <p:spPr>
            <a:xfrm>
              <a:off x="-34004625" y="3690400"/>
              <a:ext cx="155175" cy="187475"/>
            </a:xfrm>
            <a:custGeom>
              <a:avLst/>
              <a:gdLst/>
              <a:ahLst/>
              <a:cxnLst/>
              <a:rect l="l" t="t" r="r" b="b"/>
              <a:pathLst>
                <a:path w="6207" h="7499" extrusionOk="0">
                  <a:moveTo>
                    <a:pt x="693" y="0"/>
                  </a:moveTo>
                  <a:cubicBezTo>
                    <a:pt x="315" y="0"/>
                    <a:pt x="0" y="315"/>
                    <a:pt x="0" y="662"/>
                  </a:cubicBezTo>
                  <a:lnTo>
                    <a:pt x="0" y="6490"/>
                  </a:lnTo>
                  <a:cubicBezTo>
                    <a:pt x="32" y="7026"/>
                    <a:pt x="504" y="7498"/>
                    <a:pt x="1103" y="7498"/>
                  </a:cubicBezTo>
                  <a:lnTo>
                    <a:pt x="6207" y="7498"/>
                  </a:lnTo>
                  <a:lnTo>
                    <a:pt x="6207" y="5797"/>
                  </a:lnTo>
                  <a:cubicBezTo>
                    <a:pt x="6207" y="5608"/>
                    <a:pt x="6049" y="5451"/>
                    <a:pt x="5860" y="5451"/>
                  </a:cubicBezTo>
                  <a:lnTo>
                    <a:pt x="1765" y="5451"/>
                  </a:lnTo>
                  <a:cubicBezTo>
                    <a:pt x="1576" y="5451"/>
                    <a:pt x="1418" y="5293"/>
                    <a:pt x="1418" y="5104"/>
                  </a:cubicBezTo>
                  <a:lnTo>
                    <a:pt x="1418" y="662"/>
                  </a:lnTo>
                  <a:cubicBezTo>
                    <a:pt x="1418" y="252"/>
                    <a:pt x="1103" y="0"/>
                    <a:pt x="69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16" name="Google Shape;9816;p84"/>
            <p:cNvSpPr/>
            <p:nvPr/>
          </p:nvSpPr>
          <p:spPr>
            <a:xfrm>
              <a:off x="-33936100" y="3621075"/>
              <a:ext cx="51200" cy="51225"/>
            </a:xfrm>
            <a:custGeom>
              <a:avLst/>
              <a:gdLst/>
              <a:ahLst/>
              <a:cxnLst/>
              <a:rect l="l" t="t" r="r" b="b"/>
              <a:pathLst>
                <a:path w="2048" h="2049" extrusionOk="0">
                  <a:moveTo>
                    <a:pt x="1040" y="1"/>
                  </a:moveTo>
                  <a:cubicBezTo>
                    <a:pt x="473" y="1"/>
                    <a:pt x="0" y="473"/>
                    <a:pt x="0" y="1041"/>
                  </a:cubicBezTo>
                  <a:cubicBezTo>
                    <a:pt x="0" y="1576"/>
                    <a:pt x="473" y="2049"/>
                    <a:pt x="1040" y="2049"/>
                  </a:cubicBezTo>
                  <a:cubicBezTo>
                    <a:pt x="1576" y="2049"/>
                    <a:pt x="2048" y="1576"/>
                    <a:pt x="2048" y="1041"/>
                  </a:cubicBezTo>
                  <a:cubicBezTo>
                    <a:pt x="2048" y="473"/>
                    <a:pt x="1607" y="1"/>
                    <a:pt x="104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17" name="Google Shape;9817;p84"/>
            <p:cNvSpPr/>
            <p:nvPr/>
          </p:nvSpPr>
          <p:spPr>
            <a:xfrm>
              <a:off x="-33952650" y="3690125"/>
              <a:ext cx="155975" cy="186950"/>
            </a:xfrm>
            <a:custGeom>
              <a:avLst/>
              <a:gdLst/>
              <a:ahLst/>
              <a:cxnLst/>
              <a:rect l="l" t="t" r="r" b="b"/>
              <a:pathLst>
                <a:path w="6239" h="7478" extrusionOk="0">
                  <a:moveTo>
                    <a:pt x="1641" y="1"/>
                  </a:moveTo>
                  <a:cubicBezTo>
                    <a:pt x="1242" y="1"/>
                    <a:pt x="819" y="205"/>
                    <a:pt x="568" y="484"/>
                  </a:cubicBezTo>
                  <a:cubicBezTo>
                    <a:pt x="190" y="799"/>
                    <a:pt x="1" y="1209"/>
                    <a:pt x="1" y="1681"/>
                  </a:cubicBezTo>
                  <a:lnTo>
                    <a:pt x="1" y="4769"/>
                  </a:lnTo>
                  <a:lnTo>
                    <a:pt x="2679" y="4769"/>
                  </a:lnTo>
                  <a:cubicBezTo>
                    <a:pt x="2521" y="4359"/>
                    <a:pt x="2175" y="4107"/>
                    <a:pt x="1702" y="4107"/>
                  </a:cubicBezTo>
                  <a:lnTo>
                    <a:pt x="1040" y="4107"/>
                  </a:lnTo>
                  <a:cubicBezTo>
                    <a:pt x="820" y="4107"/>
                    <a:pt x="662" y="3949"/>
                    <a:pt x="662" y="3729"/>
                  </a:cubicBezTo>
                  <a:lnTo>
                    <a:pt x="662" y="2374"/>
                  </a:lnTo>
                  <a:cubicBezTo>
                    <a:pt x="662" y="2154"/>
                    <a:pt x="820" y="1996"/>
                    <a:pt x="1040" y="1996"/>
                  </a:cubicBezTo>
                  <a:cubicBezTo>
                    <a:pt x="1229" y="1996"/>
                    <a:pt x="1387" y="2154"/>
                    <a:pt x="1387" y="2374"/>
                  </a:cubicBezTo>
                  <a:lnTo>
                    <a:pt x="1387" y="3382"/>
                  </a:lnTo>
                  <a:lnTo>
                    <a:pt x="1733" y="3382"/>
                  </a:lnTo>
                  <a:cubicBezTo>
                    <a:pt x="2553" y="3382"/>
                    <a:pt x="3277" y="3981"/>
                    <a:pt x="3435" y="4769"/>
                  </a:cubicBezTo>
                  <a:lnTo>
                    <a:pt x="3813" y="4769"/>
                  </a:lnTo>
                  <a:cubicBezTo>
                    <a:pt x="4380" y="4769"/>
                    <a:pt x="4852" y="5241"/>
                    <a:pt x="4852" y="5777"/>
                  </a:cubicBezTo>
                  <a:lnTo>
                    <a:pt x="4852" y="7478"/>
                  </a:lnTo>
                  <a:lnTo>
                    <a:pt x="6239" y="7478"/>
                  </a:lnTo>
                  <a:lnTo>
                    <a:pt x="6239" y="5084"/>
                  </a:lnTo>
                  <a:cubicBezTo>
                    <a:pt x="6176" y="4580"/>
                    <a:pt x="5703" y="4107"/>
                    <a:pt x="5168" y="4107"/>
                  </a:cubicBezTo>
                  <a:lnTo>
                    <a:pt x="3781" y="4107"/>
                  </a:lnTo>
                  <a:cubicBezTo>
                    <a:pt x="3592" y="4107"/>
                    <a:pt x="3435" y="3949"/>
                    <a:pt x="3435" y="3729"/>
                  </a:cubicBezTo>
                  <a:lnTo>
                    <a:pt x="3435" y="1807"/>
                  </a:lnTo>
                  <a:cubicBezTo>
                    <a:pt x="3435" y="862"/>
                    <a:pt x="2710" y="43"/>
                    <a:pt x="1796" y="11"/>
                  </a:cubicBezTo>
                  <a:cubicBezTo>
                    <a:pt x="1745" y="4"/>
                    <a:pt x="1694" y="1"/>
                    <a:pt x="164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18" name="Google Shape;9818;p84"/>
            <p:cNvSpPr/>
            <p:nvPr/>
          </p:nvSpPr>
          <p:spPr>
            <a:xfrm>
              <a:off x="-33849475" y="3758125"/>
              <a:ext cx="137075" cy="33100"/>
            </a:xfrm>
            <a:custGeom>
              <a:avLst/>
              <a:gdLst/>
              <a:ahLst/>
              <a:cxnLst/>
              <a:rect l="l" t="t" r="r" b="b"/>
              <a:pathLst>
                <a:path w="5483" h="1324" extrusionOk="0">
                  <a:moveTo>
                    <a:pt x="1" y="1"/>
                  </a:moveTo>
                  <a:lnTo>
                    <a:pt x="1" y="662"/>
                  </a:lnTo>
                  <a:lnTo>
                    <a:pt x="1041" y="662"/>
                  </a:lnTo>
                  <a:cubicBezTo>
                    <a:pt x="1576" y="662"/>
                    <a:pt x="2080" y="946"/>
                    <a:pt x="2395" y="1324"/>
                  </a:cubicBezTo>
                  <a:lnTo>
                    <a:pt x="5136" y="1324"/>
                  </a:lnTo>
                  <a:cubicBezTo>
                    <a:pt x="5325" y="1324"/>
                    <a:pt x="5483" y="1166"/>
                    <a:pt x="5483" y="977"/>
                  </a:cubicBezTo>
                  <a:lnTo>
                    <a:pt x="5483" y="316"/>
                  </a:lnTo>
                  <a:cubicBezTo>
                    <a:pt x="5483" y="158"/>
                    <a:pt x="5325" y="1"/>
                    <a:pt x="513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819" name="Google Shape;9819;p84"/>
          <p:cNvGrpSpPr/>
          <p:nvPr/>
        </p:nvGrpSpPr>
        <p:grpSpPr>
          <a:xfrm>
            <a:off x="4112034" y="3211786"/>
            <a:ext cx="474076" cy="472821"/>
            <a:chOff x="-34005425" y="3945575"/>
            <a:chExt cx="293025" cy="292250"/>
          </a:xfrm>
        </p:grpSpPr>
        <p:sp>
          <p:nvSpPr>
            <p:cNvPr id="9820" name="Google Shape;9820;p84"/>
            <p:cNvSpPr/>
            <p:nvPr/>
          </p:nvSpPr>
          <p:spPr>
            <a:xfrm>
              <a:off x="-33952650" y="3998350"/>
              <a:ext cx="186700" cy="186700"/>
            </a:xfrm>
            <a:custGeom>
              <a:avLst/>
              <a:gdLst/>
              <a:ahLst/>
              <a:cxnLst/>
              <a:rect l="l" t="t" r="r" b="b"/>
              <a:pathLst>
                <a:path w="7468" h="7468" extrusionOk="0">
                  <a:moveTo>
                    <a:pt x="5861" y="2017"/>
                  </a:moveTo>
                  <a:cubicBezTo>
                    <a:pt x="6050" y="2017"/>
                    <a:pt x="6207" y="2143"/>
                    <a:pt x="6207" y="2364"/>
                  </a:cubicBezTo>
                  <a:lnTo>
                    <a:pt x="6207" y="3750"/>
                  </a:lnTo>
                  <a:lnTo>
                    <a:pt x="6207" y="5104"/>
                  </a:lnTo>
                  <a:cubicBezTo>
                    <a:pt x="6207" y="5325"/>
                    <a:pt x="6050" y="5451"/>
                    <a:pt x="5861" y="5451"/>
                  </a:cubicBezTo>
                  <a:cubicBezTo>
                    <a:pt x="5672" y="5451"/>
                    <a:pt x="5514" y="5325"/>
                    <a:pt x="5514" y="5104"/>
                  </a:cubicBezTo>
                  <a:lnTo>
                    <a:pt x="5514" y="4096"/>
                  </a:lnTo>
                  <a:lnTo>
                    <a:pt x="4474" y="4096"/>
                  </a:lnTo>
                  <a:cubicBezTo>
                    <a:pt x="4285" y="4096"/>
                    <a:pt x="4128" y="3939"/>
                    <a:pt x="4128" y="3750"/>
                  </a:cubicBezTo>
                  <a:lnTo>
                    <a:pt x="4128" y="2364"/>
                  </a:lnTo>
                  <a:cubicBezTo>
                    <a:pt x="4128" y="2143"/>
                    <a:pt x="4285" y="2017"/>
                    <a:pt x="4474" y="2017"/>
                  </a:cubicBezTo>
                  <a:cubicBezTo>
                    <a:pt x="4695" y="2017"/>
                    <a:pt x="4852" y="2143"/>
                    <a:pt x="4852" y="2364"/>
                  </a:cubicBezTo>
                  <a:lnTo>
                    <a:pt x="4852" y="3372"/>
                  </a:lnTo>
                  <a:lnTo>
                    <a:pt x="5514" y="3372"/>
                  </a:lnTo>
                  <a:lnTo>
                    <a:pt x="5514" y="2364"/>
                  </a:lnTo>
                  <a:cubicBezTo>
                    <a:pt x="5514" y="2143"/>
                    <a:pt x="5672" y="2017"/>
                    <a:pt x="5861" y="2017"/>
                  </a:cubicBezTo>
                  <a:close/>
                  <a:moveTo>
                    <a:pt x="2332" y="2017"/>
                  </a:moveTo>
                  <a:cubicBezTo>
                    <a:pt x="2868" y="2017"/>
                    <a:pt x="3340" y="2490"/>
                    <a:pt x="3340" y="3025"/>
                  </a:cubicBezTo>
                  <a:lnTo>
                    <a:pt x="3340" y="3309"/>
                  </a:lnTo>
                  <a:lnTo>
                    <a:pt x="3435" y="3309"/>
                  </a:lnTo>
                  <a:cubicBezTo>
                    <a:pt x="3435" y="3687"/>
                    <a:pt x="3183" y="4065"/>
                    <a:pt x="2868" y="4222"/>
                  </a:cubicBezTo>
                  <a:lnTo>
                    <a:pt x="2238" y="4537"/>
                  </a:lnTo>
                  <a:cubicBezTo>
                    <a:pt x="2175" y="4569"/>
                    <a:pt x="2080" y="4632"/>
                    <a:pt x="2049" y="4758"/>
                  </a:cubicBezTo>
                  <a:lnTo>
                    <a:pt x="3057" y="4758"/>
                  </a:lnTo>
                  <a:cubicBezTo>
                    <a:pt x="3277" y="4758"/>
                    <a:pt x="3435" y="4915"/>
                    <a:pt x="3435" y="5104"/>
                  </a:cubicBezTo>
                  <a:cubicBezTo>
                    <a:pt x="3435" y="5325"/>
                    <a:pt x="3277" y="5483"/>
                    <a:pt x="3057" y="5483"/>
                  </a:cubicBezTo>
                  <a:lnTo>
                    <a:pt x="1702" y="5483"/>
                  </a:lnTo>
                  <a:cubicBezTo>
                    <a:pt x="1481" y="5483"/>
                    <a:pt x="1324" y="5325"/>
                    <a:pt x="1324" y="5104"/>
                  </a:cubicBezTo>
                  <a:lnTo>
                    <a:pt x="1324" y="4852"/>
                  </a:lnTo>
                  <a:cubicBezTo>
                    <a:pt x="1324" y="4443"/>
                    <a:pt x="1576" y="4096"/>
                    <a:pt x="1891" y="3939"/>
                  </a:cubicBezTo>
                  <a:lnTo>
                    <a:pt x="2521" y="3624"/>
                  </a:lnTo>
                  <a:cubicBezTo>
                    <a:pt x="2647" y="3592"/>
                    <a:pt x="2710" y="3466"/>
                    <a:pt x="2710" y="3309"/>
                  </a:cubicBezTo>
                  <a:lnTo>
                    <a:pt x="2710" y="3025"/>
                  </a:lnTo>
                  <a:cubicBezTo>
                    <a:pt x="2710" y="2836"/>
                    <a:pt x="2553" y="2679"/>
                    <a:pt x="2364" y="2679"/>
                  </a:cubicBezTo>
                  <a:cubicBezTo>
                    <a:pt x="2175" y="2679"/>
                    <a:pt x="2017" y="2836"/>
                    <a:pt x="2017" y="3025"/>
                  </a:cubicBezTo>
                  <a:cubicBezTo>
                    <a:pt x="2017" y="3214"/>
                    <a:pt x="1859" y="3372"/>
                    <a:pt x="1639" y="3372"/>
                  </a:cubicBezTo>
                  <a:cubicBezTo>
                    <a:pt x="1450" y="3372"/>
                    <a:pt x="1292" y="3214"/>
                    <a:pt x="1292" y="3025"/>
                  </a:cubicBezTo>
                  <a:cubicBezTo>
                    <a:pt x="1292" y="2490"/>
                    <a:pt x="1765" y="2017"/>
                    <a:pt x="2332" y="2017"/>
                  </a:cubicBezTo>
                  <a:close/>
                  <a:moveTo>
                    <a:pt x="3214" y="1"/>
                  </a:moveTo>
                  <a:cubicBezTo>
                    <a:pt x="3214" y="127"/>
                    <a:pt x="3183" y="284"/>
                    <a:pt x="3120" y="379"/>
                  </a:cubicBezTo>
                  <a:cubicBezTo>
                    <a:pt x="2962" y="662"/>
                    <a:pt x="2679" y="914"/>
                    <a:pt x="2364" y="946"/>
                  </a:cubicBezTo>
                  <a:lnTo>
                    <a:pt x="1009" y="1135"/>
                  </a:lnTo>
                  <a:cubicBezTo>
                    <a:pt x="473" y="1733"/>
                    <a:pt x="64" y="2521"/>
                    <a:pt x="1" y="3372"/>
                  </a:cubicBezTo>
                  <a:lnTo>
                    <a:pt x="316" y="3372"/>
                  </a:lnTo>
                  <a:cubicBezTo>
                    <a:pt x="505" y="3372"/>
                    <a:pt x="662" y="3529"/>
                    <a:pt x="662" y="3750"/>
                  </a:cubicBezTo>
                  <a:cubicBezTo>
                    <a:pt x="662" y="3939"/>
                    <a:pt x="505" y="4096"/>
                    <a:pt x="316" y="4096"/>
                  </a:cubicBezTo>
                  <a:lnTo>
                    <a:pt x="1" y="4096"/>
                  </a:lnTo>
                  <a:cubicBezTo>
                    <a:pt x="158" y="5892"/>
                    <a:pt x="1607" y="7310"/>
                    <a:pt x="3372" y="7467"/>
                  </a:cubicBezTo>
                  <a:lnTo>
                    <a:pt x="3372" y="7121"/>
                  </a:lnTo>
                  <a:cubicBezTo>
                    <a:pt x="3372" y="6932"/>
                    <a:pt x="3529" y="6774"/>
                    <a:pt x="3750" y="6774"/>
                  </a:cubicBezTo>
                  <a:cubicBezTo>
                    <a:pt x="3939" y="6774"/>
                    <a:pt x="4096" y="6932"/>
                    <a:pt x="4096" y="7121"/>
                  </a:cubicBezTo>
                  <a:lnTo>
                    <a:pt x="4096" y="7436"/>
                  </a:lnTo>
                  <a:lnTo>
                    <a:pt x="4254" y="7436"/>
                  </a:lnTo>
                  <a:cubicBezTo>
                    <a:pt x="4254" y="7373"/>
                    <a:pt x="4285" y="7278"/>
                    <a:pt x="4317" y="7215"/>
                  </a:cubicBezTo>
                  <a:cubicBezTo>
                    <a:pt x="4443" y="6900"/>
                    <a:pt x="4758" y="6648"/>
                    <a:pt x="5073" y="6617"/>
                  </a:cubicBezTo>
                  <a:lnTo>
                    <a:pt x="6491" y="6333"/>
                  </a:lnTo>
                  <a:cubicBezTo>
                    <a:pt x="7089" y="5703"/>
                    <a:pt x="7404" y="5010"/>
                    <a:pt x="7467" y="4096"/>
                  </a:cubicBezTo>
                  <a:lnTo>
                    <a:pt x="7152" y="4096"/>
                  </a:lnTo>
                  <a:cubicBezTo>
                    <a:pt x="6963" y="4096"/>
                    <a:pt x="6806" y="3939"/>
                    <a:pt x="6806" y="3750"/>
                  </a:cubicBezTo>
                  <a:cubicBezTo>
                    <a:pt x="6806" y="3529"/>
                    <a:pt x="6963" y="3372"/>
                    <a:pt x="7152" y="3372"/>
                  </a:cubicBezTo>
                  <a:lnTo>
                    <a:pt x="7467" y="3372"/>
                  </a:lnTo>
                  <a:cubicBezTo>
                    <a:pt x="7310" y="1576"/>
                    <a:pt x="5861" y="158"/>
                    <a:pt x="4096" y="1"/>
                  </a:cubicBezTo>
                  <a:lnTo>
                    <a:pt x="4096" y="316"/>
                  </a:lnTo>
                  <a:cubicBezTo>
                    <a:pt x="4096" y="505"/>
                    <a:pt x="3939" y="662"/>
                    <a:pt x="3750" y="662"/>
                  </a:cubicBezTo>
                  <a:cubicBezTo>
                    <a:pt x="3529" y="662"/>
                    <a:pt x="3372" y="505"/>
                    <a:pt x="3372" y="316"/>
                  </a:cubicBezTo>
                  <a:lnTo>
                    <a:pt x="337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21" name="Google Shape;9821;p84"/>
            <p:cNvSpPr/>
            <p:nvPr/>
          </p:nvSpPr>
          <p:spPr>
            <a:xfrm>
              <a:off x="-33944775" y="3945575"/>
              <a:ext cx="232375" cy="247350"/>
            </a:xfrm>
            <a:custGeom>
              <a:avLst/>
              <a:gdLst/>
              <a:ahLst/>
              <a:cxnLst/>
              <a:rect l="l" t="t" r="r" b="b"/>
              <a:pathLst>
                <a:path w="9295" h="9894" extrusionOk="0">
                  <a:moveTo>
                    <a:pt x="3466" y="1"/>
                  </a:moveTo>
                  <a:cubicBezTo>
                    <a:pt x="2490" y="1"/>
                    <a:pt x="1450" y="316"/>
                    <a:pt x="1103" y="536"/>
                  </a:cubicBezTo>
                  <a:lnTo>
                    <a:pt x="1040" y="410"/>
                  </a:lnTo>
                  <a:cubicBezTo>
                    <a:pt x="970" y="340"/>
                    <a:pt x="881" y="304"/>
                    <a:pt x="788" y="304"/>
                  </a:cubicBezTo>
                  <a:cubicBezTo>
                    <a:pt x="757" y="304"/>
                    <a:pt x="725" y="308"/>
                    <a:pt x="694" y="316"/>
                  </a:cubicBezTo>
                  <a:cubicBezTo>
                    <a:pt x="599" y="379"/>
                    <a:pt x="505" y="473"/>
                    <a:pt x="473" y="568"/>
                  </a:cubicBezTo>
                  <a:cubicBezTo>
                    <a:pt x="347" y="1041"/>
                    <a:pt x="442" y="726"/>
                    <a:pt x="32" y="2143"/>
                  </a:cubicBezTo>
                  <a:cubicBezTo>
                    <a:pt x="1" y="2269"/>
                    <a:pt x="32" y="2395"/>
                    <a:pt x="127" y="2458"/>
                  </a:cubicBezTo>
                  <a:cubicBezTo>
                    <a:pt x="253" y="2584"/>
                    <a:pt x="316" y="2584"/>
                    <a:pt x="473" y="2584"/>
                  </a:cubicBezTo>
                  <a:lnTo>
                    <a:pt x="2049" y="2332"/>
                  </a:lnTo>
                  <a:cubicBezTo>
                    <a:pt x="2238" y="2301"/>
                    <a:pt x="2395" y="2080"/>
                    <a:pt x="2332" y="1860"/>
                  </a:cubicBezTo>
                  <a:lnTo>
                    <a:pt x="2206" y="1545"/>
                  </a:lnTo>
                  <a:cubicBezTo>
                    <a:pt x="2647" y="1450"/>
                    <a:pt x="3057" y="1356"/>
                    <a:pt x="3529" y="1356"/>
                  </a:cubicBezTo>
                  <a:cubicBezTo>
                    <a:pt x="5987" y="1356"/>
                    <a:pt x="8003" y="3372"/>
                    <a:pt x="8003" y="5798"/>
                  </a:cubicBezTo>
                  <a:cubicBezTo>
                    <a:pt x="8003" y="6806"/>
                    <a:pt x="7688" y="7657"/>
                    <a:pt x="7152" y="8413"/>
                  </a:cubicBezTo>
                  <a:cubicBezTo>
                    <a:pt x="7278" y="8444"/>
                    <a:pt x="7404" y="8539"/>
                    <a:pt x="7530" y="8633"/>
                  </a:cubicBezTo>
                  <a:cubicBezTo>
                    <a:pt x="7751" y="8885"/>
                    <a:pt x="7845" y="9232"/>
                    <a:pt x="7751" y="9578"/>
                  </a:cubicBezTo>
                  <a:lnTo>
                    <a:pt x="7593" y="9893"/>
                  </a:lnTo>
                  <a:cubicBezTo>
                    <a:pt x="8633" y="8854"/>
                    <a:pt x="9295" y="7436"/>
                    <a:pt x="9295" y="5861"/>
                  </a:cubicBezTo>
                  <a:cubicBezTo>
                    <a:pt x="9295" y="2616"/>
                    <a:pt x="6648" y="1"/>
                    <a:pt x="346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22" name="Google Shape;9822;p84"/>
            <p:cNvSpPr/>
            <p:nvPr/>
          </p:nvSpPr>
          <p:spPr>
            <a:xfrm>
              <a:off x="-34005425" y="3987325"/>
              <a:ext cx="237100" cy="250500"/>
            </a:xfrm>
            <a:custGeom>
              <a:avLst/>
              <a:gdLst/>
              <a:ahLst/>
              <a:cxnLst/>
              <a:rect l="l" t="t" r="r" b="b"/>
              <a:pathLst>
                <a:path w="9484" h="10020" extrusionOk="0">
                  <a:moveTo>
                    <a:pt x="1797" y="1"/>
                  </a:moveTo>
                  <a:lnTo>
                    <a:pt x="1797" y="1"/>
                  </a:lnTo>
                  <a:cubicBezTo>
                    <a:pt x="694" y="1072"/>
                    <a:pt x="1" y="2521"/>
                    <a:pt x="1" y="4191"/>
                  </a:cubicBezTo>
                  <a:cubicBezTo>
                    <a:pt x="64" y="7373"/>
                    <a:pt x="2647" y="10019"/>
                    <a:pt x="5892" y="10019"/>
                  </a:cubicBezTo>
                  <a:cubicBezTo>
                    <a:pt x="6239" y="10019"/>
                    <a:pt x="7972" y="9736"/>
                    <a:pt x="8224" y="9547"/>
                  </a:cubicBezTo>
                  <a:cubicBezTo>
                    <a:pt x="8255" y="9547"/>
                    <a:pt x="8287" y="9484"/>
                    <a:pt x="8350" y="9484"/>
                  </a:cubicBezTo>
                  <a:lnTo>
                    <a:pt x="8507" y="9641"/>
                  </a:lnTo>
                  <a:cubicBezTo>
                    <a:pt x="8576" y="9710"/>
                    <a:pt x="8661" y="9741"/>
                    <a:pt x="8743" y="9741"/>
                  </a:cubicBezTo>
                  <a:cubicBezTo>
                    <a:pt x="8887" y="9741"/>
                    <a:pt x="9023" y="9644"/>
                    <a:pt x="9043" y="9484"/>
                  </a:cubicBezTo>
                  <a:lnTo>
                    <a:pt x="9169" y="9011"/>
                  </a:lnTo>
                  <a:lnTo>
                    <a:pt x="9452" y="7814"/>
                  </a:lnTo>
                  <a:cubicBezTo>
                    <a:pt x="9484" y="7688"/>
                    <a:pt x="9452" y="7562"/>
                    <a:pt x="9358" y="7467"/>
                  </a:cubicBezTo>
                  <a:cubicBezTo>
                    <a:pt x="9278" y="7407"/>
                    <a:pt x="9211" y="7385"/>
                    <a:pt x="9132" y="7385"/>
                  </a:cubicBezTo>
                  <a:cubicBezTo>
                    <a:pt x="9087" y="7385"/>
                    <a:pt x="9037" y="7393"/>
                    <a:pt x="8980" y="7404"/>
                  </a:cubicBezTo>
                  <a:lnTo>
                    <a:pt x="7310" y="7719"/>
                  </a:lnTo>
                  <a:cubicBezTo>
                    <a:pt x="7089" y="7751"/>
                    <a:pt x="6963" y="8034"/>
                    <a:pt x="7089" y="8223"/>
                  </a:cubicBezTo>
                  <a:lnTo>
                    <a:pt x="7184" y="8444"/>
                  </a:lnTo>
                  <a:cubicBezTo>
                    <a:pt x="6774" y="8538"/>
                    <a:pt x="6333" y="8633"/>
                    <a:pt x="5861" y="8633"/>
                  </a:cubicBezTo>
                  <a:cubicBezTo>
                    <a:pt x="3403" y="8633"/>
                    <a:pt x="1419" y="6648"/>
                    <a:pt x="1419" y="4191"/>
                  </a:cubicBezTo>
                  <a:cubicBezTo>
                    <a:pt x="1419" y="3183"/>
                    <a:pt x="1734" y="2269"/>
                    <a:pt x="2269" y="1544"/>
                  </a:cubicBezTo>
                  <a:cubicBezTo>
                    <a:pt x="2143" y="1481"/>
                    <a:pt x="2049" y="1418"/>
                    <a:pt x="1954" y="1292"/>
                  </a:cubicBezTo>
                  <a:cubicBezTo>
                    <a:pt x="1734" y="1009"/>
                    <a:pt x="1639" y="662"/>
                    <a:pt x="1734" y="316"/>
                  </a:cubicBezTo>
                  <a:lnTo>
                    <a:pt x="179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823" name="Google Shape;9823;p84"/>
          <p:cNvGrpSpPr/>
          <p:nvPr/>
        </p:nvGrpSpPr>
        <p:grpSpPr>
          <a:xfrm>
            <a:off x="2308166" y="3842687"/>
            <a:ext cx="477877" cy="474076"/>
            <a:chOff x="-32174975" y="3192625"/>
            <a:chExt cx="295375" cy="293025"/>
          </a:xfrm>
        </p:grpSpPr>
        <p:sp>
          <p:nvSpPr>
            <p:cNvPr id="9824" name="Google Shape;9824;p84"/>
            <p:cNvSpPr/>
            <p:nvPr/>
          </p:nvSpPr>
          <p:spPr>
            <a:xfrm>
              <a:off x="-32171050" y="3279250"/>
              <a:ext cx="291450" cy="153625"/>
            </a:xfrm>
            <a:custGeom>
              <a:avLst/>
              <a:gdLst/>
              <a:ahLst/>
              <a:cxnLst/>
              <a:rect l="l" t="t" r="r" b="b"/>
              <a:pathLst>
                <a:path w="11658" h="6145" extrusionOk="0">
                  <a:moveTo>
                    <a:pt x="5829" y="694"/>
                  </a:moveTo>
                  <a:cubicBezTo>
                    <a:pt x="7184" y="694"/>
                    <a:pt x="8255" y="1734"/>
                    <a:pt x="8255" y="3088"/>
                  </a:cubicBezTo>
                  <a:cubicBezTo>
                    <a:pt x="8255" y="4412"/>
                    <a:pt x="7153" y="5483"/>
                    <a:pt x="5829" y="5483"/>
                  </a:cubicBezTo>
                  <a:cubicBezTo>
                    <a:pt x="4506" y="5483"/>
                    <a:pt x="3435" y="4412"/>
                    <a:pt x="3435" y="3088"/>
                  </a:cubicBezTo>
                  <a:cubicBezTo>
                    <a:pt x="3435" y="1734"/>
                    <a:pt x="4506" y="694"/>
                    <a:pt x="5829" y="694"/>
                  </a:cubicBezTo>
                  <a:close/>
                  <a:moveTo>
                    <a:pt x="1" y="1"/>
                  </a:moveTo>
                  <a:lnTo>
                    <a:pt x="1" y="6144"/>
                  </a:lnTo>
                  <a:lnTo>
                    <a:pt x="11658" y="6144"/>
                  </a:lnTo>
                  <a:lnTo>
                    <a:pt x="11658"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25" name="Google Shape;9825;p84"/>
            <p:cNvSpPr/>
            <p:nvPr/>
          </p:nvSpPr>
          <p:spPr>
            <a:xfrm>
              <a:off x="-32067075" y="3313925"/>
              <a:ext cx="84300" cy="85075"/>
            </a:xfrm>
            <a:custGeom>
              <a:avLst/>
              <a:gdLst/>
              <a:ahLst/>
              <a:cxnLst/>
              <a:rect l="l" t="t" r="r" b="b"/>
              <a:pathLst>
                <a:path w="3372" h="3403" extrusionOk="0">
                  <a:moveTo>
                    <a:pt x="1670" y="662"/>
                  </a:moveTo>
                  <a:cubicBezTo>
                    <a:pt x="1891" y="662"/>
                    <a:pt x="2048" y="819"/>
                    <a:pt x="2048" y="1040"/>
                  </a:cubicBezTo>
                  <a:lnTo>
                    <a:pt x="2048" y="1386"/>
                  </a:lnTo>
                  <a:lnTo>
                    <a:pt x="2395" y="1386"/>
                  </a:lnTo>
                  <a:cubicBezTo>
                    <a:pt x="2584" y="1386"/>
                    <a:pt x="2741" y="1544"/>
                    <a:pt x="2741" y="1733"/>
                  </a:cubicBezTo>
                  <a:cubicBezTo>
                    <a:pt x="2710" y="1890"/>
                    <a:pt x="2552" y="2048"/>
                    <a:pt x="2363" y="2048"/>
                  </a:cubicBezTo>
                  <a:lnTo>
                    <a:pt x="1670" y="2048"/>
                  </a:lnTo>
                  <a:cubicBezTo>
                    <a:pt x="1481" y="2048"/>
                    <a:pt x="1324" y="1890"/>
                    <a:pt x="1324" y="1701"/>
                  </a:cubicBezTo>
                  <a:lnTo>
                    <a:pt x="1324" y="1040"/>
                  </a:lnTo>
                  <a:cubicBezTo>
                    <a:pt x="1324" y="819"/>
                    <a:pt x="1481" y="662"/>
                    <a:pt x="1670" y="662"/>
                  </a:cubicBezTo>
                  <a:close/>
                  <a:moveTo>
                    <a:pt x="1670" y="0"/>
                  </a:moveTo>
                  <a:cubicBezTo>
                    <a:pt x="725" y="0"/>
                    <a:pt x="1" y="756"/>
                    <a:pt x="1" y="1701"/>
                  </a:cubicBezTo>
                  <a:cubicBezTo>
                    <a:pt x="1" y="2646"/>
                    <a:pt x="725" y="3403"/>
                    <a:pt x="1670" y="3403"/>
                  </a:cubicBezTo>
                  <a:cubicBezTo>
                    <a:pt x="2615" y="3403"/>
                    <a:pt x="3372" y="2646"/>
                    <a:pt x="3372" y="1701"/>
                  </a:cubicBezTo>
                  <a:cubicBezTo>
                    <a:pt x="3372" y="756"/>
                    <a:pt x="2615" y="0"/>
                    <a:pt x="167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26" name="Google Shape;9826;p84"/>
            <p:cNvSpPr/>
            <p:nvPr/>
          </p:nvSpPr>
          <p:spPr>
            <a:xfrm>
              <a:off x="-32171050" y="3450950"/>
              <a:ext cx="291450" cy="34700"/>
            </a:xfrm>
            <a:custGeom>
              <a:avLst/>
              <a:gdLst/>
              <a:ahLst/>
              <a:cxnLst/>
              <a:rect l="l" t="t" r="r" b="b"/>
              <a:pathLst>
                <a:path w="11658" h="1388" extrusionOk="0">
                  <a:moveTo>
                    <a:pt x="1" y="1"/>
                  </a:moveTo>
                  <a:lnTo>
                    <a:pt x="1" y="347"/>
                  </a:lnTo>
                  <a:cubicBezTo>
                    <a:pt x="1" y="915"/>
                    <a:pt x="442" y="1387"/>
                    <a:pt x="1041" y="1387"/>
                  </a:cubicBezTo>
                  <a:lnTo>
                    <a:pt x="10650" y="1387"/>
                  </a:lnTo>
                  <a:cubicBezTo>
                    <a:pt x="11217" y="1387"/>
                    <a:pt x="11658" y="915"/>
                    <a:pt x="11658" y="347"/>
                  </a:cubicBezTo>
                  <a:lnTo>
                    <a:pt x="11658"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27" name="Google Shape;9827;p84"/>
            <p:cNvSpPr/>
            <p:nvPr/>
          </p:nvSpPr>
          <p:spPr>
            <a:xfrm>
              <a:off x="-32174975" y="3192625"/>
              <a:ext cx="295375" cy="70125"/>
            </a:xfrm>
            <a:custGeom>
              <a:avLst/>
              <a:gdLst/>
              <a:ahLst/>
              <a:cxnLst/>
              <a:rect l="l" t="t" r="r" b="b"/>
              <a:pathLst>
                <a:path w="11815" h="2805" extrusionOk="0">
                  <a:moveTo>
                    <a:pt x="1733" y="0"/>
                  </a:moveTo>
                  <a:cubicBezTo>
                    <a:pt x="1544" y="0"/>
                    <a:pt x="1387" y="158"/>
                    <a:pt x="1387" y="378"/>
                  </a:cubicBezTo>
                  <a:lnTo>
                    <a:pt x="1387" y="725"/>
                  </a:lnTo>
                  <a:lnTo>
                    <a:pt x="1040" y="725"/>
                  </a:lnTo>
                  <a:cubicBezTo>
                    <a:pt x="473" y="725"/>
                    <a:pt x="0" y="1197"/>
                    <a:pt x="0" y="1733"/>
                  </a:cubicBezTo>
                  <a:lnTo>
                    <a:pt x="0" y="2804"/>
                  </a:lnTo>
                  <a:lnTo>
                    <a:pt x="11657" y="2804"/>
                  </a:lnTo>
                  <a:lnTo>
                    <a:pt x="11657" y="1733"/>
                  </a:lnTo>
                  <a:lnTo>
                    <a:pt x="11815" y="1733"/>
                  </a:lnTo>
                  <a:cubicBezTo>
                    <a:pt x="11815" y="1197"/>
                    <a:pt x="11374" y="725"/>
                    <a:pt x="10807" y="725"/>
                  </a:cubicBezTo>
                  <a:lnTo>
                    <a:pt x="10460" y="725"/>
                  </a:lnTo>
                  <a:lnTo>
                    <a:pt x="10460" y="378"/>
                  </a:lnTo>
                  <a:cubicBezTo>
                    <a:pt x="10460" y="158"/>
                    <a:pt x="10303" y="0"/>
                    <a:pt x="10082" y="0"/>
                  </a:cubicBezTo>
                  <a:cubicBezTo>
                    <a:pt x="9893" y="0"/>
                    <a:pt x="9735" y="158"/>
                    <a:pt x="9735" y="378"/>
                  </a:cubicBezTo>
                  <a:lnTo>
                    <a:pt x="9735" y="725"/>
                  </a:lnTo>
                  <a:lnTo>
                    <a:pt x="8349" y="725"/>
                  </a:lnTo>
                  <a:lnTo>
                    <a:pt x="8349" y="378"/>
                  </a:lnTo>
                  <a:cubicBezTo>
                    <a:pt x="8349" y="158"/>
                    <a:pt x="8192" y="0"/>
                    <a:pt x="8003" y="0"/>
                  </a:cubicBezTo>
                  <a:cubicBezTo>
                    <a:pt x="7814" y="0"/>
                    <a:pt x="7656" y="158"/>
                    <a:pt x="7656" y="378"/>
                  </a:cubicBezTo>
                  <a:lnTo>
                    <a:pt x="7656" y="725"/>
                  </a:lnTo>
                  <a:lnTo>
                    <a:pt x="6270" y="725"/>
                  </a:lnTo>
                  <a:lnTo>
                    <a:pt x="6270" y="378"/>
                  </a:lnTo>
                  <a:cubicBezTo>
                    <a:pt x="6270" y="158"/>
                    <a:pt x="6112" y="0"/>
                    <a:pt x="5923" y="0"/>
                  </a:cubicBezTo>
                  <a:cubicBezTo>
                    <a:pt x="5734" y="0"/>
                    <a:pt x="5577" y="158"/>
                    <a:pt x="5577" y="378"/>
                  </a:cubicBezTo>
                  <a:lnTo>
                    <a:pt x="5577" y="725"/>
                  </a:lnTo>
                  <a:lnTo>
                    <a:pt x="4191" y="725"/>
                  </a:lnTo>
                  <a:lnTo>
                    <a:pt x="4191" y="378"/>
                  </a:lnTo>
                  <a:cubicBezTo>
                    <a:pt x="4191" y="158"/>
                    <a:pt x="4033" y="0"/>
                    <a:pt x="3844" y="0"/>
                  </a:cubicBezTo>
                  <a:cubicBezTo>
                    <a:pt x="3623" y="0"/>
                    <a:pt x="3466" y="158"/>
                    <a:pt x="3466" y="378"/>
                  </a:cubicBezTo>
                  <a:lnTo>
                    <a:pt x="3466" y="725"/>
                  </a:lnTo>
                  <a:lnTo>
                    <a:pt x="2111" y="725"/>
                  </a:lnTo>
                  <a:lnTo>
                    <a:pt x="2111" y="378"/>
                  </a:lnTo>
                  <a:cubicBezTo>
                    <a:pt x="2111" y="158"/>
                    <a:pt x="1954" y="0"/>
                    <a:pt x="173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9828" name="Google Shape;9828;p84"/>
          <p:cNvSpPr/>
          <p:nvPr/>
        </p:nvSpPr>
        <p:spPr>
          <a:xfrm>
            <a:off x="2304227" y="4470773"/>
            <a:ext cx="484268" cy="473145"/>
          </a:xfrm>
          <a:custGeom>
            <a:avLst/>
            <a:gdLst/>
            <a:ahLst/>
            <a:cxnLst/>
            <a:rect l="l" t="t" r="r" b="b"/>
            <a:pathLst>
              <a:path w="11973" h="11698" extrusionOk="0">
                <a:moveTo>
                  <a:pt x="8928" y="1750"/>
                </a:moveTo>
                <a:cubicBezTo>
                  <a:pt x="9192" y="1750"/>
                  <a:pt x="9452" y="1852"/>
                  <a:pt x="9641" y="2057"/>
                </a:cubicBezTo>
                <a:cubicBezTo>
                  <a:pt x="10050" y="2435"/>
                  <a:pt x="10050" y="3096"/>
                  <a:pt x="9641" y="3506"/>
                </a:cubicBezTo>
                <a:cubicBezTo>
                  <a:pt x="9452" y="3695"/>
                  <a:pt x="9192" y="3790"/>
                  <a:pt x="8928" y="3790"/>
                </a:cubicBezTo>
                <a:cubicBezTo>
                  <a:pt x="8664" y="3790"/>
                  <a:pt x="8396" y="3695"/>
                  <a:pt x="8192" y="3506"/>
                </a:cubicBezTo>
                <a:cubicBezTo>
                  <a:pt x="7814" y="3096"/>
                  <a:pt x="7814" y="2435"/>
                  <a:pt x="8192" y="2057"/>
                </a:cubicBezTo>
                <a:cubicBezTo>
                  <a:pt x="8396" y="1852"/>
                  <a:pt x="8664" y="1750"/>
                  <a:pt x="8928" y="1750"/>
                </a:cubicBezTo>
                <a:close/>
                <a:moveTo>
                  <a:pt x="7901" y="1"/>
                </a:moveTo>
                <a:cubicBezTo>
                  <a:pt x="6958" y="1"/>
                  <a:pt x="6010" y="363"/>
                  <a:pt x="5293" y="1080"/>
                </a:cubicBezTo>
                <a:cubicBezTo>
                  <a:pt x="4285" y="2088"/>
                  <a:pt x="3939" y="3569"/>
                  <a:pt x="4380" y="4924"/>
                </a:cubicBezTo>
                <a:lnTo>
                  <a:pt x="126" y="9177"/>
                </a:lnTo>
                <a:cubicBezTo>
                  <a:pt x="32" y="9240"/>
                  <a:pt x="0" y="9334"/>
                  <a:pt x="0" y="9397"/>
                </a:cubicBezTo>
                <a:lnTo>
                  <a:pt x="0" y="11319"/>
                </a:lnTo>
                <a:cubicBezTo>
                  <a:pt x="0" y="11540"/>
                  <a:pt x="158" y="11697"/>
                  <a:pt x="347" y="11697"/>
                </a:cubicBezTo>
                <a:lnTo>
                  <a:pt x="2300" y="11697"/>
                </a:lnTo>
                <a:cubicBezTo>
                  <a:pt x="2363" y="11697"/>
                  <a:pt x="2489" y="11634"/>
                  <a:pt x="2521" y="11571"/>
                </a:cubicBezTo>
                <a:lnTo>
                  <a:pt x="2993" y="11099"/>
                </a:lnTo>
                <a:cubicBezTo>
                  <a:pt x="3088" y="11004"/>
                  <a:pt x="3119" y="10910"/>
                  <a:pt x="3088" y="10815"/>
                </a:cubicBezTo>
                <a:lnTo>
                  <a:pt x="2993" y="10311"/>
                </a:lnTo>
                <a:lnTo>
                  <a:pt x="3718" y="10217"/>
                </a:lnTo>
                <a:cubicBezTo>
                  <a:pt x="3876" y="10217"/>
                  <a:pt x="3970" y="10091"/>
                  <a:pt x="4033" y="9902"/>
                </a:cubicBezTo>
                <a:lnTo>
                  <a:pt x="4096" y="9208"/>
                </a:lnTo>
                <a:lnTo>
                  <a:pt x="4600" y="9271"/>
                </a:lnTo>
                <a:cubicBezTo>
                  <a:pt x="4695" y="9271"/>
                  <a:pt x="4821" y="9271"/>
                  <a:pt x="4884" y="9208"/>
                </a:cubicBezTo>
                <a:cubicBezTo>
                  <a:pt x="4978" y="9114"/>
                  <a:pt x="5010" y="9051"/>
                  <a:pt x="5010" y="8956"/>
                </a:cubicBezTo>
                <a:lnTo>
                  <a:pt x="5010" y="8326"/>
                </a:lnTo>
                <a:lnTo>
                  <a:pt x="5640" y="8326"/>
                </a:lnTo>
                <a:cubicBezTo>
                  <a:pt x="5703" y="8326"/>
                  <a:pt x="5829" y="8295"/>
                  <a:pt x="5860" y="8232"/>
                </a:cubicBezTo>
                <a:lnTo>
                  <a:pt x="6742" y="7350"/>
                </a:lnTo>
                <a:cubicBezTo>
                  <a:pt x="7131" y="7479"/>
                  <a:pt x="7533" y="7543"/>
                  <a:pt x="7931" y="7543"/>
                </a:cubicBezTo>
                <a:cubicBezTo>
                  <a:pt x="8891" y="7543"/>
                  <a:pt x="9833" y="7171"/>
                  <a:pt x="10523" y="6436"/>
                </a:cubicBezTo>
                <a:cubicBezTo>
                  <a:pt x="11972" y="4987"/>
                  <a:pt x="11972" y="2592"/>
                  <a:pt x="10523" y="1143"/>
                </a:cubicBezTo>
                <a:cubicBezTo>
                  <a:pt x="9823" y="379"/>
                  <a:pt x="8865" y="1"/>
                  <a:pt x="790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29" name="Google Shape;9829;p84"/>
          <p:cNvSpPr/>
          <p:nvPr/>
        </p:nvSpPr>
        <p:spPr>
          <a:xfrm>
            <a:off x="2310598" y="5090886"/>
            <a:ext cx="471527" cy="472781"/>
          </a:xfrm>
          <a:custGeom>
            <a:avLst/>
            <a:gdLst/>
            <a:ahLst/>
            <a:cxnLst/>
            <a:rect l="l" t="t" r="r" b="b"/>
            <a:pathLst>
              <a:path w="11658" h="11689" extrusionOk="0">
                <a:moveTo>
                  <a:pt x="7877" y="1386"/>
                </a:moveTo>
                <a:cubicBezTo>
                  <a:pt x="9232" y="1386"/>
                  <a:pt x="10303" y="2458"/>
                  <a:pt x="10303" y="3781"/>
                </a:cubicBezTo>
                <a:lnTo>
                  <a:pt x="10303" y="4883"/>
                </a:lnTo>
                <a:cubicBezTo>
                  <a:pt x="10240" y="4883"/>
                  <a:pt x="10209" y="4946"/>
                  <a:pt x="10177" y="4946"/>
                </a:cubicBezTo>
                <a:cubicBezTo>
                  <a:pt x="10019" y="4190"/>
                  <a:pt x="9704" y="3529"/>
                  <a:pt x="9200" y="2962"/>
                </a:cubicBezTo>
                <a:lnTo>
                  <a:pt x="7720" y="4442"/>
                </a:lnTo>
                <a:cubicBezTo>
                  <a:pt x="8192" y="5072"/>
                  <a:pt x="8318" y="5860"/>
                  <a:pt x="8098" y="6648"/>
                </a:cubicBezTo>
                <a:cubicBezTo>
                  <a:pt x="8003" y="6868"/>
                  <a:pt x="7877" y="7057"/>
                  <a:pt x="7720" y="7278"/>
                </a:cubicBezTo>
                <a:lnTo>
                  <a:pt x="9200" y="8727"/>
                </a:lnTo>
                <a:cubicBezTo>
                  <a:pt x="9673" y="8160"/>
                  <a:pt x="10019" y="7498"/>
                  <a:pt x="10177" y="6742"/>
                </a:cubicBezTo>
                <a:cubicBezTo>
                  <a:pt x="10209" y="6742"/>
                  <a:pt x="10240" y="6805"/>
                  <a:pt x="10303" y="6805"/>
                </a:cubicBezTo>
                <a:lnTo>
                  <a:pt x="10303" y="7908"/>
                </a:lnTo>
                <a:cubicBezTo>
                  <a:pt x="10303" y="9231"/>
                  <a:pt x="9232" y="10302"/>
                  <a:pt x="7877" y="10302"/>
                </a:cubicBezTo>
                <a:lnTo>
                  <a:pt x="6774" y="10302"/>
                </a:lnTo>
                <a:cubicBezTo>
                  <a:pt x="6774" y="10271"/>
                  <a:pt x="6743" y="10208"/>
                  <a:pt x="6743" y="10176"/>
                </a:cubicBezTo>
                <a:cubicBezTo>
                  <a:pt x="7499" y="10019"/>
                  <a:pt x="8161" y="9704"/>
                  <a:pt x="8728" y="9200"/>
                </a:cubicBezTo>
                <a:lnTo>
                  <a:pt x="7279" y="7750"/>
                </a:lnTo>
                <a:cubicBezTo>
                  <a:pt x="7058" y="7908"/>
                  <a:pt x="6869" y="8002"/>
                  <a:pt x="6648" y="8097"/>
                </a:cubicBezTo>
                <a:cubicBezTo>
                  <a:pt x="6365" y="8160"/>
                  <a:pt x="6081" y="8223"/>
                  <a:pt x="5861" y="8223"/>
                </a:cubicBezTo>
                <a:cubicBezTo>
                  <a:pt x="5325" y="8223"/>
                  <a:pt x="4821" y="8065"/>
                  <a:pt x="4443" y="7750"/>
                </a:cubicBezTo>
                <a:lnTo>
                  <a:pt x="2962" y="9200"/>
                </a:lnTo>
                <a:cubicBezTo>
                  <a:pt x="3529" y="9672"/>
                  <a:pt x="4191" y="10019"/>
                  <a:pt x="4947" y="10176"/>
                </a:cubicBezTo>
                <a:cubicBezTo>
                  <a:pt x="4947" y="10208"/>
                  <a:pt x="4916" y="10271"/>
                  <a:pt x="4916" y="10302"/>
                </a:cubicBezTo>
                <a:lnTo>
                  <a:pt x="3813" y="10302"/>
                </a:lnTo>
                <a:cubicBezTo>
                  <a:pt x="2458" y="10302"/>
                  <a:pt x="1387" y="9231"/>
                  <a:pt x="1387" y="7908"/>
                </a:cubicBezTo>
                <a:lnTo>
                  <a:pt x="1387" y="6805"/>
                </a:lnTo>
                <a:cubicBezTo>
                  <a:pt x="1450" y="6805"/>
                  <a:pt x="1482" y="6742"/>
                  <a:pt x="1513" y="6742"/>
                </a:cubicBezTo>
                <a:cubicBezTo>
                  <a:pt x="1671" y="7498"/>
                  <a:pt x="1986" y="8160"/>
                  <a:pt x="2490" y="8727"/>
                </a:cubicBezTo>
                <a:lnTo>
                  <a:pt x="3971" y="7278"/>
                </a:lnTo>
                <a:cubicBezTo>
                  <a:pt x="3498" y="6648"/>
                  <a:pt x="3372" y="5860"/>
                  <a:pt x="3592" y="5072"/>
                </a:cubicBezTo>
                <a:cubicBezTo>
                  <a:pt x="3687" y="4820"/>
                  <a:pt x="3813" y="4631"/>
                  <a:pt x="3971" y="4442"/>
                </a:cubicBezTo>
                <a:lnTo>
                  <a:pt x="2490" y="2962"/>
                </a:lnTo>
                <a:cubicBezTo>
                  <a:pt x="2017" y="3529"/>
                  <a:pt x="1671" y="4190"/>
                  <a:pt x="1513" y="4946"/>
                </a:cubicBezTo>
                <a:cubicBezTo>
                  <a:pt x="1482" y="4946"/>
                  <a:pt x="1450" y="4883"/>
                  <a:pt x="1387" y="4883"/>
                </a:cubicBezTo>
                <a:lnTo>
                  <a:pt x="1387" y="3781"/>
                </a:lnTo>
                <a:cubicBezTo>
                  <a:pt x="1387" y="2458"/>
                  <a:pt x="2458" y="1386"/>
                  <a:pt x="3813" y="1386"/>
                </a:cubicBezTo>
                <a:lnTo>
                  <a:pt x="4916" y="1386"/>
                </a:lnTo>
                <a:cubicBezTo>
                  <a:pt x="4916" y="1418"/>
                  <a:pt x="4947" y="1481"/>
                  <a:pt x="4947" y="1512"/>
                </a:cubicBezTo>
                <a:cubicBezTo>
                  <a:pt x="4191" y="1670"/>
                  <a:pt x="3529" y="1985"/>
                  <a:pt x="2962" y="2489"/>
                </a:cubicBezTo>
                <a:lnTo>
                  <a:pt x="4443" y="3938"/>
                </a:lnTo>
                <a:cubicBezTo>
                  <a:pt x="4632" y="3781"/>
                  <a:pt x="4821" y="3686"/>
                  <a:pt x="5073" y="3592"/>
                </a:cubicBezTo>
                <a:cubicBezTo>
                  <a:pt x="5339" y="3496"/>
                  <a:pt x="5605" y="3451"/>
                  <a:pt x="5865" y="3451"/>
                </a:cubicBezTo>
                <a:cubicBezTo>
                  <a:pt x="6375" y="3451"/>
                  <a:pt x="6861" y="3625"/>
                  <a:pt x="7279" y="3938"/>
                </a:cubicBezTo>
                <a:lnTo>
                  <a:pt x="8728" y="2489"/>
                </a:lnTo>
                <a:cubicBezTo>
                  <a:pt x="8161" y="2016"/>
                  <a:pt x="7499" y="1670"/>
                  <a:pt x="6743" y="1512"/>
                </a:cubicBezTo>
                <a:cubicBezTo>
                  <a:pt x="6743" y="1481"/>
                  <a:pt x="6774" y="1418"/>
                  <a:pt x="6774" y="1386"/>
                </a:cubicBezTo>
                <a:close/>
                <a:moveTo>
                  <a:pt x="5829" y="0"/>
                </a:moveTo>
                <a:cubicBezTo>
                  <a:pt x="5420" y="0"/>
                  <a:pt x="5010" y="315"/>
                  <a:pt x="4884" y="725"/>
                </a:cubicBezTo>
                <a:lnTo>
                  <a:pt x="3782" y="725"/>
                </a:lnTo>
                <a:cubicBezTo>
                  <a:pt x="2112" y="725"/>
                  <a:pt x="726" y="2111"/>
                  <a:pt x="726" y="3781"/>
                </a:cubicBezTo>
                <a:lnTo>
                  <a:pt x="726" y="4883"/>
                </a:lnTo>
                <a:cubicBezTo>
                  <a:pt x="316" y="5041"/>
                  <a:pt x="1" y="5419"/>
                  <a:pt x="1" y="5829"/>
                </a:cubicBezTo>
                <a:cubicBezTo>
                  <a:pt x="1" y="6270"/>
                  <a:pt x="316" y="6679"/>
                  <a:pt x="726" y="6774"/>
                </a:cubicBezTo>
                <a:lnTo>
                  <a:pt x="726" y="7876"/>
                </a:lnTo>
                <a:cubicBezTo>
                  <a:pt x="726" y="9578"/>
                  <a:pt x="2112" y="10964"/>
                  <a:pt x="3782" y="10964"/>
                </a:cubicBezTo>
                <a:lnTo>
                  <a:pt x="4884" y="10964"/>
                </a:lnTo>
                <a:cubicBezTo>
                  <a:pt x="5042" y="11342"/>
                  <a:pt x="5420" y="11688"/>
                  <a:pt x="5829" y="11688"/>
                </a:cubicBezTo>
                <a:cubicBezTo>
                  <a:pt x="6270" y="11688"/>
                  <a:pt x="6680" y="11342"/>
                  <a:pt x="6774" y="10964"/>
                </a:cubicBezTo>
                <a:lnTo>
                  <a:pt x="7877" y="10964"/>
                </a:lnTo>
                <a:cubicBezTo>
                  <a:pt x="9578" y="10964"/>
                  <a:pt x="10965" y="9578"/>
                  <a:pt x="10965" y="7876"/>
                </a:cubicBezTo>
                <a:lnTo>
                  <a:pt x="10965" y="6774"/>
                </a:lnTo>
                <a:cubicBezTo>
                  <a:pt x="11343" y="6616"/>
                  <a:pt x="11658" y="6270"/>
                  <a:pt x="11658" y="5829"/>
                </a:cubicBezTo>
                <a:cubicBezTo>
                  <a:pt x="11658" y="5419"/>
                  <a:pt x="11343" y="5072"/>
                  <a:pt x="10965" y="4883"/>
                </a:cubicBezTo>
                <a:lnTo>
                  <a:pt x="10965" y="3781"/>
                </a:lnTo>
                <a:cubicBezTo>
                  <a:pt x="10965" y="2111"/>
                  <a:pt x="9578" y="725"/>
                  <a:pt x="7877" y="725"/>
                </a:cubicBezTo>
                <a:lnTo>
                  <a:pt x="6774" y="725"/>
                </a:lnTo>
                <a:cubicBezTo>
                  <a:pt x="6617" y="315"/>
                  <a:pt x="6270" y="0"/>
                  <a:pt x="582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9830" name="Google Shape;9830;p84"/>
          <p:cNvGrpSpPr/>
          <p:nvPr/>
        </p:nvGrpSpPr>
        <p:grpSpPr>
          <a:xfrm>
            <a:off x="5293699" y="3843961"/>
            <a:ext cx="472781" cy="471527"/>
            <a:chOff x="-30345325" y="3184750"/>
            <a:chExt cx="292225" cy="291450"/>
          </a:xfrm>
        </p:grpSpPr>
        <p:sp>
          <p:nvSpPr>
            <p:cNvPr id="9831" name="Google Shape;9831;p84"/>
            <p:cNvSpPr/>
            <p:nvPr/>
          </p:nvSpPr>
          <p:spPr>
            <a:xfrm>
              <a:off x="-30328000" y="3184750"/>
              <a:ext cx="258375" cy="120950"/>
            </a:xfrm>
            <a:custGeom>
              <a:avLst/>
              <a:gdLst/>
              <a:ahLst/>
              <a:cxnLst/>
              <a:rect l="l" t="t" r="r" b="b"/>
              <a:pathLst>
                <a:path w="10335" h="4838" extrusionOk="0">
                  <a:moveTo>
                    <a:pt x="1040" y="0"/>
                  </a:moveTo>
                  <a:cubicBezTo>
                    <a:pt x="473" y="0"/>
                    <a:pt x="1" y="473"/>
                    <a:pt x="1" y="1071"/>
                  </a:cubicBezTo>
                  <a:lnTo>
                    <a:pt x="1" y="2458"/>
                  </a:lnTo>
                  <a:cubicBezTo>
                    <a:pt x="1" y="2993"/>
                    <a:pt x="473" y="3466"/>
                    <a:pt x="1040" y="3466"/>
                  </a:cubicBezTo>
                  <a:lnTo>
                    <a:pt x="2048" y="3466"/>
                  </a:lnTo>
                  <a:lnTo>
                    <a:pt x="2048" y="4505"/>
                  </a:lnTo>
                  <a:cubicBezTo>
                    <a:pt x="2048" y="4663"/>
                    <a:pt x="2143" y="4757"/>
                    <a:pt x="2269" y="4820"/>
                  </a:cubicBezTo>
                  <a:cubicBezTo>
                    <a:pt x="2300" y="4831"/>
                    <a:pt x="2339" y="4838"/>
                    <a:pt x="2380" y="4838"/>
                  </a:cubicBezTo>
                  <a:cubicBezTo>
                    <a:pt x="2461" y="4838"/>
                    <a:pt x="2552" y="4810"/>
                    <a:pt x="2615" y="4726"/>
                  </a:cubicBezTo>
                  <a:lnTo>
                    <a:pt x="3876" y="3466"/>
                  </a:lnTo>
                  <a:lnTo>
                    <a:pt x="6365" y="3466"/>
                  </a:lnTo>
                  <a:lnTo>
                    <a:pt x="7625" y="4726"/>
                  </a:lnTo>
                  <a:cubicBezTo>
                    <a:pt x="7688" y="4810"/>
                    <a:pt x="7765" y="4838"/>
                    <a:pt x="7846" y="4838"/>
                  </a:cubicBezTo>
                  <a:cubicBezTo>
                    <a:pt x="7887" y="4838"/>
                    <a:pt x="7929" y="4831"/>
                    <a:pt x="7971" y="4820"/>
                  </a:cubicBezTo>
                  <a:cubicBezTo>
                    <a:pt x="8097" y="4789"/>
                    <a:pt x="8160" y="4631"/>
                    <a:pt x="8160" y="4505"/>
                  </a:cubicBezTo>
                  <a:lnTo>
                    <a:pt x="8160" y="3466"/>
                  </a:lnTo>
                  <a:lnTo>
                    <a:pt x="9231" y="3466"/>
                  </a:lnTo>
                  <a:cubicBezTo>
                    <a:pt x="9862" y="3466"/>
                    <a:pt x="10334" y="2993"/>
                    <a:pt x="10334" y="2458"/>
                  </a:cubicBezTo>
                  <a:lnTo>
                    <a:pt x="10334" y="1071"/>
                  </a:lnTo>
                  <a:cubicBezTo>
                    <a:pt x="10334" y="536"/>
                    <a:pt x="9862" y="0"/>
                    <a:pt x="929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32" name="Google Shape;9832;p84"/>
            <p:cNvSpPr/>
            <p:nvPr/>
          </p:nvSpPr>
          <p:spPr>
            <a:xfrm>
              <a:off x="-30310675" y="3322575"/>
              <a:ext cx="68550" cy="69350"/>
            </a:xfrm>
            <a:custGeom>
              <a:avLst/>
              <a:gdLst/>
              <a:ahLst/>
              <a:cxnLst/>
              <a:rect l="l" t="t" r="r" b="b"/>
              <a:pathLst>
                <a:path w="2742" h="2774" extrusionOk="0">
                  <a:moveTo>
                    <a:pt x="1387" y="1"/>
                  </a:moveTo>
                  <a:cubicBezTo>
                    <a:pt x="599" y="1"/>
                    <a:pt x="1" y="631"/>
                    <a:pt x="1" y="1387"/>
                  </a:cubicBezTo>
                  <a:cubicBezTo>
                    <a:pt x="1" y="2143"/>
                    <a:pt x="599" y="2773"/>
                    <a:pt x="1387" y="2773"/>
                  </a:cubicBezTo>
                  <a:cubicBezTo>
                    <a:pt x="2143" y="2773"/>
                    <a:pt x="2742" y="2143"/>
                    <a:pt x="2742" y="1387"/>
                  </a:cubicBezTo>
                  <a:cubicBezTo>
                    <a:pt x="2742" y="631"/>
                    <a:pt x="2143" y="1"/>
                    <a:pt x="138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33" name="Google Shape;9833;p84"/>
            <p:cNvSpPr/>
            <p:nvPr/>
          </p:nvSpPr>
          <p:spPr>
            <a:xfrm>
              <a:off x="-30345325" y="3408425"/>
              <a:ext cx="137075" cy="67775"/>
            </a:xfrm>
            <a:custGeom>
              <a:avLst/>
              <a:gdLst/>
              <a:ahLst/>
              <a:cxnLst/>
              <a:rect l="l" t="t" r="r" b="b"/>
              <a:pathLst>
                <a:path w="5483" h="2711" extrusionOk="0">
                  <a:moveTo>
                    <a:pt x="2741" y="1"/>
                  </a:moveTo>
                  <a:cubicBezTo>
                    <a:pt x="1387" y="1"/>
                    <a:pt x="221" y="1040"/>
                    <a:pt x="32" y="2332"/>
                  </a:cubicBezTo>
                  <a:cubicBezTo>
                    <a:pt x="0" y="2521"/>
                    <a:pt x="158" y="2710"/>
                    <a:pt x="378" y="2710"/>
                  </a:cubicBezTo>
                  <a:lnTo>
                    <a:pt x="5104" y="2710"/>
                  </a:lnTo>
                  <a:cubicBezTo>
                    <a:pt x="5325" y="2710"/>
                    <a:pt x="5482" y="2521"/>
                    <a:pt x="5482" y="2332"/>
                  </a:cubicBezTo>
                  <a:cubicBezTo>
                    <a:pt x="5262" y="977"/>
                    <a:pt x="4128" y="1"/>
                    <a:pt x="274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34" name="Google Shape;9834;p84"/>
            <p:cNvSpPr/>
            <p:nvPr/>
          </p:nvSpPr>
          <p:spPr>
            <a:xfrm>
              <a:off x="-30156300" y="3322575"/>
              <a:ext cx="68550" cy="69350"/>
            </a:xfrm>
            <a:custGeom>
              <a:avLst/>
              <a:gdLst/>
              <a:ahLst/>
              <a:cxnLst/>
              <a:rect l="l" t="t" r="r" b="b"/>
              <a:pathLst>
                <a:path w="2742" h="2774" extrusionOk="0">
                  <a:moveTo>
                    <a:pt x="1387" y="1"/>
                  </a:moveTo>
                  <a:cubicBezTo>
                    <a:pt x="631" y="1"/>
                    <a:pt x="1" y="631"/>
                    <a:pt x="1" y="1387"/>
                  </a:cubicBezTo>
                  <a:cubicBezTo>
                    <a:pt x="1" y="2143"/>
                    <a:pt x="631" y="2773"/>
                    <a:pt x="1387" y="2773"/>
                  </a:cubicBezTo>
                  <a:cubicBezTo>
                    <a:pt x="2111" y="2773"/>
                    <a:pt x="2742" y="2143"/>
                    <a:pt x="2742" y="1387"/>
                  </a:cubicBezTo>
                  <a:cubicBezTo>
                    <a:pt x="2742" y="631"/>
                    <a:pt x="2111" y="1"/>
                    <a:pt x="138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35" name="Google Shape;9835;p84"/>
            <p:cNvSpPr/>
            <p:nvPr/>
          </p:nvSpPr>
          <p:spPr>
            <a:xfrm>
              <a:off x="-30190950" y="3408425"/>
              <a:ext cx="137850" cy="67775"/>
            </a:xfrm>
            <a:custGeom>
              <a:avLst/>
              <a:gdLst/>
              <a:ahLst/>
              <a:cxnLst/>
              <a:rect l="l" t="t" r="r" b="b"/>
              <a:pathLst>
                <a:path w="5514" h="2711" extrusionOk="0">
                  <a:moveTo>
                    <a:pt x="2773" y="1"/>
                  </a:moveTo>
                  <a:cubicBezTo>
                    <a:pt x="1387" y="1"/>
                    <a:pt x="252" y="1040"/>
                    <a:pt x="32" y="2332"/>
                  </a:cubicBezTo>
                  <a:cubicBezTo>
                    <a:pt x="0" y="2521"/>
                    <a:pt x="158" y="2710"/>
                    <a:pt x="410" y="2710"/>
                  </a:cubicBezTo>
                  <a:lnTo>
                    <a:pt x="5167" y="2710"/>
                  </a:lnTo>
                  <a:cubicBezTo>
                    <a:pt x="5356" y="2710"/>
                    <a:pt x="5514" y="2521"/>
                    <a:pt x="5514" y="2332"/>
                  </a:cubicBezTo>
                  <a:cubicBezTo>
                    <a:pt x="5293" y="977"/>
                    <a:pt x="4128" y="1"/>
                    <a:pt x="277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836" name="Google Shape;9836;p84"/>
          <p:cNvGrpSpPr/>
          <p:nvPr/>
        </p:nvGrpSpPr>
        <p:grpSpPr>
          <a:xfrm>
            <a:off x="1726702" y="2043929"/>
            <a:ext cx="471527" cy="471527"/>
            <a:chOff x="-35481425" y="3202075"/>
            <a:chExt cx="291450" cy="291450"/>
          </a:xfrm>
        </p:grpSpPr>
        <p:sp>
          <p:nvSpPr>
            <p:cNvPr id="9837" name="Google Shape;9837;p84"/>
            <p:cNvSpPr/>
            <p:nvPr/>
          </p:nvSpPr>
          <p:spPr>
            <a:xfrm>
              <a:off x="-35414475" y="3304600"/>
              <a:ext cx="154400" cy="85975"/>
            </a:xfrm>
            <a:custGeom>
              <a:avLst/>
              <a:gdLst/>
              <a:ahLst/>
              <a:cxnLst/>
              <a:rect l="l" t="t" r="r" b="b"/>
              <a:pathLst>
                <a:path w="6176" h="3439" extrusionOk="0">
                  <a:moveTo>
                    <a:pt x="4433" y="0"/>
                  </a:moveTo>
                  <a:cubicBezTo>
                    <a:pt x="4393" y="0"/>
                    <a:pt x="4354" y="8"/>
                    <a:pt x="4317" y="26"/>
                  </a:cubicBezTo>
                  <a:cubicBezTo>
                    <a:pt x="4191" y="58"/>
                    <a:pt x="4128" y="216"/>
                    <a:pt x="4128" y="342"/>
                  </a:cubicBezTo>
                  <a:lnTo>
                    <a:pt x="4128" y="1003"/>
                  </a:lnTo>
                  <a:lnTo>
                    <a:pt x="2048" y="1003"/>
                  </a:lnTo>
                  <a:lnTo>
                    <a:pt x="2048" y="342"/>
                  </a:lnTo>
                  <a:cubicBezTo>
                    <a:pt x="2048" y="184"/>
                    <a:pt x="1954" y="58"/>
                    <a:pt x="1828" y="26"/>
                  </a:cubicBezTo>
                  <a:cubicBezTo>
                    <a:pt x="1793" y="15"/>
                    <a:pt x="1750" y="8"/>
                    <a:pt x="1705" y="8"/>
                  </a:cubicBezTo>
                  <a:cubicBezTo>
                    <a:pt x="1626" y="8"/>
                    <a:pt x="1541" y="30"/>
                    <a:pt x="1481" y="89"/>
                  </a:cubicBezTo>
                  <a:lnTo>
                    <a:pt x="95" y="1476"/>
                  </a:lnTo>
                  <a:cubicBezTo>
                    <a:pt x="0" y="1602"/>
                    <a:pt x="0" y="1822"/>
                    <a:pt x="95" y="1948"/>
                  </a:cubicBezTo>
                  <a:lnTo>
                    <a:pt x="1481" y="3334"/>
                  </a:lnTo>
                  <a:cubicBezTo>
                    <a:pt x="1548" y="3379"/>
                    <a:pt x="1646" y="3424"/>
                    <a:pt x="1732" y="3424"/>
                  </a:cubicBezTo>
                  <a:cubicBezTo>
                    <a:pt x="1767" y="3424"/>
                    <a:pt x="1800" y="3416"/>
                    <a:pt x="1828" y="3398"/>
                  </a:cubicBezTo>
                  <a:cubicBezTo>
                    <a:pt x="1954" y="3366"/>
                    <a:pt x="2048" y="3208"/>
                    <a:pt x="2048" y="3082"/>
                  </a:cubicBezTo>
                  <a:lnTo>
                    <a:pt x="2048" y="2421"/>
                  </a:lnTo>
                  <a:lnTo>
                    <a:pt x="4128" y="2421"/>
                  </a:lnTo>
                  <a:lnTo>
                    <a:pt x="4128" y="3082"/>
                  </a:lnTo>
                  <a:cubicBezTo>
                    <a:pt x="4128" y="3240"/>
                    <a:pt x="4191" y="3366"/>
                    <a:pt x="4317" y="3398"/>
                  </a:cubicBezTo>
                  <a:cubicBezTo>
                    <a:pt x="4369" y="3424"/>
                    <a:pt x="4426" y="3439"/>
                    <a:pt x="4483" y="3439"/>
                  </a:cubicBezTo>
                  <a:cubicBezTo>
                    <a:pt x="4562" y="3439"/>
                    <a:pt x="4639" y="3408"/>
                    <a:pt x="4695" y="3334"/>
                  </a:cubicBezTo>
                  <a:lnTo>
                    <a:pt x="6049" y="1948"/>
                  </a:lnTo>
                  <a:cubicBezTo>
                    <a:pt x="6175" y="1822"/>
                    <a:pt x="6175" y="1602"/>
                    <a:pt x="6049" y="1476"/>
                  </a:cubicBezTo>
                  <a:lnTo>
                    <a:pt x="4695" y="89"/>
                  </a:lnTo>
                  <a:cubicBezTo>
                    <a:pt x="4628" y="45"/>
                    <a:pt x="4530" y="0"/>
                    <a:pt x="443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38" name="Google Shape;9838;p84"/>
            <p:cNvSpPr/>
            <p:nvPr/>
          </p:nvSpPr>
          <p:spPr>
            <a:xfrm>
              <a:off x="-35413700" y="3202075"/>
              <a:ext cx="34700" cy="103200"/>
            </a:xfrm>
            <a:custGeom>
              <a:avLst/>
              <a:gdLst/>
              <a:ahLst/>
              <a:cxnLst/>
              <a:rect l="l" t="t" r="r" b="b"/>
              <a:pathLst>
                <a:path w="1388" h="4128" extrusionOk="0">
                  <a:moveTo>
                    <a:pt x="1" y="0"/>
                  </a:moveTo>
                  <a:lnTo>
                    <a:pt x="1" y="4127"/>
                  </a:lnTo>
                  <a:lnTo>
                    <a:pt x="348" y="4127"/>
                  </a:lnTo>
                  <a:cubicBezTo>
                    <a:pt x="915" y="4127"/>
                    <a:pt x="1387" y="3655"/>
                    <a:pt x="1387" y="3088"/>
                  </a:cubicBezTo>
                  <a:lnTo>
                    <a:pt x="1387" y="1009"/>
                  </a:lnTo>
                  <a:cubicBezTo>
                    <a:pt x="1387" y="473"/>
                    <a:pt x="915" y="0"/>
                    <a:pt x="34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39" name="Google Shape;9839;p84"/>
            <p:cNvSpPr/>
            <p:nvPr/>
          </p:nvSpPr>
          <p:spPr>
            <a:xfrm>
              <a:off x="-35413700" y="3389525"/>
              <a:ext cx="34700" cy="103250"/>
            </a:xfrm>
            <a:custGeom>
              <a:avLst/>
              <a:gdLst/>
              <a:ahLst/>
              <a:cxnLst/>
              <a:rect l="l" t="t" r="r" b="b"/>
              <a:pathLst>
                <a:path w="1388" h="4130" extrusionOk="0">
                  <a:moveTo>
                    <a:pt x="1" y="1"/>
                  </a:moveTo>
                  <a:lnTo>
                    <a:pt x="1" y="4128"/>
                  </a:lnTo>
                  <a:lnTo>
                    <a:pt x="348" y="4128"/>
                  </a:lnTo>
                  <a:cubicBezTo>
                    <a:pt x="367" y="4129"/>
                    <a:pt x="386" y="4129"/>
                    <a:pt x="405" y="4129"/>
                  </a:cubicBezTo>
                  <a:cubicBezTo>
                    <a:pt x="946" y="4129"/>
                    <a:pt x="1387" y="3698"/>
                    <a:pt x="1387" y="3119"/>
                  </a:cubicBezTo>
                  <a:lnTo>
                    <a:pt x="1387" y="1040"/>
                  </a:lnTo>
                  <a:cubicBezTo>
                    <a:pt x="1387" y="473"/>
                    <a:pt x="915" y="1"/>
                    <a:pt x="34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40" name="Google Shape;9840;p84"/>
            <p:cNvSpPr/>
            <p:nvPr/>
          </p:nvSpPr>
          <p:spPr>
            <a:xfrm>
              <a:off x="-35292400" y="3202075"/>
              <a:ext cx="33900" cy="103200"/>
            </a:xfrm>
            <a:custGeom>
              <a:avLst/>
              <a:gdLst/>
              <a:ahLst/>
              <a:cxnLst/>
              <a:rect l="l" t="t" r="r" b="b"/>
              <a:pathLst>
                <a:path w="1356" h="4128" extrusionOk="0">
                  <a:moveTo>
                    <a:pt x="1009" y="0"/>
                  </a:moveTo>
                  <a:cubicBezTo>
                    <a:pt x="473" y="0"/>
                    <a:pt x="1" y="473"/>
                    <a:pt x="1" y="1009"/>
                  </a:cubicBezTo>
                  <a:lnTo>
                    <a:pt x="1" y="3088"/>
                  </a:lnTo>
                  <a:cubicBezTo>
                    <a:pt x="1" y="3655"/>
                    <a:pt x="410" y="4127"/>
                    <a:pt x="1009" y="4127"/>
                  </a:cubicBezTo>
                  <a:lnTo>
                    <a:pt x="1355" y="4127"/>
                  </a:lnTo>
                  <a:lnTo>
                    <a:pt x="135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41" name="Google Shape;9841;p84"/>
            <p:cNvSpPr/>
            <p:nvPr/>
          </p:nvSpPr>
          <p:spPr>
            <a:xfrm>
              <a:off x="-35241200" y="3202850"/>
              <a:ext cx="51225" cy="290675"/>
            </a:xfrm>
            <a:custGeom>
              <a:avLst/>
              <a:gdLst/>
              <a:ahLst/>
              <a:cxnLst/>
              <a:rect l="l" t="t" r="r" b="b"/>
              <a:pathLst>
                <a:path w="2049" h="11627" extrusionOk="0">
                  <a:moveTo>
                    <a:pt x="1" y="1"/>
                  </a:moveTo>
                  <a:lnTo>
                    <a:pt x="1" y="11626"/>
                  </a:lnTo>
                  <a:cubicBezTo>
                    <a:pt x="1135" y="11469"/>
                    <a:pt x="2048" y="10460"/>
                    <a:pt x="2048" y="9263"/>
                  </a:cubicBezTo>
                  <a:lnTo>
                    <a:pt x="2048" y="2395"/>
                  </a:lnTo>
                  <a:cubicBezTo>
                    <a:pt x="2048" y="1167"/>
                    <a:pt x="1135" y="158"/>
                    <a:pt x="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42" name="Google Shape;9842;p84"/>
            <p:cNvSpPr/>
            <p:nvPr/>
          </p:nvSpPr>
          <p:spPr>
            <a:xfrm>
              <a:off x="-35292400" y="3389525"/>
              <a:ext cx="33900" cy="104000"/>
            </a:xfrm>
            <a:custGeom>
              <a:avLst/>
              <a:gdLst/>
              <a:ahLst/>
              <a:cxnLst/>
              <a:rect l="l" t="t" r="r" b="b"/>
              <a:pathLst>
                <a:path w="1356" h="4160" extrusionOk="0">
                  <a:moveTo>
                    <a:pt x="1009" y="1"/>
                  </a:moveTo>
                  <a:cubicBezTo>
                    <a:pt x="473" y="1"/>
                    <a:pt x="1" y="473"/>
                    <a:pt x="1" y="1040"/>
                  </a:cubicBezTo>
                  <a:lnTo>
                    <a:pt x="1" y="3119"/>
                  </a:lnTo>
                  <a:cubicBezTo>
                    <a:pt x="1" y="3718"/>
                    <a:pt x="410" y="4159"/>
                    <a:pt x="1009" y="4159"/>
                  </a:cubicBezTo>
                  <a:lnTo>
                    <a:pt x="1355" y="4159"/>
                  </a:lnTo>
                  <a:lnTo>
                    <a:pt x="1355"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43" name="Google Shape;9843;p84"/>
            <p:cNvSpPr/>
            <p:nvPr/>
          </p:nvSpPr>
          <p:spPr>
            <a:xfrm>
              <a:off x="-35481425" y="3202075"/>
              <a:ext cx="51225" cy="289875"/>
            </a:xfrm>
            <a:custGeom>
              <a:avLst/>
              <a:gdLst/>
              <a:ahLst/>
              <a:cxnLst/>
              <a:rect l="l" t="t" r="r" b="b"/>
              <a:pathLst>
                <a:path w="2049" h="11595" extrusionOk="0">
                  <a:moveTo>
                    <a:pt x="2048" y="0"/>
                  </a:moveTo>
                  <a:cubicBezTo>
                    <a:pt x="883" y="158"/>
                    <a:pt x="1" y="1166"/>
                    <a:pt x="1" y="2363"/>
                  </a:cubicBezTo>
                  <a:lnTo>
                    <a:pt x="1" y="9200"/>
                  </a:lnTo>
                  <a:cubicBezTo>
                    <a:pt x="1" y="10460"/>
                    <a:pt x="851" y="11437"/>
                    <a:pt x="2048" y="11594"/>
                  </a:cubicBezTo>
                  <a:lnTo>
                    <a:pt x="2048"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844" name="Google Shape;9844;p84"/>
          <p:cNvGrpSpPr/>
          <p:nvPr/>
        </p:nvGrpSpPr>
        <p:grpSpPr>
          <a:xfrm>
            <a:off x="1726075" y="2632630"/>
            <a:ext cx="472781" cy="470233"/>
            <a:chOff x="-35482200" y="3561225"/>
            <a:chExt cx="292225" cy="290650"/>
          </a:xfrm>
        </p:grpSpPr>
        <p:sp>
          <p:nvSpPr>
            <p:cNvPr id="9845" name="Google Shape;9845;p84"/>
            <p:cNvSpPr/>
            <p:nvPr/>
          </p:nvSpPr>
          <p:spPr>
            <a:xfrm>
              <a:off x="-35482200" y="3749475"/>
              <a:ext cx="292225" cy="102400"/>
            </a:xfrm>
            <a:custGeom>
              <a:avLst/>
              <a:gdLst/>
              <a:ahLst/>
              <a:cxnLst/>
              <a:rect l="l" t="t" r="r" b="b"/>
              <a:pathLst>
                <a:path w="11689" h="4096" extrusionOk="0">
                  <a:moveTo>
                    <a:pt x="1701" y="0"/>
                  </a:moveTo>
                  <a:cubicBezTo>
                    <a:pt x="1040" y="0"/>
                    <a:pt x="473" y="315"/>
                    <a:pt x="63" y="819"/>
                  </a:cubicBezTo>
                  <a:cubicBezTo>
                    <a:pt x="0" y="945"/>
                    <a:pt x="0" y="1040"/>
                    <a:pt x="32" y="1166"/>
                  </a:cubicBezTo>
                  <a:cubicBezTo>
                    <a:pt x="63" y="1292"/>
                    <a:pt x="189" y="1355"/>
                    <a:pt x="347" y="1355"/>
                  </a:cubicBezTo>
                  <a:lnTo>
                    <a:pt x="1008" y="1355"/>
                  </a:lnTo>
                  <a:cubicBezTo>
                    <a:pt x="1418" y="1355"/>
                    <a:pt x="1670" y="1670"/>
                    <a:pt x="1670" y="2048"/>
                  </a:cubicBezTo>
                  <a:cubicBezTo>
                    <a:pt x="1670" y="2426"/>
                    <a:pt x="1355" y="2710"/>
                    <a:pt x="1008" y="2710"/>
                  </a:cubicBezTo>
                  <a:lnTo>
                    <a:pt x="347" y="2710"/>
                  </a:lnTo>
                  <a:cubicBezTo>
                    <a:pt x="221" y="2710"/>
                    <a:pt x="95" y="2773"/>
                    <a:pt x="32" y="2899"/>
                  </a:cubicBezTo>
                  <a:cubicBezTo>
                    <a:pt x="0" y="3025"/>
                    <a:pt x="0" y="3151"/>
                    <a:pt x="63" y="3245"/>
                  </a:cubicBezTo>
                  <a:cubicBezTo>
                    <a:pt x="410" y="3781"/>
                    <a:pt x="1040" y="4096"/>
                    <a:pt x="1701" y="4096"/>
                  </a:cubicBezTo>
                  <a:cubicBezTo>
                    <a:pt x="2615" y="4096"/>
                    <a:pt x="3371" y="3497"/>
                    <a:pt x="3655" y="2710"/>
                  </a:cubicBezTo>
                  <a:lnTo>
                    <a:pt x="8065" y="2710"/>
                  </a:lnTo>
                  <a:cubicBezTo>
                    <a:pt x="8317" y="3497"/>
                    <a:pt x="9073" y="4096"/>
                    <a:pt x="9987" y="4096"/>
                  </a:cubicBezTo>
                  <a:cubicBezTo>
                    <a:pt x="10649" y="4096"/>
                    <a:pt x="11247" y="3781"/>
                    <a:pt x="11594" y="3245"/>
                  </a:cubicBezTo>
                  <a:cubicBezTo>
                    <a:pt x="11688" y="3119"/>
                    <a:pt x="11688" y="3025"/>
                    <a:pt x="11625" y="2899"/>
                  </a:cubicBezTo>
                  <a:cubicBezTo>
                    <a:pt x="11594" y="2773"/>
                    <a:pt x="11468" y="2710"/>
                    <a:pt x="11310" y="2710"/>
                  </a:cubicBezTo>
                  <a:lnTo>
                    <a:pt x="10649" y="2710"/>
                  </a:lnTo>
                  <a:cubicBezTo>
                    <a:pt x="10271" y="2710"/>
                    <a:pt x="9987" y="2395"/>
                    <a:pt x="9987" y="2048"/>
                  </a:cubicBezTo>
                  <a:cubicBezTo>
                    <a:pt x="9987" y="1670"/>
                    <a:pt x="10302" y="1355"/>
                    <a:pt x="10649" y="1355"/>
                  </a:cubicBezTo>
                  <a:lnTo>
                    <a:pt x="11310" y="1355"/>
                  </a:lnTo>
                  <a:cubicBezTo>
                    <a:pt x="11436" y="1355"/>
                    <a:pt x="11562" y="1292"/>
                    <a:pt x="11625" y="1166"/>
                  </a:cubicBezTo>
                  <a:cubicBezTo>
                    <a:pt x="11688" y="1040"/>
                    <a:pt x="11688" y="945"/>
                    <a:pt x="11594" y="819"/>
                  </a:cubicBezTo>
                  <a:cubicBezTo>
                    <a:pt x="11247" y="315"/>
                    <a:pt x="10649" y="0"/>
                    <a:pt x="9987" y="0"/>
                  </a:cubicBezTo>
                  <a:cubicBezTo>
                    <a:pt x="9073" y="0"/>
                    <a:pt x="8349" y="567"/>
                    <a:pt x="8065" y="1355"/>
                  </a:cubicBezTo>
                  <a:lnTo>
                    <a:pt x="3655" y="1355"/>
                  </a:lnTo>
                  <a:cubicBezTo>
                    <a:pt x="3371" y="567"/>
                    <a:pt x="2615" y="0"/>
                    <a:pt x="170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46" name="Google Shape;9846;p84"/>
            <p:cNvSpPr/>
            <p:nvPr/>
          </p:nvSpPr>
          <p:spPr>
            <a:xfrm>
              <a:off x="-35371150" y="3561225"/>
              <a:ext cx="68550" cy="68550"/>
            </a:xfrm>
            <a:custGeom>
              <a:avLst/>
              <a:gdLst/>
              <a:ahLst/>
              <a:cxnLst/>
              <a:rect l="l" t="t" r="r" b="b"/>
              <a:pathLst>
                <a:path w="2742" h="2742" extrusionOk="0">
                  <a:moveTo>
                    <a:pt x="1355" y="1"/>
                  </a:moveTo>
                  <a:cubicBezTo>
                    <a:pt x="630" y="1"/>
                    <a:pt x="0" y="631"/>
                    <a:pt x="0" y="1387"/>
                  </a:cubicBezTo>
                  <a:cubicBezTo>
                    <a:pt x="0" y="2111"/>
                    <a:pt x="630" y="2741"/>
                    <a:pt x="1355" y="2741"/>
                  </a:cubicBezTo>
                  <a:cubicBezTo>
                    <a:pt x="2111" y="2741"/>
                    <a:pt x="2741" y="2111"/>
                    <a:pt x="2741" y="1387"/>
                  </a:cubicBezTo>
                  <a:cubicBezTo>
                    <a:pt x="2741" y="631"/>
                    <a:pt x="2111" y="1"/>
                    <a:pt x="135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47" name="Google Shape;9847;p84"/>
            <p:cNvSpPr/>
            <p:nvPr/>
          </p:nvSpPr>
          <p:spPr>
            <a:xfrm>
              <a:off x="-35405025" y="3647075"/>
              <a:ext cx="136275" cy="119750"/>
            </a:xfrm>
            <a:custGeom>
              <a:avLst/>
              <a:gdLst/>
              <a:ahLst/>
              <a:cxnLst/>
              <a:rect l="l" t="t" r="r" b="b"/>
              <a:pathLst>
                <a:path w="5451" h="4790" extrusionOk="0">
                  <a:moveTo>
                    <a:pt x="2710" y="1"/>
                  </a:moveTo>
                  <a:cubicBezTo>
                    <a:pt x="1387" y="1"/>
                    <a:pt x="253" y="1009"/>
                    <a:pt x="32" y="2300"/>
                  </a:cubicBezTo>
                  <a:cubicBezTo>
                    <a:pt x="1" y="2521"/>
                    <a:pt x="158" y="2710"/>
                    <a:pt x="410" y="2710"/>
                  </a:cubicBezTo>
                  <a:lnTo>
                    <a:pt x="2395" y="2710"/>
                  </a:lnTo>
                  <a:lnTo>
                    <a:pt x="2395" y="4789"/>
                  </a:lnTo>
                  <a:lnTo>
                    <a:pt x="3088" y="4789"/>
                  </a:lnTo>
                  <a:lnTo>
                    <a:pt x="3088" y="2710"/>
                  </a:lnTo>
                  <a:lnTo>
                    <a:pt x="5073" y="2710"/>
                  </a:lnTo>
                  <a:cubicBezTo>
                    <a:pt x="5293" y="2710"/>
                    <a:pt x="5451" y="2521"/>
                    <a:pt x="5451" y="2300"/>
                  </a:cubicBezTo>
                  <a:cubicBezTo>
                    <a:pt x="5230" y="977"/>
                    <a:pt x="4096" y="1"/>
                    <a:pt x="271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848" name="Google Shape;9848;p84"/>
          <p:cNvGrpSpPr/>
          <p:nvPr/>
        </p:nvGrpSpPr>
        <p:grpSpPr>
          <a:xfrm>
            <a:off x="1726702" y="3212454"/>
            <a:ext cx="471527" cy="471487"/>
            <a:chOff x="-35481425" y="3919600"/>
            <a:chExt cx="291450" cy="291425"/>
          </a:xfrm>
        </p:grpSpPr>
        <p:sp>
          <p:nvSpPr>
            <p:cNvPr id="9849" name="Google Shape;9849;p84"/>
            <p:cNvSpPr/>
            <p:nvPr/>
          </p:nvSpPr>
          <p:spPr>
            <a:xfrm>
              <a:off x="-35327050" y="4125150"/>
              <a:ext cx="84300" cy="85100"/>
            </a:xfrm>
            <a:custGeom>
              <a:avLst/>
              <a:gdLst/>
              <a:ahLst/>
              <a:cxnLst/>
              <a:rect l="l" t="t" r="r" b="b"/>
              <a:pathLst>
                <a:path w="3372" h="3404" extrusionOk="0">
                  <a:moveTo>
                    <a:pt x="3025" y="1"/>
                  </a:moveTo>
                  <a:cubicBezTo>
                    <a:pt x="2836" y="1"/>
                    <a:pt x="2678" y="159"/>
                    <a:pt x="2678" y="348"/>
                  </a:cubicBezTo>
                  <a:lnTo>
                    <a:pt x="2678" y="1041"/>
                  </a:lnTo>
                  <a:cubicBezTo>
                    <a:pt x="2678" y="1576"/>
                    <a:pt x="2206" y="2049"/>
                    <a:pt x="1639" y="2049"/>
                  </a:cubicBezTo>
                  <a:lnTo>
                    <a:pt x="1103" y="2049"/>
                  </a:lnTo>
                  <a:lnTo>
                    <a:pt x="1229" y="1923"/>
                  </a:lnTo>
                  <a:cubicBezTo>
                    <a:pt x="1387" y="1860"/>
                    <a:pt x="1387" y="1608"/>
                    <a:pt x="1261" y="1513"/>
                  </a:cubicBezTo>
                  <a:cubicBezTo>
                    <a:pt x="1198" y="1450"/>
                    <a:pt x="1111" y="1419"/>
                    <a:pt x="1024" y="1419"/>
                  </a:cubicBezTo>
                  <a:cubicBezTo>
                    <a:pt x="938" y="1419"/>
                    <a:pt x="851" y="1450"/>
                    <a:pt x="788" y="1513"/>
                  </a:cubicBezTo>
                  <a:lnTo>
                    <a:pt x="127" y="2175"/>
                  </a:lnTo>
                  <a:cubicBezTo>
                    <a:pt x="1" y="2301"/>
                    <a:pt x="1" y="2521"/>
                    <a:pt x="127" y="2647"/>
                  </a:cubicBezTo>
                  <a:lnTo>
                    <a:pt x="788" y="3309"/>
                  </a:lnTo>
                  <a:cubicBezTo>
                    <a:pt x="851" y="3372"/>
                    <a:pt x="938" y="3404"/>
                    <a:pt x="1024" y="3404"/>
                  </a:cubicBezTo>
                  <a:cubicBezTo>
                    <a:pt x="1111" y="3404"/>
                    <a:pt x="1198" y="3372"/>
                    <a:pt x="1261" y="3309"/>
                  </a:cubicBezTo>
                  <a:cubicBezTo>
                    <a:pt x="1387" y="3183"/>
                    <a:pt x="1387" y="2962"/>
                    <a:pt x="1261" y="2836"/>
                  </a:cubicBezTo>
                  <a:lnTo>
                    <a:pt x="1135" y="2710"/>
                  </a:lnTo>
                  <a:lnTo>
                    <a:pt x="1702" y="2710"/>
                  </a:lnTo>
                  <a:cubicBezTo>
                    <a:pt x="2647" y="2710"/>
                    <a:pt x="3372" y="1986"/>
                    <a:pt x="3372" y="1041"/>
                  </a:cubicBezTo>
                  <a:lnTo>
                    <a:pt x="3372" y="348"/>
                  </a:lnTo>
                  <a:cubicBezTo>
                    <a:pt x="3372" y="159"/>
                    <a:pt x="3214" y="1"/>
                    <a:pt x="302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50" name="Google Shape;9850;p84"/>
            <p:cNvSpPr/>
            <p:nvPr/>
          </p:nvSpPr>
          <p:spPr>
            <a:xfrm>
              <a:off x="-35429450" y="3921175"/>
              <a:ext cx="84300" cy="85075"/>
            </a:xfrm>
            <a:custGeom>
              <a:avLst/>
              <a:gdLst/>
              <a:ahLst/>
              <a:cxnLst/>
              <a:rect l="l" t="t" r="r" b="b"/>
              <a:pathLst>
                <a:path w="3372" h="3403" extrusionOk="0">
                  <a:moveTo>
                    <a:pt x="2360" y="0"/>
                  </a:moveTo>
                  <a:cubicBezTo>
                    <a:pt x="2269" y="0"/>
                    <a:pt x="2175" y="32"/>
                    <a:pt x="2112" y="95"/>
                  </a:cubicBezTo>
                  <a:cubicBezTo>
                    <a:pt x="2017" y="221"/>
                    <a:pt x="2017" y="441"/>
                    <a:pt x="2112" y="567"/>
                  </a:cubicBezTo>
                  <a:lnTo>
                    <a:pt x="2238" y="693"/>
                  </a:lnTo>
                  <a:lnTo>
                    <a:pt x="1702" y="693"/>
                  </a:lnTo>
                  <a:cubicBezTo>
                    <a:pt x="757" y="693"/>
                    <a:pt x="1" y="1418"/>
                    <a:pt x="1" y="2363"/>
                  </a:cubicBezTo>
                  <a:lnTo>
                    <a:pt x="1" y="3056"/>
                  </a:lnTo>
                  <a:cubicBezTo>
                    <a:pt x="1" y="3245"/>
                    <a:pt x="158" y="3403"/>
                    <a:pt x="347" y="3403"/>
                  </a:cubicBezTo>
                  <a:cubicBezTo>
                    <a:pt x="536" y="3403"/>
                    <a:pt x="694" y="3245"/>
                    <a:pt x="694" y="3056"/>
                  </a:cubicBezTo>
                  <a:lnTo>
                    <a:pt x="694" y="2332"/>
                  </a:lnTo>
                  <a:cubicBezTo>
                    <a:pt x="694" y="1796"/>
                    <a:pt x="1167" y="1292"/>
                    <a:pt x="1734" y="1292"/>
                  </a:cubicBezTo>
                  <a:lnTo>
                    <a:pt x="2269" y="1292"/>
                  </a:lnTo>
                  <a:lnTo>
                    <a:pt x="2175" y="1418"/>
                  </a:lnTo>
                  <a:cubicBezTo>
                    <a:pt x="2017" y="1544"/>
                    <a:pt x="2017" y="1733"/>
                    <a:pt x="2112" y="1891"/>
                  </a:cubicBezTo>
                  <a:cubicBezTo>
                    <a:pt x="2175" y="1954"/>
                    <a:pt x="2269" y="1985"/>
                    <a:pt x="2360" y="1985"/>
                  </a:cubicBezTo>
                  <a:cubicBezTo>
                    <a:pt x="2450" y="1985"/>
                    <a:pt x="2537" y="1954"/>
                    <a:pt x="2584" y="1891"/>
                  </a:cubicBezTo>
                  <a:lnTo>
                    <a:pt x="3277" y="1229"/>
                  </a:lnTo>
                  <a:cubicBezTo>
                    <a:pt x="3372" y="1103"/>
                    <a:pt x="3372" y="882"/>
                    <a:pt x="3277" y="756"/>
                  </a:cubicBezTo>
                  <a:lnTo>
                    <a:pt x="2584" y="95"/>
                  </a:lnTo>
                  <a:cubicBezTo>
                    <a:pt x="2537" y="32"/>
                    <a:pt x="2450" y="0"/>
                    <a:pt x="236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51" name="Google Shape;9851;p84"/>
            <p:cNvSpPr/>
            <p:nvPr/>
          </p:nvSpPr>
          <p:spPr>
            <a:xfrm>
              <a:off x="-35481425" y="4021975"/>
              <a:ext cx="137075" cy="35475"/>
            </a:xfrm>
            <a:custGeom>
              <a:avLst/>
              <a:gdLst/>
              <a:ahLst/>
              <a:cxnLst/>
              <a:rect l="l" t="t" r="r" b="b"/>
              <a:pathLst>
                <a:path w="5483" h="1419" extrusionOk="0">
                  <a:moveTo>
                    <a:pt x="1009" y="1"/>
                  </a:moveTo>
                  <a:cubicBezTo>
                    <a:pt x="473" y="1"/>
                    <a:pt x="1" y="473"/>
                    <a:pt x="1" y="1072"/>
                  </a:cubicBezTo>
                  <a:lnTo>
                    <a:pt x="1" y="1419"/>
                  </a:lnTo>
                  <a:lnTo>
                    <a:pt x="5482" y="1419"/>
                  </a:lnTo>
                  <a:lnTo>
                    <a:pt x="5482" y="1072"/>
                  </a:lnTo>
                  <a:lnTo>
                    <a:pt x="5451" y="1072"/>
                  </a:lnTo>
                  <a:cubicBezTo>
                    <a:pt x="5451" y="505"/>
                    <a:pt x="5010" y="1"/>
                    <a:pt x="444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52" name="Google Shape;9852;p84"/>
            <p:cNvSpPr/>
            <p:nvPr/>
          </p:nvSpPr>
          <p:spPr>
            <a:xfrm>
              <a:off x="-35481425" y="4073975"/>
              <a:ext cx="136275" cy="85875"/>
            </a:xfrm>
            <a:custGeom>
              <a:avLst/>
              <a:gdLst/>
              <a:ahLst/>
              <a:cxnLst/>
              <a:rect l="l" t="t" r="r" b="b"/>
              <a:pathLst>
                <a:path w="5451" h="3435" extrusionOk="0">
                  <a:moveTo>
                    <a:pt x="1" y="0"/>
                  </a:moveTo>
                  <a:lnTo>
                    <a:pt x="1" y="3434"/>
                  </a:lnTo>
                  <a:lnTo>
                    <a:pt x="5451" y="3434"/>
                  </a:lnTo>
                  <a:lnTo>
                    <a:pt x="545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53" name="Google Shape;9853;p84"/>
            <p:cNvSpPr/>
            <p:nvPr/>
          </p:nvSpPr>
          <p:spPr>
            <a:xfrm>
              <a:off x="-35481425" y="4176350"/>
              <a:ext cx="136275" cy="34675"/>
            </a:xfrm>
            <a:custGeom>
              <a:avLst/>
              <a:gdLst/>
              <a:ahLst/>
              <a:cxnLst/>
              <a:rect l="l" t="t" r="r" b="b"/>
              <a:pathLst>
                <a:path w="5451" h="1387" extrusionOk="0">
                  <a:moveTo>
                    <a:pt x="1" y="1"/>
                  </a:moveTo>
                  <a:lnTo>
                    <a:pt x="1" y="347"/>
                  </a:lnTo>
                  <a:cubicBezTo>
                    <a:pt x="1" y="946"/>
                    <a:pt x="410" y="1387"/>
                    <a:pt x="1009" y="1387"/>
                  </a:cubicBezTo>
                  <a:lnTo>
                    <a:pt x="4443" y="1387"/>
                  </a:lnTo>
                  <a:cubicBezTo>
                    <a:pt x="4978" y="1387"/>
                    <a:pt x="5451" y="914"/>
                    <a:pt x="5451" y="347"/>
                  </a:cubicBezTo>
                  <a:lnTo>
                    <a:pt x="545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54" name="Google Shape;9854;p84"/>
            <p:cNvSpPr/>
            <p:nvPr/>
          </p:nvSpPr>
          <p:spPr>
            <a:xfrm>
              <a:off x="-35327050" y="3919600"/>
              <a:ext cx="137075" cy="33875"/>
            </a:xfrm>
            <a:custGeom>
              <a:avLst/>
              <a:gdLst/>
              <a:ahLst/>
              <a:cxnLst/>
              <a:rect l="l" t="t" r="r" b="b"/>
              <a:pathLst>
                <a:path w="5483" h="1355" extrusionOk="0">
                  <a:moveTo>
                    <a:pt x="1009" y="0"/>
                  </a:moveTo>
                  <a:cubicBezTo>
                    <a:pt x="473" y="0"/>
                    <a:pt x="1" y="473"/>
                    <a:pt x="1" y="1008"/>
                  </a:cubicBezTo>
                  <a:lnTo>
                    <a:pt x="1" y="1355"/>
                  </a:lnTo>
                  <a:lnTo>
                    <a:pt x="5482" y="1355"/>
                  </a:lnTo>
                  <a:lnTo>
                    <a:pt x="5482" y="1008"/>
                  </a:lnTo>
                  <a:cubicBezTo>
                    <a:pt x="5482" y="473"/>
                    <a:pt x="5010" y="0"/>
                    <a:pt x="444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55" name="Google Shape;9855;p84"/>
            <p:cNvSpPr/>
            <p:nvPr/>
          </p:nvSpPr>
          <p:spPr>
            <a:xfrm>
              <a:off x="-35327825" y="3970800"/>
              <a:ext cx="136275" cy="85875"/>
            </a:xfrm>
            <a:custGeom>
              <a:avLst/>
              <a:gdLst/>
              <a:ahLst/>
              <a:cxnLst/>
              <a:rect l="l" t="t" r="r" b="b"/>
              <a:pathLst>
                <a:path w="5451" h="3435" extrusionOk="0">
                  <a:moveTo>
                    <a:pt x="0" y="0"/>
                  </a:moveTo>
                  <a:lnTo>
                    <a:pt x="0" y="3434"/>
                  </a:lnTo>
                  <a:lnTo>
                    <a:pt x="5450" y="3434"/>
                  </a:lnTo>
                  <a:lnTo>
                    <a:pt x="545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56" name="Google Shape;9856;p84"/>
            <p:cNvSpPr/>
            <p:nvPr/>
          </p:nvSpPr>
          <p:spPr>
            <a:xfrm>
              <a:off x="-35327825" y="4073975"/>
              <a:ext cx="136275" cy="35450"/>
            </a:xfrm>
            <a:custGeom>
              <a:avLst/>
              <a:gdLst/>
              <a:ahLst/>
              <a:cxnLst/>
              <a:rect l="l" t="t" r="r" b="b"/>
              <a:pathLst>
                <a:path w="5451" h="1418" extrusionOk="0">
                  <a:moveTo>
                    <a:pt x="0" y="0"/>
                  </a:moveTo>
                  <a:lnTo>
                    <a:pt x="0" y="347"/>
                  </a:lnTo>
                  <a:cubicBezTo>
                    <a:pt x="0" y="914"/>
                    <a:pt x="473" y="1418"/>
                    <a:pt x="1008" y="1418"/>
                  </a:cubicBezTo>
                  <a:lnTo>
                    <a:pt x="4442" y="1418"/>
                  </a:lnTo>
                  <a:cubicBezTo>
                    <a:pt x="4978" y="1418"/>
                    <a:pt x="5450" y="945"/>
                    <a:pt x="5450" y="347"/>
                  </a:cubicBezTo>
                  <a:lnTo>
                    <a:pt x="545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857" name="Google Shape;9857;p84"/>
          <p:cNvGrpSpPr/>
          <p:nvPr/>
        </p:nvGrpSpPr>
        <p:grpSpPr>
          <a:xfrm>
            <a:off x="4707548" y="2044576"/>
            <a:ext cx="476624" cy="470233"/>
            <a:chOff x="-33645475" y="3228075"/>
            <a:chExt cx="294600" cy="290650"/>
          </a:xfrm>
        </p:grpSpPr>
        <p:sp>
          <p:nvSpPr>
            <p:cNvPr id="9858" name="Google Shape;9858;p84"/>
            <p:cNvSpPr/>
            <p:nvPr/>
          </p:nvSpPr>
          <p:spPr>
            <a:xfrm>
              <a:off x="-33456450" y="3261925"/>
              <a:ext cx="84300" cy="85100"/>
            </a:xfrm>
            <a:custGeom>
              <a:avLst/>
              <a:gdLst/>
              <a:ahLst/>
              <a:cxnLst/>
              <a:rect l="l" t="t" r="r" b="b"/>
              <a:pathLst>
                <a:path w="3372" h="3404" extrusionOk="0">
                  <a:moveTo>
                    <a:pt x="347" y="1"/>
                  </a:moveTo>
                  <a:cubicBezTo>
                    <a:pt x="158" y="1"/>
                    <a:pt x="1" y="158"/>
                    <a:pt x="1" y="347"/>
                  </a:cubicBezTo>
                  <a:cubicBezTo>
                    <a:pt x="1" y="536"/>
                    <a:pt x="158" y="694"/>
                    <a:pt x="347" y="694"/>
                  </a:cubicBezTo>
                  <a:lnTo>
                    <a:pt x="1009" y="694"/>
                  </a:lnTo>
                  <a:cubicBezTo>
                    <a:pt x="1576" y="694"/>
                    <a:pt x="2049" y="1166"/>
                    <a:pt x="2049" y="1733"/>
                  </a:cubicBezTo>
                  <a:lnTo>
                    <a:pt x="2049" y="2269"/>
                  </a:lnTo>
                  <a:lnTo>
                    <a:pt x="1923" y="2175"/>
                  </a:lnTo>
                  <a:cubicBezTo>
                    <a:pt x="1860" y="2112"/>
                    <a:pt x="1773" y="2080"/>
                    <a:pt x="1686" y="2080"/>
                  </a:cubicBezTo>
                  <a:cubicBezTo>
                    <a:pt x="1600" y="2080"/>
                    <a:pt x="1513" y="2112"/>
                    <a:pt x="1450" y="2175"/>
                  </a:cubicBezTo>
                  <a:cubicBezTo>
                    <a:pt x="1324" y="2269"/>
                    <a:pt x="1324" y="2521"/>
                    <a:pt x="1450" y="2647"/>
                  </a:cubicBezTo>
                  <a:lnTo>
                    <a:pt x="2112" y="3309"/>
                  </a:lnTo>
                  <a:cubicBezTo>
                    <a:pt x="2175" y="3372"/>
                    <a:pt x="2269" y="3403"/>
                    <a:pt x="2360" y="3403"/>
                  </a:cubicBezTo>
                  <a:cubicBezTo>
                    <a:pt x="2450" y="3403"/>
                    <a:pt x="2537" y="3372"/>
                    <a:pt x="2584" y="3309"/>
                  </a:cubicBezTo>
                  <a:lnTo>
                    <a:pt x="3277" y="2647"/>
                  </a:lnTo>
                  <a:cubicBezTo>
                    <a:pt x="3372" y="2521"/>
                    <a:pt x="3372" y="2269"/>
                    <a:pt x="3277" y="2175"/>
                  </a:cubicBezTo>
                  <a:cubicBezTo>
                    <a:pt x="3214" y="2112"/>
                    <a:pt x="3120" y="2080"/>
                    <a:pt x="3029" y="2080"/>
                  </a:cubicBezTo>
                  <a:cubicBezTo>
                    <a:pt x="2939" y="2080"/>
                    <a:pt x="2852" y="2112"/>
                    <a:pt x="2805" y="2175"/>
                  </a:cubicBezTo>
                  <a:lnTo>
                    <a:pt x="2679" y="2269"/>
                  </a:lnTo>
                  <a:lnTo>
                    <a:pt x="2679" y="1733"/>
                  </a:lnTo>
                  <a:cubicBezTo>
                    <a:pt x="2742" y="788"/>
                    <a:pt x="1954" y="1"/>
                    <a:pt x="100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59" name="Google Shape;9859;p84"/>
            <p:cNvSpPr/>
            <p:nvPr/>
          </p:nvSpPr>
          <p:spPr>
            <a:xfrm>
              <a:off x="-33575375" y="3433625"/>
              <a:ext cx="85075" cy="85100"/>
            </a:xfrm>
            <a:custGeom>
              <a:avLst/>
              <a:gdLst/>
              <a:ahLst/>
              <a:cxnLst/>
              <a:rect l="l" t="t" r="r" b="b"/>
              <a:pathLst>
                <a:path w="3403" h="3404" extrusionOk="0">
                  <a:moveTo>
                    <a:pt x="1013" y="1"/>
                  </a:moveTo>
                  <a:cubicBezTo>
                    <a:pt x="922" y="1"/>
                    <a:pt x="835" y="32"/>
                    <a:pt x="788" y="95"/>
                  </a:cubicBezTo>
                  <a:lnTo>
                    <a:pt x="127" y="757"/>
                  </a:lnTo>
                  <a:cubicBezTo>
                    <a:pt x="1" y="883"/>
                    <a:pt x="1" y="1135"/>
                    <a:pt x="127" y="1229"/>
                  </a:cubicBezTo>
                  <a:cubicBezTo>
                    <a:pt x="174" y="1292"/>
                    <a:pt x="260" y="1324"/>
                    <a:pt x="351" y="1324"/>
                  </a:cubicBezTo>
                  <a:cubicBezTo>
                    <a:pt x="442" y="1324"/>
                    <a:pt x="536" y="1292"/>
                    <a:pt x="599" y="1229"/>
                  </a:cubicBezTo>
                  <a:lnTo>
                    <a:pt x="694" y="1135"/>
                  </a:lnTo>
                  <a:lnTo>
                    <a:pt x="694" y="1671"/>
                  </a:lnTo>
                  <a:cubicBezTo>
                    <a:pt x="694" y="2616"/>
                    <a:pt x="1450" y="3372"/>
                    <a:pt x="2395" y="3372"/>
                  </a:cubicBezTo>
                  <a:lnTo>
                    <a:pt x="3057" y="3372"/>
                  </a:lnTo>
                  <a:lnTo>
                    <a:pt x="3057" y="3403"/>
                  </a:lnTo>
                  <a:cubicBezTo>
                    <a:pt x="3246" y="3403"/>
                    <a:pt x="3403" y="3246"/>
                    <a:pt x="3403" y="3057"/>
                  </a:cubicBezTo>
                  <a:cubicBezTo>
                    <a:pt x="3403" y="2868"/>
                    <a:pt x="3246" y="2710"/>
                    <a:pt x="3057" y="2710"/>
                  </a:cubicBezTo>
                  <a:lnTo>
                    <a:pt x="2363" y="2710"/>
                  </a:lnTo>
                  <a:cubicBezTo>
                    <a:pt x="1796" y="2710"/>
                    <a:pt x="1324" y="2238"/>
                    <a:pt x="1324" y="1671"/>
                  </a:cubicBezTo>
                  <a:lnTo>
                    <a:pt x="1324" y="1135"/>
                  </a:lnTo>
                  <a:lnTo>
                    <a:pt x="1450" y="1229"/>
                  </a:lnTo>
                  <a:cubicBezTo>
                    <a:pt x="1513" y="1292"/>
                    <a:pt x="1599" y="1324"/>
                    <a:pt x="1686" y="1324"/>
                  </a:cubicBezTo>
                  <a:cubicBezTo>
                    <a:pt x="1773" y="1324"/>
                    <a:pt x="1859" y="1292"/>
                    <a:pt x="1922" y="1229"/>
                  </a:cubicBezTo>
                  <a:cubicBezTo>
                    <a:pt x="2048" y="1135"/>
                    <a:pt x="2048" y="883"/>
                    <a:pt x="1922" y="757"/>
                  </a:cubicBezTo>
                  <a:lnTo>
                    <a:pt x="1261" y="95"/>
                  </a:lnTo>
                  <a:cubicBezTo>
                    <a:pt x="1198" y="32"/>
                    <a:pt x="1103" y="1"/>
                    <a:pt x="101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60" name="Google Shape;9860;p84"/>
            <p:cNvSpPr/>
            <p:nvPr/>
          </p:nvSpPr>
          <p:spPr>
            <a:xfrm>
              <a:off x="-33645475" y="3228075"/>
              <a:ext cx="206375" cy="153600"/>
            </a:xfrm>
            <a:custGeom>
              <a:avLst/>
              <a:gdLst/>
              <a:ahLst/>
              <a:cxnLst/>
              <a:rect l="l" t="t" r="r" b="b"/>
              <a:pathLst>
                <a:path w="8255" h="6144" extrusionOk="0">
                  <a:moveTo>
                    <a:pt x="4191" y="0"/>
                  </a:moveTo>
                  <a:cubicBezTo>
                    <a:pt x="2300" y="0"/>
                    <a:pt x="757" y="1544"/>
                    <a:pt x="757" y="3434"/>
                  </a:cubicBezTo>
                  <a:lnTo>
                    <a:pt x="757" y="3529"/>
                  </a:lnTo>
                  <a:cubicBezTo>
                    <a:pt x="347" y="3686"/>
                    <a:pt x="95" y="4033"/>
                    <a:pt x="95" y="4474"/>
                  </a:cubicBezTo>
                  <a:lnTo>
                    <a:pt x="95" y="5135"/>
                  </a:lnTo>
                  <a:cubicBezTo>
                    <a:pt x="1" y="5671"/>
                    <a:pt x="473" y="6143"/>
                    <a:pt x="1009" y="6143"/>
                  </a:cubicBezTo>
                  <a:cubicBezTo>
                    <a:pt x="1135" y="6143"/>
                    <a:pt x="1261" y="6112"/>
                    <a:pt x="1387" y="6080"/>
                  </a:cubicBezTo>
                  <a:lnTo>
                    <a:pt x="1387" y="3403"/>
                  </a:lnTo>
                  <a:cubicBezTo>
                    <a:pt x="1387" y="1890"/>
                    <a:pt x="2647" y="630"/>
                    <a:pt x="4128" y="630"/>
                  </a:cubicBezTo>
                  <a:cubicBezTo>
                    <a:pt x="5640" y="630"/>
                    <a:pt x="6900" y="1890"/>
                    <a:pt x="6900" y="3403"/>
                  </a:cubicBezTo>
                  <a:lnTo>
                    <a:pt x="6900" y="6080"/>
                  </a:lnTo>
                  <a:cubicBezTo>
                    <a:pt x="6995" y="6112"/>
                    <a:pt x="7121" y="6143"/>
                    <a:pt x="7247" y="6143"/>
                  </a:cubicBezTo>
                  <a:cubicBezTo>
                    <a:pt x="7782" y="6143"/>
                    <a:pt x="8255" y="5671"/>
                    <a:pt x="8255" y="5135"/>
                  </a:cubicBezTo>
                  <a:lnTo>
                    <a:pt x="8255" y="4474"/>
                  </a:lnTo>
                  <a:cubicBezTo>
                    <a:pt x="8255" y="4033"/>
                    <a:pt x="8003" y="3623"/>
                    <a:pt x="7593" y="3529"/>
                  </a:cubicBezTo>
                  <a:lnTo>
                    <a:pt x="7593" y="3434"/>
                  </a:lnTo>
                  <a:cubicBezTo>
                    <a:pt x="7593" y="1544"/>
                    <a:pt x="6050" y="0"/>
                    <a:pt x="419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61" name="Google Shape;9861;p84"/>
            <p:cNvSpPr/>
            <p:nvPr/>
          </p:nvSpPr>
          <p:spPr>
            <a:xfrm>
              <a:off x="-33593500" y="3279250"/>
              <a:ext cx="104775" cy="52275"/>
            </a:xfrm>
            <a:custGeom>
              <a:avLst/>
              <a:gdLst/>
              <a:ahLst/>
              <a:cxnLst/>
              <a:rect l="l" t="t" r="r" b="b"/>
              <a:pathLst>
                <a:path w="4191" h="2091" extrusionOk="0">
                  <a:moveTo>
                    <a:pt x="1734" y="1"/>
                  </a:moveTo>
                  <a:cubicBezTo>
                    <a:pt x="789" y="1"/>
                    <a:pt x="1" y="757"/>
                    <a:pt x="1" y="1702"/>
                  </a:cubicBezTo>
                  <a:lnTo>
                    <a:pt x="1" y="2049"/>
                  </a:lnTo>
                  <a:lnTo>
                    <a:pt x="1230" y="2049"/>
                  </a:lnTo>
                  <a:cubicBezTo>
                    <a:pt x="1545" y="2049"/>
                    <a:pt x="1891" y="2049"/>
                    <a:pt x="2017" y="1986"/>
                  </a:cubicBezTo>
                  <a:cubicBezTo>
                    <a:pt x="2049" y="1954"/>
                    <a:pt x="2080" y="1828"/>
                    <a:pt x="2080" y="1734"/>
                  </a:cubicBezTo>
                  <a:cubicBezTo>
                    <a:pt x="2080" y="1545"/>
                    <a:pt x="2238" y="1387"/>
                    <a:pt x="2458" y="1387"/>
                  </a:cubicBezTo>
                  <a:cubicBezTo>
                    <a:pt x="2647" y="1387"/>
                    <a:pt x="2805" y="1545"/>
                    <a:pt x="2805" y="1734"/>
                  </a:cubicBezTo>
                  <a:cubicBezTo>
                    <a:pt x="2805" y="1828"/>
                    <a:pt x="2805" y="1954"/>
                    <a:pt x="2868" y="1986"/>
                  </a:cubicBezTo>
                  <a:cubicBezTo>
                    <a:pt x="2942" y="2059"/>
                    <a:pt x="3091" y="2090"/>
                    <a:pt x="3266" y="2090"/>
                  </a:cubicBezTo>
                  <a:cubicBezTo>
                    <a:pt x="3389" y="2090"/>
                    <a:pt x="3525" y="2075"/>
                    <a:pt x="3656" y="2049"/>
                  </a:cubicBezTo>
                  <a:lnTo>
                    <a:pt x="4191" y="2049"/>
                  </a:lnTo>
                  <a:lnTo>
                    <a:pt x="4191" y="1702"/>
                  </a:lnTo>
                  <a:lnTo>
                    <a:pt x="4128" y="1702"/>
                  </a:lnTo>
                  <a:cubicBezTo>
                    <a:pt x="4128" y="757"/>
                    <a:pt x="3340" y="1"/>
                    <a:pt x="239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62" name="Google Shape;9862;p84"/>
            <p:cNvSpPr/>
            <p:nvPr/>
          </p:nvSpPr>
          <p:spPr>
            <a:xfrm>
              <a:off x="-33593500" y="3341475"/>
              <a:ext cx="104775" cy="74075"/>
            </a:xfrm>
            <a:custGeom>
              <a:avLst/>
              <a:gdLst/>
              <a:ahLst/>
              <a:cxnLst/>
              <a:rect l="l" t="t" r="r" b="b"/>
              <a:pathLst>
                <a:path w="4191" h="2963" extrusionOk="0">
                  <a:moveTo>
                    <a:pt x="2395" y="1"/>
                  </a:moveTo>
                  <a:cubicBezTo>
                    <a:pt x="2080" y="253"/>
                    <a:pt x="1671" y="253"/>
                    <a:pt x="1230" y="253"/>
                  </a:cubicBezTo>
                  <a:lnTo>
                    <a:pt x="1" y="253"/>
                  </a:lnTo>
                  <a:lnTo>
                    <a:pt x="1" y="914"/>
                  </a:lnTo>
                  <a:cubicBezTo>
                    <a:pt x="1" y="2049"/>
                    <a:pt x="946" y="2962"/>
                    <a:pt x="2112" y="2962"/>
                  </a:cubicBezTo>
                  <a:cubicBezTo>
                    <a:pt x="3246" y="2962"/>
                    <a:pt x="4191" y="2049"/>
                    <a:pt x="4191" y="914"/>
                  </a:cubicBezTo>
                  <a:lnTo>
                    <a:pt x="4191" y="253"/>
                  </a:lnTo>
                  <a:lnTo>
                    <a:pt x="3466" y="253"/>
                  </a:lnTo>
                  <a:cubicBezTo>
                    <a:pt x="3088" y="253"/>
                    <a:pt x="2679" y="190"/>
                    <a:pt x="239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63" name="Google Shape;9863;p84"/>
            <p:cNvSpPr/>
            <p:nvPr/>
          </p:nvSpPr>
          <p:spPr>
            <a:xfrm>
              <a:off x="-33455650" y="3381650"/>
              <a:ext cx="104775" cy="52250"/>
            </a:xfrm>
            <a:custGeom>
              <a:avLst/>
              <a:gdLst/>
              <a:ahLst/>
              <a:cxnLst/>
              <a:rect l="l" t="t" r="r" b="b"/>
              <a:pathLst>
                <a:path w="4191" h="2090" extrusionOk="0">
                  <a:moveTo>
                    <a:pt x="1702" y="0"/>
                  </a:moveTo>
                  <a:cubicBezTo>
                    <a:pt x="756" y="0"/>
                    <a:pt x="0" y="757"/>
                    <a:pt x="0" y="1702"/>
                  </a:cubicBezTo>
                  <a:lnTo>
                    <a:pt x="0" y="2048"/>
                  </a:lnTo>
                  <a:lnTo>
                    <a:pt x="1229" y="2048"/>
                  </a:lnTo>
                  <a:cubicBezTo>
                    <a:pt x="1544" y="2048"/>
                    <a:pt x="1891" y="2048"/>
                    <a:pt x="2017" y="1985"/>
                  </a:cubicBezTo>
                  <a:cubicBezTo>
                    <a:pt x="2048" y="1954"/>
                    <a:pt x="2080" y="1828"/>
                    <a:pt x="2080" y="1733"/>
                  </a:cubicBezTo>
                  <a:cubicBezTo>
                    <a:pt x="2080" y="1544"/>
                    <a:pt x="2237" y="1387"/>
                    <a:pt x="2458" y="1387"/>
                  </a:cubicBezTo>
                  <a:cubicBezTo>
                    <a:pt x="2647" y="1387"/>
                    <a:pt x="2804" y="1544"/>
                    <a:pt x="2804" y="1733"/>
                  </a:cubicBezTo>
                  <a:cubicBezTo>
                    <a:pt x="2804" y="1828"/>
                    <a:pt x="2804" y="1954"/>
                    <a:pt x="2867" y="1985"/>
                  </a:cubicBezTo>
                  <a:cubicBezTo>
                    <a:pt x="2941" y="2059"/>
                    <a:pt x="3091" y="2090"/>
                    <a:pt x="3265" y="2090"/>
                  </a:cubicBezTo>
                  <a:cubicBezTo>
                    <a:pt x="3388" y="2090"/>
                    <a:pt x="3524" y="2074"/>
                    <a:pt x="3655" y="2048"/>
                  </a:cubicBezTo>
                  <a:lnTo>
                    <a:pt x="4190" y="2048"/>
                  </a:lnTo>
                  <a:lnTo>
                    <a:pt x="4190" y="1702"/>
                  </a:lnTo>
                  <a:cubicBezTo>
                    <a:pt x="4096" y="757"/>
                    <a:pt x="3308" y="0"/>
                    <a:pt x="236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64" name="Google Shape;9864;p84"/>
            <p:cNvSpPr/>
            <p:nvPr/>
          </p:nvSpPr>
          <p:spPr>
            <a:xfrm>
              <a:off x="-33456450" y="3443875"/>
              <a:ext cx="102425" cy="74850"/>
            </a:xfrm>
            <a:custGeom>
              <a:avLst/>
              <a:gdLst/>
              <a:ahLst/>
              <a:cxnLst/>
              <a:rect l="l" t="t" r="r" b="b"/>
              <a:pathLst>
                <a:path w="4097" h="2994" extrusionOk="0">
                  <a:moveTo>
                    <a:pt x="2395" y="0"/>
                  </a:moveTo>
                  <a:cubicBezTo>
                    <a:pt x="2080" y="252"/>
                    <a:pt x="1639" y="252"/>
                    <a:pt x="1230" y="252"/>
                  </a:cubicBezTo>
                  <a:lnTo>
                    <a:pt x="1" y="252"/>
                  </a:lnTo>
                  <a:lnTo>
                    <a:pt x="1" y="914"/>
                  </a:lnTo>
                  <a:cubicBezTo>
                    <a:pt x="1" y="2048"/>
                    <a:pt x="914" y="2993"/>
                    <a:pt x="2049" y="2993"/>
                  </a:cubicBezTo>
                  <a:cubicBezTo>
                    <a:pt x="3183" y="2993"/>
                    <a:pt x="4096" y="2048"/>
                    <a:pt x="4096" y="914"/>
                  </a:cubicBezTo>
                  <a:lnTo>
                    <a:pt x="4096" y="252"/>
                  </a:lnTo>
                  <a:lnTo>
                    <a:pt x="3435" y="252"/>
                  </a:lnTo>
                  <a:cubicBezTo>
                    <a:pt x="3025" y="252"/>
                    <a:pt x="2679" y="189"/>
                    <a:pt x="239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865" name="Google Shape;9865;p84"/>
          <p:cNvGrpSpPr/>
          <p:nvPr/>
        </p:nvGrpSpPr>
        <p:grpSpPr>
          <a:xfrm>
            <a:off x="4708841" y="2631355"/>
            <a:ext cx="474035" cy="472781"/>
            <a:chOff x="-33646250" y="3586425"/>
            <a:chExt cx="293000" cy="292225"/>
          </a:xfrm>
        </p:grpSpPr>
        <p:sp>
          <p:nvSpPr>
            <p:cNvPr id="9866" name="Google Shape;9866;p84"/>
            <p:cNvSpPr/>
            <p:nvPr/>
          </p:nvSpPr>
          <p:spPr>
            <a:xfrm>
              <a:off x="-33646250" y="3739225"/>
              <a:ext cx="141775" cy="139425"/>
            </a:xfrm>
            <a:custGeom>
              <a:avLst/>
              <a:gdLst/>
              <a:ahLst/>
              <a:cxnLst/>
              <a:rect l="l" t="t" r="r" b="b"/>
              <a:pathLst>
                <a:path w="5671" h="5577" extrusionOk="0">
                  <a:moveTo>
                    <a:pt x="4190" y="1"/>
                  </a:moveTo>
                  <a:cubicBezTo>
                    <a:pt x="4001" y="316"/>
                    <a:pt x="3970" y="725"/>
                    <a:pt x="4127" y="1040"/>
                  </a:cubicBezTo>
                  <a:lnTo>
                    <a:pt x="3497" y="1670"/>
                  </a:lnTo>
                  <a:cubicBezTo>
                    <a:pt x="3345" y="1589"/>
                    <a:pt x="3194" y="1550"/>
                    <a:pt x="3047" y="1550"/>
                  </a:cubicBezTo>
                  <a:cubicBezTo>
                    <a:pt x="2797" y="1550"/>
                    <a:pt x="2561" y="1661"/>
                    <a:pt x="2363" y="1859"/>
                  </a:cubicBezTo>
                  <a:lnTo>
                    <a:pt x="378" y="3813"/>
                  </a:lnTo>
                  <a:cubicBezTo>
                    <a:pt x="0" y="4222"/>
                    <a:pt x="0" y="4884"/>
                    <a:pt x="378" y="5293"/>
                  </a:cubicBezTo>
                  <a:cubicBezTo>
                    <a:pt x="583" y="5482"/>
                    <a:pt x="851" y="5577"/>
                    <a:pt x="1115" y="5577"/>
                  </a:cubicBezTo>
                  <a:cubicBezTo>
                    <a:pt x="1378" y="5577"/>
                    <a:pt x="1638" y="5482"/>
                    <a:pt x="1827" y="5293"/>
                  </a:cubicBezTo>
                  <a:lnTo>
                    <a:pt x="3812" y="3309"/>
                  </a:lnTo>
                  <a:cubicBezTo>
                    <a:pt x="4096" y="3025"/>
                    <a:pt x="4190" y="2553"/>
                    <a:pt x="4001" y="2143"/>
                  </a:cubicBezTo>
                  <a:lnTo>
                    <a:pt x="4631" y="1513"/>
                  </a:lnTo>
                  <a:cubicBezTo>
                    <a:pt x="4789" y="1576"/>
                    <a:pt x="4915" y="1607"/>
                    <a:pt x="5072" y="1607"/>
                  </a:cubicBezTo>
                  <a:cubicBezTo>
                    <a:pt x="5261" y="1607"/>
                    <a:pt x="5450" y="1544"/>
                    <a:pt x="5671" y="1418"/>
                  </a:cubicBezTo>
                  <a:cubicBezTo>
                    <a:pt x="5041" y="1040"/>
                    <a:pt x="4568" y="568"/>
                    <a:pt x="419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67" name="Google Shape;9867;p84"/>
            <p:cNvSpPr/>
            <p:nvPr/>
          </p:nvSpPr>
          <p:spPr>
            <a:xfrm>
              <a:off x="-33541500" y="3586425"/>
              <a:ext cx="188250" cy="187475"/>
            </a:xfrm>
            <a:custGeom>
              <a:avLst/>
              <a:gdLst/>
              <a:ahLst/>
              <a:cxnLst/>
              <a:rect l="l" t="t" r="r" b="b"/>
              <a:pathLst>
                <a:path w="7530" h="7499" extrusionOk="0">
                  <a:moveTo>
                    <a:pt x="3718" y="1387"/>
                  </a:moveTo>
                  <a:cubicBezTo>
                    <a:pt x="4253" y="1387"/>
                    <a:pt x="4726" y="1859"/>
                    <a:pt x="4726" y="2427"/>
                  </a:cubicBezTo>
                  <a:cubicBezTo>
                    <a:pt x="4789" y="2805"/>
                    <a:pt x="4505" y="3214"/>
                    <a:pt x="4096" y="3372"/>
                  </a:cubicBezTo>
                  <a:lnTo>
                    <a:pt x="4096" y="3750"/>
                  </a:lnTo>
                  <a:cubicBezTo>
                    <a:pt x="4096" y="3939"/>
                    <a:pt x="3938" y="4096"/>
                    <a:pt x="3749" y="4096"/>
                  </a:cubicBezTo>
                  <a:cubicBezTo>
                    <a:pt x="3560" y="4096"/>
                    <a:pt x="3403" y="3939"/>
                    <a:pt x="3403" y="3750"/>
                  </a:cubicBezTo>
                  <a:lnTo>
                    <a:pt x="3403" y="3372"/>
                  </a:lnTo>
                  <a:cubicBezTo>
                    <a:pt x="3403" y="3088"/>
                    <a:pt x="3592" y="2805"/>
                    <a:pt x="3875" y="2742"/>
                  </a:cubicBezTo>
                  <a:cubicBezTo>
                    <a:pt x="4001" y="2679"/>
                    <a:pt x="4096" y="2521"/>
                    <a:pt x="4096" y="2427"/>
                  </a:cubicBezTo>
                  <a:cubicBezTo>
                    <a:pt x="4096" y="2206"/>
                    <a:pt x="3938" y="2049"/>
                    <a:pt x="3749" y="2049"/>
                  </a:cubicBezTo>
                  <a:cubicBezTo>
                    <a:pt x="3560" y="2049"/>
                    <a:pt x="3403" y="2206"/>
                    <a:pt x="3403" y="2427"/>
                  </a:cubicBezTo>
                  <a:cubicBezTo>
                    <a:pt x="3403" y="2616"/>
                    <a:pt x="3245" y="2773"/>
                    <a:pt x="3056" y="2773"/>
                  </a:cubicBezTo>
                  <a:cubicBezTo>
                    <a:pt x="2836" y="2773"/>
                    <a:pt x="2678" y="2616"/>
                    <a:pt x="2678" y="2427"/>
                  </a:cubicBezTo>
                  <a:cubicBezTo>
                    <a:pt x="2678" y="1859"/>
                    <a:pt x="3151" y="1387"/>
                    <a:pt x="3718" y="1387"/>
                  </a:cubicBezTo>
                  <a:close/>
                  <a:moveTo>
                    <a:pt x="3749" y="4726"/>
                  </a:moveTo>
                  <a:cubicBezTo>
                    <a:pt x="3938" y="4726"/>
                    <a:pt x="4096" y="4884"/>
                    <a:pt x="4096" y="5104"/>
                  </a:cubicBezTo>
                  <a:cubicBezTo>
                    <a:pt x="4096" y="5294"/>
                    <a:pt x="3938" y="5451"/>
                    <a:pt x="3749" y="5451"/>
                  </a:cubicBezTo>
                  <a:cubicBezTo>
                    <a:pt x="3560" y="5451"/>
                    <a:pt x="3403" y="5294"/>
                    <a:pt x="3403" y="5104"/>
                  </a:cubicBezTo>
                  <a:cubicBezTo>
                    <a:pt x="3403" y="4884"/>
                    <a:pt x="3560" y="4726"/>
                    <a:pt x="3749" y="4726"/>
                  </a:cubicBezTo>
                  <a:close/>
                  <a:moveTo>
                    <a:pt x="3749" y="1"/>
                  </a:moveTo>
                  <a:cubicBezTo>
                    <a:pt x="1670" y="1"/>
                    <a:pt x="0" y="1702"/>
                    <a:pt x="0" y="3750"/>
                  </a:cubicBezTo>
                  <a:cubicBezTo>
                    <a:pt x="0" y="5829"/>
                    <a:pt x="1702" y="7499"/>
                    <a:pt x="3749" y="7499"/>
                  </a:cubicBezTo>
                  <a:cubicBezTo>
                    <a:pt x="5829" y="7499"/>
                    <a:pt x="7498" y="5798"/>
                    <a:pt x="7498" y="3750"/>
                  </a:cubicBezTo>
                  <a:cubicBezTo>
                    <a:pt x="7530" y="1670"/>
                    <a:pt x="5829" y="1"/>
                    <a:pt x="374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868" name="Google Shape;9868;p84"/>
          <p:cNvGrpSpPr/>
          <p:nvPr/>
        </p:nvGrpSpPr>
        <p:grpSpPr>
          <a:xfrm>
            <a:off x="4709468" y="3211159"/>
            <a:ext cx="472781" cy="474076"/>
            <a:chOff x="-33645475" y="3944800"/>
            <a:chExt cx="292225" cy="293025"/>
          </a:xfrm>
        </p:grpSpPr>
        <p:sp>
          <p:nvSpPr>
            <p:cNvPr id="9869" name="Google Shape;9869;p84"/>
            <p:cNvSpPr/>
            <p:nvPr/>
          </p:nvSpPr>
          <p:spPr>
            <a:xfrm>
              <a:off x="-33549375" y="3944800"/>
              <a:ext cx="98475" cy="70900"/>
            </a:xfrm>
            <a:custGeom>
              <a:avLst/>
              <a:gdLst/>
              <a:ahLst/>
              <a:cxnLst/>
              <a:rect l="l" t="t" r="r" b="b"/>
              <a:pathLst>
                <a:path w="3939" h="2836" extrusionOk="0">
                  <a:moveTo>
                    <a:pt x="1985" y="0"/>
                  </a:moveTo>
                  <a:cubicBezTo>
                    <a:pt x="1260" y="0"/>
                    <a:pt x="473" y="946"/>
                    <a:pt x="0" y="2521"/>
                  </a:cubicBezTo>
                  <a:cubicBezTo>
                    <a:pt x="158" y="2615"/>
                    <a:pt x="284" y="2710"/>
                    <a:pt x="410" y="2836"/>
                  </a:cubicBezTo>
                  <a:cubicBezTo>
                    <a:pt x="914" y="2773"/>
                    <a:pt x="1481" y="2773"/>
                    <a:pt x="1985" y="2773"/>
                  </a:cubicBezTo>
                  <a:cubicBezTo>
                    <a:pt x="2489" y="2773"/>
                    <a:pt x="3056" y="2804"/>
                    <a:pt x="3560" y="2836"/>
                  </a:cubicBezTo>
                  <a:cubicBezTo>
                    <a:pt x="3623" y="2678"/>
                    <a:pt x="3781" y="2584"/>
                    <a:pt x="3938" y="2521"/>
                  </a:cubicBezTo>
                  <a:cubicBezTo>
                    <a:pt x="3529" y="946"/>
                    <a:pt x="2741" y="0"/>
                    <a:pt x="198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70" name="Google Shape;9870;p84"/>
            <p:cNvSpPr/>
            <p:nvPr/>
          </p:nvSpPr>
          <p:spPr>
            <a:xfrm>
              <a:off x="-33645475" y="4041675"/>
              <a:ext cx="70900" cy="98475"/>
            </a:xfrm>
            <a:custGeom>
              <a:avLst/>
              <a:gdLst/>
              <a:ahLst/>
              <a:cxnLst/>
              <a:rect l="l" t="t" r="r" b="b"/>
              <a:pathLst>
                <a:path w="2836" h="3939" extrusionOk="0">
                  <a:moveTo>
                    <a:pt x="2521" y="0"/>
                  </a:moveTo>
                  <a:cubicBezTo>
                    <a:pt x="946" y="473"/>
                    <a:pt x="32" y="1229"/>
                    <a:pt x="32" y="1954"/>
                  </a:cubicBezTo>
                  <a:cubicBezTo>
                    <a:pt x="1" y="2710"/>
                    <a:pt x="946" y="3466"/>
                    <a:pt x="2521" y="3939"/>
                  </a:cubicBezTo>
                  <a:cubicBezTo>
                    <a:pt x="2584" y="3781"/>
                    <a:pt x="2710" y="3655"/>
                    <a:pt x="2836" y="3529"/>
                  </a:cubicBezTo>
                  <a:cubicBezTo>
                    <a:pt x="2773" y="3025"/>
                    <a:pt x="2773" y="2521"/>
                    <a:pt x="2773" y="1954"/>
                  </a:cubicBezTo>
                  <a:cubicBezTo>
                    <a:pt x="2773" y="1418"/>
                    <a:pt x="2805" y="914"/>
                    <a:pt x="2836" y="379"/>
                  </a:cubicBezTo>
                  <a:cubicBezTo>
                    <a:pt x="2679" y="316"/>
                    <a:pt x="2553" y="158"/>
                    <a:pt x="252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71" name="Google Shape;9871;p84"/>
            <p:cNvSpPr/>
            <p:nvPr/>
          </p:nvSpPr>
          <p:spPr>
            <a:xfrm>
              <a:off x="-33424150" y="4042450"/>
              <a:ext cx="70900" cy="52025"/>
            </a:xfrm>
            <a:custGeom>
              <a:avLst/>
              <a:gdLst/>
              <a:ahLst/>
              <a:cxnLst/>
              <a:rect l="l" t="t" r="r" b="b"/>
              <a:pathLst>
                <a:path w="2836" h="2081" extrusionOk="0">
                  <a:moveTo>
                    <a:pt x="316" y="1"/>
                  </a:moveTo>
                  <a:cubicBezTo>
                    <a:pt x="253" y="159"/>
                    <a:pt x="127" y="285"/>
                    <a:pt x="1" y="379"/>
                  </a:cubicBezTo>
                  <a:cubicBezTo>
                    <a:pt x="32" y="600"/>
                    <a:pt x="32" y="789"/>
                    <a:pt x="32" y="978"/>
                  </a:cubicBezTo>
                  <a:cubicBezTo>
                    <a:pt x="158" y="978"/>
                    <a:pt x="284" y="946"/>
                    <a:pt x="442" y="946"/>
                  </a:cubicBezTo>
                  <a:cubicBezTo>
                    <a:pt x="1387" y="946"/>
                    <a:pt x="2237" y="1387"/>
                    <a:pt x="2804" y="2080"/>
                  </a:cubicBezTo>
                  <a:lnTo>
                    <a:pt x="2804" y="1954"/>
                  </a:lnTo>
                  <a:cubicBezTo>
                    <a:pt x="2836" y="1230"/>
                    <a:pt x="1891" y="474"/>
                    <a:pt x="31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72" name="Google Shape;9872;p84"/>
            <p:cNvSpPr/>
            <p:nvPr/>
          </p:nvSpPr>
          <p:spPr>
            <a:xfrm>
              <a:off x="-33549375" y="4165325"/>
              <a:ext cx="86650" cy="70925"/>
            </a:xfrm>
            <a:custGeom>
              <a:avLst/>
              <a:gdLst/>
              <a:ahLst/>
              <a:cxnLst/>
              <a:rect l="l" t="t" r="r" b="b"/>
              <a:pathLst>
                <a:path w="3466" h="2837" extrusionOk="0">
                  <a:moveTo>
                    <a:pt x="410" y="1"/>
                  </a:moveTo>
                  <a:cubicBezTo>
                    <a:pt x="315" y="158"/>
                    <a:pt x="158" y="284"/>
                    <a:pt x="0" y="316"/>
                  </a:cubicBezTo>
                  <a:cubicBezTo>
                    <a:pt x="473" y="1891"/>
                    <a:pt x="1260" y="2836"/>
                    <a:pt x="1985" y="2836"/>
                  </a:cubicBezTo>
                  <a:cubicBezTo>
                    <a:pt x="2489" y="2836"/>
                    <a:pt x="3056" y="2364"/>
                    <a:pt x="3466" y="1544"/>
                  </a:cubicBezTo>
                  <a:lnTo>
                    <a:pt x="3119" y="1072"/>
                  </a:lnTo>
                  <a:cubicBezTo>
                    <a:pt x="2836" y="851"/>
                    <a:pt x="2678" y="473"/>
                    <a:pt x="2521" y="95"/>
                  </a:cubicBezTo>
                  <a:lnTo>
                    <a:pt x="1985" y="95"/>
                  </a:lnTo>
                  <a:cubicBezTo>
                    <a:pt x="1418" y="95"/>
                    <a:pt x="882" y="64"/>
                    <a:pt x="41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73" name="Google Shape;9873;p84"/>
            <p:cNvSpPr/>
            <p:nvPr/>
          </p:nvSpPr>
          <p:spPr>
            <a:xfrm>
              <a:off x="-33558825" y="4030650"/>
              <a:ext cx="118950" cy="120525"/>
            </a:xfrm>
            <a:custGeom>
              <a:avLst/>
              <a:gdLst/>
              <a:ahLst/>
              <a:cxnLst/>
              <a:rect l="l" t="t" r="r" b="b"/>
              <a:pathLst>
                <a:path w="4758" h="4821" extrusionOk="0">
                  <a:moveTo>
                    <a:pt x="2395" y="0"/>
                  </a:moveTo>
                  <a:cubicBezTo>
                    <a:pt x="1922" y="0"/>
                    <a:pt x="1418" y="32"/>
                    <a:pt x="1008" y="95"/>
                  </a:cubicBezTo>
                  <a:cubicBezTo>
                    <a:pt x="977" y="599"/>
                    <a:pt x="599" y="977"/>
                    <a:pt x="63" y="1040"/>
                  </a:cubicBezTo>
                  <a:cubicBezTo>
                    <a:pt x="32" y="1450"/>
                    <a:pt x="0" y="1922"/>
                    <a:pt x="0" y="2395"/>
                  </a:cubicBezTo>
                  <a:cubicBezTo>
                    <a:pt x="0" y="2867"/>
                    <a:pt x="32" y="3340"/>
                    <a:pt x="63" y="3781"/>
                  </a:cubicBezTo>
                  <a:cubicBezTo>
                    <a:pt x="599" y="3812"/>
                    <a:pt x="977" y="4222"/>
                    <a:pt x="1008" y="4726"/>
                  </a:cubicBezTo>
                  <a:cubicBezTo>
                    <a:pt x="1449" y="4758"/>
                    <a:pt x="1922" y="4821"/>
                    <a:pt x="2395" y="4821"/>
                  </a:cubicBezTo>
                  <a:lnTo>
                    <a:pt x="2804" y="4821"/>
                  </a:lnTo>
                  <a:cubicBezTo>
                    <a:pt x="2804" y="4695"/>
                    <a:pt x="2741" y="4569"/>
                    <a:pt x="2741" y="4506"/>
                  </a:cubicBezTo>
                  <a:cubicBezTo>
                    <a:pt x="2741" y="3151"/>
                    <a:pt x="3592" y="2017"/>
                    <a:pt x="4757" y="1576"/>
                  </a:cubicBezTo>
                  <a:cubicBezTo>
                    <a:pt x="4757" y="1387"/>
                    <a:pt x="4726" y="1229"/>
                    <a:pt x="4726" y="1040"/>
                  </a:cubicBezTo>
                  <a:cubicBezTo>
                    <a:pt x="4222" y="977"/>
                    <a:pt x="3812" y="599"/>
                    <a:pt x="3781" y="95"/>
                  </a:cubicBezTo>
                  <a:cubicBezTo>
                    <a:pt x="3340" y="32"/>
                    <a:pt x="2867" y="0"/>
                    <a:pt x="239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74" name="Google Shape;9874;p84"/>
            <p:cNvSpPr/>
            <p:nvPr/>
          </p:nvSpPr>
          <p:spPr>
            <a:xfrm>
              <a:off x="-33639950" y="4129900"/>
              <a:ext cx="100825" cy="100825"/>
            </a:xfrm>
            <a:custGeom>
              <a:avLst/>
              <a:gdLst/>
              <a:ahLst/>
              <a:cxnLst/>
              <a:rect l="l" t="t" r="r" b="b"/>
              <a:pathLst>
                <a:path w="4033" h="4033" extrusionOk="0">
                  <a:moveTo>
                    <a:pt x="0" y="0"/>
                  </a:moveTo>
                  <a:lnTo>
                    <a:pt x="0" y="0"/>
                  </a:lnTo>
                  <a:cubicBezTo>
                    <a:pt x="567" y="1953"/>
                    <a:pt x="2111" y="3466"/>
                    <a:pt x="4033" y="4033"/>
                  </a:cubicBezTo>
                  <a:cubicBezTo>
                    <a:pt x="3592" y="3466"/>
                    <a:pt x="3245" y="2741"/>
                    <a:pt x="2962" y="1827"/>
                  </a:cubicBezTo>
                  <a:cubicBezTo>
                    <a:pt x="2584" y="1733"/>
                    <a:pt x="2300" y="1481"/>
                    <a:pt x="2206" y="1071"/>
                  </a:cubicBezTo>
                  <a:cubicBezTo>
                    <a:pt x="1323" y="851"/>
                    <a:pt x="567" y="441"/>
                    <a:pt x="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75" name="Google Shape;9875;p84"/>
            <p:cNvSpPr/>
            <p:nvPr/>
          </p:nvSpPr>
          <p:spPr>
            <a:xfrm>
              <a:off x="-33459600" y="3951875"/>
              <a:ext cx="100850" cy="100075"/>
            </a:xfrm>
            <a:custGeom>
              <a:avLst/>
              <a:gdLst/>
              <a:ahLst/>
              <a:cxnLst/>
              <a:rect l="l" t="t" r="r" b="b"/>
              <a:pathLst>
                <a:path w="4034" h="4003" extrusionOk="0">
                  <a:moveTo>
                    <a:pt x="1" y="1"/>
                  </a:moveTo>
                  <a:lnTo>
                    <a:pt x="1" y="1"/>
                  </a:lnTo>
                  <a:cubicBezTo>
                    <a:pt x="442" y="537"/>
                    <a:pt x="788" y="1293"/>
                    <a:pt x="1072" y="2206"/>
                  </a:cubicBezTo>
                  <a:cubicBezTo>
                    <a:pt x="1419" y="2238"/>
                    <a:pt x="1734" y="2553"/>
                    <a:pt x="1828" y="2962"/>
                  </a:cubicBezTo>
                  <a:cubicBezTo>
                    <a:pt x="2710" y="3183"/>
                    <a:pt x="3466" y="3592"/>
                    <a:pt x="4033" y="4002"/>
                  </a:cubicBezTo>
                  <a:cubicBezTo>
                    <a:pt x="3466" y="2080"/>
                    <a:pt x="1923" y="537"/>
                    <a:pt x="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76" name="Google Shape;9876;p84"/>
            <p:cNvSpPr/>
            <p:nvPr/>
          </p:nvSpPr>
          <p:spPr>
            <a:xfrm>
              <a:off x="-33639950" y="3951100"/>
              <a:ext cx="100825" cy="100050"/>
            </a:xfrm>
            <a:custGeom>
              <a:avLst/>
              <a:gdLst/>
              <a:ahLst/>
              <a:cxnLst/>
              <a:rect l="l" t="t" r="r" b="b"/>
              <a:pathLst>
                <a:path w="4033" h="4002" extrusionOk="0">
                  <a:moveTo>
                    <a:pt x="4033" y="0"/>
                  </a:moveTo>
                  <a:lnTo>
                    <a:pt x="4033" y="0"/>
                  </a:lnTo>
                  <a:cubicBezTo>
                    <a:pt x="2111" y="536"/>
                    <a:pt x="567" y="2080"/>
                    <a:pt x="0" y="4002"/>
                  </a:cubicBezTo>
                  <a:cubicBezTo>
                    <a:pt x="567" y="3592"/>
                    <a:pt x="1323" y="3214"/>
                    <a:pt x="2206" y="2962"/>
                  </a:cubicBezTo>
                  <a:cubicBezTo>
                    <a:pt x="2300" y="2552"/>
                    <a:pt x="2615" y="2269"/>
                    <a:pt x="2962" y="2206"/>
                  </a:cubicBezTo>
                  <a:cubicBezTo>
                    <a:pt x="3214" y="1292"/>
                    <a:pt x="3592" y="505"/>
                    <a:pt x="403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77" name="Google Shape;9877;p84"/>
            <p:cNvSpPr/>
            <p:nvPr/>
          </p:nvSpPr>
          <p:spPr>
            <a:xfrm>
              <a:off x="-33472975" y="4082625"/>
              <a:ext cx="119725" cy="155200"/>
            </a:xfrm>
            <a:custGeom>
              <a:avLst/>
              <a:gdLst/>
              <a:ahLst/>
              <a:cxnLst/>
              <a:rect l="l" t="t" r="r" b="b"/>
              <a:pathLst>
                <a:path w="4789" h="6208" extrusionOk="0">
                  <a:moveTo>
                    <a:pt x="2395" y="1355"/>
                  </a:moveTo>
                  <a:cubicBezTo>
                    <a:pt x="2930" y="1355"/>
                    <a:pt x="3403" y="1828"/>
                    <a:pt x="3403" y="2364"/>
                  </a:cubicBezTo>
                  <a:cubicBezTo>
                    <a:pt x="3403" y="2962"/>
                    <a:pt x="2930" y="3403"/>
                    <a:pt x="2395" y="3403"/>
                  </a:cubicBezTo>
                  <a:cubicBezTo>
                    <a:pt x="1827" y="3403"/>
                    <a:pt x="1355" y="2931"/>
                    <a:pt x="1355" y="2364"/>
                  </a:cubicBezTo>
                  <a:cubicBezTo>
                    <a:pt x="1355" y="1828"/>
                    <a:pt x="1827" y="1355"/>
                    <a:pt x="2395" y="1355"/>
                  </a:cubicBezTo>
                  <a:close/>
                  <a:moveTo>
                    <a:pt x="2395" y="1"/>
                  </a:moveTo>
                  <a:cubicBezTo>
                    <a:pt x="1040" y="1"/>
                    <a:pt x="0" y="1072"/>
                    <a:pt x="0" y="2427"/>
                  </a:cubicBezTo>
                  <a:cubicBezTo>
                    <a:pt x="0" y="2994"/>
                    <a:pt x="221" y="3592"/>
                    <a:pt x="630" y="4002"/>
                  </a:cubicBezTo>
                  <a:lnTo>
                    <a:pt x="2111" y="6050"/>
                  </a:lnTo>
                  <a:cubicBezTo>
                    <a:pt x="2206" y="6113"/>
                    <a:pt x="2269" y="6207"/>
                    <a:pt x="2395" y="6207"/>
                  </a:cubicBezTo>
                  <a:cubicBezTo>
                    <a:pt x="2521" y="6207"/>
                    <a:pt x="2584" y="6144"/>
                    <a:pt x="2678" y="6050"/>
                  </a:cubicBezTo>
                  <a:lnTo>
                    <a:pt x="4442" y="3592"/>
                  </a:lnTo>
                  <a:cubicBezTo>
                    <a:pt x="4663" y="3246"/>
                    <a:pt x="4757" y="2805"/>
                    <a:pt x="4757" y="2364"/>
                  </a:cubicBezTo>
                  <a:cubicBezTo>
                    <a:pt x="4789" y="1072"/>
                    <a:pt x="3686" y="1"/>
                    <a:pt x="239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78" name="Google Shape;9878;p84"/>
            <p:cNvSpPr/>
            <p:nvPr/>
          </p:nvSpPr>
          <p:spPr>
            <a:xfrm>
              <a:off x="-33421775" y="4133825"/>
              <a:ext cx="17350" cy="18150"/>
            </a:xfrm>
            <a:custGeom>
              <a:avLst/>
              <a:gdLst/>
              <a:ahLst/>
              <a:cxnLst/>
              <a:rect l="l" t="t" r="r" b="b"/>
              <a:pathLst>
                <a:path w="694" h="726" extrusionOk="0">
                  <a:moveTo>
                    <a:pt x="347" y="1"/>
                  </a:moveTo>
                  <a:cubicBezTo>
                    <a:pt x="158" y="1"/>
                    <a:pt x="0" y="158"/>
                    <a:pt x="0" y="379"/>
                  </a:cubicBezTo>
                  <a:cubicBezTo>
                    <a:pt x="0" y="568"/>
                    <a:pt x="158" y="725"/>
                    <a:pt x="347" y="725"/>
                  </a:cubicBezTo>
                  <a:cubicBezTo>
                    <a:pt x="536" y="725"/>
                    <a:pt x="693" y="568"/>
                    <a:pt x="693" y="379"/>
                  </a:cubicBezTo>
                  <a:cubicBezTo>
                    <a:pt x="693" y="158"/>
                    <a:pt x="536"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879" name="Google Shape;9879;p84"/>
          <p:cNvGrpSpPr/>
          <p:nvPr/>
        </p:nvGrpSpPr>
        <p:grpSpPr>
          <a:xfrm>
            <a:off x="2913761" y="3842809"/>
            <a:ext cx="470233" cy="473833"/>
            <a:chOff x="-31809525" y="3192625"/>
            <a:chExt cx="290650" cy="292875"/>
          </a:xfrm>
        </p:grpSpPr>
        <p:sp>
          <p:nvSpPr>
            <p:cNvPr id="9880" name="Google Shape;9880;p84"/>
            <p:cNvSpPr/>
            <p:nvPr/>
          </p:nvSpPr>
          <p:spPr>
            <a:xfrm>
              <a:off x="-31767775" y="3192625"/>
              <a:ext cx="204800" cy="153600"/>
            </a:xfrm>
            <a:custGeom>
              <a:avLst/>
              <a:gdLst/>
              <a:ahLst/>
              <a:cxnLst/>
              <a:rect l="l" t="t" r="r" b="b"/>
              <a:pathLst>
                <a:path w="8192" h="6144" extrusionOk="0">
                  <a:moveTo>
                    <a:pt x="4096" y="0"/>
                  </a:moveTo>
                  <a:cubicBezTo>
                    <a:pt x="2206" y="0"/>
                    <a:pt x="662" y="1544"/>
                    <a:pt x="662" y="3434"/>
                  </a:cubicBezTo>
                  <a:lnTo>
                    <a:pt x="662" y="3497"/>
                  </a:lnTo>
                  <a:cubicBezTo>
                    <a:pt x="252" y="3655"/>
                    <a:pt x="0" y="4033"/>
                    <a:pt x="0" y="4442"/>
                  </a:cubicBezTo>
                  <a:lnTo>
                    <a:pt x="0" y="5136"/>
                  </a:lnTo>
                  <a:cubicBezTo>
                    <a:pt x="0" y="5671"/>
                    <a:pt x="473" y="6144"/>
                    <a:pt x="1009" y="6144"/>
                  </a:cubicBezTo>
                  <a:cubicBezTo>
                    <a:pt x="1135" y="6144"/>
                    <a:pt x="1261" y="6112"/>
                    <a:pt x="1387" y="6081"/>
                  </a:cubicBezTo>
                  <a:lnTo>
                    <a:pt x="1387" y="3403"/>
                  </a:lnTo>
                  <a:cubicBezTo>
                    <a:pt x="1387" y="1891"/>
                    <a:pt x="2584" y="630"/>
                    <a:pt x="4096" y="630"/>
                  </a:cubicBezTo>
                  <a:cubicBezTo>
                    <a:pt x="5577" y="630"/>
                    <a:pt x="6806" y="1891"/>
                    <a:pt x="6806" y="3403"/>
                  </a:cubicBezTo>
                  <a:lnTo>
                    <a:pt x="6806" y="6081"/>
                  </a:lnTo>
                  <a:cubicBezTo>
                    <a:pt x="6932" y="6112"/>
                    <a:pt x="7058" y="6144"/>
                    <a:pt x="7152" y="6144"/>
                  </a:cubicBezTo>
                  <a:cubicBezTo>
                    <a:pt x="7719" y="6144"/>
                    <a:pt x="8192" y="5671"/>
                    <a:pt x="8192" y="5136"/>
                  </a:cubicBezTo>
                  <a:lnTo>
                    <a:pt x="8192" y="4442"/>
                  </a:lnTo>
                  <a:cubicBezTo>
                    <a:pt x="8192" y="4033"/>
                    <a:pt x="7908" y="3623"/>
                    <a:pt x="7530" y="3497"/>
                  </a:cubicBezTo>
                  <a:lnTo>
                    <a:pt x="7530" y="3434"/>
                  </a:lnTo>
                  <a:cubicBezTo>
                    <a:pt x="7467" y="1576"/>
                    <a:pt x="5986" y="0"/>
                    <a:pt x="409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81" name="Google Shape;9881;p84"/>
            <p:cNvSpPr/>
            <p:nvPr/>
          </p:nvSpPr>
          <p:spPr>
            <a:xfrm>
              <a:off x="-31715000" y="3244600"/>
              <a:ext cx="101625" cy="52450"/>
            </a:xfrm>
            <a:custGeom>
              <a:avLst/>
              <a:gdLst/>
              <a:ahLst/>
              <a:cxnLst/>
              <a:rect l="l" t="t" r="r" b="b"/>
              <a:pathLst>
                <a:path w="4065" h="2098" extrusionOk="0">
                  <a:moveTo>
                    <a:pt x="1702" y="1"/>
                  </a:moveTo>
                  <a:cubicBezTo>
                    <a:pt x="756" y="1"/>
                    <a:pt x="0" y="757"/>
                    <a:pt x="0" y="1702"/>
                  </a:cubicBezTo>
                  <a:lnTo>
                    <a:pt x="0" y="2080"/>
                  </a:lnTo>
                  <a:lnTo>
                    <a:pt x="1229" y="2080"/>
                  </a:lnTo>
                  <a:cubicBezTo>
                    <a:pt x="1418" y="2080"/>
                    <a:pt x="1765" y="2080"/>
                    <a:pt x="1891" y="1985"/>
                  </a:cubicBezTo>
                  <a:cubicBezTo>
                    <a:pt x="1922" y="1954"/>
                    <a:pt x="1985" y="1828"/>
                    <a:pt x="1985" y="1765"/>
                  </a:cubicBezTo>
                  <a:cubicBezTo>
                    <a:pt x="1985" y="1544"/>
                    <a:pt x="2143" y="1387"/>
                    <a:pt x="2332" y="1387"/>
                  </a:cubicBezTo>
                  <a:cubicBezTo>
                    <a:pt x="2521" y="1387"/>
                    <a:pt x="2678" y="1544"/>
                    <a:pt x="2678" y="1765"/>
                  </a:cubicBezTo>
                  <a:cubicBezTo>
                    <a:pt x="2678" y="1828"/>
                    <a:pt x="2678" y="1954"/>
                    <a:pt x="2773" y="1985"/>
                  </a:cubicBezTo>
                  <a:cubicBezTo>
                    <a:pt x="2836" y="2069"/>
                    <a:pt x="3025" y="2097"/>
                    <a:pt x="3237" y="2097"/>
                  </a:cubicBezTo>
                  <a:cubicBezTo>
                    <a:pt x="3343" y="2097"/>
                    <a:pt x="3455" y="2090"/>
                    <a:pt x="3560" y="2080"/>
                  </a:cubicBezTo>
                  <a:lnTo>
                    <a:pt x="4064" y="2080"/>
                  </a:lnTo>
                  <a:lnTo>
                    <a:pt x="4064" y="1702"/>
                  </a:lnTo>
                  <a:cubicBezTo>
                    <a:pt x="4064" y="757"/>
                    <a:pt x="3308" y="1"/>
                    <a:pt x="236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82" name="Google Shape;9882;p84"/>
            <p:cNvSpPr/>
            <p:nvPr/>
          </p:nvSpPr>
          <p:spPr>
            <a:xfrm>
              <a:off x="-31716575" y="3308400"/>
              <a:ext cx="102400" cy="73275"/>
            </a:xfrm>
            <a:custGeom>
              <a:avLst/>
              <a:gdLst/>
              <a:ahLst/>
              <a:cxnLst/>
              <a:rect l="l" t="t" r="r" b="b"/>
              <a:pathLst>
                <a:path w="4096" h="2931" extrusionOk="0">
                  <a:moveTo>
                    <a:pt x="2395" y="1"/>
                  </a:moveTo>
                  <a:cubicBezTo>
                    <a:pt x="2080" y="221"/>
                    <a:pt x="1639" y="221"/>
                    <a:pt x="1197" y="221"/>
                  </a:cubicBezTo>
                  <a:lnTo>
                    <a:pt x="0" y="221"/>
                  </a:lnTo>
                  <a:lnTo>
                    <a:pt x="0" y="883"/>
                  </a:lnTo>
                  <a:cubicBezTo>
                    <a:pt x="0" y="2048"/>
                    <a:pt x="914" y="2930"/>
                    <a:pt x="2048" y="2930"/>
                  </a:cubicBezTo>
                  <a:cubicBezTo>
                    <a:pt x="3182" y="2930"/>
                    <a:pt x="4096" y="2048"/>
                    <a:pt x="4096" y="883"/>
                  </a:cubicBezTo>
                  <a:lnTo>
                    <a:pt x="4096" y="221"/>
                  </a:lnTo>
                  <a:lnTo>
                    <a:pt x="3403" y="221"/>
                  </a:lnTo>
                  <a:cubicBezTo>
                    <a:pt x="3025" y="221"/>
                    <a:pt x="2678" y="190"/>
                    <a:pt x="239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83" name="Google Shape;9883;p84"/>
            <p:cNvSpPr/>
            <p:nvPr/>
          </p:nvSpPr>
          <p:spPr>
            <a:xfrm>
              <a:off x="-31809525" y="3386375"/>
              <a:ext cx="290650" cy="99125"/>
            </a:xfrm>
            <a:custGeom>
              <a:avLst/>
              <a:gdLst/>
              <a:ahLst/>
              <a:cxnLst/>
              <a:rect l="l" t="t" r="r" b="b"/>
              <a:pathLst>
                <a:path w="11626" h="3965" extrusionOk="0">
                  <a:moveTo>
                    <a:pt x="2092" y="0"/>
                  </a:moveTo>
                  <a:cubicBezTo>
                    <a:pt x="1962" y="0"/>
                    <a:pt x="1828" y="63"/>
                    <a:pt x="1765" y="190"/>
                  </a:cubicBezTo>
                  <a:lnTo>
                    <a:pt x="1355" y="1072"/>
                  </a:lnTo>
                  <a:lnTo>
                    <a:pt x="316" y="1229"/>
                  </a:lnTo>
                  <a:cubicBezTo>
                    <a:pt x="190" y="1229"/>
                    <a:pt x="95" y="1355"/>
                    <a:pt x="64" y="1481"/>
                  </a:cubicBezTo>
                  <a:cubicBezTo>
                    <a:pt x="1" y="1607"/>
                    <a:pt x="64" y="1765"/>
                    <a:pt x="127" y="1828"/>
                  </a:cubicBezTo>
                  <a:lnTo>
                    <a:pt x="883" y="2552"/>
                  </a:lnTo>
                  <a:lnTo>
                    <a:pt x="725" y="3561"/>
                  </a:lnTo>
                  <a:cubicBezTo>
                    <a:pt x="694" y="3687"/>
                    <a:pt x="757" y="3844"/>
                    <a:pt x="851" y="3876"/>
                  </a:cubicBezTo>
                  <a:cubicBezTo>
                    <a:pt x="903" y="3928"/>
                    <a:pt x="965" y="3951"/>
                    <a:pt x="1031" y="3951"/>
                  </a:cubicBezTo>
                  <a:cubicBezTo>
                    <a:pt x="1085" y="3951"/>
                    <a:pt x="1141" y="3935"/>
                    <a:pt x="1198" y="3907"/>
                  </a:cubicBezTo>
                  <a:lnTo>
                    <a:pt x="2112" y="3435"/>
                  </a:lnTo>
                  <a:lnTo>
                    <a:pt x="2994" y="3907"/>
                  </a:lnTo>
                  <a:cubicBezTo>
                    <a:pt x="3046" y="3947"/>
                    <a:pt x="3099" y="3964"/>
                    <a:pt x="3152" y="3964"/>
                  </a:cubicBezTo>
                  <a:cubicBezTo>
                    <a:pt x="3225" y="3964"/>
                    <a:pt x="3298" y="3930"/>
                    <a:pt x="3372" y="3876"/>
                  </a:cubicBezTo>
                  <a:cubicBezTo>
                    <a:pt x="3466" y="3813"/>
                    <a:pt x="3529" y="3687"/>
                    <a:pt x="3466" y="3561"/>
                  </a:cubicBezTo>
                  <a:lnTo>
                    <a:pt x="3309" y="2552"/>
                  </a:lnTo>
                  <a:lnTo>
                    <a:pt x="4002" y="1891"/>
                  </a:lnTo>
                  <a:lnTo>
                    <a:pt x="4663" y="2552"/>
                  </a:lnTo>
                  <a:lnTo>
                    <a:pt x="4506" y="3561"/>
                  </a:lnTo>
                  <a:cubicBezTo>
                    <a:pt x="4474" y="3687"/>
                    <a:pt x="4537" y="3844"/>
                    <a:pt x="4632" y="3876"/>
                  </a:cubicBezTo>
                  <a:cubicBezTo>
                    <a:pt x="4684" y="3928"/>
                    <a:pt x="4746" y="3951"/>
                    <a:pt x="4811" y="3951"/>
                  </a:cubicBezTo>
                  <a:cubicBezTo>
                    <a:pt x="4865" y="3951"/>
                    <a:pt x="4922" y="3935"/>
                    <a:pt x="4978" y="3907"/>
                  </a:cubicBezTo>
                  <a:lnTo>
                    <a:pt x="5892" y="3435"/>
                  </a:lnTo>
                  <a:lnTo>
                    <a:pt x="6774" y="3907"/>
                  </a:lnTo>
                  <a:cubicBezTo>
                    <a:pt x="6827" y="3947"/>
                    <a:pt x="6880" y="3964"/>
                    <a:pt x="6933" y="3964"/>
                  </a:cubicBezTo>
                  <a:cubicBezTo>
                    <a:pt x="7006" y="3964"/>
                    <a:pt x="7079" y="3930"/>
                    <a:pt x="7152" y="3876"/>
                  </a:cubicBezTo>
                  <a:cubicBezTo>
                    <a:pt x="7247" y="3813"/>
                    <a:pt x="7310" y="3687"/>
                    <a:pt x="7247" y="3561"/>
                  </a:cubicBezTo>
                  <a:lnTo>
                    <a:pt x="7089" y="2552"/>
                  </a:lnTo>
                  <a:lnTo>
                    <a:pt x="7782" y="1891"/>
                  </a:lnTo>
                  <a:lnTo>
                    <a:pt x="8444" y="2552"/>
                  </a:lnTo>
                  <a:lnTo>
                    <a:pt x="8286" y="3561"/>
                  </a:lnTo>
                  <a:cubicBezTo>
                    <a:pt x="8255" y="3687"/>
                    <a:pt x="8318" y="3844"/>
                    <a:pt x="8413" y="3876"/>
                  </a:cubicBezTo>
                  <a:cubicBezTo>
                    <a:pt x="8465" y="3928"/>
                    <a:pt x="8526" y="3951"/>
                    <a:pt x="8592" y="3951"/>
                  </a:cubicBezTo>
                  <a:cubicBezTo>
                    <a:pt x="8646" y="3951"/>
                    <a:pt x="8702" y="3935"/>
                    <a:pt x="8759" y="3907"/>
                  </a:cubicBezTo>
                  <a:lnTo>
                    <a:pt x="9673" y="3435"/>
                  </a:lnTo>
                  <a:lnTo>
                    <a:pt x="10555" y="3907"/>
                  </a:lnTo>
                  <a:cubicBezTo>
                    <a:pt x="10608" y="3947"/>
                    <a:pt x="10660" y="3964"/>
                    <a:pt x="10713" y="3964"/>
                  </a:cubicBezTo>
                  <a:cubicBezTo>
                    <a:pt x="10786" y="3964"/>
                    <a:pt x="10860" y="3930"/>
                    <a:pt x="10933" y="3876"/>
                  </a:cubicBezTo>
                  <a:cubicBezTo>
                    <a:pt x="11027" y="3813"/>
                    <a:pt x="11090" y="3687"/>
                    <a:pt x="11027" y="3561"/>
                  </a:cubicBezTo>
                  <a:lnTo>
                    <a:pt x="10870" y="2552"/>
                  </a:lnTo>
                  <a:lnTo>
                    <a:pt x="11626" y="1828"/>
                  </a:lnTo>
                  <a:cubicBezTo>
                    <a:pt x="11532" y="1702"/>
                    <a:pt x="11595" y="1607"/>
                    <a:pt x="11532" y="1481"/>
                  </a:cubicBezTo>
                  <a:cubicBezTo>
                    <a:pt x="11500" y="1355"/>
                    <a:pt x="11374" y="1292"/>
                    <a:pt x="11279" y="1229"/>
                  </a:cubicBezTo>
                  <a:lnTo>
                    <a:pt x="10240" y="1072"/>
                  </a:lnTo>
                  <a:lnTo>
                    <a:pt x="9799" y="190"/>
                  </a:lnTo>
                  <a:cubicBezTo>
                    <a:pt x="9751" y="63"/>
                    <a:pt x="9625" y="0"/>
                    <a:pt x="9495" y="0"/>
                  </a:cubicBezTo>
                  <a:cubicBezTo>
                    <a:pt x="9366" y="0"/>
                    <a:pt x="9232" y="63"/>
                    <a:pt x="9169" y="190"/>
                  </a:cubicBezTo>
                  <a:lnTo>
                    <a:pt x="8759" y="1072"/>
                  </a:lnTo>
                  <a:lnTo>
                    <a:pt x="7782" y="1229"/>
                  </a:lnTo>
                  <a:cubicBezTo>
                    <a:pt x="7719" y="1229"/>
                    <a:pt x="7688" y="1292"/>
                    <a:pt x="7656" y="1292"/>
                  </a:cubicBezTo>
                  <a:cubicBezTo>
                    <a:pt x="7593" y="1229"/>
                    <a:pt x="7562" y="1229"/>
                    <a:pt x="7530" y="1229"/>
                  </a:cubicBezTo>
                  <a:lnTo>
                    <a:pt x="6554" y="1072"/>
                  </a:lnTo>
                  <a:lnTo>
                    <a:pt x="6113" y="190"/>
                  </a:lnTo>
                  <a:cubicBezTo>
                    <a:pt x="6050" y="63"/>
                    <a:pt x="5924" y="0"/>
                    <a:pt x="5798" y="0"/>
                  </a:cubicBezTo>
                  <a:cubicBezTo>
                    <a:pt x="5672" y="0"/>
                    <a:pt x="5546" y="63"/>
                    <a:pt x="5483" y="190"/>
                  </a:cubicBezTo>
                  <a:lnTo>
                    <a:pt x="5041" y="1072"/>
                  </a:lnTo>
                  <a:lnTo>
                    <a:pt x="4065" y="1229"/>
                  </a:lnTo>
                  <a:cubicBezTo>
                    <a:pt x="4033" y="1229"/>
                    <a:pt x="4002" y="1292"/>
                    <a:pt x="3939" y="1292"/>
                  </a:cubicBezTo>
                  <a:cubicBezTo>
                    <a:pt x="3907" y="1229"/>
                    <a:pt x="3876" y="1229"/>
                    <a:pt x="3813" y="1229"/>
                  </a:cubicBezTo>
                  <a:lnTo>
                    <a:pt x="2836" y="1072"/>
                  </a:lnTo>
                  <a:lnTo>
                    <a:pt x="2395" y="190"/>
                  </a:lnTo>
                  <a:cubicBezTo>
                    <a:pt x="2348" y="63"/>
                    <a:pt x="2222" y="0"/>
                    <a:pt x="209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884" name="Google Shape;9884;p84"/>
          <p:cNvGrpSpPr/>
          <p:nvPr/>
        </p:nvGrpSpPr>
        <p:grpSpPr>
          <a:xfrm>
            <a:off x="2913114" y="4470211"/>
            <a:ext cx="471527" cy="474076"/>
            <a:chOff x="-31811100" y="3550975"/>
            <a:chExt cx="291450" cy="293025"/>
          </a:xfrm>
        </p:grpSpPr>
        <p:sp>
          <p:nvSpPr>
            <p:cNvPr id="9885" name="Google Shape;9885;p84"/>
            <p:cNvSpPr/>
            <p:nvPr/>
          </p:nvSpPr>
          <p:spPr>
            <a:xfrm>
              <a:off x="-31554325" y="3595875"/>
              <a:ext cx="34675" cy="33900"/>
            </a:xfrm>
            <a:custGeom>
              <a:avLst/>
              <a:gdLst/>
              <a:ahLst/>
              <a:cxnLst/>
              <a:rect l="l" t="t" r="r" b="b"/>
              <a:pathLst>
                <a:path w="1387" h="1356" extrusionOk="0">
                  <a:moveTo>
                    <a:pt x="0" y="1"/>
                  </a:moveTo>
                  <a:lnTo>
                    <a:pt x="0" y="1355"/>
                  </a:lnTo>
                  <a:lnTo>
                    <a:pt x="662" y="1355"/>
                  </a:lnTo>
                  <a:cubicBezTo>
                    <a:pt x="1071" y="1355"/>
                    <a:pt x="1324" y="1040"/>
                    <a:pt x="1324" y="694"/>
                  </a:cubicBezTo>
                  <a:cubicBezTo>
                    <a:pt x="1387" y="316"/>
                    <a:pt x="1071" y="1"/>
                    <a:pt x="66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86" name="Google Shape;9886;p84"/>
            <p:cNvSpPr/>
            <p:nvPr/>
          </p:nvSpPr>
          <p:spPr>
            <a:xfrm>
              <a:off x="-31659075" y="3628650"/>
              <a:ext cx="139425" cy="71650"/>
            </a:xfrm>
            <a:custGeom>
              <a:avLst/>
              <a:gdLst/>
              <a:ahLst/>
              <a:cxnLst/>
              <a:rect l="l" t="t" r="r" b="b"/>
              <a:pathLst>
                <a:path w="5577" h="2866" extrusionOk="0">
                  <a:moveTo>
                    <a:pt x="1438" y="1"/>
                  </a:moveTo>
                  <a:cubicBezTo>
                    <a:pt x="1338" y="1"/>
                    <a:pt x="1235" y="30"/>
                    <a:pt x="1166" y="76"/>
                  </a:cubicBezTo>
                  <a:lnTo>
                    <a:pt x="126" y="1179"/>
                  </a:lnTo>
                  <a:cubicBezTo>
                    <a:pt x="0" y="1305"/>
                    <a:pt x="0" y="1525"/>
                    <a:pt x="126" y="1651"/>
                  </a:cubicBezTo>
                  <a:lnTo>
                    <a:pt x="1166" y="2754"/>
                  </a:lnTo>
                  <a:cubicBezTo>
                    <a:pt x="1208" y="2838"/>
                    <a:pt x="1292" y="2866"/>
                    <a:pt x="1390" y="2866"/>
                  </a:cubicBezTo>
                  <a:cubicBezTo>
                    <a:pt x="1439" y="2866"/>
                    <a:pt x="1491" y="2859"/>
                    <a:pt x="1544" y="2848"/>
                  </a:cubicBezTo>
                  <a:cubicBezTo>
                    <a:pt x="1670" y="2817"/>
                    <a:pt x="1796" y="2659"/>
                    <a:pt x="1796" y="2533"/>
                  </a:cubicBezTo>
                  <a:lnTo>
                    <a:pt x="1796" y="2124"/>
                  </a:lnTo>
                  <a:lnTo>
                    <a:pt x="4190" y="2124"/>
                  </a:lnTo>
                  <a:cubicBezTo>
                    <a:pt x="4946" y="2124"/>
                    <a:pt x="5577" y="1494"/>
                    <a:pt x="5577" y="769"/>
                  </a:cubicBezTo>
                  <a:lnTo>
                    <a:pt x="5577" y="549"/>
                  </a:lnTo>
                  <a:cubicBezTo>
                    <a:pt x="5356" y="675"/>
                    <a:pt x="5135" y="769"/>
                    <a:pt x="4883" y="769"/>
                  </a:cubicBezTo>
                  <a:cubicBezTo>
                    <a:pt x="3686" y="738"/>
                    <a:pt x="2930" y="738"/>
                    <a:pt x="1796" y="738"/>
                  </a:cubicBezTo>
                  <a:lnTo>
                    <a:pt x="1796" y="328"/>
                  </a:lnTo>
                  <a:cubicBezTo>
                    <a:pt x="1796" y="170"/>
                    <a:pt x="1701" y="44"/>
                    <a:pt x="1544" y="13"/>
                  </a:cubicBezTo>
                  <a:cubicBezTo>
                    <a:pt x="1510" y="5"/>
                    <a:pt x="1474" y="1"/>
                    <a:pt x="143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87" name="Google Shape;9887;p84"/>
            <p:cNvSpPr/>
            <p:nvPr/>
          </p:nvSpPr>
          <p:spPr>
            <a:xfrm>
              <a:off x="-31811100" y="3647075"/>
              <a:ext cx="33100" cy="33100"/>
            </a:xfrm>
            <a:custGeom>
              <a:avLst/>
              <a:gdLst/>
              <a:ahLst/>
              <a:cxnLst/>
              <a:rect l="l" t="t" r="r" b="b"/>
              <a:pathLst>
                <a:path w="1324" h="1324" extrusionOk="0">
                  <a:moveTo>
                    <a:pt x="662" y="1"/>
                  </a:moveTo>
                  <a:cubicBezTo>
                    <a:pt x="253" y="1"/>
                    <a:pt x="1" y="316"/>
                    <a:pt x="1" y="662"/>
                  </a:cubicBezTo>
                  <a:cubicBezTo>
                    <a:pt x="1" y="1040"/>
                    <a:pt x="316" y="1324"/>
                    <a:pt x="662" y="1324"/>
                  </a:cubicBezTo>
                  <a:lnTo>
                    <a:pt x="1324" y="1324"/>
                  </a:lnTo>
                  <a:lnTo>
                    <a:pt x="132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88" name="Google Shape;9888;p84"/>
            <p:cNvSpPr/>
            <p:nvPr/>
          </p:nvSpPr>
          <p:spPr>
            <a:xfrm>
              <a:off x="-31811100" y="3678325"/>
              <a:ext cx="138650" cy="72250"/>
            </a:xfrm>
            <a:custGeom>
              <a:avLst/>
              <a:gdLst/>
              <a:ahLst/>
              <a:cxnLst/>
              <a:rect l="l" t="t" r="r" b="b"/>
              <a:pathLst>
                <a:path w="5546" h="2890" extrusionOk="0">
                  <a:moveTo>
                    <a:pt x="4193" y="1"/>
                  </a:moveTo>
                  <a:cubicBezTo>
                    <a:pt x="4132" y="1"/>
                    <a:pt x="4067" y="16"/>
                    <a:pt x="4002" y="42"/>
                  </a:cubicBezTo>
                  <a:cubicBezTo>
                    <a:pt x="3876" y="74"/>
                    <a:pt x="3781" y="231"/>
                    <a:pt x="3781" y="357"/>
                  </a:cubicBezTo>
                  <a:lnTo>
                    <a:pt x="3781" y="735"/>
                  </a:lnTo>
                  <a:lnTo>
                    <a:pt x="662" y="735"/>
                  </a:lnTo>
                  <a:cubicBezTo>
                    <a:pt x="410" y="735"/>
                    <a:pt x="190" y="672"/>
                    <a:pt x="1" y="546"/>
                  </a:cubicBezTo>
                  <a:lnTo>
                    <a:pt x="1" y="767"/>
                  </a:lnTo>
                  <a:cubicBezTo>
                    <a:pt x="1" y="1523"/>
                    <a:pt x="631" y="2153"/>
                    <a:pt x="1355" y="2153"/>
                  </a:cubicBezTo>
                  <a:lnTo>
                    <a:pt x="3781" y="2153"/>
                  </a:lnTo>
                  <a:lnTo>
                    <a:pt x="3781" y="2563"/>
                  </a:lnTo>
                  <a:cubicBezTo>
                    <a:pt x="3781" y="2720"/>
                    <a:pt x="3844" y="2815"/>
                    <a:pt x="4002" y="2878"/>
                  </a:cubicBezTo>
                  <a:cubicBezTo>
                    <a:pt x="4033" y="2886"/>
                    <a:pt x="4067" y="2890"/>
                    <a:pt x="4101" y="2890"/>
                  </a:cubicBezTo>
                  <a:cubicBezTo>
                    <a:pt x="4205" y="2890"/>
                    <a:pt x="4317" y="2854"/>
                    <a:pt x="4411" y="2783"/>
                  </a:cubicBezTo>
                  <a:lnTo>
                    <a:pt x="5420" y="1681"/>
                  </a:lnTo>
                  <a:cubicBezTo>
                    <a:pt x="5546" y="1555"/>
                    <a:pt x="5546" y="1365"/>
                    <a:pt x="5420" y="1208"/>
                  </a:cubicBezTo>
                  <a:lnTo>
                    <a:pt x="4411" y="105"/>
                  </a:lnTo>
                  <a:cubicBezTo>
                    <a:pt x="4356" y="31"/>
                    <a:pt x="4279" y="1"/>
                    <a:pt x="419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89" name="Google Shape;9889;p84"/>
            <p:cNvSpPr/>
            <p:nvPr/>
          </p:nvSpPr>
          <p:spPr>
            <a:xfrm>
              <a:off x="-31759900" y="3791200"/>
              <a:ext cx="187475" cy="52800"/>
            </a:xfrm>
            <a:custGeom>
              <a:avLst/>
              <a:gdLst/>
              <a:ahLst/>
              <a:cxnLst/>
              <a:rect l="l" t="t" r="r" b="b"/>
              <a:pathLst>
                <a:path w="7499" h="2112" extrusionOk="0">
                  <a:moveTo>
                    <a:pt x="1" y="1"/>
                  </a:moveTo>
                  <a:lnTo>
                    <a:pt x="1" y="1072"/>
                  </a:lnTo>
                  <a:cubicBezTo>
                    <a:pt x="1" y="1639"/>
                    <a:pt x="473" y="2112"/>
                    <a:pt x="1009" y="2112"/>
                  </a:cubicBezTo>
                  <a:lnTo>
                    <a:pt x="6491" y="2112"/>
                  </a:lnTo>
                  <a:cubicBezTo>
                    <a:pt x="7026" y="2112"/>
                    <a:pt x="7499" y="1639"/>
                    <a:pt x="7499" y="1072"/>
                  </a:cubicBezTo>
                  <a:lnTo>
                    <a:pt x="7499"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90" name="Google Shape;9890;p84"/>
            <p:cNvSpPr/>
            <p:nvPr/>
          </p:nvSpPr>
          <p:spPr>
            <a:xfrm>
              <a:off x="-31759900" y="3550975"/>
              <a:ext cx="187475" cy="35475"/>
            </a:xfrm>
            <a:custGeom>
              <a:avLst/>
              <a:gdLst/>
              <a:ahLst/>
              <a:cxnLst/>
              <a:rect l="l" t="t" r="r" b="b"/>
              <a:pathLst>
                <a:path w="7499" h="1419" extrusionOk="0">
                  <a:moveTo>
                    <a:pt x="1009" y="1"/>
                  </a:moveTo>
                  <a:cubicBezTo>
                    <a:pt x="473" y="1"/>
                    <a:pt x="1" y="474"/>
                    <a:pt x="1" y="1072"/>
                  </a:cubicBezTo>
                  <a:lnTo>
                    <a:pt x="1" y="1419"/>
                  </a:lnTo>
                  <a:lnTo>
                    <a:pt x="7499" y="1419"/>
                  </a:lnTo>
                  <a:lnTo>
                    <a:pt x="7499" y="1072"/>
                  </a:lnTo>
                  <a:cubicBezTo>
                    <a:pt x="7499" y="537"/>
                    <a:pt x="7026" y="1"/>
                    <a:pt x="649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91" name="Google Shape;9891;p84"/>
            <p:cNvSpPr/>
            <p:nvPr/>
          </p:nvSpPr>
          <p:spPr>
            <a:xfrm>
              <a:off x="-31759100" y="3602975"/>
              <a:ext cx="188250" cy="172500"/>
            </a:xfrm>
            <a:custGeom>
              <a:avLst/>
              <a:gdLst/>
              <a:ahLst/>
              <a:cxnLst/>
              <a:rect l="l" t="t" r="r" b="b"/>
              <a:pathLst>
                <a:path w="7530" h="6900" extrusionOk="0">
                  <a:moveTo>
                    <a:pt x="0" y="0"/>
                  </a:moveTo>
                  <a:lnTo>
                    <a:pt x="0" y="3088"/>
                  </a:lnTo>
                  <a:lnTo>
                    <a:pt x="1071" y="3088"/>
                  </a:lnTo>
                  <a:cubicBezTo>
                    <a:pt x="1134" y="2773"/>
                    <a:pt x="1386" y="2552"/>
                    <a:pt x="1701" y="2426"/>
                  </a:cubicBezTo>
                  <a:cubicBezTo>
                    <a:pt x="1822" y="2376"/>
                    <a:pt x="1952" y="2351"/>
                    <a:pt x="2083" y="2351"/>
                  </a:cubicBezTo>
                  <a:cubicBezTo>
                    <a:pt x="2361" y="2351"/>
                    <a:pt x="2642" y="2464"/>
                    <a:pt x="2835" y="2678"/>
                  </a:cubicBezTo>
                  <a:lnTo>
                    <a:pt x="3844" y="3781"/>
                  </a:lnTo>
                  <a:cubicBezTo>
                    <a:pt x="4222" y="4190"/>
                    <a:pt x="4222" y="4789"/>
                    <a:pt x="3844" y="5167"/>
                  </a:cubicBezTo>
                  <a:lnTo>
                    <a:pt x="2835" y="6270"/>
                  </a:lnTo>
                  <a:cubicBezTo>
                    <a:pt x="2635" y="6493"/>
                    <a:pt x="2339" y="6621"/>
                    <a:pt x="2050" y="6621"/>
                  </a:cubicBezTo>
                  <a:cubicBezTo>
                    <a:pt x="1930" y="6621"/>
                    <a:pt x="1812" y="6599"/>
                    <a:pt x="1701" y="6553"/>
                  </a:cubicBezTo>
                  <a:cubicBezTo>
                    <a:pt x="1386" y="6427"/>
                    <a:pt x="1134" y="6144"/>
                    <a:pt x="1071" y="5892"/>
                  </a:cubicBezTo>
                  <a:lnTo>
                    <a:pt x="0" y="5892"/>
                  </a:lnTo>
                  <a:lnTo>
                    <a:pt x="0" y="6900"/>
                  </a:lnTo>
                  <a:lnTo>
                    <a:pt x="7530" y="6900"/>
                  </a:lnTo>
                  <a:lnTo>
                    <a:pt x="7530" y="3844"/>
                  </a:lnTo>
                  <a:lnTo>
                    <a:pt x="6459" y="3844"/>
                  </a:lnTo>
                  <a:cubicBezTo>
                    <a:pt x="6364" y="4159"/>
                    <a:pt x="6143" y="4379"/>
                    <a:pt x="5828" y="4505"/>
                  </a:cubicBezTo>
                  <a:cubicBezTo>
                    <a:pt x="5709" y="4551"/>
                    <a:pt x="5589" y="4573"/>
                    <a:pt x="5472" y="4573"/>
                  </a:cubicBezTo>
                  <a:cubicBezTo>
                    <a:pt x="5188" y="4573"/>
                    <a:pt x="4917" y="4445"/>
                    <a:pt x="4694" y="4222"/>
                  </a:cubicBezTo>
                  <a:lnTo>
                    <a:pt x="3655" y="3119"/>
                  </a:lnTo>
                  <a:cubicBezTo>
                    <a:pt x="3308" y="2741"/>
                    <a:pt x="3308" y="2143"/>
                    <a:pt x="3655" y="1765"/>
                  </a:cubicBezTo>
                  <a:lnTo>
                    <a:pt x="4694" y="630"/>
                  </a:lnTo>
                  <a:cubicBezTo>
                    <a:pt x="4866" y="416"/>
                    <a:pt x="5140" y="304"/>
                    <a:pt x="5427" y="304"/>
                  </a:cubicBezTo>
                  <a:cubicBezTo>
                    <a:pt x="5561" y="304"/>
                    <a:pt x="5698" y="328"/>
                    <a:pt x="5828" y="378"/>
                  </a:cubicBezTo>
                  <a:cubicBezTo>
                    <a:pt x="6143" y="504"/>
                    <a:pt x="6364" y="756"/>
                    <a:pt x="6459" y="1040"/>
                  </a:cubicBezTo>
                  <a:lnTo>
                    <a:pt x="7530" y="1040"/>
                  </a:lnTo>
                  <a:lnTo>
                    <a:pt x="753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892" name="Google Shape;9892;p84"/>
          <p:cNvGrpSpPr/>
          <p:nvPr/>
        </p:nvGrpSpPr>
        <p:grpSpPr>
          <a:xfrm>
            <a:off x="2904842" y="5089283"/>
            <a:ext cx="488069" cy="475775"/>
            <a:chOff x="-31817400" y="3910025"/>
            <a:chExt cx="301675" cy="294075"/>
          </a:xfrm>
        </p:grpSpPr>
        <p:sp>
          <p:nvSpPr>
            <p:cNvPr id="9893" name="Google Shape;9893;p84"/>
            <p:cNvSpPr/>
            <p:nvPr/>
          </p:nvSpPr>
          <p:spPr>
            <a:xfrm>
              <a:off x="-31817400" y="3911550"/>
              <a:ext cx="301675" cy="292550"/>
            </a:xfrm>
            <a:custGeom>
              <a:avLst/>
              <a:gdLst/>
              <a:ahLst/>
              <a:cxnLst/>
              <a:rect l="l" t="t" r="r" b="b"/>
              <a:pathLst>
                <a:path w="12067" h="11702" extrusionOk="0">
                  <a:moveTo>
                    <a:pt x="2558" y="0"/>
                  </a:moveTo>
                  <a:cubicBezTo>
                    <a:pt x="2357" y="0"/>
                    <a:pt x="2155" y="24"/>
                    <a:pt x="1954" y="70"/>
                  </a:cubicBezTo>
                  <a:cubicBezTo>
                    <a:pt x="1828" y="102"/>
                    <a:pt x="1733" y="196"/>
                    <a:pt x="1702" y="322"/>
                  </a:cubicBezTo>
                  <a:cubicBezTo>
                    <a:pt x="1670" y="448"/>
                    <a:pt x="1702" y="543"/>
                    <a:pt x="1796" y="637"/>
                  </a:cubicBezTo>
                  <a:lnTo>
                    <a:pt x="2679" y="1551"/>
                  </a:lnTo>
                  <a:cubicBezTo>
                    <a:pt x="2962" y="1803"/>
                    <a:pt x="2962" y="2244"/>
                    <a:pt x="2679" y="2528"/>
                  </a:cubicBezTo>
                  <a:cubicBezTo>
                    <a:pt x="2553" y="2669"/>
                    <a:pt x="2379" y="2740"/>
                    <a:pt x="2202" y="2740"/>
                  </a:cubicBezTo>
                  <a:cubicBezTo>
                    <a:pt x="2025" y="2740"/>
                    <a:pt x="1844" y="2669"/>
                    <a:pt x="1702" y="2528"/>
                  </a:cubicBezTo>
                  <a:lnTo>
                    <a:pt x="788" y="1614"/>
                  </a:lnTo>
                  <a:cubicBezTo>
                    <a:pt x="744" y="1569"/>
                    <a:pt x="668" y="1525"/>
                    <a:pt x="582" y="1525"/>
                  </a:cubicBezTo>
                  <a:cubicBezTo>
                    <a:pt x="547" y="1525"/>
                    <a:pt x="510" y="1532"/>
                    <a:pt x="473" y="1551"/>
                  </a:cubicBezTo>
                  <a:cubicBezTo>
                    <a:pt x="347" y="1582"/>
                    <a:pt x="284" y="1645"/>
                    <a:pt x="253" y="1771"/>
                  </a:cubicBezTo>
                  <a:cubicBezTo>
                    <a:pt x="1" y="2591"/>
                    <a:pt x="253" y="3473"/>
                    <a:pt x="883" y="4103"/>
                  </a:cubicBezTo>
                  <a:cubicBezTo>
                    <a:pt x="1366" y="4494"/>
                    <a:pt x="1932" y="4750"/>
                    <a:pt x="2619" y="4750"/>
                  </a:cubicBezTo>
                  <a:cubicBezTo>
                    <a:pt x="2874" y="4750"/>
                    <a:pt x="3145" y="4715"/>
                    <a:pt x="3435" y="4638"/>
                  </a:cubicBezTo>
                  <a:lnTo>
                    <a:pt x="7247" y="8482"/>
                  </a:lnTo>
                  <a:cubicBezTo>
                    <a:pt x="6963" y="9522"/>
                    <a:pt x="7215" y="10372"/>
                    <a:pt x="7814" y="10971"/>
                  </a:cubicBezTo>
                  <a:cubicBezTo>
                    <a:pt x="8291" y="11472"/>
                    <a:pt x="8895" y="11702"/>
                    <a:pt x="9516" y="11702"/>
                  </a:cubicBezTo>
                  <a:cubicBezTo>
                    <a:pt x="9714" y="11702"/>
                    <a:pt x="9915" y="11678"/>
                    <a:pt x="10114" y="11632"/>
                  </a:cubicBezTo>
                  <a:cubicBezTo>
                    <a:pt x="10240" y="11569"/>
                    <a:pt x="10334" y="11506"/>
                    <a:pt x="10366" y="11380"/>
                  </a:cubicBezTo>
                  <a:cubicBezTo>
                    <a:pt x="10397" y="11254"/>
                    <a:pt x="10366" y="11128"/>
                    <a:pt x="10271" y="11065"/>
                  </a:cubicBezTo>
                  <a:lnTo>
                    <a:pt x="9389" y="10152"/>
                  </a:lnTo>
                  <a:cubicBezTo>
                    <a:pt x="9106" y="9868"/>
                    <a:pt x="9106" y="9459"/>
                    <a:pt x="9389" y="9175"/>
                  </a:cubicBezTo>
                  <a:cubicBezTo>
                    <a:pt x="9515" y="9033"/>
                    <a:pt x="9688" y="8962"/>
                    <a:pt x="9866" y="8962"/>
                  </a:cubicBezTo>
                  <a:cubicBezTo>
                    <a:pt x="10043" y="8962"/>
                    <a:pt x="10224" y="9033"/>
                    <a:pt x="10366" y="9175"/>
                  </a:cubicBezTo>
                  <a:lnTo>
                    <a:pt x="11279" y="10089"/>
                  </a:lnTo>
                  <a:cubicBezTo>
                    <a:pt x="11326" y="10135"/>
                    <a:pt x="11405" y="10164"/>
                    <a:pt x="11494" y="10164"/>
                  </a:cubicBezTo>
                  <a:cubicBezTo>
                    <a:pt x="11527" y="10164"/>
                    <a:pt x="11561" y="10160"/>
                    <a:pt x="11594" y="10152"/>
                  </a:cubicBezTo>
                  <a:cubicBezTo>
                    <a:pt x="11720" y="10120"/>
                    <a:pt x="11783" y="10026"/>
                    <a:pt x="11815" y="9931"/>
                  </a:cubicBezTo>
                  <a:cubicBezTo>
                    <a:pt x="12067" y="9081"/>
                    <a:pt x="11815" y="8230"/>
                    <a:pt x="11185" y="7600"/>
                  </a:cubicBezTo>
                  <a:cubicBezTo>
                    <a:pt x="10778" y="7170"/>
                    <a:pt x="10224" y="6903"/>
                    <a:pt x="9537" y="6903"/>
                  </a:cubicBezTo>
                  <a:cubicBezTo>
                    <a:pt x="9266" y="6903"/>
                    <a:pt x="8975" y="6944"/>
                    <a:pt x="8665" y="7033"/>
                  </a:cubicBezTo>
                  <a:lnTo>
                    <a:pt x="4852" y="3221"/>
                  </a:lnTo>
                  <a:lnTo>
                    <a:pt x="4884" y="3032"/>
                  </a:lnTo>
                  <a:cubicBezTo>
                    <a:pt x="5136" y="2213"/>
                    <a:pt x="4884" y="1330"/>
                    <a:pt x="4254" y="700"/>
                  </a:cubicBezTo>
                  <a:cubicBezTo>
                    <a:pt x="3778" y="225"/>
                    <a:pt x="3177" y="0"/>
                    <a:pt x="255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94" name="Google Shape;9894;p84"/>
            <p:cNvSpPr/>
            <p:nvPr/>
          </p:nvSpPr>
          <p:spPr>
            <a:xfrm>
              <a:off x="-31816600" y="4062950"/>
              <a:ext cx="144150" cy="140600"/>
            </a:xfrm>
            <a:custGeom>
              <a:avLst/>
              <a:gdLst/>
              <a:ahLst/>
              <a:cxnLst/>
              <a:rect l="l" t="t" r="r" b="b"/>
              <a:pathLst>
                <a:path w="5766" h="5624" extrusionOk="0">
                  <a:moveTo>
                    <a:pt x="4080" y="1504"/>
                  </a:moveTo>
                  <a:cubicBezTo>
                    <a:pt x="4167" y="1504"/>
                    <a:pt x="4253" y="1528"/>
                    <a:pt x="4316" y="1575"/>
                  </a:cubicBezTo>
                  <a:cubicBezTo>
                    <a:pt x="4442" y="1701"/>
                    <a:pt x="4442" y="1953"/>
                    <a:pt x="4316" y="2048"/>
                  </a:cubicBezTo>
                  <a:lnTo>
                    <a:pt x="2205" y="4159"/>
                  </a:lnTo>
                  <a:cubicBezTo>
                    <a:pt x="2158" y="4206"/>
                    <a:pt x="2072" y="4230"/>
                    <a:pt x="1985" y="4230"/>
                  </a:cubicBezTo>
                  <a:cubicBezTo>
                    <a:pt x="1898" y="4230"/>
                    <a:pt x="1812" y="4206"/>
                    <a:pt x="1764" y="4159"/>
                  </a:cubicBezTo>
                  <a:cubicBezTo>
                    <a:pt x="1638" y="4033"/>
                    <a:pt x="1638" y="3781"/>
                    <a:pt x="1764" y="3686"/>
                  </a:cubicBezTo>
                  <a:lnTo>
                    <a:pt x="3844" y="1575"/>
                  </a:lnTo>
                  <a:cubicBezTo>
                    <a:pt x="3907" y="1528"/>
                    <a:pt x="3993" y="1504"/>
                    <a:pt x="4080" y="1504"/>
                  </a:cubicBezTo>
                  <a:close/>
                  <a:moveTo>
                    <a:pt x="3844" y="0"/>
                  </a:moveTo>
                  <a:lnTo>
                    <a:pt x="567" y="3277"/>
                  </a:lnTo>
                  <a:cubicBezTo>
                    <a:pt x="0" y="3844"/>
                    <a:pt x="0" y="4694"/>
                    <a:pt x="567" y="5198"/>
                  </a:cubicBezTo>
                  <a:cubicBezTo>
                    <a:pt x="835" y="5482"/>
                    <a:pt x="1189" y="5624"/>
                    <a:pt x="1540" y="5624"/>
                  </a:cubicBezTo>
                  <a:cubicBezTo>
                    <a:pt x="1890" y="5624"/>
                    <a:pt x="2237" y="5482"/>
                    <a:pt x="2489" y="5198"/>
                  </a:cubicBezTo>
                  <a:lnTo>
                    <a:pt x="5766" y="1953"/>
                  </a:lnTo>
                  <a:lnTo>
                    <a:pt x="384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95" name="Google Shape;9895;p84"/>
            <p:cNvSpPr/>
            <p:nvPr/>
          </p:nvSpPr>
          <p:spPr>
            <a:xfrm>
              <a:off x="-31648050" y="3910025"/>
              <a:ext cx="129175" cy="127725"/>
            </a:xfrm>
            <a:custGeom>
              <a:avLst/>
              <a:gdLst/>
              <a:ahLst/>
              <a:cxnLst/>
              <a:rect l="l" t="t" r="r" b="b"/>
              <a:pathLst>
                <a:path w="5167" h="5109" extrusionOk="0">
                  <a:moveTo>
                    <a:pt x="4249" y="1"/>
                  </a:moveTo>
                  <a:cubicBezTo>
                    <a:pt x="4179" y="1"/>
                    <a:pt x="4106" y="24"/>
                    <a:pt x="4033" y="68"/>
                  </a:cubicBezTo>
                  <a:lnTo>
                    <a:pt x="2206" y="1171"/>
                  </a:lnTo>
                  <a:cubicBezTo>
                    <a:pt x="2017" y="1265"/>
                    <a:pt x="1985" y="1549"/>
                    <a:pt x="2143" y="1706"/>
                  </a:cubicBezTo>
                  <a:lnTo>
                    <a:pt x="2300" y="1864"/>
                  </a:lnTo>
                  <a:lnTo>
                    <a:pt x="0" y="4164"/>
                  </a:lnTo>
                  <a:lnTo>
                    <a:pt x="945" y="5109"/>
                  </a:lnTo>
                  <a:lnTo>
                    <a:pt x="3245" y="2809"/>
                  </a:lnTo>
                  <a:lnTo>
                    <a:pt x="3434" y="2998"/>
                  </a:lnTo>
                  <a:cubicBezTo>
                    <a:pt x="3502" y="3066"/>
                    <a:pt x="3594" y="3099"/>
                    <a:pt x="3684" y="3099"/>
                  </a:cubicBezTo>
                  <a:cubicBezTo>
                    <a:pt x="3802" y="3099"/>
                    <a:pt x="3916" y="3042"/>
                    <a:pt x="3970" y="2935"/>
                  </a:cubicBezTo>
                  <a:lnTo>
                    <a:pt x="5073" y="1108"/>
                  </a:lnTo>
                  <a:cubicBezTo>
                    <a:pt x="5167" y="1013"/>
                    <a:pt x="5167" y="793"/>
                    <a:pt x="5041" y="698"/>
                  </a:cubicBezTo>
                  <a:lnTo>
                    <a:pt x="4474" y="100"/>
                  </a:lnTo>
                  <a:cubicBezTo>
                    <a:pt x="4406" y="32"/>
                    <a:pt x="4330" y="1"/>
                    <a:pt x="424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896" name="Google Shape;9896;p84"/>
          <p:cNvGrpSpPr/>
          <p:nvPr/>
        </p:nvGrpSpPr>
        <p:grpSpPr>
          <a:xfrm>
            <a:off x="5293679" y="4470858"/>
            <a:ext cx="472821" cy="472781"/>
            <a:chOff x="-30354000" y="3569100"/>
            <a:chExt cx="292250" cy="292225"/>
          </a:xfrm>
        </p:grpSpPr>
        <p:sp>
          <p:nvSpPr>
            <p:cNvPr id="9897" name="Google Shape;9897;p84"/>
            <p:cNvSpPr/>
            <p:nvPr/>
          </p:nvSpPr>
          <p:spPr>
            <a:xfrm>
              <a:off x="-30354000" y="3604550"/>
              <a:ext cx="137875" cy="256000"/>
            </a:xfrm>
            <a:custGeom>
              <a:avLst/>
              <a:gdLst/>
              <a:ahLst/>
              <a:cxnLst/>
              <a:rect l="l" t="t" r="r" b="b"/>
              <a:pathLst>
                <a:path w="5515" h="10240" extrusionOk="0">
                  <a:moveTo>
                    <a:pt x="662" y="0"/>
                  </a:moveTo>
                  <a:cubicBezTo>
                    <a:pt x="284" y="0"/>
                    <a:pt x="1" y="315"/>
                    <a:pt x="1" y="662"/>
                  </a:cubicBezTo>
                  <a:lnTo>
                    <a:pt x="1" y="4411"/>
                  </a:lnTo>
                  <a:cubicBezTo>
                    <a:pt x="1" y="4632"/>
                    <a:pt x="64" y="4884"/>
                    <a:pt x="190" y="5073"/>
                  </a:cubicBezTo>
                  <a:lnTo>
                    <a:pt x="1639" y="7467"/>
                  </a:lnTo>
                  <a:cubicBezTo>
                    <a:pt x="1891" y="7877"/>
                    <a:pt x="2049" y="8097"/>
                    <a:pt x="2049" y="8538"/>
                  </a:cubicBezTo>
                  <a:lnTo>
                    <a:pt x="2049" y="9861"/>
                  </a:lnTo>
                  <a:cubicBezTo>
                    <a:pt x="2049" y="10082"/>
                    <a:pt x="2206" y="10239"/>
                    <a:pt x="2395" y="10239"/>
                  </a:cubicBezTo>
                  <a:lnTo>
                    <a:pt x="5514" y="10239"/>
                  </a:lnTo>
                  <a:lnTo>
                    <a:pt x="5514" y="6364"/>
                  </a:lnTo>
                  <a:cubicBezTo>
                    <a:pt x="5514" y="5986"/>
                    <a:pt x="5357" y="5671"/>
                    <a:pt x="5168" y="5419"/>
                  </a:cubicBezTo>
                  <a:cubicBezTo>
                    <a:pt x="5167" y="5420"/>
                    <a:pt x="5165" y="5421"/>
                    <a:pt x="5163" y="5421"/>
                  </a:cubicBezTo>
                  <a:cubicBezTo>
                    <a:pt x="5042" y="5421"/>
                    <a:pt x="3214" y="3623"/>
                    <a:pt x="3183" y="3592"/>
                  </a:cubicBezTo>
                  <a:cubicBezTo>
                    <a:pt x="3041" y="3432"/>
                    <a:pt x="2828" y="3332"/>
                    <a:pt x="2613" y="3332"/>
                  </a:cubicBezTo>
                  <a:cubicBezTo>
                    <a:pt x="2448" y="3332"/>
                    <a:pt x="2280" y="3392"/>
                    <a:pt x="2143" y="3529"/>
                  </a:cubicBezTo>
                  <a:cubicBezTo>
                    <a:pt x="1891" y="3812"/>
                    <a:pt x="1923" y="4285"/>
                    <a:pt x="2112" y="4442"/>
                  </a:cubicBezTo>
                  <a:lnTo>
                    <a:pt x="3970" y="6301"/>
                  </a:lnTo>
                  <a:cubicBezTo>
                    <a:pt x="4097" y="6427"/>
                    <a:pt x="4097" y="6648"/>
                    <a:pt x="3970" y="6774"/>
                  </a:cubicBezTo>
                  <a:cubicBezTo>
                    <a:pt x="3907" y="6821"/>
                    <a:pt x="3821" y="6845"/>
                    <a:pt x="3734" y="6845"/>
                  </a:cubicBezTo>
                  <a:cubicBezTo>
                    <a:pt x="3648" y="6845"/>
                    <a:pt x="3561" y="6821"/>
                    <a:pt x="3498" y="6774"/>
                  </a:cubicBezTo>
                  <a:lnTo>
                    <a:pt x="1639" y="4915"/>
                  </a:lnTo>
                  <a:cubicBezTo>
                    <a:pt x="1450" y="4726"/>
                    <a:pt x="1324" y="4442"/>
                    <a:pt x="1324" y="4190"/>
                  </a:cubicBezTo>
                  <a:lnTo>
                    <a:pt x="1324" y="662"/>
                  </a:lnTo>
                  <a:cubicBezTo>
                    <a:pt x="1324" y="252"/>
                    <a:pt x="1009" y="0"/>
                    <a:pt x="66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98" name="Google Shape;9898;p84"/>
            <p:cNvSpPr/>
            <p:nvPr/>
          </p:nvSpPr>
          <p:spPr>
            <a:xfrm>
              <a:off x="-30198825" y="3604550"/>
              <a:ext cx="137075" cy="256775"/>
            </a:xfrm>
            <a:custGeom>
              <a:avLst/>
              <a:gdLst/>
              <a:ahLst/>
              <a:cxnLst/>
              <a:rect l="l" t="t" r="r" b="b"/>
              <a:pathLst>
                <a:path w="5483" h="10271" extrusionOk="0">
                  <a:moveTo>
                    <a:pt x="4758" y="0"/>
                  </a:moveTo>
                  <a:cubicBezTo>
                    <a:pt x="4380" y="0"/>
                    <a:pt x="4096" y="315"/>
                    <a:pt x="4096" y="662"/>
                  </a:cubicBezTo>
                  <a:lnTo>
                    <a:pt x="4096" y="4190"/>
                  </a:lnTo>
                  <a:cubicBezTo>
                    <a:pt x="4096" y="4474"/>
                    <a:pt x="3970" y="4758"/>
                    <a:pt x="3781" y="4915"/>
                  </a:cubicBezTo>
                  <a:lnTo>
                    <a:pt x="1922" y="6774"/>
                  </a:lnTo>
                  <a:cubicBezTo>
                    <a:pt x="1875" y="6821"/>
                    <a:pt x="1788" y="6845"/>
                    <a:pt x="1698" y="6845"/>
                  </a:cubicBezTo>
                  <a:cubicBezTo>
                    <a:pt x="1607" y="6845"/>
                    <a:pt x="1513" y="6821"/>
                    <a:pt x="1450" y="6774"/>
                  </a:cubicBezTo>
                  <a:cubicBezTo>
                    <a:pt x="1355" y="6648"/>
                    <a:pt x="1355" y="6427"/>
                    <a:pt x="1450" y="6301"/>
                  </a:cubicBezTo>
                  <a:lnTo>
                    <a:pt x="3308" y="4442"/>
                  </a:lnTo>
                  <a:cubicBezTo>
                    <a:pt x="3497" y="4285"/>
                    <a:pt x="3560" y="3812"/>
                    <a:pt x="3277" y="3529"/>
                  </a:cubicBezTo>
                  <a:cubicBezTo>
                    <a:pt x="3140" y="3392"/>
                    <a:pt x="2972" y="3332"/>
                    <a:pt x="2807" y="3332"/>
                  </a:cubicBezTo>
                  <a:cubicBezTo>
                    <a:pt x="2592" y="3332"/>
                    <a:pt x="2379" y="3432"/>
                    <a:pt x="2237" y="3592"/>
                  </a:cubicBezTo>
                  <a:cubicBezTo>
                    <a:pt x="2237" y="3592"/>
                    <a:pt x="347" y="5419"/>
                    <a:pt x="347" y="5482"/>
                  </a:cubicBezTo>
                  <a:cubicBezTo>
                    <a:pt x="158" y="5671"/>
                    <a:pt x="0" y="6018"/>
                    <a:pt x="0" y="6427"/>
                  </a:cubicBezTo>
                  <a:lnTo>
                    <a:pt x="0" y="8129"/>
                  </a:lnTo>
                  <a:lnTo>
                    <a:pt x="0" y="8412"/>
                  </a:lnTo>
                  <a:lnTo>
                    <a:pt x="0" y="10271"/>
                  </a:lnTo>
                  <a:lnTo>
                    <a:pt x="3088" y="10271"/>
                  </a:lnTo>
                  <a:cubicBezTo>
                    <a:pt x="3277" y="10271"/>
                    <a:pt x="3434" y="10113"/>
                    <a:pt x="3434" y="9924"/>
                  </a:cubicBezTo>
                  <a:lnTo>
                    <a:pt x="3434" y="8570"/>
                  </a:lnTo>
                  <a:cubicBezTo>
                    <a:pt x="3434" y="8129"/>
                    <a:pt x="3623" y="7908"/>
                    <a:pt x="3812" y="7530"/>
                  </a:cubicBezTo>
                  <a:lnTo>
                    <a:pt x="5293" y="5104"/>
                  </a:lnTo>
                  <a:cubicBezTo>
                    <a:pt x="5388" y="4915"/>
                    <a:pt x="5482" y="4663"/>
                    <a:pt x="5482" y="4411"/>
                  </a:cubicBezTo>
                  <a:lnTo>
                    <a:pt x="5482" y="662"/>
                  </a:lnTo>
                  <a:cubicBezTo>
                    <a:pt x="5451" y="284"/>
                    <a:pt x="5136" y="0"/>
                    <a:pt x="475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899" name="Google Shape;9899;p84"/>
            <p:cNvSpPr/>
            <p:nvPr/>
          </p:nvSpPr>
          <p:spPr>
            <a:xfrm>
              <a:off x="-30139750" y="3636850"/>
              <a:ext cx="26000" cy="37825"/>
            </a:xfrm>
            <a:custGeom>
              <a:avLst/>
              <a:gdLst/>
              <a:ahLst/>
              <a:cxnLst/>
              <a:rect l="l" t="t" r="r" b="b"/>
              <a:pathLst>
                <a:path w="1040" h="1513" extrusionOk="0">
                  <a:moveTo>
                    <a:pt x="504" y="0"/>
                  </a:moveTo>
                  <a:cubicBezTo>
                    <a:pt x="252" y="32"/>
                    <a:pt x="0" y="284"/>
                    <a:pt x="0" y="567"/>
                  </a:cubicBezTo>
                  <a:lnTo>
                    <a:pt x="0" y="1418"/>
                  </a:lnTo>
                  <a:cubicBezTo>
                    <a:pt x="126" y="1386"/>
                    <a:pt x="252" y="1355"/>
                    <a:pt x="410" y="1355"/>
                  </a:cubicBezTo>
                  <a:cubicBezTo>
                    <a:pt x="630" y="1355"/>
                    <a:pt x="819" y="1386"/>
                    <a:pt x="1040" y="1512"/>
                  </a:cubicBezTo>
                  <a:lnTo>
                    <a:pt x="1040" y="504"/>
                  </a:lnTo>
                  <a:cubicBezTo>
                    <a:pt x="1040" y="252"/>
                    <a:pt x="788" y="0"/>
                    <a:pt x="50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00" name="Google Shape;9900;p84"/>
            <p:cNvSpPr/>
            <p:nvPr/>
          </p:nvSpPr>
          <p:spPr>
            <a:xfrm>
              <a:off x="-30302800" y="3638950"/>
              <a:ext cx="25225" cy="36500"/>
            </a:xfrm>
            <a:custGeom>
              <a:avLst/>
              <a:gdLst/>
              <a:ahLst/>
              <a:cxnLst/>
              <a:rect l="l" t="t" r="r" b="b"/>
              <a:pathLst>
                <a:path w="1009" h="1460" extrusionOk="0">
                  <a:moveTo>
                    <a:pt x="418" y="1"/>
                  </a:moveTo>
                  <a:cubicBezTo>
                    <a:pt x="177" y="1"/>
                    <a:pt x="1" y="229"/>
                    <a:pt x="1" y="483"/>
                  </a:cubicBezTo>
                  <a:lnTo>
                    <a:pt x="1" y="1460"/>
                  </a:lnTo>
                  <a:cubicBezTo>
                    <a:pt x="190" y="1334"/>
                    <a:pt x="379" y="1302"/>
                    <a:pt x="631" y="1302"/>
                  </a:cubicBezTo>
                  <a:cubicBezTo>
                    <a:pt x="725" y="1302"/>
                    <a:pt x="883" y="1334"/>
                    <a:pt x="1009" y="1365"/>
                  </a:cubicBezTo>
                  <a:lnTo>
                    <a:pt x="1009" y="515"/>
                  </a:lnTo>
                  <a:cubicBezTo>
                    <a:pt x="1009" y="231"/>
                    <a:pt x="788" y="11"/>
                    <a:pt x="505" y="11"/>
                  </a:cubicBezTo>
                  <a:cubicBezTo>
                    <a:pt x="475" y="4"/>
                    <a:pt x="446" y="1"/>
                    <a:pt x="41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01" name="Google Shape;9901;p84"/>
            <p:cNvSpPr/>
            <p:nvPr/>
          </p:nvSpPr>
          <p:spPr>
            <a:xfrm>
              <a:off x="-30242925" y="3569100"/>
              <a:ext cx="68525" cy="68550"/>
            </a:xfrm>
            <a:custGeom>
              <a:avLst/>
              <a:gdLst/>
              <a:ahLst/>
              <a:cxnLst/>
              <a:rect l="l" t="t" r="r" b="b"/>
              <a:pathLst>
                <a:path w="2741" h="2742" extrusionOk="0">
                  <a:moveTo>
                    <a:pt x="1386" y="1"/>
                  </a:moveTo>
                  <a:cubicBezTo>
                    <a:pt x="630" y="1"/>
                    <a:pt x="0" y="631"/>
                    <a:pt x="0" y="1387"/>
                  </a:cubicBezTo>
                  <a:cubicBezTo>
                    <a:pt x="0" y="2174"/>
                    <a:pt x="630" y="2742"/>
                    <a:pt x="1386" y="2742"/>
                  </a:cubicBezTo>
                  <a:cubicBezTo>
                    <a:pt x="2111" y="2742"/>
                    <a:pt x="2741" y="2111"/>
                    <a:pt x="2741" y="1387"/>
                  </a:cubicBezTo>
                  <a:cubicBezTo>
                    <a:pt x="2741" y="631"/>
                    <a:pt x="2111" y="1"/>
                    <a:pt x="138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02" name="Google Shape;9902;p84"/>
            <p:cNvSpPr/>
            <p:nvPr/>
          </p:nvSpPr>
          <p:spPr>
            <a:xfrm>
              <a:off x="-30262625" y="3654950"/>
              <a:ext cx="107925" cy="68550"/>
            </a:xfrm>
            <a:custGeom>
              <a:avLst/>
              <a:gdLst/>
              <a:ahLst/>
              <a:cxnLst/>
              <a:rect l="l" t="t" r="r" b="b"/>
              <a:pathLst>
                <a:path w="4317" h="2742" extrusionOk="0">
                  <a:moveTo>
                    <a:pt x="2174" y="1"/>
                  </a:moveTo>
                  <a:cubicBezTo>
                    <a:pt x="1292" y="1"/>
                    <a:pt x="505" y="379"/>
                    <a:pt x="0" y="1040"/>
                  </a:cubicBezTo>
                  <a:lnTo>
                    <a:pt x="32" y="1103"/>
                  </a:lnTo>
                  <a:cubicBezTo>
                    <a:pt x="946" y="1985"/>
                    <a:pt x="1450" y="2458"/>
                    <a:pt x="1702" y="2742"/>
                  </a:cubicBezTo>
                  <a:lnTo>
                    <a:pt x="2647" y="2742"/>
                  </a:lnTo>
                  <a:lnTo>
                    <a:pt x="4254" y="1135"/>
                  </a:lnTo>
                  <a:lnTo>
                    <a:pt x="4317" y="1040"/>
                  </a:lnTo>
                  <a:cubicBezTo>
                    <a:pt x="3813" y="410"/>
                    <a:pt x="3025" y="1"/>
                    <a:pt x="217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903" name="Google Shape;9903;p84"/>
          <p:cNvGrpSpPr/>
          <p:nvPr/>
        </p:nvGrpSpPr>
        <p:grpSpPr>
          <a:xfrm>
            <a:off x="2331783" y="2043929"/>
            <a:ext cx="456197" cy="471527"/>
            <a:chOff x="-35118325" y="3202075"/>
            <a:chExt cx="281975" cy="291450"/>
          </a:xfrm>
        </p:grpSpPr>
        <p:sp>
          <p:nvSpPr>
            <p:cNvPr id="9904" name="Google Shape;9904;p84"/>
            <p:cNvSpPr/>
            <p:nvPr/>
          </p:nvSpPr>
          <p:spPr>
            <a:xfrm>
              <a:off x="-35008050" y="3202075"/>
              <a:ext cx="171700" cy="171250"/>
            </a:xfrm>
            <a:custGeom>
              <a:avLst/>
              <a:gdLst/>
              <a:ahLst/>
              <a:cxnLst/>
              <a:rect l="l" t="t" r="r" b="b"/>
              <a:pathLst>
                <a:path w="6868" h="6850" extrusionOk="0">
                  <a:moveTo>
                    <a:pt x="3466" y="1355"/>
                  </a:moveTo>
                  <a:cubicBezTo>
                    <a:pt x="4222" y="1355"/>
                    <a:pt x="4852" y="1985"/>
                    <a:pt x="4852" y="2741"/>
                  </a:cubicBezTo>
                  <a:lnTo>
                    <a:pt x="4852" y="4127"/>
                  </a:lnTo>
                  <a:cubicBezTo>
                    <a:pt x="4852" y="4348"/>
                    <a:pt x="4757" y="4600"/>
                    <a:pt x="4631" y="4821"/>
                  </a:cubicBezTo>
                  <a:lnTo>
                    <a:pt x="4726" y="4915"/>
                  </a:lnTo>
                  <a:cubicBezTo>
                    <a:pt x="4852" y="5041"/>
                    <a:pt x="4852" y="5262"/>
                    <a:pt x="4726" y="5388"/>
                  </a:cubicBezTo>
                  <a:cubicBezTo>
                    <a:pt x="4663" y="5451"/>
                    <a:pt x="4576" y="5482"/>
                    <a:pt x="4489" y="5482"/>
                  </a:cubicBezTo>
                  <a:cubicBezTo>
                    <a:pt x="4403" y="5482"/>
                    <a:pt x="4316" y="5451"/>
                    <a:pt x="4253" y="5388"/>
                  </a:cubicBezTo>
                  <a:lnTo>
                    <a:pt x="4190" y="5293"/>
                  </a:lnTo>
                  <a:cubicBezTo>
                    <a:pt x="3970" y="5419"/>
                    <a:pt x="3749" y="5514"/>
                    <a:pt x="3466" y="5514"/>
                  </a:cubicBezTo>
                  <a:cubicBezTo>
                    <a:pt x="2709" y="5514"/>
                    <a:pt x="2079" y="4884"/>
                    <a:pt x="2079" y="4127"/>
                  </a:cubicBezTo>
                  <a:lnTo>
                    <a:pt x="2079" y="2741"/>
                  </a:lnTo>
                  <a:cubicBezTo>
                    <a:pt x="2079" y="1985"/>
                    <a:pt x="2709" y="1355"/>
                    <a:pt x="3466" y="1355"/>
                  </a:cubicBezTo>
                  <a:close/>
                  <a:moveTo>
                    <a:pt x="3466" y="0"/>
                  </a:moveTo>
                  <a:cubicBezTo>
                    <a:pt x="1575" y="0"/>
                    <a:pt x="32" y="1576"/>
                    <a:pt x="32" y="3403"/>
                  </a:cubicBezTo>
                  <a:cubicBezTo>
                    <a:pt x="32" y="4001"/>
                    <a:pt x="189" y="4569"/>
                    <a:pt x="473" y="5104"/>
                  </a:cubicBezTo>
                  <a:lnTo>
                    <a:pt x="32" y="6396"/>
                  </a:lnTo>
                  <a:cubicBezTo>
                    <a:pt x="0" y="6522"/>
                    <a:pt x="32" y="6679"/>
                    <a:pt x="126" y="6774"/>
                  </a:cubicBezTo>
                  <a:cubicBezTo>
                    <a:pt x="172" y="6820"/>
                    <a:pt x="269" y="6849"/>
                    <a:pt x="367" y="6849"/>
                  </a:cubicBezTo>
                  <a:cubicBezTo>
                    <a:pt x="403" y="6849"/>
                    <a:pt x="439" y="6845"/>
                    <a:pt x="473" y="6837"/>
                  </a:cubicBezTo>
                  <a:lnTo>
                    <a:pt x="1764" y="6396"/>
                  </a:lnTo>
                  <a:cubicBezTo>
                    <a:pt x="2300" y="6679"/>
                    <a:pt x="2867" y="6837"/>
                    <a:pt x="3466" y="6837"/>
                  </a:cubicBezTo>
                  <a:cubicBezTo>
                    <a:pt x="5356" y="6837"/>
                    <a:pt x="6868" y="5293"/>
                    <a:pt x="6868" y="3403"/>
                  </a:cubicBezTo>
                  <a:cubicBezTo>
                    <a:pt x="6868" y="1513"/>
                    <a:pt x="5356" y="0"/>
                    <a:pt x="346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05" name="Google Shape;9905;p84"/>
            <p:cNvSpPr/>
            <p:nvPr/>
          </p:nvSpPr>
          <p:spPr>
            <a:xfrm>
              <a:off x="-34937975" y="3254050"/>
              <a:ext cx="33125" cy="67775"/>
            </a:xfrm>
            <a:custGeom>
              <a:avLst/>
              <a:gdLst/>
              <a:ahLst/>
              <a:cxnLst/>
              <a:rect l="l" t="t" r="r" b="b"/>
              <a:pathLst>
                <a:path w="1325" h="2711" extrusionOk="0">
                  <a:moveTo>
                    <a:pt x="663" y="1"/>
                  </a:moveTo>
                  <a:cubicBezTo>
                    <a:pt x="253" y="1"/>
                    <a:pt x="1" y="316"/>
                    <a:pt x="1" y="662"/>
                  </a:cubicBezTo>
                  <a:lnTo>
                    <a:pt x="1" y="2048"/>
                  </a:lnTo>
                  <a:cubicBezTo>
                    <a:pt x="1" y="2427"/>
                    <a:pt x="316" y="2710"/>
                    <a:pt x="663" y="2710"/>
                  </a:cubicBezTo>
                  <a:cubicBezTo>
                    <a:pt x="694" y="2710"/>
                    <a:pt x="789" y="2710"/>
                    <a:pt x="820" y="2679"/>
                  </a:cubicBezTo>
                  <a:lnTo>
                    <a:pt x="757" y="2584"/>
                  </a:lnTo>
                  <a:cubicBezTo>
                    <a:pt x="631" y="2490"/>
                    <a:pt x="631" y="2238"/>
                    <a:pt x="757" y="2111"/>
                  </a:cubicBezTo>
                  <a:cubicBezTo>
                    <a:pt x="804" y="2064"/>
                    <a:pt x="891" y="2041"/>
                    <a:pt x="978" y="2041"/>
                  </a:cubicBezTo>
                  <a:cubicBezTo>
                    <a:pt x="1064" y="2041"/>
                    <a:pt x="1151" y="2064"/>
                    <a:pt x="1198" y="2111"/>
                  </a:cubicBezTo>
                  <a:lnTo>
                    <a:pt x="1293" y="2206"/>
                  </a:lnTo>
                  <a:cubicBezTo>
                    <a:pt x="1293" y="2175"/>
                    <a:pt x="1324" y="2080"/>
                    <a:pt x="1324" y="2048"/>
                  </a:cubicBezTo>
                  <a:lnTo>
                    <a:pt x="1324" y="662"/>
                  </a:lnTo>
                  <a:cubicBezTo>
                    <a:pt x="1324" y="284"/>
                    <a:pt x="1041" y="1"/>
                    <a:pt x="66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06" name="Google Shape;9906;p84"/>
            <p:cNvSpPr/>
            <p:nvPr/>
          </p:nvSpPr>
          <p:spPr>
            <a:xfrm>
              <a:off x="-35085250" y="3338325"/>
              <a:ext cx="69325" cy="69350"/>
            </a:xfrm>
            <a:custGeom>
              <a:avLst/>
              <a:gdLst/>
              <a:ahLst/>
              <a:cxnLst/>
              <a:rect l="l" t="t" r="r" b="b"/>
              <a:pathLst>
                <a:path w="2773" h="2774" extrusionOk="0">
                  <a:moveTo>
                    <a:pt x="1387" y="1"/>
                  </a:moveTo>
                  <a:cubicBezTo>
                    <a:pt x="631" y="1"/>
                    <a:pt x="1" y="631"/>
                    <a:pt x="1" y="1387"/>
                  </a:cubicBezTo>
                  <a:cubicBezTo>
                    <a:pt x="64" y="2143"/>
                    <a:pt x="631" y="2773"/>
                    <a:pt x="1387" y="2773"/>
                  </a:cubicBezTo>
                  <a:cubicBezTo>
                    <a:pt x="2143" y="2773"/>
                    <a:pt x="2773" y="2143"/>
                    <a:pt x="2773" y="1387"/>
                  </a:cubicBezTo>
                  <a:cubicBezTo>
                    <a:pt x="2773" y="631"/>
                    <a:pt x="2143" y="1"/>
                    <a:pt x="138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07" name="Google Shape;9907;p84"/>
            <p:cNvSpPr/>
            <p:nvPr/>
          </p:nvSpPr>
          <p:spPr>
            <a:xfrm>
              <a:off x="-35118325" y="3424175"/>
              <a:ext cx="137075" cy="69350"/>
            </a:xfrm>
            <a:custGeom>
              <a:avLst/>
              <a:gdLst/>
              <a:ahLst/>
              <a:cxnLst/>
              <a:rect l="l" t="t" r="r" b="b"/>
              <a:pathLst>
                <a:path w="5483" h="2774" extrusionOk="0">
                  <a:moveTo>
                    <a:pt x="2741" y="1"/>
                  </a:moveTo>
                  <a:cubicBezTo>
                    <a:pt x="1387" y="1"/>
                    <a:pt x="221" y="1040"/>
                    <a:pt x="32" y="2364"/>
                  </a:cubicBezTo>
                  <a:cubicBezTo>
                    <a:pt x="0" y="2553"/>
                    <a:pt x="158" y="2773"/>
                    <a:pt x="347" y="2773"/>
                  </a:cubicBezTo>
                  <a:lnTo>
                    <a:pt x="5104" y="2773"/>
                  </a:lnTo>
                  <a:cubicBezTo>
                    <a:pt x="5325" y="2773"/>
                    <a:pt x="5482" y="2553"/>
                    <a:pt x="5482" y="2364"/>
                  </a:cubicBezTo>
                  <a:cubicBezTo>
                    <a:pt x="5262" y="1040"/>
                    <a:pt x="4127" y="1"/>
                    <a:pt x="274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908" name="Google Shape;9908;p84"/>
          <p:cNvGrpSpPr/>
          <p:nvPr/>
        </p:nvGrpSpPr>
        <p:grpSpPr>
          <a:xfrm>
            <a:off x="2323491" y="2632266"/>
            <a:ext cx="472781" cy="470961"/>
            <a:chOff x="-35123050" y="3561225"/>
            <a:chExt cx="292225" cy="291100"/>
          </a:xfrm>
        </p:grpSpPr>
        <p:sp>
          <p:nvSpPr>
            <p:cNvPr id="9909" name="Google Shape;9909;p84"/>
            <p:cNvSpPr/>
            <p:nvPr/>
          </p:nvSpPr>
          <p:spPr>
            <a:xfrm>
              <a:off x="-35123050" y="3629750"/>
              <a:ext cx="205575" cy="222575"/>
            </a:xfrm>
            <a:custGeom>
              <a:avLst/>
              <a:gdLst/>
              <a:ahLst/>
              <a:cxnLst/>
              <a:rect l="l" t="t" r="r" b="b"/>
              <a:pathLst>
                <a:path w="8223" h="8903" extrusionOk="0">
                  <a:moveTo>
                    <a:pt x="2080" y="2710"/>
                  </a:moveTo>
                  <a:cubicBezTo>
                    <a:pt x="2458" y="2710"/>
                    <a:pt x="2741" y="3056"/>
                    <a:pt x="2741" y="3403"/>
                  </a:cubicBezTo>
                  <a:cubicBezTo>
                    <a:pt x="2741" y="3781"/>
                    <a:pt x="2426" y="4065"/>
                    <a:pt x="2080" y="4065"/>
                  </a:cubicBezTo>
                  <a:cubicBezTo>
                    <a:pt x="1733" y="4065"/>
                    <a:pt x="1418" y="3750"/>
                    <a:pt x="1418" y="3403"/>
                  </a:cubicBezTo>
                  <a:cubicBezTo>
                    <a:pt x="1418" y="3056"/>
                    <a:pt x="1670" y="2710"/>
                    <a:pt x="2080" y="2710"/>
                  </a:cubicBezTo>
                  <a:close/>
                  <a:moveTo>
                    <a:pt x="4127" y="2710"/>
                  </a:moveTo>
                  <a:cubicBezTo>
                    <a:pt x="4506" y="2710"/>
                    <a:pt x="4789" y="3056"/>
                    <a:pt x="4789" y="3403"/>
                  </a:cubicBezTo>
                  <a:cubicBezTo>
                    <a:pt x="4789" y="3781"/>
                    <a:pt x="4474" y="4065"/>
                    <a:pt x="4127" y="4065"/>
                  </a:cubicBezTo>
                  <a:cubicBezTo>
                    <a:pt x="3718" y="4065"/>
                    <a:pt x="3466" y="3750"/>
                    <a:pt x="3466" y="3403"/>
                  </a:cubicBezTo>
                  <a:cubicBezTo>
                    <a:pt x="3466" y="3056"/>
                    <a:pt x="3718" y="2710"/>
                    <a:pt x="4127" y="2710"/>
                  </a:cubicBezTo>
                  <a:close/>
                  <a:moveTo>
                    <a:pt x="6207" y="2710"/>
                  </a:moveTo>
                  <a:cubicBezTo>
                    <a:pt x="6616" y="2710"/>
                    <a:pt x="6868" y="3056"/>
                    <a:pt x="6868" y="3403"/>
                  </a:cubicBezTo>
                  <a:cubicBezTo>
                    <a:pt x="6868" y="3781"/>
                    <a:pt x="6553" y="4065"/>
                    <a:pt x="6207" y="4065"/>
                  </a:cubicBezTo>
                  <a:cubicBezTo>
                    <a:pt x="5829" y="4065"/>
                    <a:pt x="5545" y="3750"/>
                    <a:pt x="5545" y="3403"/>
                  </a:cubicBezTo>
                  <a:cubicBezTo>
                    <a:pt x="5514" y="3056"/>
                    <a:pt x="5829" y="2710"/>
                    <a:pt x="6207" y="2710"/>
                  </a:cubicBezTo>
                  <a:close/>
                  <a:moveTo>
                    <a:pt x="1733" y="0"/>
                  </a:moveTo>
                  <a:cubicBezTo>
                    <a:pt x="788" y="0"/>
                    <a:pt x="0" y="757"/>
                    <a:pt x="0" y="1702"/>
                  </a:cubicBezTo>
                  <a:lnTo>
                    <a:pt x="0" y="5136"/>
                  </a:lnTo>
                  <a:cubicBezTo>
                    <a:pt x="0" y="5955"/>
                    <a:pt x="630" y="6616"/>
                    <a:pt x="1418" y="6774"/>
                  </a:cubicBezTo>
                  <a:lnTo>
                    <a:pt x="1418" y="8570"/>
                  </a:lnTo>
                  <a:cubicBezTo>
                    <a:pt x="1418" y="8696"/>
                    <a:pt x="1481" y="8822"/>
                    <a:pt x="1607" y="8885"/>
                  </a:cubicBezTo>
                  <a:cubicBezTo>
                    <a:pt x="1649" y="8895"/>
                    <a:pt x="1695" y="8902"/>
                    <a:pt x="1739" y="8902"/>
                  </a:cubicBezTo>
                  <a:cubicBezTo>
                    <a:pt x="1828" y="8902"/>
                    <a:pt x="1912" y="8874"/>
                    <a:pt x="1954" y="8790"/>
                  </a:cubicBezTo>
                  <a:lnTo>
                    <a:pt x="3938" y="6837"/>
                  </a:lnTo>
                  <a:lnTo>
                    <a:pt x="6522" y="6837"/>
                  </a:lnTo>
                  <a:cubicBezTo>
                    <a:pt x="7467" y="6837"/>
                    <a:pt x="8223" y="6081"/>
                    <a:pt x="8223" y="5136"/>
                  </a:cubicBezTo>
                  <a:lnTo>
                    <a:pt x="8223" y="1702"/>
                  </a:lnTo>
                  <a:cubicBezTo>
                    <a:pt x="8223" y="757"/>
                    <a:pt x="7467" y="0"/>
                    <a:pt x="652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10" name="Google Shape;9910;p84"/>
            <p:cNvSpPr/>
            <p:nvPr/>
          </p:nvSpPr>
          <p:spPr>
            <a:xfrm>
              <a:off x="-35053750" y="3561225"/>
              <a:ext cx="222925" cy="221825"/>
            </a:xfrm>
            <a:custGeom>
              <a:avLst/>
              <a:gdLst/>
              <a:ahLst/>
              <a:cxnLst/>
              <a:rect l="l" t="t" r="r" b="b"/>
              <a:pathLst>
                <a:path w="8917" h="8873" extrusionOk="0">
                  <a:moveTo>
                    <a:pt x="1702" y="1"/>
                  </a:moveTo>
                  <a:cubicBezTo>
                    <a:pt x="757" y="1"/>
                    <a:pt x="1" y="725"/>
                    <a:pt x="1" y="1702"/>
                  </a:cubicBezTo>
                  <a:lnTo>
                    <a:pt x="1" y="2048"/>
                  </a:lnTo>
                  <a:lnTo>
                    <a:pt x="3781" y="2048"/>
                  </a:lnTo>
                  <a:cubicBezTo>
                    <a:pt x="5136" y="2048"/>
                    <a:pt x="6207" y="3088"/>
                    <a:pt x="6207" y="4443"/>
                  </a:cubicBezTo>
                  <a:lnTo>
                    <a:pt x="6207" y="7877"/>
                  </a:lnTo>
                  <a:lnTo>
                    <a:pt x="6207" y="8003"/>
                  </a:lnTo>
                  <a:lnTo>
                    <a:pt x="6995" y="8790"/>
                  </a:lnTo>
                  <a:cubicBezTo>
                    <a:pt x="7055" y="8850"/>
                    <a:pt x="7127" y="8872"/>
                    <a:pt x="7205" y="8872"/>
                  </a:cubicBezTo>
                  <a:cubicBezTo>
                    <a:pt x="7249" y="8872"/>
                    <a:pt x="7295" y="8865"/>
                    <a:pt x="7341" y="8853"/>
                  </a:cubicBezTo>
                  <a:cubicBezTo>
                    <a:pt x="7467" y="8822"/>
                    <a:pt x="7530" y="8664"/>
                    <a:pt x="7530" y="8538"/>
                  </a:cubicBezTo>
                  <a:lnTo>
                    <a:pt x="7530" y="6806"/>
                  </a:lnTo>
                  <a:cubicBezTo>
                    <a:pt x="8318" y="6648"/>
                    <a:pt x="8917" y="5955"/>
                    <a:pt x="8917" y="5104"/>
                  </a:cubicBezTo>
                  <a:lnTo>
                    <a:pt x="8917" y="1702"/>
                  </a:lnTo>
                  <a:cubicBezTo>
                    <a:pt x="8917" y="725"/>
                    <a:pt x="8129" y="1"/>
                    <a:pt x="718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911" name="Google Shape;9911;p84"/>
          <p:cNvGrpSpPr/>
          <p:nvPr/>
        </p:nvGrpSpPr>
        <p:grpSpPr>
          <a:xfrm>
            <a:off x="2379570" y="3212454"/>
            <a:ext cx="360623" cy="471487"/>
            <a:chOff x="-35089175" y="3919600"/>
            <a:chExt cx="222900" cy="291425"/>
          </a:xfrm>
        </p:grpSpPr>
        <p:sp>
          <p:nvSpPr>
            <p:cNvPr id="9912" name="Google Shape;9912;p84"/>
            <p:cNvSpPr/>
            <p:nvPr/>
          </p:nvSpPr>
          <p:spPr>
            <a:xfrm>
              <a:off x="-35089175" y="3919600"/>
              <a:ext cx="222900" cy="291425"/>
            </a:xfrm>
            <a:custGeom>
              <a:avLst/>
              <a:gdLst/>
              <a:ahLst/>
              <a:cxnLst/>
              <a:rect l="l" t="t" r="r" b="b"/>
              <a:pathLst>
                <a:path w="8916" h="11657" extrusionOk="0">
                  <a:moveTo>
                    <a:pt x="4474" y="1418"/>
                  </a:moveTo>
                  <a:cubicBezTo>
                    <a:pt x="6143" y="1418"/>
                    <a:pt x="7530" y="2804"/>
                    <a:pt x="7530" y="4474"/>
                  </a:cubicBezTo>
                  <a:cubicBezTo>
                    <a:pt x="7561" y="6175"/>
                    <a:pt x="6143" y="7561"/>
                    <a:pt x="4474" y="7561"/>
                  </a:cubicBezTo>
                  <a:cubicBezTo>
                    <a:pt x="2772" y="7561"/>
                    <a:pt x="1386" y="6175"/>
                    <a:pt x="1386" y="4474"/>
                  </a:cubicBezTo>
                  <a:cubicBezTo>
                    <a:pt x="1386" y="2804"/>
                    <a:pt x="2772" y="1418"/>
                    <a:pt x="4474" y="1418"/>
                  </a:cubicBezTo>
                  <a:close/>
                  <a:moveTo>
                    <a:pt x="4474" y="0"/>
                  </a:moveTo>
                  <a:cubicBezTo>
                    <a:pt x="2016" y="0"/>
                    <a:pt x="0" y="2017"/>
                    <a:pt x="0" y="4442"/>
                  </a:cubicBezTo>
                  <a:cubicBezTo>
                    <a:pt x="0" y="5419"/>
                    <a:pt x="315" y="6333"/>
                    <a:pt x="914" y="7120"/>
                  </a:cubicBezTo>
                  <a:lnTo>
                    <a:pt x="4190" y="11531"/>
                  </a:lnTo>
                  <a:cubicBezTo>
                    <a:pt x="4253" y="11626"/>
                    <a:pt x="4348" y="11657"/>
                    <a:pt x="4474" y="11657"/>
                  </a:cubicBezTo>
                  <a:cubicBezTo>
                    <a:pt x="4568" y="11657"/>
                    <a:pt x="4663" y="11626"/>
                    <a:pt x="4726" y="11531"/>
                  </a:cubicBezTo>
                  <a:lnTo>
                    <a:pt x="8002" y="7120"/>
                  </a:lnTo>
                  <a:cubicBezTo>
                    <a:pt x="8601" y="6333"/>
                    <a:pt x="8916" y="5419"/>
                    <a:pt x="8916" y="4442"/>
                  </a:cubicBezTo>
                  <a:cubicBezTo>
                    <a:pt x="8916" y="2017"/>
                    <a:pt x="6931" y="0"/>
                    <a:pt x="447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13" name="Google Shape;9913;p84"/>
            <p:cNvSpPr/>
            <p:nvPr/>
          </p:nvSpPr>
          <p:spPr>
            <a:xfrm>
              <a:off x="-35038000" y="3971575"/>
              <a:ext cx="120525" cy="120525"/>
            </a:xfrm>
            <a:custGeom>
              <a:avLst/>
              <a:gdLst/>
              <a:ahLst/>
              <a:cxnLst/>
              <a:rect l="l" t="t" r="r" b="b"/>
              <a:pathLst>
                <a:path w="4821" h="4821" extrusionOk="0">
                  <a:moveTo>
                    <a:pt x="2427" y="662"/>
                  </a:moveTo>
                  <a:cubicBezTo>
                    <a:pt x="2616" y="662"/>
                    <a:pt x="2773" y="820"/>
                    <a:pt x="2773" y="1040"/>
                  </a:cubicBezTo>
                  <a:cubicBezTo>
                    <a:pt x="2773" y="1229"/>
                    <a:pt x="2616" y="1387"/>
                    <a:pt x="2427" y="1387"/>
                  </a:cubicBezTo>
                  <a:cubicBezTo>
                    <a:pt x="2206" y="1387"/>
                    <a:pt x="2049" y="1229"/>
                    <a:pt x="2049" y="1040"/>
                  </a:cubicBezTo>
                  <a:cubicBezTo>
                    <a:pt x="2049" y="820"/>
                    <a:pt x="2206" y="662"/>
                    <a:pt x="2427" y="662"/>
                  </a:cubicBezTo>
                  <a:close/>
                  <a:moveTo>
                    <a:pt x="2427" y="2017"/>
                  </a:moveTo>
                  <a:cubicBezTo>
                    <a:pt x="2616" y="2017"/>
                    <a:pt x="2773" y="2174"/>
                    <a:pt x="2773" y="2363"/>
                  </a:cubicBezTo>
                  <a:lnTo>
                    <a:pt x="2773" y="3750"/>
                  </a:lnTo>
                  <a:cubicBezTo>
                    <a:pt x="2773" y="3939"/>
                    <a:pt x="2616" y="4096"/>
                    <a:pt x="2427" y="4096"/>
                  </a:cubicBezTo>
                  <a:cubicBezTo>
                    <a:pt x="2206" y="4096"/>
                    <a:pt x="2049" y="3939"/>
                    <a:pt x="2049" y="3750"/>
                  </a:cubicBezTo>
                  <a:lnTo>
                    <a:pt x="2049" y="2363"/>
                  </a:lnTo>
                  <a:cubicBezTo>
                    <a:pt x="2049" y="2174"/>
                    <a:pt x="2206" y="2017"/>
                    <a:pt x="2427" y="2017"/>
                  </a:cubicBezTo>
                  <a:close/>
                  <a:moveTo>
                    <a:pt x="2427" y="1"/>
                  </a:moveTo>
                  <a:cubicBezTo>
                    <a:pt x="1072" y="1"/>
                    <a:pt x="1" y="1072"/>
                    <a:pt x="1" y="2395"/>
                  </a:cubicBezTo>
                  <a:cubicBezTo>
                    <a:pt x="1" y="3750"/>
                    <a:pt x="1072" y="4821"/>
                    <a:pt x="2427" y="4821"/>
                  </a:cubicBezTo>
                  <a:cubicBezTo>
                    <a:pt x="3750" y="4821"/>
                    <a:pt x="4821" y="3750"/>
                    <a:pt x="4821" y="2395"/>
                  </a:cubicBezTo>
                  <a:cubicBezTo>
                    <a:pt x="4821" y="1072"/>
                    <a:pt x="3750" y="1"/>
                    <a:pt x="242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914" name="Google Shape;9914;p84"/>
          <p:cNvGrpSpPr/>
          <p:nvPr/>
        </p:nvGrpSpPr>
        <p:grpSpPr>
          <a:xfrm>
            <a:off x="5308898" y="2043605"/>
            <a:ext cx="448593" cy="472175"/>
            <a:chOff x="-33277650" y="3226875"/>
            <a:chExt cx="277275" cy="291850"/>
          </a:xfrm>
        </p:grpSpPr>
        <p:sp>
          <p:nvSpPr>
            <p:cNvPr id="9915" name="Google Shape;9915;p84"/>
            <p:cNvSpPr/>
            <p:nvPr/>
          </p:nvSpPr>
          <p:spPr>
            <a:xfrm>
              <a:off x="-33071300" y="3440725"/>
              <a:ext cx="33100" cy="33900"/>
            </a:xfrm>
            <a:custGeom>
              <a:avLst/>
              <a:gdLst/>
              <a:ahLst/>
              <a:cxnLst/>
              <a:rect l="l" t="t" r="r" b="b"/>
              <a:pathLst>
                <a:path w="1324" h="1356" extrusionOk="0">
                  <a:moveTo>
                    <a:pt x="662" y="0"/>
                  </a:moveTo>
                  <a:cubicBezTo>
                    <a:pt x="284" y="0"/>
                    <a:pt x="1" y="315"/>
                    <a:pt x="1" y="693"/>
                  </a:cubicBezTo>
                  <a:cubicBezTo>
                    <a:pt x="1" y="1040"/>
                    <a:pt x="284" y="1355"/>
                    <a:pt x="662" y="1355"/>
                  </a:cubicBezTo>
                  <a:cubicBezTo>
                    <a:pt x="1040" y="1355"/>
                    <a:pt x="1324" y="1040"/>
                    <a:pt x="1324" y="693"/>
                  </a:cubicBezTo>
                  <a:cubicBezTo>
                    <a:pt x="1324" y="315"/>
                    <a:pt x="1040" y="0"/>
                    <a:pt x="66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16" name="Google Shape;9916;p84"/>
            <p:cNvSpPr/>
            <p:nvPr/>
          </p:nvSpPr>
          <p:spPr>
            <a:xfrm>
              <a:off x="-33157925" y="3227275"/>
              <a:ext cx="17350" cy="103200"/>
            </a:xfrm>
            <a:custGeom>
              <a:avLst/>
              <a:gdLst/>
              <a:ahLst/>
              <a:cxnLst/>
              <a:rect l="l" t="t" r="r" b="b"/>
              <a:pathLst>
                <a:path w="694" h="4128" extrusionOk="0">
                  <a:moveTo>
                    <a:pt x="347" y="1"/>
                  </a:moveTo>
                  <a:cubicBezTo>
                    <a:pt x="158" y="1"/>
                    <a:pt x="0" y="158"/>
                    <a:pt x="0" y="347"/>
                  </a:cubicBezTo>
                  <a:lnTo>
                    <a:pt x="0" y="4128"/>
                  </a:lnTo>
                  <a:cubicBezTo>
                    <a:pt x="95" y="4096"/>
                    <a:pt x="221" y="4096"/>
                    <a:pt x="347" y="4096"/>
                  </a:cubicBezTo>
                  <a:cubicBezTo>
                    <a:pt x="473" y="4096"/>
                    <a:pt x="567" y="4096"/>
                    <a:pt x="693" y="4128"/>
                  </a:cubicBezTo>
                  <a:lnTo>
                    <a:pt x="693" y="347"/>
                  </a:lnTo>
                  <a:cubicBezTo>
                    <a:pt x="693" y="158"/>
                    <a:pt x="536"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17" name="Google Shape;9917;p84"/>
            <p:cNvSpPr/>
            <p:nvPr/>
          </p:nvSpPr>
          <p:spPr>
            <a:xfrm>
              <a:off x="-33175250" y="3347650"/>
              <a:ext cx="51200" cy="51350"/>
            </a:xfrm>
            <a:custGeom>
              <a:avLst/>
              <a:gdLst/>
              <a:ahLst/>
              <a:cxnLst/>
              <a:rect l="l" t="t" r="r" b="b"/>
              <a:pathLst>
                <a:path w="2048" h="2054" extrusionOk="0">
                  <a:moveTo>
                    <a:pt x="938" y="0"/>
                  </a:moveTo>
                  <a:cubicBezTo>
                    <a:pt x="417" y="0"/>
                    <a:pt x="0" y="451"/>
                    <a:pt x="0" y="1014"/>
                  </a:cubicBezTo>
                  <a:cubicBezTo>
                    <a:pt x="0" y="1549"/>
                    <a:pt x="473" y="2054"/>
                    <a:pt x="1040" y="2054"/>
                  </a:cubicBezTo>
                  <a:cubicBezTo>
                    <a:pt x="1575" y="2054"/>
                    <a:pt x="2048" y="1581"/>
                    <a:pt x="2048" y="1014"/>
                  </a:cubicBezTo>
                  <a:cubicBezTo>
                    <a:pt x="2048" y="447"/>
                    <a:pt x="1575" y="6"/>
                    <a:pt x="1040" y="6"/>
                  </a:cubicBezTo>
                  <a:cubicBezTo>
                    <a:pt x="1006" y="2"/>
                    <a:pt x="972" y="0"/>
                    <a:pt x="93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18" name="Google Shape;9918;p84"/>
            <p:cNvSpPr/>
            <p:nvPr/>
          </p:nvSpPr>
          <p:spPr>
            <a:xfrm>
              <a:off x="-33224875" y="3404500"/>
              <a:ext cx="159900" cy="114225"/>
            </a:xfrm>
            <a:custGeom>
              <a:avLst/>
              <a:gdLst/>
              <a:ahLst/>
              <a:cxnLst/>
              <a:rect l="l" t="t" r="r" b="b"/>
              <a:pathLst>
                <a:path w="6396" h="4569" extrusionOk="0">
                  <a:moveTo>
                    <a:pt x="1954" y="0"/>
                  </a:moveTo>
                  <a:lnTo>
                    <a:pt x="0" y="2520"/>
                  </a:lnTo>
                  <a:lnTo>
                    <a:pt x="0" y="4222"/>
                  </a:lnTo>
                  <a:cubicBezTo>
                    <a:pt x="0" y="4411"/>
                    <a:pt x="158" y="4568"/>
                    <a:pt x="347" y="4568"/>
                  </a:cubicBezTo>
                  <a:lnTo>
                    <a:pt x="3781" y="4568"/>
                  </a:lnTo>
                  <a:cubicBezTo>
                    <a:pt x="3970" y="4568"/>
                    <a:pt x="4127" y="4411"/>
                    <a:pt x="4127" y="4222"/>
                  </a:cubicBezTo>
                  <a:lnTo>
                    <a:pt x="4127" y="3875"/>
                  </a:lnTo>
                  <a:lnTo>
                    <a:pt x="5136" y="3875"/>
                  </a:lnTo>
                  <a:cubicBezTo>
                    <a:pt x="5577" y="3844"/>
                    <a:pt x="6018" y="3718"/>
                    <a:pt x="6396" y="3434"/>
                  </a:cubicBezTo>
                  <a:cubicBezTo>
                    <a:pt x="5986" y="3277"/>
                    <a:pt x="5608" y="2930"/>
                    <a:pt x="5514" y="2489"/>
                  </a:cubicBezTo>
                  <a:lnTo>
                    <a:pt x="4442" y="2489"/>
                  </a:lnTo>
                  <a:cubicBezTo>
                    <a:pt x="3497" y="2489"/>
                    <a:pt x="2741" y="1733"/>
                    <a:pt x="2741" y="788"/>
                  </a:cubicBezTo>
                  <a:lnTo>
                    <a:pt x="2741" y="410"/>
                  </a:lnTo>
                  <a:cubicBezTo>
                    <a:pt x="2426" y="315"/>
                    <a:pt x="2206" y="189"/>
                    <a:pt x="195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19" name="Google Shape;9919;p84"/>
            <p:cNvSpPr/>
            <p:nvPr/>
          </p:nvSpPr>
          <p:spPr>
            <a:xfrm>
              <a:off x="-33141400" y="3312350"/>
              <a:ext cx="127625" cy="138625"/>
            </a:xfrm>
            <a:custGeom>
              <a:avLst/>
              <a:gdLst/>
              <a:ahLst/>
              <a:cxnLst/>
              <a:rect l="l" t="t" r="r" b="b"/>
              <a:pathLst>
                <a:path w="5105" h="5545" extrusionOk="0">
                  <a:moveTo>
                    <a:pt x="4128" y="0"/>
                  </a:moveTo>
                  <a:lnTo>
                    <a:pt x="694" y="662"/>
                  </a:lnTo>
                  <a:lnTo>
                    <a:pt x="694" y="1040"/>
                  </a:lnTo>
                  <a:cubicBezTo>
                    <a:pt x="1103" y="1355"/>
                    <a:pt x="1387" y="1827"/>
                    <a:pt x="1387" y="2426"/>
                  </a:cubicBezTo>
                  <a:cubicBezTo>
                    <a:pt x="1387" y="3245"/>
                    <a:pt x="788" y="3938"/>
                    <a:pt x="1" y="4127"/>
                  </a:cubicBezTo>
                  <a:lnTo>
                    <a:pt x="1" y="4505"/>
                  </a:lnTo>
                  <a:cubicBezTo>
                    <a:pt x="1" y="5072"/>
                    <a:pt x="473" y="5545"/>
                    <a:pt x="1009" y="5545"/>
                  </a:cubicBezTo>
                  <a:lnTo>
                    <a:pt x="2080" y="5545"/>
                  </a:lnTo>
                  <a:cubicBezTo>
                    <a:pt x="2238" y="4946"/>
                    <a:pt x="2742" y="4505"/>
                    <a:pt x="3372" y="4505"/>
                  </a:cubicBezTo>
                  <a:cubicBezTo>
                    <a:pt x="3624" y="4505"/>
                    <a:pt x="3844" y="4600"/>
                    <a:pt x="4065" y="4726"/>
                  </a:cubicBezTo>
                  <a:lnTo>
                    <a:pt x="4065" y="4127"/>
                  </a:lnTo>
                  <a:lnTo>
                    <a:pt x="4128" y="4127"/>
                  </a:lnTo>
                  <a:cubicBezTo>
                    <a:pt x="4443" y="4064"/>
                    <a:pt x="4758" y="3938"/>
                    <a:pt x="4916" y="3655"/>
                  </a:cubicBezTo>
                  <a:cubicBezTo>
                    <a:pt x="5105" y="3340"/>
                    <a:pt x="5105" y="2993"/>
                    <a:pt x="4947" y="2678"/>
                  </a:cubicBezTo>
                  <a:lnTo>
                    <a:pt x="4128" y="1008"/>
                  </a:lnTo>
                  <a:lnTo>
                    <a:pt x="4128"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20" name="Google Shape;9920;p84"/>
            <p:cNvSpPr/>
            <p:nvPr/>
          </p:nvSpPr>
          <p:spPr>
            <a:xfrm>
              <a:off x="-33122500" y="3226875"/>
              <a:ext cx="122125" cy="83925"/>
            </a:xfrm>
            <a:custGeom>
              <a:avLst/>
              <a:gdLst/>
              <a:ahLst/>
              <a:cxnLst/>
              <a:rect l="l" t="t" r="r" b="b"/>
              <a:pathLst>
                <a:path w="4885" h="3357" extrusionOk="0">
                  <a:moveTo>
                    <a:pt x="3376" y="1"/>
                  </a:moveTo>
                  <a:cubicBezTo>
                    <a:pt x="3025" y="1"/>
                    <a:pt x="2679" y="143"/>
                    <a:pt x="2427" y="426"/>
                  </a:cubicBezTo>
                  <a:lnTo>
                    <a:pt x="2143" y="678"/>
                  </a:lnTo>
                  <a:lnTo>
                    <a:pt x="1" y="678"/>
                  </a:lnTo>
                  <a:lnTo>
                    <a:pt x="1" y="3356"/>
                  </a:lnTo>
                  <a:lnTo>
                    <a:pt x="4191" y="2537"/>
                  </a:lnTo>
                  <a:lnTo>
                    <a:pt x="4349" y="2379"/>
                  </a:lnTo>
                  <a:cubicBezTo>
                    <a:pt x="4884" y="1844"/>
                    <a:pt x="4884" y="962"/>
                    <a:pt x="4349" y="426"/>
                  </a:cubicBezTo>
                  <a:cubicBezTo>
                    <a:pt x="4081" y="143"/>
                    <a:pt x="3726" y="1"/>
                    <a:pt x="337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21" name="Google Shape;9921;p84"/>
            <p:cNvSpPr/>
            <p:nvPr/>
          </p:nvSpPr>
          <p:spPr>
            <a:xfrm>
              <a:off x="-33277650" y="3245400"/>
              <a:ext cx="102400" cy="198500"/>
            </a:xfrm>
            <a:custGeom>
              <a:avLst/>
              <a:gdLst/>
              <a:ahLst/>
              <a:cxnLst/>
              <a:rect l="l" t="t" r="r" b="b"/>
              <a:pathLst>
                <a:path w="4096" h="7940" extrusionOk="0">
                  <a:moveTo>
                    <a:pt x="4096" y="0"/>
                  </a:moveTo>
                  <a:cubicBezTo>
                    <a:pt x="1828" y="95"/>
                    <a:pt x="0" y="1985"/>
                    <a:pt x="0" y="4316"/>
                  </a:cubicBezTo>
                  <a:cubicBezTo>
                    <a:pt x="0" y="5766"/>
                    <a:pt x="757" y="7120"/>
                    <a:pt x="1954" y="7939"/>
                  </a:cubicBezTo>
                  <a:lnTo>
                    <a:pt x="3592" y="5829"/>
                  </a:lnTo>
                  <a:cubicBezTo>
                    <a:pt x="3466" y="5576"/>
                    <a:pt x="3434" y="5356"/>
                    <a:pt x="3434" y="5104"/>
                  </a:cubicBezTo>
                  <a:cubicBezTo>
                    <a:pt x="3434" y="4568"/>
                    <a:pt x="3718" y="4033"/>
                    <a:pt x="4096" y="3718"/>
                  </a:cubicBezTo>
                  <a:lnTo>
                    <a:pt x="4096"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922" name="Google Shape;9922;p84"/>
          <p:cNvGrpSpPr/>
          <p:nvPr/>
        </p:nvGrpSpPr>
        <p:grpSpPr>
          <a:xfrm>
            <a:off x="5297431" y="2631983"/>
            <a:ext cx="471527" cy="471527"/>
            <a:chOff x="-33286325" y="3586425"/>
            <a:chExt cx="291450" cy="291450"/>
          </a:xfrm>
        </p:grpSpPr>
        <p:sp>
          <p:nvSpPr>
            <p:cNvPr id="9923" name="Google Shape;9923;p84"/>
            <p:cNvSpPr/>
            <p:nvPr/>
          </p:nvSpPr>
          <p:spPr>
            <a:xfrm>
              <a:off x="-33114625" y="3586425"/>
              <a:ext cx="119750" cy="120525"/>
            </a:xfrm>
            <a:custGeom>
              <a:avLst/>
              <a:gdLst/>
              <a:ahLst/>
              <a:cxnLst/>
              <a:rect l="l" t="t" r="r" b="b"/>
              <a:pathLst>
                <a:path w="4790" h="4821" extrusionOk="0">
                  <a:moveTo>
                    <a:pt x="2395" y="631"/>
                  </a:moveTo>
                  <a:cubicBezTo>
                    <a:pt x="2584" y="631"/>
                    <a:pt x="2742" y="788"/>
                    <a:pt x="2742" y="1009"/>
                  </a:cubicBezTo>
                  <a:lnTo>
                    <a:pt x="2742" y="2017"/>
                  </a:lnTo>
                  <a:lnTo>
                    <a:pt x="3782" y="2017"/>
                  </a:lnTo>
                  <a:cubicBezTo>
                    <a:pt x="3971" y="2017"/>
                    <a:pt x="4128" y="2175"/>
                    <a:pt x="4128" y="2364"/>
                  </a:cubicBezTo>
                  <a:cubicBezTo>
                    <a:pt x="4128" y="2584"/>
                    <a:pt x="3971" y="2742"/>
                    <a:pt x="3782" y="2742"/>
                  </a:cubicBezTo>
                  <a:lnTo>
                    <a:pt x="2395" y="2742"/>
                  </a:lnTo>
                  <a:cubicBezTo>
                    <a:pt x="2206" y="2742"/>
                    <a:pt x="2049" y="2584"/>
                    <a:pt x="2049" y="2364"/>
                  </a:cubicBezTo>
                  <a:lnTo>
                    <a:pt x="2049" y="1009"/>
                  </a:lnTo>
                  <a:cubicBezTo>
                    <a:pt x="2049" y="788"/>
                    <a:pt x="2206" y="631"/>
                    <a:pt x="2395" y="631"/>
                  </a:cubicBezTo>
                  <a:close/>
                  <a:moveTo>
                    <a:pt x="2395" y="1"/>
                  </a:moveTo>
                  <a:cubicBezTo>
                    <a:pt x="1041" y="1"/>
                    <a:pt x="1" y="1072"/>
                    <a:pt x="1" y="2427"/>
                  </a:cubicBezTo>
                  <a:cubicBezTo>
                    <a:pt x="1" y="3750"/>
                    <a:pt x="1041" y="4821"/>
                    <a:pt x="2395" y="4821"/>
                  </a:cubicBezTo>
                  <a:cubicBezTo>
                    <a:pt x="3719" y="4821"/>
                    <a:pt x="4790" y="3750"/>
                    <a:pt x="4790" y="2427"/>
                  </a:cubicBezTo>
                  <a:cubicBezTo>
                    <a:pt x="4790" y="1072"/>
                    <a:pt x="3719" y="1"/>
                    <a:pt x="239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24" name="Google Shape;9924;p84"/>
            <p:cNvSpPr/>
            <p:nvPr/>
          </p:nvSpPr>
          <p:spPr>
            <a:xfrm>
              <a:off x="-33286325" y="3825875"/>
              <a:ext cx="241050" cy="52000"/>
            </a:xfrm>
            <a:custGeom>
              <a:avLst/>
              <a:gdLst/>
              <a:ahLst/>
              <a:cxnLst/>
              <a:rect l="l" t="t" r="r" b="b"/>
              <a:pathLst>
                <a:path w="9642" h="2080" extrusionOk="0">
                  <a:moveTo>
                    <a:pt x="32" y="0"/>
                  </a:moveTo>
                  <a:lnTo>
                    <a:pt x="32" y="1764"/>
                  </a:lnTo>
                  <a:cubicBezTo>
                    <a:pt x="1" y="1922"/>
                    <a:pt x="158" y="2079"/>
                    <a:pt x="347" y="2079"/>
                  </a:cubicBezTo>
                  <a:lnTo>
                    <a:pt x="9295" y="2079"/>
                  </a:lnTo>
                  <a:cubicBezTo>
                    <a:pt x="9484" y="2079"/>
                    <a:pt x="9641" y="1922"/>
                    <a:pt x="9641" y="1733"/>
                  </a:cubicBezTo>
                  <a:lnTo>
                    <a:pt x="9641" y="1040"/>
                  </a:lnTo>
                  <a:cubicBezTo>
                    <a:pt x="9641" y="473"/>
                    <a:pt x="9169" y="0"/>
                    <a:pt x="863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25" name="Google Shape;9925;p84"/>
            <p:cNvSpPr/>
            <p:nvPr/>
          </p:nvSpPr>
          <p:spPr>
            <a:xfrm>
              <a:off x="-33183925" y="3756550"/>
              <a:ext cx="103200" cy="52025"/>
            </a:xfrm>
            <a:custGeom>
              <a:avLst/>
              <a:gdLst/>
              <a:ahLst/>
              <a:cxnLst/>
              <a:rect l="l" t="t" r="r" b="b"/>
              <a:pathLst>
                <a:path w="4128" h="2081" extrusionOk="0">
                  <a:moveTo>
                    <a:pt x="1040" y="1"/>
                  </a:moveTo>
                  <a:cubicBezTo>
                    <a:pt x="473" y="1"/>
                    <a:pt x="1" y="505"/>
                    <a:pt x="1" y="1040"/>
                  </a:cubicBezTo>
                  <a:lnTo>
                    <a:pt x="1" y="2080"/>
                  </a:lnTo>
                  <a:lnTo>
                    <a:pt x="4128" y="2080"/>
                  </a:lnTo>
                  <a:lnTo>
                    <a:pt x="4128" y="1040"/>
                  </a:lnTo>
                  <a:cubicBezTo>
                    <a:pt x="4128" y="505"/>
                    <a:pt x="3687" y="1"/>
                    <a:pt x="312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26" name="Google Shape;9926;p84"/>
            <p:cNvSpPr/>
            <p:nvPr/>
          </p:nvSpPr>
          <p:spPr>
            <a:xfrm>
              <a:off x="-33252450" y="3636850"/>
              <a:ext cx="68550" cy="69325"/>
            </a:xfrm>
            <a:custGeom>
              <a:avLst/>
              <a:gdLst/>
              <a:ahLst/>
              <a:cxnLst/>
              <a:rect l="l" t="t" r="r" b="b"/>
              <a:pathLst>
                <a:path w="2742" h="2773" extrusionOk="0">
                  <a:moveTo>
                    <a:pt x="1387" y="0"/>
                  </a:moveTo>
                  <a:cubicBezTo>
                    <a:pt x="599" y="0"/>
                    <a:pt x="1" y="630"/>
                    <a:pt x="1" y="1386"/>
                  </a:cubicBezTo>
                  <a:cubicBezTo>
                    <a:pt x="1" y="2142"/>
                    <a:pt x="599" y="2772"/>
                    <a:pt x="1387" y="2772"/>
                  </a:cubicBezTo>
                  <a:cubicBezTo>
                    <a:pt x="2143" y="2772"/>
                    <a:pt x="2742" y="2142"/>
                    <a:pt x="2742" y="1386"/>
                  </a:cubicBezTo>
                  <a:cubicBezTo>
                    <a:pt x="2742" y="630"/>
                    <a:pt x="2143" y="0"/>
                    <a:pt x="138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27" name="Google Shape;9927;p84"/>
            <p:cNvSpPr/>
            <p:nvPr/>
          </p:nvSpPr>
          <p:spPr>
            <a:xfrm>
              <a:off x="-33286325" y="3723050"/>
              <a:ext cx="116600" cy="85525"/>
            </a:xfrm>
            <a:custGeom>
              <a:avLst/>
              <a:gdLst/>
              <a:ahLst/>
              <a:cxnLst/>
              <a:rect l="l" t="t" r="r" b="b"/>
              <a:pathLst>
                <a:path w="4664" h="3421" extrusionOk="0">
                  <a:moveTo>
                    <a:pt x="2788" y="1"/>
                  </a:moveTo>
                  <a:cubicBezTo>
                    <a:pt x="2690" y="1"/>
                    <a:pt x="2591" y="6"/>
                    <a:pt x="2490" y="18"/>
                  </a:cubicBezTo>
                  <a:cubicBezTo>
                    <a:pt x="1072" y="144"/>
                    <a:pt x="1" y="1435"/>
                    <a:pt x="1" y="2853"/>
                  </a:cubicBezTo>
                  <a:lnTo>
                    <a:pt x="1" y="3105"/>
                  </a:lnTo>
                  <a:cubicBezTo>
                    <a:pt x="1" y="3263"/>
                    <a:pt x="158" y="3420"/>
                    <a:pt x="347" y="3420"/>
                  </a:cubicBezTo>
                  <a:lnTo>
                    <a:pt x="3435" y="3420"/>
                  </a:lnTo>
                  <a:lnTo>
                    <a:pt x="3435" y="2380"/>
                  </a:lnTo>
                  <a:cubicBezTo>
                    <a:pt x="3435" y="1624"/>
                    <a:pt x="3939" y="963"/>
                    <a:pt x="4664" y="774"/>
                  </a:cubicBezTo>
                  <a:cubicBezTo>
                    <a:pt x="4164" y="302"/>
                    <a:pt x="3517" y="1"/>
                    <a:pt x="278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928" name="Google Shape;9928;p84"/>
          <p:cNvGrpSpPr/>
          <p:nvPr/>
        </p:nvGrpSpPr>
        <p:grpSpPr>
          <a:xfrm>
            <a:off x="5297431" y="3211159"/>
            <a:ext cx="471527" cy="474076"/>
            <a:chOff x="-33286325" y="3944800"/>
            <a:chExt cx="291450" cy="293025"/>
          </a:xfrm>
        </p:grpSpPr>
        <p:sp>
          <p:nvSpPr>
            <p:cNvPr id="9929" name="Google Shape;9929;p84"/>
            <p:cNvSpPr/>
            <p:nvPr/>
          </p:nvSpPr>
          <p:spPr>
            <a:xfrm>
              <a:off x="-33194950" y="3996000"/>
              <a:ext cx="200075" cy="241825"/>
            </a:xfrm>
            <a:custGeom>
              <a:avLst/>
              <a:gdLst/>
              <a:ahLst/>
              <a:cxnLst/>
              <a:rect l="l" t="t" r="r" b="b"/>
              <a:pathLst>
                <a:path w="8003" h="9673" extrusionOk="0">
                  <a:moveTo>
                    <a:pt x="2300" y="0"/>
                  </a:moveTo>
                  <a:cubicBezTo>
                    <a:pt x="2017" y="0"/>
                    <a:pt x="1796" y="252"/>
                    <a:pt x="1796" y="536"/>
                  </a:cubicBezTo>
                  <a:lnTo>
                    <a:pt x="1796" y="2962"/>
                  </a:lnTo>
                  <a:lnTo>
                    <a:pt x="694" y="4064"/>
                  </a:lnTo>
                  <a:cubicBezTo>
                    <a:pt x="95" y="4663"/>
                    <a:pt x="0" y="5640"/>
                    <a:pt x="536" y="6301"/>
                  </a:cubicBezTo>
                  <a:lnTo>
                    <a:pt x="1576" y="7719"/>
                  </a:lnTo>
                  <a:cubicBezTo>
                    <a:pt x="1702" y="7876"/>
                    <a:pt x="1796" y="8128"/>
                    <a:pt x="1796" y="8349"/>
                  </a:cubicBezTo>
                  <a:lnTo>
                    <a:pt x="1796" y="9294"/>
                  </a:lnTo>
                  <a:cubicBezTo>
                    <a:pt x="1796" y="9515"/>
                    <a:pt x="1954" y="9672"/>
                    <a:pt x="2143" y="9672"/>
                  </a:cubicBezTo>
                  <a:lnTo>
                    <a:pt x="6932" y="9672"/>
                  </a:lnTo>
                  <a:cubicBezTo>
                    <a:pt x="7152" y="9672"/>
                    <a:pt x="7310" y="9515"/>
                    <a:pt x="7310" y="9294"/>
                  </a:cubicBezTo>
                  <a:lnTo>
                    <a:pt x="7310" y="8349"/>
                  </a:lnTo>
                  <a:cubicBezTo>
                    <a:pt x="7310" y="8128"/>
                    <a:pt x="7373" y="7939"/>
                    <a:pt x="7530" y="7782"/>
                  </a:cubicBezTo>
                  <a:cubicBezTo>
                    <a:pt x="7814" y="7498"/>
                    <a:pt x="7971" y="7089"/>
                    <a:pt x="7971" y="6711"/>
                  </a:cubicBezTo>
                  <a:lnTo>
                    <a:pt x="7971" y="3938"/>
                  </a:lnTo>
                  <a:cubicBezTo>
                    <a:pt x="8003" y="3686"/>
                    <a:pt x="7782" y="3434"/>
                    <a:pt x="7499" y="3434"/>
                  </a:cubicBezTo>
                  <a:cubicBezTo>
                    <a:pt x="7215" y="3434"/>
                    <a:pt x="6995" y="3686"/>
                    <a:pt x="6995" y="3938"/>
                  </a:cubicBezTo>
                  <a:lnTo>
                    <a:pt x="6995" y="4474"/>
                  </a:lnTo>
                  <a:cubicBezTo>
                    <a:pt x="6995" y="4663"/>
                    <a:pt x="6837" y="4820"/>
                    <a:pt x="6617" y="4820"/>
                  </a:cubicBezTo>
                  <a:cubicBezTo>
                    <a:pt x="6427" y="4820"/>
                    <a:pt x="6270" y="4663"/>
                    <a:pt x="6270" y="4474"/>
                  </a:cubicBezTo>
                  <a:lnTo>
                    <a:pt x="6270" y="3277"/>
                  </a:lnTo>
                  <a:cubicBezTo>
                    <a:pt x="6270" y="2993"/>
                    <a:pt x="6049" y="2773"/>
                    <a:pt x="5766" y="2773"/>
                  </a:cubicBezTo>
                  <a:cubicBezTo>
                    <a:pt x="5482" y="2773"/>
                    <a:pt x="5262" y="2993"/>
                    <a:pt x="5262" y="3277"/>
                  </a:cubicBezTo>
                  <a:lnTo>
                    <a:pt x="5262" y="4474"/>
                  </a:lnTo>
                  <a:cubicBezTo>
                    <a:pt x="5262" y="4663"/>
                    <a:pt x="5104" y="4820"/>
                    <a:pt x="4884" y="4820"/>
                  </a:cubicBezTo>
                  <a:cubicBezTo>
                    <a:pt x="4695" y="4820"/>
                    <a:pt x="4537" y="4663"/>
                    <a:pt x="4537" y="4474"/>
                  </a:cubicBezTo>
                  <a:lnTo>
                    <a:pt x="4537" y="1890"/>
                  </a:lnTo>
                  <a:cubicBezTo>
                    <a:pt x="4537" y="1638"/>
                    <a:pt x="4317" y="1386"/>
                    <a:pt x="4033" y="1386"/>
                  </a:cubicBezTo>
                  <a:cubicBezTo>
                    <a:pt x="3750" y="1386"/>
                    <a:pt x="3529" y="1638"/>
                    <a:pt x="3529" y="1890"/>
                  </a:cubicBezTo>
                  <a:lnTo>
                    <a:pt x="3529" y="4474"/>
                  </a:lnTo>
                  <a:cubicBezTo>
                    <a:pt x="3529" y="4663"/>
                    <a:pt x="3371" y="4820"/>
                    <a:pt x="3151" y="4820"/>
                  </a:cubicBezTo>
                  <a:cubicBezTo>
                    <a:pt x="2962" y="4820"/>
                    <a:pt x="2804" y="4663"/>
                    <a:pt x="2804" y="4474"/>
                  </a:cubicBezTo>
                  <a:lnTo>
                    <a:pt x="2804" y="4159"/>
                  </a:lnTo>
                  <a:lnTo>
                    <a:pt x="2804" y="536"/>
                  </a:lnTo>
                  <a:cubicBezTo>
                    <a:pt x="2804" y="252"/>
                    <a:pt x="2584" y="0"/>
                    <a:pt x="230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30" name="Google Shape;9930;p84"/>
            <p:cNvSpPr/>
            <p:nvPr/>
          </p:nvSpPr>
          <p:spPr>
            <a:xfrm>
              <a:off x="-33027975" y="3962900"/>
              <a:ext cx="33100" cy="105575"/>
            </a:xfrm>
            <a:custGeom>
              <a:avLst/>
              <a:gdLst/>
              <a:ahLst/>
              <a:cxnLst/>
              <a:rect l="l" t="t" r="r" b="b"/>
              <a:pathLst>
                <a:path w="1324" h="4223" extrusionOk="0">
                  <a:moveTo>
                    <a:pt x="1" y="1"/>
                  </a:moveTo>
                  <a:lnTo>
                    <a:pt x="1" y="3782"/>
                  </a:lnTo>
                  <a:cubicBezTo>
                    <a:pt x="95" y="3908"/>
                    <a:pt x="221" y="4065"/>
                    <a:pt x="253" y="4223"/>
                  </a:cubicBezTo>
                  <a:cubicBezTo>
                    <a:pt x="410" y="4128"/>
                    <a:pt x="631" y="4065"/>
                    <a:pt x="820" y="4065"/>
                  </a:cubicBezTo>
                  <a:cubicBezTo>
                    <a:pt x="1009" y="4065"/>
                    <a:pt x="1166" y="4097"/>
                    <a:pt x="1324" y="4160"/>
                  </a:cubicBezTo>
                  <a:lnTo>
                    <a:pt x="1324" y="285"/>
                  </a:lnTo>
                  <a:cubicBezTo>
                    <a:pt x="1324" y="127"/>
                    <a:pt x="1166" y="1"/>
                    <a:pt x="100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31" name="Google Shape;9931;p84"/>
            <p:cNvSpPr/>
            <p:nvPr/>
          </p:nvSpPr>
          <p:spPr>
            <a:xfrm>
              <a:off x="-33286325" y="3962125"/>
              <a:ext cx="96125" cy="205600"/>
            </a:xfrm>
            <a:custGeom>
              <a:avLst/>
              <a:gdLst/>
              <a:ahLst/>
              <a:cxnLst/>
              <a:rect l="l" t="t" r="r" b="b"/>
              <a:pathLst>
                <a:path w="3845" h="8224" extrusionOk="0">
                  <a:moveTo>
                    <a:pt x="379" y="0"/>
                  </a:moveTo>
                  <a:cubicBezTo>
                    <a:pt x="158" y="0"/>
                    <a:pt x="1" y="127"/>
                    <a:pt x="1" y="347"/>
                  </a:cubicBezTo>
                  <a:lnTo>
                    <a:pt x="1" y="7877"/>
                  </a:lnTo>
                  <a:cubicBezTo>
                    <a:pt x="1" y="8066"/>
                    <a:pt x="158" y="8223"/>
                    <a:pt x="347" y="8223"/>
                  </a:cubicBezTo>
                  <a:lnTo>
                    <a:pt x="3844" y="8223"/>
                  </a:lnTo>
                  <a:lnTo>
                    <a:pt x="3718" y="8066"/>
                  </a:lnTo>
                  <a:cubicBezTo>
                    <a:pt x="3435" y="7719"/>
                    <a:pt x="3277" y="7278"/>
                    <a:pt x="3246" y="6837"/>
                  </a:cubicBezTo>
                  <a:lnTo>
                    <a:pt x="2458" y="6837"/>
                  </a:lnTo>
                  <a:cubicBezTo>
                    <a:pt x="1891" y="6837"/>
                    <a:pt x="1419" y="6364"/>
                    <a:pt x="1419" y="5829"/>
                  </a:cubicBezTo>
                  <a:lnTo>
                    <a:pt x="1419"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32" name="Google Shape;9932;p84"/>
            <p:cNvSpPr/>
            <p:nvPr/>
          </p:nvSpPr>
          <p:spPr>
            <a:xfrm>
              <a:off x="-33235125" y="3944800"/>
              <a:ext cx="189050" cy="171725"/>
            </a:xfrm>
            <a:custGeom>
              <a:avLst/>
              <a:gdLst/>
              <a:ahLst/>
              <a:cxnLst/>
              <a:rect l="l" t="t" r="r" b="b"/>
              <a:pathLst>
                <a:path w="7562" h="6869" extrusionOk="0">
                  <a:moveTo>
                    <a:pt x="379" y="0"/>
                  </a:moveTo>
                  <a:cubicBezTo>
                    <a:pt x="158" y="0"/>
                    <a:pt x="1" y="158"/>
                    <a:pt x="1" y="347"/>
                  </a:cubicBezTo>
                  <a:lnTo>
                    <a:pt x="1" y="6522"/>
                  </a:lnTo>
                  <a:cubicBezTo>
                    <a:pt x="1" y="6711"/>
                    <a:pt x="158" y="6868"/>
                    <a:pt x="379" y="6868"/>
                  </a:cubicBezTo>
                  <a:lnTo>
                    <a:pt x="1198" y="6868"/>
                  </a:lnTo>
                  <a:cubicBezTo>
                    <a:pt x="1261" y="6427"/>
                    <a:pt x="1513" y="5986"/>
                    <a:pt x="1828" y="5640"/>
                  </a:cubicBezTo>
                  <a:lnTo>
                    <a:pt x="2742" y="4726"/>
                  </a:lnTo>
                  <a:lnTo>
                    <a:pt x="2742" y="2584"/>
                  </a:lnTo>
                  <a:cubicBezTo>
                    <a:pt x="2742" y="1891"/>
                    <a:pt x="3277" y="1387"/>
                    <a:pt x="3907" y="1387"/>
                  </a:cubicBezTo>
                  <a:cubicBezTo>
                    <a:pt x="4537" y="1387"/>
                    <a:pt x="5105" y="1922"/>
                    <a:pt x="5105" y="2584"/>
                  </a:cubicBezTo>
                  <a:lnTo>
                    <a:pt x="5105" y="2836"/>
                  </a:lnTo>
                  <a:cubicBezTo>
                    <a:pt x="5262" y="2773"/>
                    <a:pt x="5420" y="2710"/>
                    <a:pt x="5609" y="2710"/>
                  </a:cubicBezTo>
                  <a:cubicBezTo>
                    <a:pt x="6270" y="2710"/>
                    <a:pt x="6774" y="3277"/>
                    <a:pt x="6774" y="3907"/>
                  </a:cubicBezTo>
                  <a:lnTo>
                    <a:pt x="6774" y="4191"/>
                  </a:lnTo>
                  <a:cubicBezTo>
                    <a:pt x="7058" y="4159"/>
                    <a:pt x="7215" y="4096"/>
                    <a:pt x="7404" y="4096"/>
                  </a:cubicBezTo>
                  <a:cubicBezTo>
                    <a:pt x="7499" y="4096"/>
                    <a:pt x="7530" y="4096"/>
                    <a:pt x="7562" y="4159"/>
                  </a:cubicBezTo>
                  <a:lnTo>
                    <a:pt x="7562" y="347"/>
                  </a:lnTo>
                  <a:cubicBezTo>
                    <a:pt x="7562" y="158"/>
                    <a:pt x="7404" y="0"/>
                    <a:pt x="7215" y="0"/>
                  </a:cubicBezTo>
                  <a:lnTo>
                    <a:pt x="5168" y="0"/>
                  </a:lnTo>
                  <a:cubicBezTo>
                    <a:pt x="4600" y="0"/>
                    <a:pt x="4096" y="284"/>
                    <a:pt x="3781" y="725"/>
                  </a:cubicBezTo>
                  <a:cubicBezTo>
                    <a:pt x="3466" y="284"/>
                    <a:pt x="2994" y="0"/>
                    <a:pt x="239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933" name="Google Shape;9933;p84"/>
          <p:cNvGrpSpPr/>
          <p:nvPr/>
        </p:nvGrpSpPr>
        <p:grpSpPr>
          <a:xfrm>
            <a:off x="3508627" y="3842040"/>
            <a:ext cx="471527" cy="475369"/>
            <a:chOff x="-31452725" y="3191825"/>
            <a:chExt cx="291450" cy="293825"/>
          </a:xfrm>
        </p:grpSpPr>
        <p:sp>
          <p:nvSpPr>
            <p:cNvPr id="9934" name="Google Shape;9934;p84"/>
            <p:cNvSpPr/>
            <p:nvPr/>
          </p:nvSpPr>
          <p:spPr>
            <a:xfrm>
              <a:off x="-31314900" y="3278475"/>
              <a:ext cx="103200" cy="18125"/>
            </a:xfrm>
            <a:custGeom>
              <a:avLst/>
              <a:gdLst/>
              <a:ahLst/>
              <a:cxnLst/>
              <a:rect l="l" t="t" r="r" b="b"/>
              <a:pathLst>
                <a:path w="4128" h="725" extrusionOk="0">
                  <a:moveTo>
                    <a:pt x="1" y="0"/>
                  </a:moveTo>
                  <a:lnTo>
                    <a:pt x="1" y="725"/>
                  </a:lnTo>
                  <a:lnTo>
                    <a:pt x="4128" y="725"/>
                  </a:lnTo>
                  <a:lnTo>
                    <a:pt x="4128"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35" name="Google Shape;9935;p84"/>
            <p:cNvSpPr/>
            <p:nvPr/>
          </p:nvSpPr>
          <p:spPr>
            <a:xfrm>
              <a:off x="-31367675" y="3227275"/>
              <a:ext cx="206400" cy="221350"/>
            </a:xfrm>
            <a:custGeom>
              <a:avLst/>
              <a:gdLst/>
              <a:ahLst/>
              <a:cxnLst/>
              <a:rect l="l" t="t" r="r" b="b"/>
              <a:pathLst>
                <a:path w="8256" h="8854" extrusionOk="0">
                  <a:moveTo>
                    <a:pt x="6554" y="1387"/>
                  </a:moveTo>
                  <a:cubicBezTo>
                    <a:pt x="6743" y="1387"/>
                    <a:pt x="6901" y="1544"/>
                    <a:pt x="6901" y="1733"/>
                  </a:cubicBezTo>
                  <a:lnTo>
                    <a:pt x="6901" y="3119"/>
                  </a:lnTo>
                  <a:cubicBezTo>
                    <a:pt x="6901" y="3309"/>
                    <a:pt x="6743" y="3466"/>
                    <a:pt x="6554" y="3466"/>
                  </a:cubicBezTo>
                  <a:lnTo>
                    <a:pt x="1734" y="3466"/>
                  </a:lnTo>
                  <a:cubicBezTo>
                    <a:pt x="1545" y="3466"/>
                    <a:pt x="1387" y="3309"/>
                    <a:pt x="1387" y="3119"/>
                  </a:cubicBezTo>
                  <a:lnTo>
                    <a:pt x="1387" y="1733"/>
                  </a:lnTo>
                  <a:cubicBezTo>
                    <a:pt x="1387" y="1544"/>
                    <a:pt x="1545" y="1387"/>
                    <a:pt x="1734" y="1387"/>
                  </a:cubicBezTo>
                  <a:close/>
                  <a:moveTo>
                    <a:pt x="2427" y="4096"/>
                  </a:moveTo>
                  <a:cubicBezTo>
                    <a:pt x="2616" y="4096"/>
                    <a:pt x="2773" y="4254"/>
                    <a:pt x="2773" y="4443"/>
                  </a:cubicBezTo>
                  <a:cubicBezTo>
                    <a:pt x="2773" y="4663"/>
                    <a:pt x="2616" y="4821"/>
                    <a:pt x="2427" y="4821"/>
                  </a:cubicBezTo>
                  <a:lnTo>
                    <a:pt x="1734" y="4821"/>
                  </a:lnTo>
                  <a:cubicBezTo>
                    <a:pt x="1545" y="4821"/>
                    <a:pt x="1387" y="4663"/>
                    <a:pt x="1387" y="4443"/>
                  </a:cubicBezTo>
                  <a:cubicBezTo>
                    <a:pt x="1387" y="4254"/>
                    <a:pt x="1545" y="4096"/>
                    <a:pt x="1734" y="4096"/>
                  </a:cubicBezTo>
                  <a:close/>
                  <a:moveTo>
                    <a:pt x="4475" y="4096"/>
                  </a:moveTo>
                  <a:cubicBezTo>
                    <a:pt x="4664" y="4096"/>
                    <a:pt x="4821" y="4254"/>
                    <a:pt x="4821" y="4443"/>
                  </a:cubicBezTo>
                  <a:cubicBezTo>
                    <a:pt x="4821" y="4663"/>
                    <a:pt x="4664" y="4821"/>
                    <a:pt x="4475" y="4821"/>
                  </a:cubicBezTo>
                  <a:lnTo>
                    <a:pt x="3782" y="4821"/>
                  </a:lnTo>
                  <a:cubicBezTo>
                    <a:pt x="3593" y="4821"/>
                    <a:pt x="3435" y="4663"/>
                    <a:pt x="3435" y="4443"/>
                  </a:cubicBezTo>
                  <a:cubicBezTo>
                    <a:pt x="3435" y="4254"/>
                    <a:pt x="3593" y="4096"/>
                    <a:pt x="3782" y="4096"/>
                  </a:cubicBezTo>
                  <a:close/>
                  <a:moveTo>
                    <a:pt x="6554" y="4096"/>
                  </a:moveTo>
                  <a:cubicBezTo>
                    <a:pt x="6743" y="4096"/>
                    <a:pt x="6901" y="4254"/>
                    <a:pt x="6901" y="4443"/>
                  </a:cubicBezTo>
                  <a:cubicBezTo>
                    <a:pt x="6901" y="4663"/>
                    <a:pt x="6743" y="4821"/>
                    <a:pt x="6554" y="4821"/>
                  </a:cubicBezTo>
                  <a:lnTo>
                    <a:pt x="5892" y="4821"/>
                  </a:lnTo>
                  <a:cubicBezTo>
                    <a:pt x="5672" y="4821"/>
                    <a:pt x="5514" y="4663"/>
                    <a:pt x="5514" y="4443"/>
                  </a:cubicBezTo>
                  <a:cubicBezTo>
                    <a:pt x="5514" y="4254"/>
                    <a:pt x="5672" y="4096"/>
                    <a:pt x="5892" y="4096"/>
                  </a:cubicBezTo>
                  <a:close/>
                  <a:moveTo>
                    <a:pt x="2427" y="5482"/>
                  </a:moveTo>
                  <a:cubicBezTo>
                    <a:pt x="2616" y="5482"/>
                    <a:pt x="2773" y="5640"/>
                    <a:pt x="2773" y="5829"/>
                  </a:cubicBezTo>
                  <a:cubicBezTo>
                    <a:pt x="2773" y="6018"/>
                    <a:pt x="2616" y="6175"/>
                    <a:pt x="2427" y="6175"/>
                  </a:cubicBezTo>
                  <a:lnTo>
                    <a:pt x="1734" y="6175"/>
                  </a:lnTo>
                  <a:cubicBezTo>
                    <a:pt x="1545" y="6175"/>
                    <a:pt x="1387" y="6018"/>
                    <a:pt x="1387" y="5829"/>
                  </a:cubicBezTo>
                  <a:cubicBezTo>
                    <a:pt x="1387" y="5640"/>
                    <a:pt x="1545" y="5482"/>
                    <a:pt x="1734" y="5482"/>
                  </a:cubicBezTo>
                  <a:close/>
                  <a:moveTo>
                    <a:pt x="4475" y="5482"/>
                  </a:moveTo>
                  <a:cubicBezTo>
                    <a:pt x="4664" y="5482"/>
                    <a:pt x="4821" y="5640"/>
                    <a:pt x="4821" y="5829"/>
                  </a:cubicBezTo>
                  <a:cubicBezTo>
                    <a:pt x="4821" y="6018"/>
                    <a:pt x="4664" y="6175"/>
                    <a:pt x="4475" y="6175"/>
                  </a:cubicBezTo>
                  <a:lnTo>
                    <a:pt x="3782" y="6175"/>
                  </a:lnTo>
                  <a:cubicBezTo>
                    <a:pt x="3593" y="6175"/>
                    <a:pt x="3435" y="6018"/>
                    <a:pt x="3435" y="5829"/>
                  </a:cubicBezTo>
                  <a:cubicBezTo>
                    <a:pt x="3435" y="5640"/>
                    <a:pt x="3593" y="5482"/>
                    <a:pt x="3782" y="5482"/>
                  </a:cubicBezTo>
                  <a:close/>
                  <a:moveTo>
                    <a:pt x="6554" y="5482"/>
                  </a:moveTo>
                  <a:cubicBezTo>
                    <a:pt x="6743" y="5482"/>
                    <a:pt x="6901" y="5640"/>
                    <a:pt x="6901" y="5829"/>
                  </a:cubicBezTo>
                  <a:cubicBezTo>
                    <a:pt x="6901" y="6018"/>
                    <a:pt x="6743" y="6175"/>
                    <a:pt x="6554" y="6175"/>
                  </a:cubicBezTo>
                  <a:lnTo>
                    <a:pt x="5892" y="6175"/>
                  </a:lnTo>
                  <a:cubicBezTo>
                    <a:pt x="5672" y="6175"/>
                    <a:pt x="5514" y="6018"/>
                    <a:pt x="5514" y="5829"/>
                  </a:cubicBezTo>
                  <a:cubicBezTo>
                    <a:pt x="5514" y="5640"/>
                    <a:pt x="5672" y="5482"/>
                    <a:pt x="5892" y="5482"/>
                  </a:cubicBezTo>
                  <a:close/>
                  <a:moveTo>
                    <a:pt x="2427" y="6869"/>
                  </a:moveTo>
                  <a:cubicBezTo>
                    <a:pt x="2616" y="6869"/>
                    <a:pt x="2773" y="7026"/>
                    <a:pt x="2773" y="7215"/>
                  </a:cubicBezTo>
                  <a:cubicBezTo>
                    <a:pt x="2773" y="7404"/>
                    <a:pt x="2616" y="7562"/>
                    <a:pt x="2427" y="7562"/>
                  </a:cubicBezTo>
                  <a:lnTo>
                    <a:pt x="1734" y="7562"/>
                  </a:lnTo>
                  <a:cubicBezTo>
                    <a:pt x="1545" y="7562"/>
                    <a:pt x="1387" y="7404"/>
                    <a:pt x="1387" y="7215"/>
                  </a:cubicBezTo>
                  <a:cubicBezTo>
                    <a:pt x="1387" y="7026"/>
                    <a:pt x="1545" y="6869"/>
                    <a:pt x="1734" y="6869"/>
                  </a:cubicBezTo>
                  <a:close/>
                  <a:moveTo>
                    <a:pt x="4475" y="6869"/>
                  </a:moveTo>
                  <a:cubicBezTo>
                    <a:pt x="4664" y="6869"/>
                    <a:pt x="4821" y="7026"/>
                    <a:pt x="4821" y="7215"/>
                  </a:cubicBezTo>
                  <a:cubicBezTo>
                    <a:pt x="4821" y="7404"/>
                    <a:pt x="4664" y="7562"/>
                    <a:pt x="4475" y="7562"/>
                  </a:cubicBezTo>
                  <a:lnTo>
                    <a:pt x="3782" y="7562"/>
                  </a:lnTo>
                  <a:cubicBezTo>
                    <a:pt x="3593" y="7562"/>
                    <a:pt x="3435" y="7404"/>
                    <a:pt x="3435" y="7215"/>
                  </a:cubicBezTo>
                  <a:cubicBezTo>
                    <a:pt x="3435" y="7026"/>
                    <a:pt x="3593" y="6869"/>
                    <a:pt x="3782" y="6869"/>
                  </a:cubicBezTo>
                  <a:close/>
                  <a:moveTo>
                    <a:pt x="6554" y="6869"/>
                  </a:moveTo>
                  <a:cubicBezTo>
                    <a:pt x="6743" y="6869"/>
                    <a:pt x="6901" y="7026"/>
                    <a:pt x="6901" y="7215"/>
                  </a:cubicBezTo>
                  <a:cubicBezTo>
                    <a:pt x="6901" y="7404"/>
                    <a:pt x="6743" y="7562"/>
                    <a:pt x="6554" y="7562"/>
                  </a:cubicBezTo>
                  <a:lnTo>
                    <a:pt x="5892" y="7562"/>
                  </a:lnTo>
                  <a:cubicBezTo>
                    <a:pt x="5672" y="7562"/>
                    <a:pt x="5514" y="7404"/>
                    <a:pt x="5514" y="7215"/>
                  </a:cubicBezTo>
                  <a:cubicBezTo>
                    <a:pt x="5514" y="7026"/>
                    <a:pt x="5672" y="6869"/>
                    <a:pt x="5892" y="6869"/>
                  </a:cubicBezTo>
                  <a:close/>
                  <a:moveTo>
                    <a:pt x="694" y="1"/>
                  </a:moveTo>
                  <a:lnTo>
                    <a:pt x="694" y="95"/>
                  </a:lnTo>
                  <a:cubicBezTo>
                    <a:pt x="694" y="631"/>
                    <a:pt x="442" y="1198"/>
                    <a:pt x="64" y="1576"/>
                  </a:cubicBezTo>
                  <a:lnTo>
                    <a:pt x="1" y="1607"/>
                  </a:lnTo>
                  <a:lnTo>
                    <a:pt x="1" y="5860"/>
                  </a:lnTo>
                  <a:lnTo>
                    <a:pt x="64" y="5923"/>
                  </a:lnTo>
                  <a:cubicBezTo>
                    <a:pt x="442" y="6301"/>
                    <a:pt x="694" y="6869"/>
                    <a:pt x="694" y="7404"/>
                  </a:cubicBezTo>
                  <a:cubicBezTo>
                    <a:pt x="694" y="7971"/>
                    <a:pt x="442" y="8475"/>
                    <a:pt x="95" y="8853"/>
                  </a:cubicBezTo>
                  <a:lnTo>
                    <a:pt x="7184" y="8853"/>
                  </a:lnTo>
                  <a:cubicBezTo>
                    <a:pt x="7720" y="8853"/>
                    <a:pt x="8192" y="8381"/>
                    <a:pt x="8192" y="7845"/>
                  </a:cubicBezTo>
                  <a:lnTo>
                    <a:pt x="8192" y="946"/>
                  </a:lnTo>
                  <a:cubicBezTo>
                    <a:pt x="8255" y="473"/>
                    <a:pt x="7814" y="1"/>
                    <a:pt x="721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36" name="Google Shape;9936;p84"/>
            <p:cNvSpPr/>
            <p:nvPr/>
          </p:nvSpPr>
          <p:spPr>
            <a:xfrm>
              <a:off x="-31452725" y="3191825"/>
              <a:ext cx="86650" cy="259150"/>
            </a:xfrm>
            <a:custGeom>
              <a:avLst/>
              <a:gdLst/>
              <a:ahLst/>
              <a:cxnLst/>
              <a:rect l="l" t="t" r="r" b="b"/>
              <a:pathLst>
                <a:path w="3466" h="10366" extrusionOk="0">
                  <a:moveTo>
                    <a:pt x="1450" y="1"/>
                  </a:moveTo>
                  <a:cubicBezTo>
                    <a:pt x="662" y="1"/>
                    <a:pt x="0" y="662"/>
                    <a:pt x="0" y="1450"/>
                  </a:cubicBezTo>
                  <a:cubicBezTo>
                    <a:pt x="0" y="1860"/>
                    <a:pt x="158" y="2206"/>
                    <a:pt x="410" y="2490"/>
                  </a:cubicBezTo>
                  <a:lnTo>
                    <a:pt x="694" y="2773"/>
                  </a:lnTo>
                  <a:lnTo>
                    <a:pt x="694" y="7593"/>
                  </a:lnTo>
                  <a:lnTo>
                    <a:pt x="410" y="7877"/>
                  </a:lnTo>
                  <a:cubicBezTo>
                    <a:pt x="158" y="8161"/>
                    <a:pt x="0" y="8507"/>
                    <a:pt x="0" y="8917"/>
                  </a:cubicBezTo>
                  <a:cubicBezTo>
                    <a:pt x="0" y="9704"/>
                    <a:pt x="662" y="10366"/>
                    <a:pt x="1450" y="10366"/>
                  </a:cubicBezTo>
                  <a:lnTo>
                    <a:pt x="1985" y="10366"/>
                  </a:lnTo>
                  <a:cubicBezTo>
                    <a:pt x="2773" y="10366"/>
                    <a:pt x="3466" y="9704"/>
                    <a:pt x="3466" y="8917"/>
                  </a:cubicBezTo>
                  <a:cubicBezTo>
                    <a:pt x="3466" y="8507"/>
                    <a:pt x="3308" y="8161"/>
                    <a:pt x="3025" y="7877"/>
                  </a:cubicBezTo>
                  <a:lnTo>
                    <a:pt x="2741" y="7593"/>
                  </a:lnTo>
                  <a:lnTo>
                    <a:pt x="2741" y="2773"/>
                  </a:lnTo>
                  <a:lnTo>
                    <a:pt x="3025" y="2490"/>
                  </a:lnTo>
                  <a:cubicBezTo>
                    <a:pt x="3308" y="2206"/>
                    <a:pt x="3466" y="1860"/>
                    <a:pt x="3466" y="1450"/>
                  </a:cubicBezTo>
                  <a:cubicBezTo>
                    <a:pt x="3466" y="662"/>
                    <a:pt x="2773" y="1"/>
                    <a:pt x="198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37" name="Google Shape;9937;p84"/>
            <p:cNvSpPr/>
            <p:nvPr/>
          </p:nvSpPr>
          <p:spPr>
            <a:xfrm>
              <a:off x="-31409400" y="3468275"/>
              <a:ext cx="92950" cy="17375"/>
            </a:xfrm>
            <a:custGeom>
              <a:avLst/>
              <a:gdLst/>
              <a:ahLst/>
              <a:cxnLst/>
              <a:rect l="l" t="t" r="r" b="b"/>
              <a:pathLst>
                <a:path w="3718" h="695" extrusionOk="0">
                  <a:moveTo>
                    <a:pt x="0" y="1"/>
                  </a:moveTo>
                  <a:cubicBezTo>
                    <a:pt x="0" y="379"/>
                    <a:pt x="315" y="694"/>
                    <a:pt x="662" y="694"/>
                  </a:cubicBezTo>
                  <a:lnTo>
                    <a:pt x="3056" y="694"/>
                  </a:lnTo>
                  <a:cubicBezTo>
                    <a:pt x="3466" y="694"/>
                    <a:pt x="3718" y="379"/>
                    <a:pt x="371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938" name="Google Shape;9938;p84"/>
          <p:cNvGrpSpPr/>
          <p:nvPr/>
        </p:nvGrpSpPr>
        <p:grpSpPr>
          <a:xfrm>
            <a:off x="3508000" y="4470859"/>
            <a:ext cx="472781" cy="472781"/>
            <a:chOff x="-31452725" y="3551775"/>
            <a:chExt cx="292225" cy="292225"/>
          </a:xfrm>
        </p:grpSpPr>
        <p:sp>
          <p:nvSpPr>
            <p:cNvPr id="9939" name="Google Shape;9939;p84"/>
            <p:cNvSpPr/>
            <p:nvPr/>
          </p:nvSpPr>
          <p:spPr>
            <a:xfrm>
              <a:off x="-31452725" y="3756550"/>
              <a:ext cx="155175" cy="34675"/>
            </a:xfrm>
            <a:custGeom>
              <a:avLst/>
              <a:gdLst/>
              <a:ahLst/>
              <a:cxnLst/>
              <a:rect l="l" t="t" r="r" b="b"/>
              <a:pathLst>
                <a:path w="6207" h="1387" extrusionOk="0">
                  <a:moveTo>
                    <a:pt x="32" y="1"/>
                  </a:moveTo>
                  <a:lnTo>
                    <a:pt x="32" y="1040"/>
                  </a:lnTo>
                  <a:cubicBezTo>
                    <a:pt x="0" y="1292"/>
                    <a:pt x="158" y="1387"/>
                    <a:pt x="347" y="1387"/>
                  </a:cubicBezTo>
                  <a:lnTo>
                    <a:pt x="6207" y="1387"/>
                  </a:lnTo>
                  <a:lnTo>
                    <a:pt x="620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40" name="Google Shape;9940;p84"/>
            <p:cNvSpPr/>
            <p:nvPr/>
          </p:nvSpPr>
          <p:spPr>
            <a:xfrm>
              <a:off x="-31452725" y="3551775"/>
              <a:ext cx="183525" cy="188275"/>
            </a:xfrm>
            <a:custGeom>
              <a:avLst/>
              <a:gdLst/>
              <a:ahLst/>
              <a:cxnLst/>
              <a:rect l="l" t="t" r="r" b="b"/>
              <a:pathLst>
                <a:path w="7341" h="7531" extrusionOk="0">
                  <a:moveTo>
                    <a:pt x="4474" y="0"/>
                  </a:moveTo>
                  <a:cubicBezTo>
                    <a:pt x="3939" y="0"/>
                    <a:pt x="3466" y="473"/>
                    <a:pt x="3466" y="1040"/>
                  </a:cubicBezTo>
                  <a:cubicBezTo>
                    <a:pt x="3466" y="1576"/>
                    <a:pt x="3939" y="2080"/>
                    <a:pt x="4474" y="2080"/>
                  </a:cubicBezTo>
                  <a:cubicBezTo>
                    <a:pt x="4600" y="2080"/>
                    <a:pt x="4726" y="2017"/>
                    <a:pt x="4852" y="1985"/>
                  </a:cubicBezTo>
                  <a:lnTo>
                    <a:pt x="4852" y="2773"/>
                  </a:lnTo>
                  <a:lnTo>
                    <a:pt x="2741" y="2773"/>
                  </a:lnTo>
                  <a:cubicBezTo>
                    <a:pt x="1261" y="2773"/>
                    <a:pt x="0" y="4002"/>
                    <a:pt x="0" y="5482"/>
                  </a:cubicBezTo>
                  <a:lnTo>
                    <a:pt x="0" y="7530"/>
                  </a:lnTo>
                  <a:lnTo>
                    <a:pt x="6175" y="7530"/>
                  </a:lnTo>
                  <a:lnTo>
                    <a:pt x="6175" y="5167"/>
                  </a:lnTo>
                  <a:cubicBezTo>
                    <a:pt x="6175" y="4191"/>
                    <a:pt x="6648" y="3372"/>
                    <a:pt x="7341" y="2773"/>
                  </a:cubicBezTo>
                  <a:lnTo>
                    <a:pt x="5514" y="2773"/>
                  </a:lnTo>
                  <a:lnTo>
                    <a:pt x="5514" y="1040"/>
                  </a:lnTo>
                  <a:cubicBezTo>
                    <a:pt x="5514" y="505"/>
                    <a:pt x="5041" y="0"/>
                    <a:pt x="447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41" name="Google Shape;9941;p84"/>
            <p:cNvSpPr/>
            <p:nvPr/>
          </p:nvSpPr>
          <p:spPr>
            <a:xfrm>
              <a:off x="-31366100" y="3808550"/>
              <a:ext cx="52025" cy="35450"/>
            </a:xfrm>
            <a:custGeom>
              <a:avLst/>
              <a:gdLst/>
              <a:ahLst/>
              <a:cxnLst/>
              <a:rect l="l" t="t" r="r" b="b"/>
              <a:pathLst>
                <a:path w="2081" h="1418" extrusionOk="0">
                  <a:moveTo>
                    <a:pt x="32" y="0"/>
                  </a:moveTo>
                  <a:lnTo>
                    <a:pt x="32" y="1040"/>
                  </a:lnTo>
                  <a:lnTo>
                    <a:pt x="1" y="1040"/>
                  </a:lnTo>
                  <a:cubicBezTo>
                    <a:pt x="1" y="1260"/>
                    <a:pt x="159" y="1418"/>
                    <a:pt x="348" y="1418"/>
                  </a:cubicBezTo>
                  <a:lnTo>
                    <a:pt x="1734" y="1418"/>
                  </a:lnTo>
                  <a:cubicBezTo>
                    <a:pt x="1923" y="1418"/>
                    <a:pt x="2080" y="1260"/>
                    <a:pt x="2080" y="1040"/>
                  </a:cubicBezTo>
                  <a:lnTo>
                    <a:pt x="208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42" name="Google Shape;9942;p84"/>
            <p:cNvSpPr/>
            <p:nvPr/>
          </p:nvSpPr>
          <p:spPr>
            <a:xfrm>
              <a:off x="-31281025" y="3621075"/>
              <a:ext cx="120525" cy="171725"/>
            </a:xfrm>
            <a:custGeom>
              <a:avLst/>
              <a:gdLst/>
              <a:ahLst/>
              <a:cxnLst/>
              <a:rect l="l" t="t" r="r" b="b"/>
              <a:pathLst>
                <a:path w="4821" h="6869" extrusionOk="0">
                  <a:moveTo>
                    <a:pt x="3435" y="2017"/>
                  </a:moveTo>
                  <a:cubicBezTo>
                    <a:pt x="3624" y="2017"/>
                    <a:pt x="3781" y="2175"/>
                    <a:pt x="3781" y="2364"/>
                  </a:cubicBezTo>
                  <a:cubicBezTo>
                    <a:pt x="3750" y="2553"/>
                    <a:pt x="3592" y="2710"/>
                    <a:pt x="3435" y="2710"/>
                  </a:cubicBezTo>
                  <a:lnTo>
                    <a:pt x="1387" y="2710"/>
                  </a:lnTo>
                  <a:cubicBezTo>
                    <a:pt x="1198" y="2710"/>
                    <a:pt x="1040" y="2553"/>
                    <a:pt x="1040" y="2364"/>
                  </a:cubicBezTo>
                  <a:cubicBezTo>
                    <a:pt x="1040" y="2175"/>
                    <a:pt x="1198" y="2017"/>
                    <a:pt x="1387" y="2017"/>
                  </a:cubicBezTo>
                  <a:close/>
                  <a:moveTo>
                    <a:pt x="3088" y="4128"/>
                  </a:moveTo>
                  <a:cubicBezTo>
                    <a:pt x="3466" y="4128"/>
                    <a:pt x="3750" y="4443"/>
                    <a:pt x="3750" y="4821"/>
                  </a:cubicBezTo>
                  <a:cubicBezTo>
                    <a:pt x="3750" y="5168"/>
                    <a:pt x="3466" y="5483"/>
                    <a:pt x="3088" y="5483"/>
                  </a:cubicBezTo>
                  <a:lnTo>
                    <a:pt x="1702" y="5483"/>
                  </a:lnTo>
                  <a:cubicBezTo>
                    <a:pt x="1324" y="5483"/>
                    <a:pt x="1040" y="5168"/>
                    <a:pt x="1040" y="4821"/>
                  </a:cubicBezTo>
                  <a:cubicBezTo>
                    <a:pt x="1040" y="4412"/>
                    <a:pt x="1355" y="4128"/>
                    <a:pt x="1702" y="4128"/>
                  </a:cubicBezTo>
                  <a:close/>
                  <a:moveTo>
                    <a:pt x="2426" y="1"/>
                  </a:moveTo>
                  <a:cubicBezTo>
                    <a:pt x="1072" y="1"/>
                    <a:pt x="1" y="1072"/>
                    <a:pt x="1" y="2395"/>
                  </a:cubicBezTo>
                  <a:lnTo>
                    <a:pt x="1" y="6869"/>
                  </a:lnTo>
                  <a:lnTo>
                    <a:pt x="4474" y="6869"/>
                  </a:lnTo>
                  <a:cubicBezTo>
                    <a:pt x="4663" y="6869"/>
                    <a:pt x="4821" y="6711"/>
                    <a:pt x="4821" y="6491"/>
                  </a:cubicBezTo>
                  <a:lnTo>
                    <a:pt x="4821" y="2395"/>
                  </a:lnTo>
                  <a:cubicBezTo>
                    <a:pt x="4789" y="1072"/>
                    <a:pt x="3718" y="1"/>
                    <a:pt x="242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943" name="Google Shape;9943;p84"/>
          <p:cNvGrpSpPr/>
          <p:nvPr/>
        </p:nvGrpSpPr>
        <p:grpSpPr>
          <a:xfrm>
            <a:off x="3506079" y="5089506"/>
            <a:ext cx="476624" cy="475329"/>
            <a:chOff x="-31455100" y="3909350"/>
            <a:chExt cx="294600" cy="293800"/>
          </a:xfrm>
        </p:grpSpPr>
        <p:sp>
          <p:nvSpPr>
            <p:cNvPr id="9944" name="Google Shape;9944;p84"/>
            <p:cNvSpPr/>
            <p:nvPr/>
          </p:nvSpPr>
          <p:spPr>
            <a:xfrm>
              <a:off x="-31455100" y="3909350"/>
              <a:ext cx="294600" cy="293800"/>
            </a:xfrm>
            <a:custGeom>
              <a:avLst/>
              <a:gdLst/>
              <a:ahLst/>
              <a:cxnLst/>
              <a:rect l="l" t="t" r="r" b="b"/>
              <a:pathLst>
                <a:path w="11784" h="11752" extrusionOk="0">
                  <a:moveTo>
                    <a:pt x="5199" y="1"/>
                  </a:moveTo>
                  <a:cubicBezTo>
                    <a:pt x="5042" y="1"/>
                    <a:pt x="4916" y="127"/>
                    <a:pt x="4884" y="284"/>
                  </a:cubicBezTo>
                  <a:lnTo>
                    <a:pt x="4727" y="883"/>
                  </a:lnTo>
                  <a:cubicBezTo>
                    <a:pt x="4191" y="977"/>
                    <a:pt x="3655" y="1229"/>
                    <a:pt x="3151" y="1513"/>
                  </a:cubicBezTo>
                  <a:lnTo>
                    <a:pt x="2647" y="1229"/>
                  </a:lnTo>
                  <a:cubicBezTo>
                    <a:pt x="2599" y="1205"/>
                    <a:pt x="2542" y="1195"/>
                    <a:pt x="2482" y="1195"/>
                  </a:cubicBezTo>
                  <a:cubicBezTo>
                    <a:pt x="2386" y="1195"/>
                    <a:pt x="2284" y="1222"/>
                    <a:pt x="2206" y="1261"/>
                  </a:cubicBezTo>
                  <a:lnTo>
                    <a:pt x="1261" y="2206"/>
                  </a:lnTo>
                  <a:cubicBezTo>
                    <a:pt x="1135" y="2332"/>
                    <a:pt x="1135" y="2490"/>
                    <a:pt x="1230" y="2647"/>
                  </a:cubicBezTo>
                  <a:lnTo>
                    <a:pt x="1513" y="3151"/>
                  </a:lnTo>
                  <a:cubicBezTo>
                    <a:pt x="1198" y="3624"/>
                    <a:pt x="978" y="4191"/>
                    <a:pt x="883" y="4726"/>
                  </a:cubicBezTo>
                  <a:lnTo>
                    <a:pt x="284" y="4884"/>
                  </a:lnTo>
                  <a:cubicBezTo>
                    <a:pt x="127" y="4947"/>
                    <a:pt x="1" y="5041"/>
                    <a:pt x="1" y="5199"/>
                  </a:cubicBezTo>
                  <a:lnTo>
                    <a:pt x="1" y="6585"/>
                  </a:lnTo>
                  <a:cubicBezTo>
                    <a:pt x="1" y="6743"/>
                    <a:pt x="127" y="6869"/>
                    <a:pt x="284" y="6900"/>
                  </a:cubicBezTo>
                  <a:lnTo>
                    <a:pt x="883" y="7058"/>
                  </a:lnTo>
                  <a:cubicBezTo>
                    <a:pt x="946" y="7404"/>
                    <a:pt x="1072" y="7782"/>
                    <a:pt x="1230" y="8129"/>
                  </a:cubicBezTo>
                  <a:cubicBezTo>
                    <a:pt x="1504" y="7854"/>
                    <a:pt x="2843" y="6486"/>
                    <a:pt x="2841" y="6486"/>
                  </a:cubicBezTo>
                  <a:lnTo>
                    <a:pt x="2841" y="6486"/>
                  </a:lnTo>
                  <a:cubicBezTo>
                    <a:pt x="2841" y="6486"/>
                    <a:pt x="2839" y="6488"/>
                    <a:pt x="2836" y="6491"/>
                  </a:cubicBezTo>
                  <a:cubicBezTo>
                    <a:pt x="2836" y="6459"/>
                    <a:pt x="2805" y="6050"/>
                    <a:pt x="2805" y="5955"/>
                  </a:cubicBezTo>
                  <a:cubicBezTo>
                    <a:pt x="2773" y="4222"/>
                    <a:pt x="4191" y="2836"/>
                    <a:pt x="5861" y="2836"/>
                  </a:cubicBezTo>
                  <a:cubicBezTo>
                    <a:pt x="7562" y="2836"/>
                    <a:pt x="8948" y="4222"/>
                    <a:pt x="8948" y="5924"/>
                  </a:cubicBezTo>
                  <a:cubicBezTo>
                    <a:pt x="8948" y="7499"/>
                    <a:pt x="7751" y="8822"/>
                    <a:pt x="6113" y="8948"/>
                  </a:cubicBezTo>
                  <a:cubicBezTo>
                    <a:pt x="6066" y="8948"/>
                    <a:pt x="5963" y="8956"/>
                    <a:pt x="5821" y="8956"/>
                  </a:cubicBezTo>
                  <a:cubicBezTo>
                    <a:pt x="5680" y="8956"/>
                    <a:pt x="5499" y="8948"/>
                    <a:pt x="5294" y="8917"/>
                  </a:cubicBezTo>
                  <a:lnTo>
                    <a:pt x="3655" y="10523"/>
                  </a:lnTo>
                  <a:cubicBezTo>
                    <a:pt x="4034" y="10681"/>
                    <a:pt x="4349" y="10807"/>
                    <a:pt x="4727" y="10870"/>
                  </a:cubicBezTo>
                  <a:lnTo>
                    <a:pt x="4884" y="11468"/>
                  </a:lnTo>
                  <a:cubicBezTo>
                    <a:pt x="4916" y="11626"/>
                    <a:pt x="5042" y="11752"/>
                    <a:pt x="5199" y="11752"/>
                  </a:cubicBezTo>
                  <a:lnTo>
                    <a:pt x="6585" y="11752"/>
                  </a:lnTo>
                  <a:cubicBezTo>
                    <a:pt x="6743" y="11752"/>
                    <a:pt x="6869" y="11626"/>
                    <a:pt x="6901" y="11468"/>
                  </a:cubicBezTo>
                  <a:lnTo>
                    <a:pt x="7058" y="10870"/>
                  </a:lnTo>
                  <a:cubicBezTo>
                    <a:pt x="7594" y="10775"/>
                    <a:pt x="8129" y="10523"/>
                    <a:pt x="8633" y="10240"/>
                  </a:cubicBezTo>
                  <a:lnTo>
                    <a:pt x="9137" y="10523"/>
                  </a:lnTo>
                  <a:cubicBezTo>
                    <a:pt x="9185" y="10547"/>
                    <a:pt x="9243" y="10558"/>
                    <a:pt x="9302" y="10558"/>
                  </a:cubicBezTo>
                  <a:cubicBezTo>
                    <a:pt x="9399" y="10558"/>
                    <a:pt x="9501" y="10531"/>
                    <a:pt x="9578" y="10492"/>
                  </a:cubicBezTo>
                  <a:lnTo>
                    <a:pt x="10524" y="9547"/>
                  </a:lnTo>
                  <a:cubicBezTo>
                    <a:pt x="10650" y="9421"/>
                    <a:pt x="10650" y="9263"/>
                    <a:pt x="10555" y="9106"/>
                  </a:cubicBezTo>
                  <a:lnTo>
                    <a:pt x="10303" y="8601"/>
                  </a:lnTo>
                  <a:cubicBezTo>
                    <a:pt x="10618" y="8129"/>
                    <a:pt x="10807" y="7562"/>
                    <a:pt x="10933" y="7026"/>
                  </a:cubicBezTo>
                  <a:lnTo>
                    <a:pt x="11500" y="6869"/>
                  </a:lnTo>
                  <a:cubicBezTo>
                    <a:pt x="11658" y="6806"/>
                    <a:pt x="11784" y="6711"/>
                    <a:pt x="11784" y="6554"/>
                  </a:cubicBezTo>
                  <a:lnTo>
                    <a:pt x="11784" y="5167"/>
                  </a:lnTo>
                  <a:cubicBezTo>
                    <a:pt x="11752" y="5041"/>
                    <a:pt x="11658" y="4915"/>
                    <a:pt x="11500" y="4884"/>
                  </a:cubicBezTo>
                  <a:lnTo>
                    <a:pt x="10902" y="4726"/>
                  </a:lnTo>
                  <a:cubicBezTo>
                    <a:pt x="10807" y="4191"/>
                    <a:pt x="10555" y="3687"/>
                    <a:pt x="10272" y="3151"/>
                  </a:cubicBezTo>
                  <a:lnTo>
                    <a:pt x="10555" y="2647"/>
                  </a:lnTo>
                  <a:cubicBezTo>
                    <a:pt x="10650" y="2521"/>
                    <a:pt x="10587" y="2332"/>
                    <a:pt x="10524" y="2206"/>
                  </a:cubicBezTo>
                  <a:lnTo>
                    <a:pt x="9578" y="1261"/>
                  </a:lnTo>
                  <a:cubicBezTo>
                    <a:pt x="9509" y="1209"/>
                    <a:pt x="9430" y="1185"/>
                    <a:pt x="9347" y="1185"/>
                  </a:cubicBezTo>
                  <a:cubicBezTo>
                    <a:pt x="9279" y="1185"/>
                    <a:pt x="9208" y="1201"/>
                    <a:pt x="9137" y="1229"/>
                  </a:cubicBezTo>
                  <a:lnTo>
                    <a:pt x="8633" y="1513"/>
                  </a:lnTo>
                  <a:cubicBezTo>
                    <a:pt x="8161" y="1198"/>
                    <a:pt x="7594" y="977"/>
                    <a:pt x="7058" y="883"/>
                  </a:cubicBezTo>
                  <a:lnTo>
                    <a:pt x="6901" y="284"/>
                  </a:lnTo>
                  <a:cubicBezTo>
                    <a:pt x="6869" y="127"/>
                    <a:pt x="6743" y="1"/>
                    <a:pt x="658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45" name="Google Shape;9945;p84"/>
            <p:cNvSpPr/>
            <p:nvPr/>
          </p:nvSpPr>
          <p:spPr>
            <a:xfrm>
              <a:off x="-31455100" y="3997350"/>
              <a:ext cx="215050" cy="205025"/>
            </a:xfrm>
            <a:custGeom>
              <a:avLst/>
              <a:gdLst/>
              <a:ahLst/>
              <a:cxnLst/>
              <a:rect l="l" t="t" r="r" b="b"/>
              <a:pathLst>
                <a:path w="8602" h="8201" extrusionOk="0">
                  <a:moveTo>
                    <a:pt x="5939" y="0"/>
                  </a:moveTo>
                  <a:cubicBezTo>
                    <a:pt x="4729" y="0"/>
                    <a:pt x="3750" y="854"/>
                    <a:pt x="3561" y="1963"/>
                  </a:cubicBezTo>
                  <a:cubicBezTo>
                    <a:pt x="3466" y="2404"/>
                    <a:pt x="3498" y="2813"/>
                    <a:pt x="3624" y="3223"/>
                  </a:cubicBezTo>
                  <a:lnTo>
                    <a:pt x="410" y="6468"/>
                  </a:lnTo>
                  <a:cubicBezTo>
                    <a:pt x="1" y="6846"/>
                    <a:pt x="1" y="7507"/>
                    <a:pt x="410" y="7917"/>
                  </a:cubicBezTo>
                  <a:cubicBezTo>
                    <a:pt x="600" y="8106"/>
                    <a:pt x="852" y="8200"/>
                    <a:pt x="1111" y="8200"/>
                  </a:cubicBezTo>
                  <a:cubicBezTo>
                    <a:pt x="1371" y="8200"/>
                    <a:pt x="1639" y="8106"/>
                    <a:pt x="1860" y="7917"/>
                  </a:cubicBezTo>
                  <a:lnTo>
                    <a:pt x="5136" y="4640"/>
                  </a:lnTo>
                  <a:cubicBezTo>
                    <a:pt x="5388" y="4735"/>
                    <a:pt x="5664" y="4782"/>
                    <a:pt x="5947" y="4782"/>
                  </a:cubicBezTo>
                  <a:cubicBezTo>
                    <a:pt x="6231" y="4782"/>
                    <a:pt x="6522" y="4735"/>
                    <a:pt x="6806" y="4640"/>
                  </a:cubicBezTo>
                  <a:cubicBezTo>
                    <a:pt x="7846" y="4294"/>
                    <a:pt x="8602" y="3065"/>
                    <a:pt x="8224" y="1773"/>
                  </a:cubicBezTo>
                  <a:cubicBezTo>
                    <a:pt x="8192" y="1647"/>
                    <a:pt x="8129" y="1553"/>
                    <a:pt x="8003" y="1521"/>
                  </a:cubicBezTo>
                  <a:cubicBezTo>
                    <a:pt x="7972" y="1514"/>
                    <a:pt x="7942" y="1510"/>
                    <a:pt x="7914" y="1510"/>
                  </a:cubicBezTo>
                  <a:cubicBezTo>
                    <a:pt x="7830" y="1510"/>
                    <a:pt x="7759" y="1545"/>
                    <a:pt x="7688" y="1616"/>
                  </a:cubicBezTo>
                  <a:lnTo>
                    <a:pt x="6901" y="2404"/>
                  </a:lnTo>
                  <a:cubicBezTo>
                    <a:pt x="6759" y="2530"/>
                    <a:pt x="6578" y="2593"/>
                    <a:pt x="6400" y="2593"/>
                  </a:cubicBezTo>
                  <a:cubicBezTo>
                    <a:pt x="6223" y="2593"/>
                    <a:pt x="6050" y="2530"/>
                    <a:pt x="5924" y="2404"/>
                  </a:cubicBezTo>
                  <a:cubicBezTo>
                    <a:pt x="5640" y="2120"/>
                    <a:pt x="5640" y="1679"/>
                    <a:pt x="5924" y="1395"/>
                  </a:cubicBezTo>
                  <a:lnTo>
                    <a:pt x="6711" y="608"/>
                  </a:lnTo>
                  <a:cubicBezTo>
                    <a:pt x="6774" y="545"/>
                    <a:pt x="6806" y="419"/>
                    <a:pt x="6774" y="293"/>
                  </a:cubicBezTo>
                  <a:cubicBezTo>
                    <a:pt x="6743" y="198"/>
                    <a:pt x="6648" y="104"/>
                    <a:pt x="6554" y="72"/>
                  </a:cubicBezTo>
                  <a:cubicBezTo>
                    <a:pt x="6344" y="23"/>
                    <a:pt x="6139" y="0"/>
                    <a:pt x="593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946" name="Google Shape;9946;p84"/>
          <p:cNvGrpSpPr/>
          <p:nvPr/>
        </p:nvGrpSpPr>
        <p:grpSpPr>
          <a:xfrm>
            <a:off x="5294326" y="5090779"/>
            <a:ext cx="471527" cy="472781"/>
            <a:chOff x="-30345325" y="3918800"/>
            <a:chExt cx="291450" cy="292225"/>
          </a:xfrm>
        </p:grpSpPr>
        <p:sp>
          <p:nvSpPr>
            <p:cNvPr id="9947" name="Google Shape;9947;p84"/>
            <p:cNvSpPr/>
            <p:nvPr/>
          </p:nvSpPr>
          <p:spPr>
            <a:xfrm>
              <a:off x="-30174425" y="3988125"/>
              <a:ext cx="120550" cy="120175"/>
            </a:xfrm>
            <a:custGeom>
              <a:avLst/>
              <a:gdLst/>
              <a:ahLst/>
              <a:cxnLst/>
              <a:rect l="l" t="t" r="r" b="b"/>
              <a:pathLst>
                <a:path w="4822" h="4807" extrusionOk="0">
                  <a:moveTo>
                    <a:pt x="1041" y="0"/>
                  </a:moveTo>
                  <a:cubicBezTo>
                    <a:pt x="474" y="0"/>
                    <a:pt x="1" y="473"/>
                    <a:pt x="1" y="1040"/>
                  </a:cubicBezTo>
                  <a:lnTo>
                    <a:pt x="1" y="2426"/>
                  </a:lnTo>
                  <a:cubicBezTo>
                    <a:pt x="1" y="2962"/>
                    <a:pt x="474" y="3434"/>
                    <a:pt x="1041" y="3434"/>
                  </a:cubicBezTo>
                  <a:lnTo>
                    <a:pt x="1387" y="3434"/>
                  </a:lnTo>
                  <a:lnTo>
                    <a:pt x="1387" y="4474"/>
                  </a:lnTo>
                  <a:cubicBezTo>
                    <a:pt x="1387" y="4631"/>
                    <a:pt x="1482" y="4726"/>
                    <a:pt x="1576" y="4789"/>
                  </a:cubicBezTo>
                  <a:cubicBezTo>
                    <a:pt x="1618" y="4799"/>
                    <a:pt x="1664" y="4806"/>
                    <a:pt x="1709" y="4806"/>
                  </a:cubicBezTo>
                  <a:cubicBezTo>
                    <a:pt x="1800" y="4806"/>
                    <a:pt x="1891" y="4778"/>
                    <a:pt x="1954" y="4694"/>
                  </a:cubicBezTo>
                  <a:lnTo>
                    <a:pt x="3214" y="3434"/>
                  </a:lnTo>
                  <a:lnTo>
                    <a:pt x="3750" y="3434"/>
                  </a:lnTo>
                  <a:cubicBezTo>
                    <a:pt x="4317" y="3434"/>
                    <a:pt x="4790" y="2962"/>
                    <a:pt x="4790" y="2426"/>
                  </a:cubicBezTo>
                  <a:lnTo>
                    <a:pt x="4790" y="1040"/>
                  </a:lnTo>
                  <a:cubicBezTo>
                    <a:pt x="4821" y="473"/>
                    <a:pt x="4380" y="0"/>
                    <a:pt x="378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48" name="Google Shape;9948;p84"/>
            <p:cNvSpPr/>
            <p:nvPr/>
          </p:nvSpPr>
          <p:spPr>
            <a:xfrm>
              <a:off x="-30345325" y="3988125"/>
              <a:ext cx="119750" cy="120175"/>
            </a:xfrm>
            <a:custGeom>
              <a:avLst/>
              <a:gdLst/>
              <a:ahLst/>
              <a:cxnLst/>
              <a:rect l="l" t="t" r="r" b="b"/>
              <a:pathLst>
                <a:path w="4790" h="4807" extrusionOk="0">
                  <a:moveTo>
                    <a:pt x="1009" y="0"/>
                  </a:moveTo>
                  <a:cubicBezTo>
                    <a:pt x="473" y="0"/>
                    <a:pt x="0" y="473"/>
                    <a:pt x="0" y="1040"/>
                  </a:cubicBezTo>
                  <a:lnTo>
                    <a:pt x="0" y="2395"/>
                  </a:lnTo>
                  <a:cubicBezTo>
                    <a:pt x="0" y="2962"/>
                    <a:pt x="473" y="3434"/>
                    <a:pt x="1009" y="3434"/>
                  </a:cubicBezTo>
                  <a:lnTo>
                    <a:pt x="1576" y="3434"/>
                  </a:lnTo>
                  <a:lnTo>
                    <a:pt x="2836" y="4694"/>
                  </a:lnTo>
                  <a:cubicBezTo>
                    <a:pt x="2920" y="4778"/>
                    <a:pt x="3018" y="4806"/>
                    <a:pt x="3102" y="4806"/>
                  </a:cubicBezTo>
                  <a:cubicBezTo>
                    <a:pt x="3144" y="4806"/>
                    <a:pt x="3182" y="4799"/>
                    <a:pt x="3214" y="4789"/>
                  </a:cubicBezTo>
                  <a:cubicBezTo>
                    <a:pt x="3340" y="4726"/>
                    <a:pt x="3434" y="4568"/>
                    <a:pt x="3434" y="4474"/>
                  </a:cubicBezTo>
                  <a:lnTo>
                    <a:pt x="3434" y="3434"/>
                  </a:lnTo>
                  <a:lnTo>
                    <a:pt x="3781" y="3434"/>
                  </a:lnTo>
                  <a:cubicBezTo>
                    <a:pt x="4348" y="3434"/>
                    <a:pt x="4789" y="2962"/>
                    <a:pt x="4789" y="2395"/>
                  </a:cubicBezTo>
                  <a:lnTo>
                    <a:pt x="4789" y="1040"/>
                  </a:lnTo>
                  <a:cubicBezTo>
                    <a:pt x="4789" y="473"/>
                    <a:pt x="4348" y="0"/>
                    <a:pt x="378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49" name="Google Shape;9949;p84"/>
            <p:cNvSpPr/>
            <p:nvPr/>
          </p:nvSpPr>
          <p:spPr>
            <a:xfrm>
              <a:off x="-30293350" y="4159025"/>
              <a:ext cx="188275" cy="52000"/>
            </a:xfrm>
            <a:custGeom>
              <a:avLst/>
              <a:gdLst/>
              <a:ahLst/>
              <a:cxnLst/>
              <a:rect l="l" t="t" r="r" b="b"/>
              <a:pathLst>
                <a:path w="7531" h="2080" extrusionOk="0">
                  <a:moveTo>
                    <a:pt x="1" y="1"/>
                  </a:moveTo>
                  <a:lnTo>
                    <a:pt x="1" y="1040"/>
                  </a:lnTo>
                  <a:cubicBezTo>
                    <a:pt x="1" y="1607"/>
                    <a:pt x="473" y="2080"/>
                    <a:pt x="1040" y="2080"/>
                  </a:cubicBezTo>
                  <a:lnTo>
                    <a:pt x="6491" y="2080"/>
                  </a:lnTo>
                  <a:cubicBezTo>
                    <a:pt x="7058" y="2080"/>
                    <a:pt x="7530" y="1607"/>
                    <a:pt x="7530" y="1040"/>
                  </a:cubicBezTo>
                  <a:lnTo>
                    <a:pt x="753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50" name="Google Shape;9950;p84"/>
            <p:cNvSpPr/>
            <p:nvPr/>
          </p:nvSpPr>
          <p:spPr>
            <a:xfrm>
              <a:off x="-30293350" y="3918800"/>
              <a:ext cx="188275" cy="34675"/>
            </a:xfrm>
            <a:custGeom>
              <a:avLst/>
              <a:gdLst/>
              <a:ahLst/>
              <a:cxnLst/>
              <a:rect l="l" t="t" r="r" b="b"/>
              <a:pathLst>
                <a:path w="7531" h="1387" extrusionOk="0">
                  <a:moveTo>
                    <a:pt x="1040" y="1"/>
                  </a:moveTo>
                  <a:cubicBezTo>
                    <a:pt x="473" y="1"/>
                    <a:pt x="1" y="473"/>
                    <a:pt x="1" y="1040"/>
                  </a:cubicBezTo>
                  <a:lnTo>
                    <a:pt x="1" y="1387"/>
                  </a:lnTo>
                  <a:lnTo>
                    <a:pt x="7530" y="1387"/>
                  </a:lnTo>
                  <a:lnTo>
                    <a:pt x="7530" y="1040"/>
                  </a:lnTo>
                  <a:cubicBezTo>
                    <a:pt x="7530" y="505"/>
                    <a:pt x="7058" y="1"/>
                    <a:pt x="649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51" name="Google Shape;9951;p84"/>
            <p:cNvSpPr/>
            <p:nvPr/>
          </p:nvSpPr>
          <p:spPr>
            <a:xfrm>
              <a:off x="-30294125" y="3970800"/>
              <a:ext cx="188250" cy="170925"/>
            </a:xfrm>
            <a:custGeom>
              <a:avLst/>
              <a:gdLst/>
              <a:ahLst/>
              <a:cxnLst/>
              <a:rect l="l" t="t" r="r" b="b"/>
              <a:pathLst>
                <a:path w="7530" h="6837" extrusionOk="0">
                  <a:moveTo>
                    <a:pt x="1733" y="0"/>
                  </a:moveTo>
                  <a:cubicBezTo>
                    <a:pt x="2678" y="0"/>
                    <a:pt x="3434" y="756"/>
                    <a:pt x="3434" y="1701"/>
                  </a:cubicBezTo>
                  <a:lnTo>
                    <a:pt x="3434" y="3056"/>
                  </a:lnTo>
                  <a:cubicBezTo>
                    <a:pt x="3434" y="3907"/>
                    <a:pt x="2836" y="4568"/>
                    <a:pt x="2048" y="4757"/>
                  </a:cubicBezTo>
                  <a:lnTo>
                    <a:pt x="2048" y="5167"/>
                  </a:lnTo>
                  <a:cubicBezTo>
                    <a:pt x="2048" y="5576"/>
                    <a:pt x="1828" y="5954"/>
                    <a:pt x="1418" y="6112"/>
                  </a:cubicBezTo>
                  <a:cubicBezTo>
                    <a:pt x="1307" y="6162"/>
                    <a:pt x="1184" y="6187"/>
                    <a:pt x="1058" y="6187"/>
                  </a:cubicBezTo>
                  <a:cubicBezTo>
                    <a:pt x="789" y="6187"/>
                    <a:pt x="508" y="6075"/>
                    <a:pt x="315" y="5860"/>
                  </a:cubicBezTo>
                  <a:lnTo>
                    <a:pt x="0" y="5545"/>
                  </a:lnTo>
                  <a:lnTo>
                    <a:pt x="0" y="6837"/>
                  </a:lnTo>
                  <a:lnTo>
                    <a:pt x="7530" y="6837"/>
                  </a:lnTo>
                  <a:lnTo>
                    <a:pt x="7530" y="5545"/>
                  </a:lnTo>
                  <a:lnTo>
                    <a:pt x="7215" y="5860"/>
                  </a:lnTo>
                  <a:cubicBezTo>
                    <a:pt x="7022" y="6075"/>
                    <a:pt x="6756" y="6187"/>
                    <a:pt x="6496" y="6187"/>
                  </a:cubicBezTo>
                  <a:cubicBezTo>
                    <a:pt x="6374" y="6187"/>
                    <a:pt x="6254" y="6162"/>
                    <a:pt x="6144" y="6112"/>
                  </a:cubicBezTo>
                  <a:cubicBezTo>
                    <a:pt x="5734" y="5954"/>
                    <a:pt x="5514" y="5576"/>
                    <a:pt x="5514" y="5167"/>
                  </a:cubicBezTo>
                  <a:lnTo>
                    <a:pt x="5514" y="4757"/>
                  </a:lnTo>
                  <a:cubicBezTo>
                    <a:pt x="4726" y="4600"/>
                    <a:pt x="4127" y="3907"/>
                    <a:pt x="4127" y="3056"/>
                  </a:cubicBezTo>
                  <a:lnTo>
                    <a:pt x="4127" y="1701"/>
                  </a:lnTo>
                  <a:cubicBezTo>
                    <a:pt x="4127" y="756"/>
                    <a:pt x="4884" y="0"/>
                    <a:pt x="582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952" name="Google Shape;9952;p84"/>
          <p:cNvGrpSpPr/>
          <p:nvPr/>
        </p:nvGrpSpPr>
        <p:grpSpPr>
          <a:xfrm>
            <a:off x="2934316" y="2043929"/>
            <a:ext cx="443457" cy="471527"/>
            <a:chOff x="-34755225" y="3202075"/>
            <a:chExt cx="274100" cy="291450"/>
          </a:xfrm>
        </p:grpSpPr>
        <p:sp>
          <p:nvSpPr>
            <p:cNvPr id="9953" name="Google Shape;9953;p84"/>
            <p:cNvSpPr/>
            <p:nvPr/>
          </p:nvSpPr>
          <p:spPr>
            <a:xfrm>
              <a:off x="-34703250" y="3389525"/>
              <a:ext cx="84300" cy="34675"/>
            </a:xfrm>
            <a:custGeom>
              <a:avLst/>
              <a:gdLst/>
              <a:ahLst/>
              <a:cxnLst/>
              <a:rect l="l" t="t" r="r" b="b"/>
              <a:pathLst>
                <a:path w="3372" h="1387" extrusionOk="0">
                  <a:moveTo>
                    <a:pt x="1670" y="1"/>
                  </a:moveTo>
                  <a:cubicBezTo>
                    <a:pt x="883" y="1"/>
                    <a:pt x="158" y="599"/>
                    <a:pt x="0" y="1387"/>
                  </a:cubicBezTo>
                  <a:lnTo>
                    <a:pt x="3371" y="1387"/>
                  </a:lnTo>
                  <a:cubicBezTo>
                    <a:pt x="3214" y="599"/>
                    <a:pt x="2489" y="1"/>
                    <a:pt x="167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54" name="Google Shape;9954;p84"/>
            <p:cNvSpPr/>
            <p:nvPr/>
          </p:nvSpPr>
          <p:spPr>
            <a:xfrm>
              <a:off x="-34636300" y="3348575"/>
              <a:ext cx="69325" cy="75625"/>
            </a:xfrm>
            <a:custGeom>
              <a:avLst/>
              <a:gdLst/>
              <a:ahLst/>
              <a:cxnLst/>
              <a:rect l="l" t="t" r="r" b="b"/>
              <a:pathLst>
                <a:path w="2773" h="3025" extrusionOk="0">
                  <a:moveTo>
                    <a:pt x="2111" y="0"/>
                  </a:moveTo>
                  <a:lnTo>
                    <a:pt x="1387" y="221"/>
                  </a:lnTo>
                  <a:cubicBezTo>
                    <a:pt x="1298" y="265"/>
                    <a:pt x="1179" y="290"/>
                    <a:pt x="1049" y="290"/>
                  </a:cubicBezTo>
                  <a:cubicBezTo>
                    <a:pt x="808" y="290"/>
                    <a:pt x="531" y="205"/>
                    <a:pt x="347" y="0"/>
                  </a:cubicBezTo>
                  <a:lnTo>
                    <a:pt x="347" y="0"/>
                  </a:lnTo>
                  <a:cubicBezTo>
                    <a:pt x="378" y="63"/>
                    <a:pt x="378" y="189"/>
                    <a:pt x="378" y="315"/>
                  </a:cubicBezTo>
                  <a:cubicBezTo>
                    <a:pt x="378" y="662"/>
                    <a:pt x="221" y="977"/>
                    <a:pt x="0" y="1229"/>
                  </a:cubicBezTo>
                  <a:cubicBezTo>
                    <a:pt x="725" y="1575"/>
                    <a:pt x="1229" y="2237"/>
                    <a:pt x="1355" y="3025"/>
                  </a:cubicBezTo>
                  <a:lnTo>
                    <a:pt x="2773" y="3025"/>
                  </a:lnTo>
                  <a:lnTo>
                    <a:pt x="2773" y="221"/>
                  </a:lnTo>
                  <a:cubicBezTo>
                    <a:pt x="2521" y="189"/>
                    <a:pt x="2300" y="126"/>
                    <a:pt x="211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55" name="Google Shape;9955;p84"/>
            <p:cNvSpPr/>
            <p:nvPr/>
          </p:nvSpPr>
          <p:spPr>
            <a:xfrm>
              <a:off x="-34752875" y="3253275"/>
              <a:ext cx="126050" cy="170925"/>
            </a:xfrm>
            <a:custGeom>
              <a:avLst/>
              <a:gdLst/>
              <a:ahLst/>
              <a:cxnLst/>
              <a:rect l="l" t="t" r="r" b="b"/>
              <a:pathLst>
                <a:path w="5042" h="6837" extrusionOk="0">
                  <a:moveTo>
                    <a:pt x="1" y="0"/>
                  </a:moveTo>
                  <a:lnTo>
                    <a:pt x="1" y="6837"/>
                  </a:lnTo>
                  <a:lnTo>
                    <a:pt x="1418" y="6837"/>
                  </a:lnTo>
                  <a:cubicBezTo>
                    <a:pt x="1450" y="6018"/>
                    <a:pt x="1954" y="5356"/>
                    <a:pt x="2679" y="4978"/>
                  </a:cubicBezTo>
                  <a:cubicBezTo>
                    <a:pt x="2427" y="4757"/>
                    <a:pt x="2301" y="4442"/>
                    <a:pt x="2301" y="4064"/>
                  </a:cubicBezTo>
                  <a:cubicBezTo>
                    <a:pt x="2301" y="3340"/>
                    <a:pt x="2931" y="2710"/>
                    <a:pt x="3687" y="2710"/>
                  </a:cubicBezTo>
                  <a:cubicBezTo>
                    <a:pt x="4128" y="2710"/>
                    <a:pt x="4474" y="2899"/>
                    <a:pt x="4758" y="3214"/>
                  </a:cubicBezTo>
                  <a:cubicBezTo>
                    <a:pt x="4726" y="3056"/>
                    <a:pt x="4758" y="2899"/>
                    <a:pt x="4789" y="2741"/>
                  </a:cubicBezTo>
                  <a:lnTo>
                    <a:pt x="5041" y="2016"/>
                  </a:lnTo>
                  <a:cubicBezTo>
                    <a:pt x="4821" y="1607"/>
                    <a:pt x="4758" y="1134"/>
                    <a:pt x="4758" y="662"/>
                  </a:cubicBezTo>
                  <a:cubicBezTo>
                    <a:pt x="4758" y="410"/>
                    <a:pt x="4789" y="189"/>
                    <a:pt x="482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56" name="Google Shape;9956;p84"/>
            <p:cNvSpPr/>
            <p:nvPr/>
          </p:nvSpPr>
          <p:spPr>
            <a:xfrm>
              <a:off x="-34677250" y="3338325"/>
              <a:ext cx="33875" cy="33900"/>
            </a:xfrm>
            <a:custGeom>
              <a:avLst/>
              <a:gdLst/>
              <a:ahLst/>
              <a:cxnLst/>
              <a:rect l="l" t="t" r="r" b="b"/>
              <a:pathLst>
                <a:path w="1355" h="1356" extrusionOk="0">
                  <a:moveTo>
                    <a:pt x="662" y="1"/>
                  </a:moveTo>
                  <a:cubicBezTo>
                    <a:pt x="315" y="1"/>
                    <a:pt x="0" y="316"/>
                    <a:pt x="0" y="694"/>
                  </a:cubicBezTo>
                  <a:cubicBezTo>
                    <a:pt x="0" y="1040"/>
                    <a:pt x="315" y="1355"/>
                    <a:pt x="662" y="1355"/>
                  </a:cubicBezTo>
                  <a:cubicBezTo>
                    <a:pt x="1040" y="1355"/>
                    <a:pt x="1355" y="1040"/>
                    <a:pt x="1355" y="694"/>
                  </a:cubicBezTo>
                  <a:cubicBezTo>
                    <a:pt x="1355" y="316"/>
                    <a:pt x="1040" y="1"/>
                    <a:pt x="66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57" name="Google Shape;9957;p84"/>
            <p:cNvSpPr/>
            <p:nvPr/>
          </p:nvSpPr>
          <p:spPr>
            <a:xfrm>
              <a:off x="-34618200" y="3202500"/>
              <a:ext cx="137075" cy="135850"/>
            </a:xfrm>
            <a:custGeom>
              <a:avLst/>
              <a:gdLst/>
              <a:ahLst/>
              <a:cxnLst/>
              <a:rect l="l" t="t" r="r" b="b"/>
              <a:pathLst>
                <a:path w="5483" h="5434" extrusionOk="0">
                  <a:moveTo>
                    <a:pt x="2710" y="992"/>
                  </a:moveTo>
                  <a:cubicBezTo>
                    <a:pt x="2899" y="992"/>
                    <a:pt x="3057" y="1149"/>
                    <a:pt x="3057" y="1338"/>
                  </a:cubicBezTo>
                  <a:cubicBezTo>
                    <a:pt x="3057" y="1559"/>
                    <a:pt x="2899" y="1716"/>
                    <a:pt x="2710" y="1716"/>
                  </a:cubicBezTo>
                  <a:cubicBezTo>
                    <a:pt x="2521" y="1716"/>
                    <a:pt x="2364" y="1559"/>
                    <a:pt x="2364" y="1338"/>
                  </a:cubicBezTo>
                  <a:cubicBezTo>
                    <a:pt x="2395" y="1149"/>
                    <a:pt x="2553" y="992"/>
                    <a:pt x="2710" y="992"/>
                  </a:cubicBezTo>
                  <a:close/>
                  <a:moveTo>
                    <a:pt x="2742" y="2346"/>
                  </a:moveTo>
                  <a:cubicBezTo>
                    <a:pt x="2962" y="2346"/>
                    <a:pt x="3120" y="2504"/>
                    <a:pt x="3120" y="2693"/>
                  </a:cubicBezTo>
                  <a:lnTo>
                    <a:pt x="3120" y="4079"/>
                  </a:lnTo>
                  <a:cubicBezTo>
                    <a:pt x="3120" y="4268"/>
                    <a:pt x="2962" y="4426"/>
                    <a:pt x="2742" y="4426"/>
                  </a:cubicBezTo>
                  <a:cubicBezTo>
                    <a:pt x="2553" y="4426"/>
                    <a:pt x="2395" y="4268"/>
                    <a:pt x="2395" y="4079"/>
                  </a:cubicBezTo>
                  <a:lnTo>
                    <a:pt x="2395" y="2693"/>
                  </a:lnTo>
                  <a:cubicBezTo>
                    <a:pt x="2395" y="2504"/>
                    <a:pt x="2553" y="2346"/>
                    <a:pt x="2742" y="2346"/>
                  </a:cubicBezTo>
                  <a:close/>
                  <a:moveTo>
                    <a:pt x="2646" y="0"/>
                  </a:moveTo>
                  <a:cubicBezTo>
                    <a:pt x="1359" y="0"/>
                    <a:pt x="1" y="1099"/>
                    <a:pt x="1" y="2724"/>
                  </a:cubicBezTo>
                  <a:cubicBezTo>
                    <a:pt x="1" y="3197"/>
                    <a:pt x="127" y="3638"/>
                    <a:pt x="348" y="4016"/>
                  </a:cubicBezTo>
                  <a:lnTo>
                    <a:pt x="33" y="4961"/>
                  </a:lnTo>
                  <a:cubicBezTo>
                    <a:pt x="1" y="5087"/>
                    <a:pt x="33" y="5245"/>
                    <a:pt x="127" y="5339"/>
                  </a:cubicBezTo>
                  <a:cubicBezTo>
                    <a:pt x="167" y="5399"/>
                    <a:pt x="245" y="5421"/>
                    <a:pt x="329" y="5421"/>
                  </a:cubicBezTo>
                  <a:cubicBezTo>
                    <a:pt x="377" y="5421"/>
                    <a:pt x="427" y="5414"/>
                    <a:pt x="474" y="5402"/>
                  </a:cubicBezTo>
                  <a:lnTo>
                    <a:pt x="1419" y="5087"/>
                  </a:lnTo>
                  <a:cubicBezTo>
                    <a:pt x="1797" y="5339"/>
                    <a:pt x="2238" y="5434"/>
                    <a:pt x="2742" y="5434"/>
                  </a:cubicBezTo>
                  <a:cubicBezTo>
                    <a:pt x="4254" y="5434"/>
                    <a:pt x="5483" y="4237"/>
                    <a:pt x="5483" y="2724"/>
                  </a:cubicBezTo>
                  <a:cubicBezTo>
                    <a:pt x="5483" y="1275"/>
                    <a:pt x="4317" y="78"/>
                    <a:pt x="2899" y="15"/>
                  </a:cubicBezTo>
                  <a:cubicBezTo>
                    <a:pt x="2815" y="5"/>
                    <a:pt x="2731" y="0"/>
                    <a:pt x="264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58" name="Google Shape;9958;p84"/>
            <p:cNvSpPr/>
            <p:nvPr/>
          </p:nvSpPr>
          <p:spPr>
            <a:xfrm>
              <a:off x="-34755225" y="3440725"/>
              <a:ext cx="188250" cy="52800"/>
            </a:xfrm>
            <a:custGeom>
              <a:avLst/>
              <a:gdLst/>
              <a:ahLst/>
              <a:cxnLst/>
              <a:rect l="l" t="t" r="r" b="b"/>
              <a:pathLst>
                <a:path w="7530" h="2112" extrusionOk="0">
                  <a:moveTo>
                    <a:pt x="0" y="0"/>
                  </a:moveTo>
                  <a:lnTo>
                    <a:pt x="0" y="1071"/>
                  </a:lnTo>
                  <a:cubicBezTo>
                    <a:pt x="0" y="1670"/>
                    <a:pt x="473" y="2111"/>
                    <a:pt x="1040" y="2111"/>
                  </a:cubicBezTo>
                  <a:lnTo>
                    <a:pt x="6490" y="2111"/>
                  </a:lnTo>
                  <a:cubicBezTo>
                    <a:pt x="7057" y="2111"/>
                    <a:pt x="7530" y="1639"/>
                    <a:pt x="7530" y="1071"/>
                  </a:cubicBezTo>
                  <a:lnTo>
                    <a:pt x="753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59" name="Google Shape;9959;p84"/>
            <p:cNvSpPr/>
            <p:nvPr/>
          </p:nvSpPr>
          <p:spPr>
            <a:xfrm>
              <a:off x="-34754450" y="3202075"/>
              <a:ext cx="153600" cy="33900"/>
            </a:xfrm>
            <a:custGeom>
              <a:avLst/>
              <a:gdLst/>
              <a:ahLst/>
              <a:cxnLst/>
              <a:rect l="l" t="t" r="r" b="b"/>
              <a:pathLst>
                <a:path w="6144" h="1356" extrusionOk="0">
                  <a:moveTo>
                    <a:pt x="1040" y="0"/>
                  </a:moveTo>
                  <a:cubicBezTo>
                    <a:pt x="473" y="0"/>
                    <a:pt x="1" y="473"/>
                    <a:pt x="1" y="1009"/>
                  </a:cubicBezTo>
                  <a:lnTo>
                    <a:pt x="1" y="1355"/>
                  </a:lnTo>
                  <a:lnTo>
                    <a:pt x="5104" y="1355"/>
                  </a:lnTo>
                  <a:cubicBezTo>
                    <a:pt x="5293" y="819"/>
                    <a:pt x="5672" y="347"/>
                    <a:pt x="614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960" name="Google Shape;9960;p84"/>
          <p:cNvGrpSpPr/>
          <p:nvPr/>
        </p:nvGrpSpPr>
        <p:grpSpPr>
          <a:xfrm>
            <a:off x="2920279" y="2631983"/>
            <a:ext cx="471527" cy="471527"/>
            <a:chOff x="-34763900" y="3561225"/>
            <a:chExt cx="291450" cy="291450"/>
          </a:xfrm>
        </p:grpSpPr>
        <p:sp>
          <p:nvSpPr>
            <p:cNvPr id="9961" name="Google Shape;9961;p84"/>
            <p:cNvSpPr/>
            <p:nvPr/>
          </p:nvSpPr>
          <p:spPr>
            <a:xfrm>
              <a:off x="-34693800" y="3629750"/>
              <a:ext cx="152025" cy="152825"/>
            </a:xfrm>
            <a:custGeom>
              <a:avLst/>
              <a:gdLst/>
              <a:ahLst/>
              <a:cxnLst/>
              <a:rect l="l" t="t" r="r" b="b"/>
              <a:pathLst>
                <a:path w="6081" h="6113" extrusionOk="0">
                  <a:moveTo>
                    <a:pt x="3025" y="1387"/>
                  </a:moveTo>
                  <a:cubicBezTo>
                    <a:pt x="3970" y="1387"/>
                    <a:pt x="4726" y="2143"/>
                    <a:pt x="4726" y="3088"/>
                  </a:cubicBezTo>
                  <a:cubicBezTo>
                    <a:pt x="4726" y="4033"/>
                    <a:pt x="3970" y="4789"/>
                    <a:pt x="3025" y="4789"/>
                  </a:cubicBezTo>
                  <a:cubicBezTo>
                    <a:pt x="2080" y="4789"/>
                    <a:pt x="1324" y="4033"/>
                    <a:pt x="1324" y="3088"/>
                  </a:cubicBezTo>
                  <a:cubicBezTo>
                    <a:pt x="1324" y="2143"/>
                    <a:pt x="2080" y="1387"/>
                    <a:pt x="3025" y="1387"/>
                  </a:cubicBezTo>
                  <a:close/>
                  <a:moveTo>
                    <a:pt x="2710" y="0"/>
                  </a:moveTo>
                  <a:lnTo>
                    <a:pt x="2710" y="442"/>
                  </a:lnTo>
                  <a:cubicBezTo>
                    <a:pt x="2710" y="599"/>
                    <a:pt x="2584" y="725"/>
                    <a:pt x="2426" y="757"/>
                  </a:cubicBezTo>
                  <a:cubicBezTo>
                    <a:pt x="2237" y="788"/>
                    <a:pt x="2017" y="914"/>
                    <a:pt x="1859" y="1009"/>
                  </a:cubicBezTo>
                  <a:cubicBezTo>
                    <a:pt x="1815" y="1031"/>
                    <a:pt x="1762" y="1041"/>
                    <a:pt x="1707" y="1041"/>
                  </a:cubicBezTo>
                  <a:cubicBezTo>
                    <a:pt x="1607" y="1041"/>
                    <a:pt x="1500" y="1007"/>
                    <a:pt x="1418" y="946"/>
                  </a:cubicBezTo>
                  <a:lnTo>
                    <a:pt x="1103" y="631"/>
                  </a:lnTo>
                  <a:lnTo>
                    <a:pt x="631" y="1103"/>
                  </a:lnTo>
                  <a:lnTo>
                    <a:pt x="946" y="1418"/>
                  </a:lnTo>
                  <a:cubicBezTo>
                    <a:pt x="1072" y="1544"/>
                    <a:pt x="1072" y="1702"/>
                    <a:pt x="977" y="1859"/>
                  </a:cubicBezTo>
                  <a:cubicBezTo>
                    <a:pt x="851" y="2048"/>
                    <a:pt x="788" y="2269"/>
                    <a:pt x="757" y="2458"/>
                  </a:cubicBezTo>
                  <a:cubicBezTo>
                    <a:pt x="694" y="2615"/>
                    <a:pt x="599" y="2710"/>
                    <a:pt x="442" y="2710"/>
                  </a:cubicBezTo>
                  <a:lnTo>
                    <a:pt x="1" y="2710"/>
                  </a:lnTo>
                  <a:lnTo>
                    <a:pt x="1" y="3403"/>
                  </a:lnTo>
                  <a:lnTo>
                    <a:pt x="442" y="3403"/>
                  </a:lnTo>
                  <a:cubicBezTo>
                    <a:pt x="599" y="3403"/>
                    <a:pt x="694" y="3498"/>
                    <a:pt x="757" y="3655"/>
                  </a:cubicBezTo>
                  <a:cubicBezTo>
                    <a:pt x="788" y="3876"/>
                    <a:pt x="914" y="4096"/>
                    <a:pt x="977" y="4254"/>
                  </a:cubicBezTo>
                  <a:cubicBezTo>
                    <a:pt x="1072" y="4380"/>
                    <a:pt x="1009" y="4569"/>
                    <a:pt x="946" y="4695"/>
                  </a:cubicBezTo>
                  <a:lnTo>
                    <a:pt x="631" y="5010"/>
                  </a:lnTo>
                  <a:lnTo>
                    <a:pt x="1103" y="5482"/>
                  </a:lnTo>
                  <a:lnTo>
                    <a:pt x="1418" y="5167"/>
                  </a:lnTo>
                  <a:cubicBezTo>
                    <a:pt x="1486" y="5100"/>
                    <a:pt x="1562" y="5068"/>
                    <a:pt x="1643" y="5068"/>
                  </a:cubicBezTo>
                  <a:cubicBezTo>
                    <a:pt x="1713" y="5068"/>
                    <a:pt x="1786" y="5092"/>
                    <a:pt x="1859" y="5136"/>
                  </a:cubicBezTo>
                  <a:cubicBezTo>
                    <a:pt x="2048" y="5230"/>
                    <a:pt x="2237" y="5325"/>
                    <a:pt x="2426" y="5356"/>
                  </a:cubicBezTo>
                  <a:cubicBezTo>
                    <a:pt x="2584" y="5419"/>
                    <a:pt x="2710" y="5514"/>
                    <a:pt x="2710" y="5671"/>
                  </a:cubicBezTo>
                  <a:lnTo>
                    <a:pt x="2710" y="6112"/>
                  </a:lnTo>
                  <a:lnTo>
                    <a:pt x="3372" y="6112"/>
                  </a:lnTo>
                  <a:lnTo>
                    <a:pt x="3372" y="5734"/>
                  </a:lnTo>
                  <a:cubicBezTo>
                    <a:pt x="3372" y="5577"/>
                    <a:pt x="3498" y="5451"/>
                    <a:pt x="3655" y="5419"/>
                  </a:cubicBezTo>
                  <a:cubicBezTo>
                    <a:pt x="3844" y="5356"/>
                    <a:pt x="4096" y="5262"/>
                    <a:pt x="4254" y="5167"/>
                  </a:cubicBezTo>
                  <a:cubicBezTo>
                    <a:pt x="4300" y="5133"/>
                    <a:pt x="4355" y="5119"/>
                    <a:pt x="4410" y="5119"/>
                  </a:cubicBezTo>
                  <a:cubicBezTo>
                    <a:pt x="4506" y="5119"/>
                    <a:pt x="4603" y="5159"/>
                    <a:pt x="4663" y="5199"/>
                  </a:cubicBezTo>
                  <a:lnTo>
                    <a:pt x="5010" y="5514"/>
                  </a:lnTo>
                  <a:lnTo>
                    <a:pt x="5451" y="5041"/>
                  </a:lnTo>
                  <a:lnTo>
                    <a:pt x="5136" y="4726"/>
                  </a:lnTo>
                  <a:cubicBezTo>
                    <a:pt x="5041" y="4632"/>
                    <a:pt x="5041" y="4474"/>
                    <a:pt x="5104" y="4285"/>
                  </a:cubicBezTo>
                  <a:cubicBezTo>
                    <a:pt x="5230" y="4096"/>
                    <a:pt x="5293" y="3907"/>
                    <a:pt x="5356" y="3718"/>
                  </a:cubicBezTo>
                  <a:cubicBezTo>
                    <a:pt x="5388" y="3561"/>
                    <a:pt x="5514" y="3434"/>
                    <a:pt x="5671" y="3434"/>
                  </a:cubicBezTo>
                  <a:lnTo>
                    <a:pt x="6081" y="3434"/>
                  </a:lnTo>
                  <a:lnTo>
                    <a:pt x="6081" y="2773"/>
                  </a:lnTo>
                  <a:lnTo>
                    <a:pt x="5671" y="2773"/>
                  </a:lnTo>
                  <a:cubicBezTo>
                    <a:pt x="5514" y="2710"/>
                    <a:pt x="5388" y="2615"/>
                    <a:pt x="5356" y="2458"/>
                  </a:cubicBezTo>
                  <a:cubicBezTo>
                    <a:pt x="5293" y="2269"/>
                    <a:pt x="5199" y="2017"/>
                    <a:pt x="5104" y="1859"/>
                  </a:cubicBezTo>
                  <a:cubicBezTo>
                    <a:pt x="5041" y="1733"/>
                    <a:pt x="5073" y="1544"/>
                    <a:pt x="5136" y="1418"/>
                  </a:cubicBezTo>
                  <a:lnTo>
                    <a:pt x="5451" y="1103"/>
                  </a:lnTo>
                  <a:lnTo>
                    <a:pt x="5010" y="631"/>
                  </a:lnTo>
                  <a:lnTo>
                    <a:pt x="4663" y="946"/>
                  </a:lnTo>
                  <a:cubicBezTo>
                    <a:pt x="4608" y="1019"/>
                    <a:pt x="4531" y="1050"/>
                    <a:pt x="4445" y="1050"/>
                  </a:cubicBezTo>
                  <a:cubicBezTo>
                    <a:pt x="4384" y="1050"/>
                    <a:pt x="4319" y="1035"/>
                    <a:pt x="4254" y="1009"/>
                  </a:cubicBezTo>
                  <a:cubicBezTo>
                    <a:pt x="4033" y="883"/>
                    <a:pt x="3844" y="788"/>
                    <a:pt x="3655" y="757"/>
                  </a:cubicBezTo>
                  <a:cubicBezTo>
                    <a:pt x="3498" y="725"/>
                    <a:pt x="3372" y="599"/>
                    <a:pt x="3372" y="442"/>
                  </a:cubicBezTo>
                  <a:lnTo>
                    <a:pt x="3372"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62" name="Google Shape;9962;p84"/>
            <p:cNvSpPr/>
            <p:nvPr/>
          </p:nvSpPr>
          <p:spPr>
            <a:xfrm>
              <a:off x="-34763900" y="3561225"/>
              <a:ext cx="291450" cy="291450"/>
            </a:xfrm>
            <a:custGeom>
              <a:avLst/>
              <a:gdLst/>
              <a:ahLst/>
              <a:cxnLst/>
              <a:rect l="l" t="t" r="r" b="b"/>
              <a:pathLst>
                <a:path w="11658" h="11658" extrusionOk="0">
                  <a:moveTo>
                    <a:pt x="6522" y="2048"/>
                  </a:moveTo>
                  <a:cubicBezTo>
                    <a:pt x="6743" y="2048"/>
                    <a:pt x="6900" y="2206"/>
                    <a:pt x="6900" y="2395"/>
                  </a:cubicBezTo>
                  <a:lnTo>
                    <a:pt x="6900" y="2899"/>
                  </a:lnTo>
                  <a:cubicBezTo>
                    <a:pt x="6995" y="2962"/>
                    <a:pt x="7089" y="2994"/>
                    <a:pt x="7152" y="3025"/>
                  </a:cubicBezTo>
                  <a:lnTo>
                    <a:pt x="7530" y="2678"/>
                  </a:lnTo>
                  <a:cubicBezTo>
                    <a:pt x="7578" y="2615"/>
                    <a:pt x="7664" y="2584"/>
                    <a:pt x="7755" y="2584"/>
                  </a:cubicBezTo>
                  <a:cubicBezTo>
                    <a:pt x="7845" y="2584"/>
                    <a:pt x="7940" y="2615"/>
                    <a:pt x="8003" y="2678"/>
                  </a:cubicBezTo>
                  <a:lnTo>
                    <a:pt x="8979" y="3655"/>
                  </a:lnTo>
                  <a:cubicBezTo>
                    <a:pt x="9106" y="3781"/>
                    <a:pt x="9106" y="4002"/>
                    <a:pt x="8979" y="4128"/>
                  </a:cubicBezTo>
                  <a:lnTo>
                    <a:pt x="8633" y="4474"/>
                  </a:lnTo>
                  <a:cubicBezTo>
                    <a:pt x="8664" y="4569"/>
                    <a:pt x="8696" y="4695"/>
                    <a:pt x="8727" y="4758"/>
                  </a:cubicBezTo>
                  <a:lnTo>
                    <a:pt x="9263" y="4758"/>
                  </a:lnTo>
                  <a:cubicBezTo>
                    <a:pt x="9452" y="4758"/>
                    <a:pt x="9610" y="4915"/>
                    <a:pt x="9610" y="5104"/>
                  </a:cubicBezTo>
                  <a:lnTo>
                    <a:pt x="9610" y="6491"/>
                  </a:lnTo>
                  <a:cubicBezTo>
                    <a:pt x="9610" y="6680"/>
                    <a:pt x="9452" y="6837"/>
                    <a:pt x="9263" y="6837"/>
                  </a:cubicBezTo>
                  <a:lnTo>
                    <a:pt x="8727" y="6837"/>
                  </a:lnTo>
                  <a:cubicBezTo>
                    <a:pt x="8696" y="6963"/>
                    <a:pt x="8664" y="7026"/>
                    <a:pt x="8633" y="7121"/>
                  </a:cubicBezTo>
                  <a:lnTo>
                    <a:pt x="8979" y="7467"/>
                  </a:lnTo>
                  <a:cubicBezTo>
                    <a:pt x="9106" y="7593"/>
                    <a:pt x="9106" y="7814"/>
                    <a:pt x="8979" y="7940"/>
                  </a:cubicBezTo>
                  <a:lnTo>
                    <a:pt x="8003" y="8916"/>
                  </a:lnTo>
                  <a:cubicBezTo>
                    <a:pt x="7940" y="8979"/>
                    <a:pt x="7845" y="9011"/>
                    <a:pt x="7755" y="9011"/>
                  </a:cubicBezTo>
                  <a:cubicBezTo>
                    <a:pt x="7664" y="9011"/>
                    <a:pt x="7578" y="8979"/>
                    <a:pt x="7530" y="8916"/>
                  </a:cubicBezTo>
                  <a:lnTo>
                    <a:pt x="7152" y="8570"/>
                  </a:lnTo>
                  <a:cubicBezTo>
                    <a:pt x="7089" y="8601"/>
                    <a:pt x="6963" y="8664"/>
                    <a:pt x="6900" y="8696"/>
                  </a:cubicBezTo>
                  <a:lnTo>
                    <a:pt x="6900" y="9200"/>
                  </a:lnTo>
                  <a:cubicBezTo>
                    <a:pt x="6900" y="9389"/>
                    <a:pt x="6743" y="9547"/>
                    <a:pt x="6522" y="9547"/>
                  </a:cubicBezTo>
                  <a:lnTo>
                    <a:pt x="5167" y="9547"/>
                  </a:lnTo>
                  <a:cubicBezTo>
                    <a:pt x="4947" y="9547"/>
                    <a:pt x="4789" y="9389"/>
                    <a:pt x="4789" y="9200"/>
                  </a:cubicBezTo>
                  <a:lnTo>
                    <a:pt x="4789" y="8696"/>
                  </a:lnTo>
                  <a:cubicBezTo>
                    <a:pt x="4695" y="8664"/>
                    <a:pt x="4600" y="8601"/>
                    <a:pt x="4537" y="8570"/>
                  </a:cubicBezTo>
                  <a:lnTo>
                    <a:pt x="4159" y="8916"/>
                  </a:lnTo>
                  <a:cubicBezTo>
                    <a:pt x="4112" y="8979"/>
                    <a:pt x="4025" y="9011"/>
                    <a:pt x="3935" y="9011"/>
                  </a:cubicBezTo>
                  <a:cubicBezTo>
                    <a:pt x="3844" y="9011"/>
                    <a:pt x="3750" y="8979"/>
                    <a:pt x="3687" y="8916"/>
                  </a:cubicBezTo>
                  <a:lnTo>
                    <a:pt x="2710" y="7940"/>
                  </a:lnTo>
                  <a:cubicBezTo>
                    <a:pt x="2584" y="7814"/>
                    <a:pt x="2584" y="7593"/>
                    <a:pt x="2710" y="7467"/>
                  </a:cubicBezTo>
                  <a:lnTo>
                    <a:pt x="3057" y="7121"/>
                  </a:lnTo>
                  <a:cubicBezTo>
                    <a:pt x="3025" y="7026"/>
                    <a:pt x="2994" y="6932"/>
                    <a:pt x="2962" y="6837"/>
                  </a:cubicBezTo>
                  <a:lnTo>
                    <a:pt x="2426" y="6837"/>
                  </a:lnTo>
                  <a:cubicBezTo>
                    <a:pt x="2237" y="6837"/>
                    <a:pt x="2080" y="6680"/>
                    <a:pt x="2080" y="6491"/>
                  </a:cubicBezTo>
                  <a:lnTo>
                    <a:pt x="2080" y="5104"/>
                  </a:lnTo>
                  <a:cubicBezTo>
                    <a:pt x="2080" y="4915"/>
                    <a:pt x="2237" y="4758"/>
                    <a:pt x="2426" y="4758"/>
                  </a:cubicBezTo>
                  <a:lnTo>
                    <a:pt x="2962" y="4758"/>
                  </a:lnTo>
                  <a:cubicBezTo>
                    <a:pt x="2994" y="4632"/>
                    <a:pt x="3025" y="4569"/>
                    <a:pt x="3057" y="4474"/>
                  </a:cubicBezTo>
                  <a:lnTo>
                    <a:pt x="2710" y="4128"/>
                  </a:lnTo>
                  <a:cubicBezTo>
                    <a:pt x="2584" y="4002"/>
                    <a:pt x="2584" y="3781"/>
                    <a:pt x="2710" y="3655"/>
                  </a:cubicBezTo>
                  <a:lnTo>
                    <a:pt x="3687" y="2678"/>
                  </a:lnTo>
                  <a:cubicBezTo>
                    <a:pt x="3750" y="2615"/>
                    <a:pt x="3844" y="2584"/>
                    <a:pt x="3935" y="2584"/>
                  </a:cubicBezTo>
                  <a:cubicBezTo>
                    <a:pt x="4025" y="2584"/>
                    <a:pt x="4112" y="2615"/>
                    <a:pt x="4159" y="2678"/>
                  </a:cubicBezTo>
                  <a:lnTo>
                    <a:pt x="4537" y="3025"/>
                  </a:lnTo>
                  <a:cubicBezTo>
                    <a:pt x="4600" y="2994"/>
                    <a:pt x="4726" y="2962"/>
                    <a:pt x="4789" y="2899"/>
                  </a:cubicBezTo>
                  <a:lnTo>
                    <a:pt x="4789" y="2395"/>
                  </a:lnTo>
                  <a:cubicBezTo>
                    <a:pt x="4789" y="2206"/>
                    <a:pt x="4947" y="2048"/>
                    <a:pt x="5167" y="2048"/>
                  </a:cubicBezTo>
                  <a:close/>
                  <a:moveTo>
                    <a:pt x="5829" y="1"/>
                  </a:moveTo>
                  <a:cubicBezTo>
                    <a:pt x="2647" y="1"/>
                    <a:pt x="1" y="2647"/>
                    <a:pt x="1" y="5829"/>
                  </a:cubicBezTo>
                  <a:cubicBezTo>
                    <a:pt x="1" y="6837"/>
                    <a:pt x="284" y="7877"/>
                    <a:pt x="820" y="8790"/>
                  </a:cubicBezTo>
                  <a:lnTo>
                    <a:pt x="32" y="11185"/>
                  </a:lnTo>
                  <a:cubicBezTo>
                    <a:pt x="1" y="11311"/>
                    <a:pt x="32" y="11468"/>
                    <a:pt x="127" y="11531"/>
                  </a:cubicBezTo>
                  <a:cubicBezTo>
                    <a:pt x="174" y="11602"/>
                    <a:pt x="274" y="11638"/>
                    <a:pt x="375" y="11638"/>
                  </a:cubicBezTo>
                  <a:cubicBezTo>
                    <a:pt x="408" y="11638"/>
                    <a:pt x="442" y="11634"/>
                    <a:pt x="473" y="11626"/>
                  </a:cubicBezTo>
                  <a:lnTo>
                    <a:pt x="2868" y="10838"/>
                  </a:lnTo>
                  <a:cubicBezTo>
                    <a:pt x="3781" y="11374"/>
                    <a:pt x="4789" y="11657"/>
                    <a:pt x="5829" y="11657"/>
                  </a:cubicBezTo>
                  <a:cubicBezTo>
                    <a:pt x="9011" y="11657"/>
                    <a:pt x="11657" y="9011"/>
                    <a:pt x="11657" y="5829"/>
                  </a:cubicBezTo>
                  <a:cubicBezTo>
                    <a:pt x="11657" y="2584"/>
                    <a:pt x="9011" y="1"/>
                    <a:pt x="582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63" name="Google Shape;9963;p84"/>
            <p:cNvSpPr/>
            <p:nvPr/>
          </p:nvSpPr>
          <p:spPr>
            <a:xfrm>
              <a:off x="-34644175" y="3680950"/>
              <a:ext cx="51225" cy="51225"/>
            </a:xfrm>
            <a:custGeom>
              <a:avLst/>
              <a:gdLst/>
              <a:ahLst/>
              <a:cxnLst/>
              <a:rect l="l" t="t" r="r" b="b"/>
              <a:pathLst>
                <a:path w="2049" h="2049" extrusionOk="0">
                  <a:moveTo>
                    <a:pt x="1040" y="0"/>
                  </a:moveTo>
                  <a:cubicBezTo>
                    <a:pt x="473" y="0"/>
                    <a:pt x="0" y="473"/>
                    <a:pt x="0" y="1040"/>
                  </a:cubicBezTo>
                  <a:cubicBezTo>
                    <a:pt x="0" y="1576"/>
                    <a:pt x="473" y="2048"/>
                    <a:pt x="1040" y="2048"/>
                  </a:cubicBezTo>
                  <a:cubicBezTo>
                    <a:pt x="1576" y="2048"/>
                    <a:pt x="2048" y="1576"/>
                    <a:pt x="2048" y="1040"/>
                  </a:cubicBezTo>
                  <a:cubicBezTo>
                    <a:pt x="2048" y="441"/>
                    <a:pt x="1576" y="0"/>
                    <a:pt x="104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9964" name="Google Shape;9964;p84"/>
          <p:cNvSpPr/>
          <p:nvPr/>
        </p:nvSpPr>
        <p:spPr>
          <a:xfrm>
            <a:off x="2919478" y="3212559"/>
            <a:ext cx="471527" cy="471487"/>
          </a:xfrm>
          <a:custGeom>
            <a:avLst/>
            <a:gdLst/>
            <a:ahLst/>
            <a:cxnLst/>
            <a:rect l="l" t="t" r="r" b="b"/>
            <a:pathLst>
              <a:path w="11658" h="11657" extrusionOk="0">
                <a:moveTo>
                  <a:pt x="5955" y="1733"/>
                </a:moveTo>
                <a:cubicBezTo>
                  <a:pt x="7089" y="1733"/>
                  <a:pt x="8003" y="2647"/>
                  <a:pt x="8003" y="3781"/>
                </a:cubicBezTo>
                <a:cubicBezTo>
                  <a:pt x="7877" y="4442"/>
                  <a:pt x="7562" y="5041"/>
                  <a:pt x="7058" y="5419"/>
                </a:cubicBezTo>
                <a:cubicBezTo>
                  <a:pt x="6837" y="5577"/>
                  <a:pt x="6522" y="5892"/>
                  <a:pt x="6522" y="6333"/>
                </a:cubicBezTo>
                <a:lnTo>
                  <a:pt x="6522" y="6522"/>
                </a:lnTo>
                <a:cubicBezTo>
                  <a:pt x="6522" y="6931"/>
                  <a:pt x="6207" y="7215"/>
                  <a:pt x="5861" y="7215"/>
                </a:cubicBezTo>
                <a:cubicBezTo>
                  <a:pt x="5482" y="7215"/>
                  <a:pt x="5199" y="6900"/>
                  <a:pt x="5199" y="6522"/>
                </a:cubicBezTo>
                <a:lnTo>
                  <a:pt x="5199" y="6333"/>
                </a:lnTo>
                <a:cubicBezTo>
                  <a:pt x="5199" y="5577"/>
                  <a:pt x="5577" y="4852"/>
                  <a:pt x="6302" y="4316"/>
                </a:cubicBezTo>
                <a:cubicBezTo>
                  <a:pt x="6491" y="4190"/>
                  <a:pt x="6585" y="4001"/>
                  <a:pt x="6585" y="3781"/>
                </a:cubicBezTo>
                <a:cubicBezTo>
                  <a:pt x="6585" y="3371"/>
                  <a:pt x="6270" y="3119"/>
                  <a:pt x="5892" y="3119"/>
                </a:cubicBezTo>
                <a:cubicBezTo>
                  <a:pt x="5514" y="3119"/>
                  <a:pt x="5230" y="3434"/>
                  <a:pt x="5230" y="3781"/>
                </a:cubicBezTo>
                <a:cubicBezTo>
                  <a:pt x="5230" y="4159"/>
                  <a:pt x="4915" y="4442"/>
                  <a:pt x="4569" y="4442"/>
                </a:cubicBezTo>
                <a:cubicBezTo>
                  <a:pt x="4191" y="4442"/>
                  <a:pt x="3907" y="4127"/>
                  <a:pt x="3907" y="3781"/>
                </a:cubicBezTo>
                <a:cubicBezTo>
                  <a:pt x="3907" y="2647"/>
                  <a:pt x="4821" y="1733"/>
                  <a:pt x="5955" y="1733"/>
                </a:cubicBezTo>
                <a:close/>
                <a:moveTo>
                  <a:pt x="5829" y="8570"/>
                </a:moveTo>
                <a:cubicBezTo>
                  <a:pt x="6176" y="8570"/>
                  <a:pt x="6491" y="8885"/>
                  <a:pt x="6491" y="9263"/>
                </a:cubicBezTo>
                <a:cubicBezTo>
                  <a:pt x="6491" y="9641"/>
                  <a:pt x="6207" y="9924"/>
                  <a:pt x="5829" y="9924"/>
                </a:cubicBezTo>
                <a:cubicBezTo>
                  <a:pt x="5419" y="9924"/>
                  <a:pt x="5167" y="9609"/>
                  <a:pt x="5167" y="9263"/>
                </a:cubicBezTo>
                <a:cubicBezTo>
                  <a:pt x="5167" y="8853"/>
                  <a:pt x="5482" y="8570"/>
                  <a:pt x="5829" y="8570"/>
                </a:cubicBezTo>
                <a:close/>
                <a:moveTo>
                  <a:pt x="5829" y="0"/>
                </a:moveTo>
                <a:cubicBezTo>
                  <a:pt x="2647" y="0"/>
                  <a:pt x="1" y="2615"/>
                  <a:pt x="1" y="5829"/>
                </a:cubicBezTo>
                <a:cubicBezTo>
                  <a:pt x="1" y="9011"/>
                  <a:pt x="2647" y="11657"/>
                  <a:pt x="5829" y="11657"/>
                </a:cubicBezTo>
                <a:cubicBezTo>
                  <a:pt x="9011" y="11657"/>
                  <a:pt x="11657" y="9011"/>
                  <a:pt x="11657" y="5829"/>
                </a:cubicBezTo>
                <a:cubicBezTo>
                  <a:pt x="11657" y="2647"/>
                  <a:pt x="9011" y="0"/>
                  <a:pt x="582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9965" name="Google Shape;9965;p84"/>
          <p:cNvGrpSpPr/>
          <p:nvPr/>
        </p:nvGrpSpPr>
        <p:grpSpPr>
          <a:xfrm>
            <a:off x="1126808" y="3843332"/>
            <a:ext cx="472781" cy="472781"/>
            <a:chOff x="-32927950" y="3227275"/>
            <a:chExt cx="292225" cy="292225"/>
          </a:xfrm>
        </p:grpSpPr>
        <p:sp>
          <p:nvSpPr>
            <p:cNvPr id="9966" name="Google Shape;9966;p84"/>
            <p:cNvSpPr/>
            <p:nvPr/>
          </p:nvSpPr>
          <p:spPr>
            <a:xfrm>
              <a:off x="-32927950" y="3228075"/>
              <a:ext cx="69325" cy="291425"/>
            </a:xfrm>
            <a:custGeom>
              <a:avLst/>
              <a:gdLst/>
              <a:ahLst/>
              <a:cxnLst/>
              <a:rect l="l" t="t" r="r" b="b"/>
              <a:pathLst>
                <a:path w="2773" h="11657" extrusionOk="0">
                  <a:moveTo>
                    <a:pt x="1733" y="0"/>
                  </a:moveTo>
                  <a:cubicBezTo>
                    <a:pt x="1198" y="0"/>
                    <a:pt x="725" y="473"/>
                    <a:pt x="725" y="1040"/>
                  </a:cubicBezTo>
                  <a:lnTo>
                    <a:pt x="725" y="1386"/>
                  </a:lnTo>
                  <a:lnTo>
                    <a:pt x="347" y="1386"/>
                  </a:lnTo>
                  <a:cubicBezTo>
                    <a:pt x="158" y="1386"/>
                    <a:pt x="1" y="1544"/>
                    <a:pt x="1" y="1733"/>
                  </a:cubicBezTo>
                  <a:cubicBezTo>
                    <a:pt x="1" y="1922"/>
                    <a:pt x="158" y="2079"/>
                    <a:pt x="347" y="2079"/>
                  </a:cubicBezTo>
                  <a:lnTo>
                    <a:pt x="725" y="2079"/>
                  </a:lnTo>
                  <a:lnTo>
                    <a:pt x="725" y="3466"/>
                  </a:lnTo>
                  <a:lnTo>
                    <a:pt x="347" y="3466"/>
                  </a:lnTo>
                  <a:cubicBezTo>
                    <a:pt x="158" y="3466"/>
                    <a:pt x="1" y="3623"/>
                    <a:pt x="1" y="3812"/>
                  </a:cubicBezTo>
                  <a:cubicBezTo>
                    <a:pt x="1" y="4033"/>
                    <a:pt x="158" y="4190"/>
                    <a:pt x="347" y="4190"/>
                  </a:cubicBezTo>
                  <a:lnTo>
                    <a:pt x="725" y="4190"/>
                  </a:lnTo>
                  <a:lnTo>
                    <a:pt x="725" y="5608"/>
                  </a:lnTo>
                  <a:lnTo>
                    <a:pt x="347" y="5608"/>
                  </a:lnTo>
                  <a:cubicBezTo>
                    <a:pt x="158" y="5608"/>
                    <a:pt x="1" y="5765"/>
                    <a:pt x="1" y="5954"/>
                  </a:cubicBezTo>
                  <a:cubicBezTo>
                    <a:pt x="1" y="6143"/>
                    <a:pt x="158" y="6301"/>
                    <a:pt x="347" y="6301"/>
                  </a:cubicBezTo>
                  <a:lnTo>
                    <a:pt x="725" y="6301"/>
                  </a:lnTo>
                  <a:lnTo>
                    <a:pt x="725" y="7687"/>
                  </a:lnTo>
                  <a:lnTo>
                    <a:pt x="347" y="7687"/>
                  </a:lnTo>
                  <a:cubicBezTo>
                    <a:pt x="158" y="7687"/>
                    <a:pt x="1" y="7845"/>
                    <a:pt x="1" y="8034"/>
                  </a:cubicBezTo>
                  <a:cubicBezTo>
                    <a:pt x="1" y="8223"/>
                    <a:pt x="158" y="8380"/>
                    <a:pt x="347" y="8380"/>
                  </a:cubicBezTo>
                  <a:lnTo>
                    <a:pt x="725" y="8380"/>
                  </a:lnTo>
                  <a:lnTo>
                    <a:pt x="725" y="9767"/>
                  </a:lnTo>
                  <a:lnTo>
                    <a:pt x="347" y="9767"/>
                  </a:lnTo>
                  <a:lnTo>
                    <a:pt x="347" y="9577"/>
                  </a:lnTo>
                  <a:cubicBezTo>
                    <a:pt x="158" y="9577"/>
                    <a:pt x="1" y="9735"/>
                    <a:pt x="1" y="9924"/>
                  </a:cubicBezTo>
                  <a:cubicBezTo>
                    <a:pt x="1" y="10113"/>
                    <a:pt x="158" y="10271"/>
                    <a:pt x="347" y="10271"/>
                  </a:cubicBezTo>
                  <a:lnTo>
                    <a:pt x="725" y="10271"/>
                  </a:lnTo>
                  <a:lnTo>
                    <a:pt x="725" y="10649"/>
                  </a:lnTo>
                  <a:cubicBezTo>
                    <a:pt x="725" y="11184"/>
                    <a:pt x="1198" y="11657"/>
                    <a:pt x="1733" y="11657"/>
                  </a:cubicBezTo>
                  <a:lnTo>
                    <a:pt x="2773" y="11657"/>
                  </a:lnTo>
                  <a:lnTo>
                    <a:pt x="2773"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67" name="Google Shape;9967;p84"/>
            <p:cNvSpPr/>
            <p:nvPr/>
          </p:nvSpPr>
          <p:spPr>
            <a:xfrm>
              <a:off x="-32841300" y="3227275"/>
              <a:ext cx="154400" cy="291450"/>
            </a:xfrm>
            <a:custGeom>
              <a:avLst/>
              <a:gdLst/>
              <a:ahLst/>
              <a:cxnLst/>
              <a:rect l="l" t="t" r="r" b="b"/>
              <a:pathLst>
                <a:path w="6176" h="11658" extrusionOk="0">
                  <a:moveTo>
                    <a:pt x="4096" y="2048"/>
                  </a:moveTo>
                  <a:cubicBezTo>
                    <a:pt x="4285" y="2048"/>
                    <a:pt x="4442" y="2206"/>
                    <a:pt x="4442" y="2395"/>
                  </a:cubicBezTo>
                  <a:lnTo>
                    <a:pt x="4442" y="3750"/>
                  </a:lnTo>
                  <a:cubicBezTo>
                    <a:pt x="4442" y="3939"/>
                    <a:pt x="4285" y="4096"/>
                    <a:pt x="4096" y="4096"/>
                  </a:cubicBezTo>
                  <a:lnTo>
                    <a:pt x="3088" y="4096"/>
                  </a:lnTo>
                  <a:lnTo>
                    <a:pt x="3088" y="7562"/>
                  </a:lnTo>
                  <a:lnTo>
                    <a:pt x="4096" y="7562"/>
                  </a:lnTo>
                  <a:cubicBezTo>
                    <a:pt x="4285" y="7562"/>
                    <a:pt x="4442" y="7719"/>
                    <a:pt x="4442" y="7908"/>
                  </a:cubicBezTo>
                  <a:lnTo>
                    <a:pt x="4442" y="9294"/>
                  </a:lnTo>
                  <a:cubicBezTo>
                    <a:pt x="4442" y="9483"/>
                    <a:pt x="4285" y="9641"/>
                    <a:pt x="4096" y="9641"/>
                  </a:cubicBezTo>
                  <a:lnTo>
                    <a:pt x="3088" y="9641"/>
                  </a:lnTo>
                  <a:cubicBezTo>
                    <a:pt x="2332" y="9641"/>
                    <a:pt x="1701" y="9011"/>
                    <a:pt x="1701" y="8255"/>
                  </a:cubicBezTo>
                  <a:lnTo>
                    <a:pt x="1701" y="3435"/>
                  </a:lnTo>
                  <a:cubicBezTo>
                    <a:pt x="1701" y="2678"/>
                    <a:pt x="2332" y="2048"/>
                    <a:pt x="3088" y="2048"/>
                  </a:cubicBezTo>
                  <a:close/>
                  <a:moveTo>
                    <a:pt x="0" y="1"/>
                  </a:moveTo>
                  <a:lnTo>
                    <a:pt x="0" y="11657"/>
                  </a:lnTo>
                  <a:lnTo>
                    <a:pt x="5167" y="11657"/>
                  </a:lnTo>
                  <a:cubicBezTo>
                    <a:pt x="5703" y="11657"/>
                    <a:pt x="6175" y="11185"/>
                    <a:pt x="6175" y="10618"/>
                  </a:cubicBezTo>
                  <a:lnTo>
                    <a:pt x="6175" y="1009"/>
                  </a:lnTo>
                  <a:cubicBezTo>
                    <a:pt x="6175" y="473"/>
                    <a:pt x="5703" y="1"/>
                    <a:pt x="516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68" name="Google Shape;9968;p84"/>
            <p:cNvSpPr/>
            <p:nvPr/>
          </p:nvSpPr>
          <p:spPr>
            <a:xfrm>
              <a:off x="-32669600" y="3261925"/>
              <a:ext cx="33875" cy="51225"/>
            </a:xfrm>
            <a:custGeom>
              <a:avLst/>
              <a:gdLst/>
              <a:ahLst/>
              <a:cxnLst/>
              <a:rect l="l" t="t" r="r" b="b"/>
              <a:pathLst>
                <a:path w="1355" h="2049" extrusionOk="0">
                  <a:moveTo>
                    <a:pt x="0" y="1"/>
                  </a:moveTo>
                  <a:lnTo>
                    <a:pt x="0" y="2049"/>
                  </a:lnTo>
                  <a:lnTo>
                    <a:pt x="1355" y="2049"/>
                  </a:lnTo>
                  <a:lnTo>
                    <a:pt x="1355" y="347"/>
                  </a:lnTo>
                  <a:cubicBezTo>
                    <a:pt x="1355" y="158"/>
                    <a:pt x="1197" y="1"/>
                    <a:pt x="100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69" name="Google Shape;9969;p84"/>
            <p:cNvSpPr/>
            <p:nvPr/>
          </p:nvSpPr>
          <p:spPr>
            <a:xfrm>
              <a:off x="-32669600" y="3329675"/>
              <a:ext cx="33875" cy="35450"/>
            </a:xfrm>
            <a:custGeom>
              <a:avLst/>
              <a:gdLst/>
              <a:ahLst/>
              <a:cxnLst/>
              <a:rect l="l" t="t" r="r" b="b"/>
              <a:pathLst>
                <a:path w="1355" h="1418" extrusionOk="0">
                  <a:moveTo>
                    <a:pt x="0" y="0"/>
                  </a:moveTo>
                  <a:lnTo>
                    <a:pt x="0" y="1418"/>
                  </a:lnTo>
                  <a:lnTo>
                    <a:pt x="1355" y="1418"/>
                  </a:lnTo>
                  <a:lnTo>
                    <a:pt x="135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70" name="Google Shape;9970;p84"/>
            <p:cNvSpPr/>
            <p:nvPr/>
          </p:nvSpPr>
          <p:spPr>
            <a:xfrm>
              <a:off x="-32669600" y="3381650"/>
              <a:ext cx="33875" cy="51225"/>
            </a:xfrm>
            <a:custGeom>
              <a:avLst/>
              <a:gdLst/>
              <a:ahLst/>
              <a:cxnLst/>
              <a:rect l="l" t="t" r="r" b="b"/>
              <a:pathLst>
                <a:path w="1355" h="2049" extrusionOk="0">
                  <a:moveTo>
                    <a:pt x="0" y="0"/>
                  </a:moveTo>
                  <a:lnTo>
                    <a:pt x="0" y="2048"/>
                  </a:lnTo>
                  <a:lnTo>
                    <a:pt x="1008" y="2048"/>
                  </a:lnTo>
                  <a:cubicBezTo>
                    <a:pt x="1197" y="2048"/>
                    <a:pt x="1355" y="1891"/>
                    <a:pt x="1355" y="1702"/>
                  </a:cubicBezTo>
                  <a:lnTo>
                    <a:pt x="135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971" name="Google Shape;9971;p84"/>
          <p:cNvGrpSpPr/>
          <p:nvPr/>
        </p:nvGrpSpPr>
        <p:grpSpPr>
          <a:xfrm>
            <a:off x="1126162" y="4471485"/>
            <a:ext cx="474076" cy="471527"/>
            <a:chOff x="-32927950" y="3586425"/>
            <a:chExt cx="293025" cy="291450"/>
          </a:xfrm>
        </p:grpSpPr>
        <p:sp>
          <p:nvSpPr>
            <p:cNvPr id="9972" name="Google Shape;9972;p84"/>
            <p:cNvSpPr/>
            <p:nvPr/>
          </p:nvSpPr>
          <p:spPr>
            <a:xfrm>
              <a:off x="-32927950" y="3843975"/>
              <a:ext cx="293025" cy="33900"/>
            </a:xfrm>
            <a:custGeom>
              <a:avLst/>
              <a:gdLst/>
              <a:ahLst/>
              <a:cxnLst/>
              <a:rect l="l" t="t" r="r" b="b"/>
              <a:pathLst>
                <a:path w="11721" h="1356" extrusionOk="0">
                  <a:moveTo>
                    <a:pt x="662" y="1"/>
                  </a:moveTo>
                  <a:cubicBezTo>
                    <a:pt x="284" y="1"/>
                    <a:pt x="1" y="316"/>
                    <a:pt x="1" y="662"/>
                  </a:cubicBezTo>
                  <a:lnTo>
                    <a:pt x="1" y="1009"/>
                  </a:lnTo>
                  <a:cubicBezTo>
                    <a:pt x="1" y="1198"/>
                    <a:pt x="158" y="1355"/>
                    <a:pt x="347" y="1355"/>
                  </a:cubicBezTo>
                  <a:lnTo>
                    <a:pt x="11342" y="1355"/>
                  </a:lnTo>
                  <a:cubicBezTo>
                    <a:pt x="11563" y="1355"/>
                    <a:pt x="11720" y="1198"/>
                    <a:pt x="11720" y="1009"/>
                  </a:cubicBezTo>
                  <a:lnTo>
                    <a:pt x="11720" y="694"/>
                  </a:lnTo>
                  <a:cubicBezTo>
                    <a:pt x="11689" y="316"/>
                    <a:pt x="11374" y="1"/>
                    <a:pt x="1099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73" name="Google Shape;9973;p84"/>
            <p:cNvSpPr/>
            <p:nvPr/>
          </p:nvSpPr>
          <p:spPr>
            <a:xfrm>
              <a:off x="-32872025" y="3723475"/>
              <a:ext cx="180400" cy="52000"/>
            </a:xfrm>
            <a:custGeom>
              <a:avLst/>
              <a:gdLst/>
              <a:ahLst/>
              <a:cxnLst/>
              <a:rect l="l" t="t" r="r" b="b"/>
              <a:pathLst>
                <a:path w="7216" h="2080" extrusionOk="0">
                  <a:moveTo>
                    <a:pt x="757" y="1"/>
                  </a:moveTo>
                  <a:lnTo>
                    <a:pt x="0" y="2080"/>
                  </a:lnTo>
                  <a:lnTo>
                    <a:pt x="7215" y="2080"/>
                  </a:lnTo>
                  <a:lnTo>
                    <a:pt x="652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74" name="Google Shape;9974;p84"/>
            <p:cNvSpPr/>
            <p:nvPr/>
          </p:nvSpPr>
          <p:spPr>
            <a:xfrm>
              <a:off x="-32890150" y="3792775"/>
              <a:ext cx="217425" cy="33900"/>
            </a:xfrm>
            <a:custGeom>
              <a:avLst/>
              <a:gdLst/>
              <a:ahLst/>
              <a:cxnLst/>
              <a:rect l="l" t="t" r="r" b="b"/>
              <a:pathLst>
                <a:path w="8697" h="1356" extrusionOk="0">
                  <a:moveTo>
                    <a:pt x="505" y="1"/>
                  </a:moveTo>
                  <a:lnTo>
                    <a:pt x="1" y="1356"/>
                  </a:lnTo>
                  <a:lnTo>
                    <a:pt x="8696" y="1356"/>
                  </a:lnTo>
                  <a:lnTo>
                    <a:pt x="822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75" name="Google Shape;9975;p84"/>
            <p:cNvSpPr/>
            <p:nvPr/>
          </p:nvSpPr>
          <p:spPr>
            <a:xfrm>
              <a:off x="-32822400" y="3586425"/>
              <a:ext cx="82725" cy="52800"/>
            </a:xfrm>
            <a:custGeom>
              <a:avLst/>
              <a:gdLst/>
              <a:ahLst/>
              <a:cxnLst/>
              <a:rect l="l" t="t" r="r" b="b"/>
              <a:pathLst>
                <a:path w="3309" h="2112" extrusionOk="0">
                  <a:moveTo>
                    <a:pt x="1639" y="1"/>
                  </a:moveTo>
                  <a:cubicBezTo>
                    <a:pt x="1103" y="1"/>
                    <a:pt x="599" y="379"/>
                    <a:pt x="441" y="883"/>
                  </a:cubicBezTo>
                  <a:lnTo>
                    <a:pt x="0" y="2112"/>
                  </a:lnTo>
                  <a:lnTo>
                    <a:pt x="3308" y="2112"/>
                  </a:lnTo>
                  <a:lnTo>
                    <a:pt x="2867" y="883"/>
                  </a:lnTo>
                  <a:cubicBezTo>
                    <a:pt x="2678" y="316"/>
                    <a:pt x="2206" y="1"/>
                    <a:pt x="163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76" name="Google Shape;9976;p84"/>
            <p:cNvSpPr/>
            <p:nvPr/>
          </p:nvSpPr>
          <p:spPr>
            <a:xfrm>
              <a:off x="-32846825" y="3655750"/>
              <a:ext cx="131550" cy="51200"/>
            </a:xfrm>
            <a:custGeom>
              <a:avLst/>
              <a:gdLst/>
              <a:ahLst/>
              <a:cxnLst/>
              <a:rect l="l" t="t" r="r" b="b"/>
              <a:pathLst>
                <a:path w="5262" h="2048" extrusionOk="0">
                  <a:moveTo>
                    <a:pt x="694" y="0"/>
                  </a:moveTo>
                  <a:lnTo>
                    <a:pt x="1" y="2048"/>
                  </a:lnTo>
                  <a:lnTo>
                    <a:pt x="5262" y="2048"/>
                  </a:lnTo>
                  <a:lnTo>
                    <a:pt x="4506"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977" name="Google Shape;9977;p84"/>
          <p:cNvGrpSpPr/>
          <p:nvPr/>
        </p:nvGrpSpPr>
        <p:grpSpPr>
          <a:xfrm>
            <a:off x="1126808" y="5090131"/>
            <a:ext cx="472781" cy="474076"/>
            <a:chOff x="-32927950" y="3944800"/>
            <a:chExt cx="292225" cy="293025"/>
          </a:xfrm>
        </p:grpSpPr>
        <p:sp>
          <p:nvSpPr>
            <p:cNvPr id="9978" name="Google Shape;9978;p84"/>
            <p:cNvSpPr/>
            <p:nvPr/>
          </p:nvSpPr>
          <p:spPr>
            <a:xfrm>
              <a:off x="-32927950" y="3944800"/>
              <a:ext cx="69325" cy="292225"/>
            </a:xfrm>
            <a:custGeom>
              <a:avLst/>
              <a:gdLst/>
              <a:ahLst/>
              <a:cxnLst/>
              <a:rect l="l" t="t" r="r" b="b"/>
              <a:pathLst>
                <a:path w="2773" h="11689" extrusionOk="0">
                  <a:moveTo>
                    <a:pt x="1418" y="0"/>
                  </a:moveTo>
                  <a:cubicBezTo>
                    <a:pt x="1072" y="0"/>
                    <a:pt x="757" y="315"/>
                    <a:pt x="757" y="662"/>
                  </a:cubicBezTo>
                  <a:lnTo>
                    <a:pt x="757" y="9578"/>
                  </a:lnTo>
                  <a:cubicBezTo>
                    <a:pt x="757" y="9830"/>
                    <a:pt x="914" y="10050"/>
                    <a:pt x="1103" y="10176"/>
                  </a:cubicBezTo>
                  <a:lnTo>
                    <a:pt x="1103" y="10996"/>
                  </a:lnTo>
                  <a:lnTo>
                    <a:pt x="347" y="10996"/>
                  </a:lnTo>
                  <a:cubicBezTo>
                    <a:pt x="158" y="10996"/>
                    <a:pt x="1" y="11153"/>
                    <a:pt x="1" y="11342"/>
                  </a:cubicBezTo>
                  <a:cubicBezTo>
                    <a:pt x="1" y="11531"/>
                    <a:pt x="158" y="11689"/>
                    <a:pt x="347" y="11689"/>
                  </a:cubicBezTo>
                  <a:lnTo>
                    <a:pt x="2395" y="11689"/>
                  </a:lnTo>
                  <a:cubicBezTo>
                    <a:pt x="2616" y="11689"/>
                    <a:pt x="2773" y="11531"/>
                    <a:pt x="2773" y="11342"/>
                  </a:cubicBezTo>
                  <a:cubicBezTo>
                    <a:pt x="2773" y="11153"/>
                    <a:pt x="2616" y="10996"/>
                    <a:pt x="2395" y="10996"/>
                  </a:cubicBezTo>
                  <a:lnTo>
                    <a:pt x="1733" y="10996"/>
                  </a:lnTo>
                  <a:lnTo>
                    <a:pt x="1733" y="10176"/>
                  </a:lnTo>
                  <a:cubicBezTo>
                    <a:pt x="1922" y="10050"/>
                    <a:pt x="2080" y="9861"/>
                    <a:pt x="2080" y="9578"/>
                  </a:cubicBezTo>
                  <a:lnTo>
                    <a:pt x="2080" y="662"/>
                  </a:lnTo>
                  <a:cubicBezTo>
                    <a:pt x="2080" y="284"/>
                    <a:pt x="1765" y="0"/>
                    <a:pt x="141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79" name="Google Shape;9979;p84"/>
            <p:cNvSpPr/>
            <p:nvPr/>
          </p:nvSpPr>
          <p:spPr>
            <a:xfrm>
              <a:off x="-32720800" y="4057425"/>
              <a:ext cx="85075" cy="25225"/>
            </a:xfrm>
            <a:custGeom>
              <a:avLst/>
              <a:gdLst/>
              <a:ahLst/>
              <a:cxnLst/>
              <a:rect l="l" t="t" r="r" b="b"/>
              <a:pathLst>
                <a:path w="3403" h="1009" extrusionOk="0">
                  <a:moveTo>
                    <a:pt x="505" y="1"/>
                  </a:moveTo>
                  <a:cubicBezTo>
                    <a:pt x="221" y="1"/>
                    <a:pt x="0" y="221"/>
                    <a:pt x="0" y="505"/>
                  </a:cubicBezTo>
                  <a:cubicBezTo>
                    <a:pt x="0" y="788"/>
                    <a:pt x="221" y="1009"/>
                    <a:pt x="505" y="1009"/>
                  </a:cubicBezTo>
                  <a:lnTo>
                    <a:pt x="2899" y="1009"/>
                  </a:lnTo>
                  <a:cubicBezTo>
                    <a:pt x="3182" y="1009"/>
                    <a:pt x="3403" y="788"/>
                    <a:pt x="3403" y="505"/>
                  </a:cubicBezTo>
                  <a:cubicBezTo>
                    <a:pt x="3403" y="190"/>
                    <a:pt x="3182" y="1"/>
                    <a:pt x="289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80" name="Google Shape;9980;p84"/>
            <p:cNvSpPr/>
            <p:nvPr/>
          </p:nvSpPr>
          <p:spPr>
            <a:xfrm>
              <a:off x="-32720800" y="4099950"/>
              <a:ext cx="85075" cy="25225"/>
            </a:xfrm>
            <a:custGeom>
              <a:avLst/>
              <a:gdLst/>
              <a:ahLst/>
              <a:cxnLst/>
              <a:rect l="l" t="t" r="r" b="b"/>
              <a:pathLst>
                <a:path w="3403" h="1009" extrusionOk="0">
                  <a:moveTo>
                    <a:pt x="505" y="1"/>
                  </a:moveTo>
                  <a:cubicBezTo>
                    <a:pt x="221" y="1"/>
                    <a:pt x="0" y="221"/>
                    <a:pt x="0" y="505"/>
                  </a:cubicBezTo>
                  <a:cubicBezTo>
                    <a:pt x="0" y="788"/>
                    <a:pt x="221" y="1009"/>
                    <a:pt x="505" y="1009"/>
                  </a:cubicBezTo>
                  <a:lnTo>
                    <a:pt x="2899" y="1009"/>
                  </a:lnTo>
                  <a:cubicBezTo>
                    <a:pt x="3182" y="1009"/>
                    <a:pt x="3403" y="788"/>
                    <a:pt x="3403" y="505"/>
                  </a:cubicBezTo>
                  <a:cubicBezTo>
                    <a:pt x="3403" y="221"/>
                    <a:pt x="3182" y="1"/>
                    <a:pt x="289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81" name="Google Shape;9981;p84"/>
            <p:cNvSpPr/>
            <p:nvPr/>
          </p:nvSpPr>
          <p:spPr>
            <a:xfrm>
              <a:off x="-32720800" y="4141700"/>
              <a:ext cx="67750" cy="26025"/>
            </a:xfrm>
            <a:custGeom>
              <a:avLst/>
              <a:gdLst/>
              <a:ahLst/>
              <a:cxnLst/>
              <a:rect l="l" t="t" r="r" b="b"/>
              <a:pathLst>
                <a:path w="2710" h="1041" extrusionOk="0">
                  <a:moveTo>
                    <a:pt x="505" y="1"/>
                  </a:moveTo>
                  <a:cubicBezTo>
                    <a:pt x="221" y="1"/>
                    <a:pt x="0" y="253"/>
                    <a:pt x="0" y="536"/>
                  </a:cubicBezTo>
                  <a:cubicBezTo>
                    <a:pt x="0" y="788"/>
                    <a:pt x="221" y="1040"/>
                    <a:pt x="505" y="1040"/>
                  </a:cubicBezTo>
                  <a:lnTo>
                    <a:pt x="2206" y="1040"/>
                  </a:lnTo>
                  <a:cubicBezTo>
                    <a:pt x="2458" y="1040"/>
                    <a:pt x="2710" y="788"/>
                    <a:pt x="2710" y="536"/>
                  </a:cubicBezTo>
                  <a:cubicBezTo>
                    <a:pt x="2710" y="253"/>
                    <a:pt x="2521" y="1"/>
                    <a:pt x="220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82" name="Google Shape;9982;p84"/>
            <p:cNvSpPr/>
            <p:nvPr/>
          </p:nvSpPr>
          <p:spPr>
            <a:xfrm>
              <a:off x="-32754675" y="3944800"/>
              <a:ext cx="51225" cy="52000"/>
            </a:xfrm>
            <a:custGeom>
              <a:avLst/>
              <a:gdLst/>
              <a:ahLst/>
              <a:cxnLst/>
              <a:rect l="l" t="t" r="r" b="b"/>
              <a:pathLst>
                <a:path w="2049" h="2080" extrusionOk="0">
                  <a:moveTo>
                    <a:pt x="1702" y="0"/>
                  </a:moveTo>
                  <a:cubicBezTo>
                    <a:pt x="757" y="0"/>
                    <a:pt x="1" y="788"/>
                    <a:pt x="1" y="1733"/>
                  </a:cubicBezTo>
                  <a:lnTo>
                    <a:pt x="1" y="2080"/>
                  </a:lnTo>
                  <a:lnTo>
                    <a:pt x="2049" y="2080"/>
                  </a:lnTo>
                  <a:lnTo>
                    <a:pt x="2049"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83" name="Google Shape;9983;p84"/>
            <p:cNvSpPr/>
            <p:nvPr/>
          </p:nvSpPr>
          <p:spPr>
            <a:xfrm>
              <a:off x="-32687725" y="3944800"/>
              <a:ext cx="34675" cy="55150"/>
            </a:xfrm>
            <a:custGeom>
              <a:avLst/>
              <a:gdLst/>
              <a:ahLst/>
              <a:cxnLst/>
              <a:rect l="l" t="t" r="r" b="b"/>
              <a:pathLst>
                <a:path w="1387" h="2206" extrusionOk="0">
                  <a:moveTo>
                    <a:pt x="1" y="0"/>
                  </a:moveTo>
                  <a:lnTo>
                    <a:pt x="1" y="2111"/>
                  </a:lnTo>
                  <a:lnTo>
                    <a:pt x="883" y="2111"/>
                  </a:lnTo>
                  <a:cubicBezTo>
                    <a:pt x="1072" y="2111"/>
                    <a:pt x="1261" y="2143"/>
                    <a:pt x="1387" y="2206"/>
                  </a:cubicBezTo>
                  <a:lnTo>
                    <a:pt x="1387" y="1040"/>
                  </a:lnTo>
                  <a:cubicBezTo>
                    <a:pt x="1387" y="473"/>
                    <a:pt x="914"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84" name="Google Shape;9984;p84"/>
            <p:cNvSpPr/>
            <p:nvPr/>
          </p:nvSpPr>
          <p:spPr>
            <a:xfrm>
              <a:off x="-32860200" y="4014100"/>
              <a:ext cx="207150" cy="153625"/>
            </a:xfrm>
            <a:custGeom>
              <a:avLst/>
              <a:gdLst/>
              <a:ahLst/>
              <a:cxnLst/>
              <a:rect l="l" t="t" r="r" b="b"/>
              <a:pathLst>
                <a:path w="8286" h="6145" extrusionOk="0">
                  <a:moveTo>
                    <a:pt x="0" y="1"/>
                  </a:moveTo>
                  <a:lnTo>
                    <a:pt x="0" y="6144"/>
                  </a:lnTo>
                  <a:lnTo>
                    <a:pt x="378" y="6144"/>
                  </a:lnTo>
                  <a:cubicBezTo>
                    <a:pt x="756" y="6144"/>
                    <a:pt x="1071" y="5892"/>
                    <a:pt x="1260" y="5577"/>
                  </a:cubicBezTo>
                  <a:lnTo>
                    <a:pt x="2016" y="5955"/>
                  </a:lnTo>
                  <a:cubicBezTo>
                    <a:pt x="2268" y="6050"/>
                    <a:pt x="2552" y="6144"/>
                    <a:pt x="2773" y="6144"/>
                  </a:cubicBezTo>
                  <a:lnTo>
                    <a:pt x="3497" y="6144"/>
                  </a:lnTo>
                  <a:lnTo>
                    <a:pt x="3497" y="3057"/>
                  </a:lnTo>
                  <a:cubicBezTo>
                    <a:pt x="3214" y="3309"/>
                    <a:pt x="2867" y="3435"/>
                    <a:pt x="2457" y="3435"/>
                  </a:cubicBezTo>
                  <a:cubicBezTo>
                    <a:pt x="2268" y="3435"/>
                    <a:pt x="2111" y="3277"/>
                    <a:pt x="2111" y="3057"/>
                  </a:cubicBezTo>
                  <a:cubicBezTo>
                    <a:pt x="2111" y="2868"/>
                    <a:pt x="2268" y="2710"/>
                    <a:pt x="2457" y="2710"/>
                  </a:cubicBezTo>
                  <a:cubicBezTo>
                    <a:pt x="3025" y="2710"/>
                    <a:pt x="3497" y="2238"/>
                    <a:pt x="3497" y="1702"/>
                  </a:cubicBezTo>
                  <a:lnTo>
                    <a:pt x="3497" y="1009"/>
                  </a:lnTo>
                  <a:lnTo>
                    <a:pt x="7782" y="1009"/>
                  </a:lnTo>
                  <a:cubicBezTo>
                    <a:pt x="8065" y="1009"/>
                    <a:pt x="8286" y="788"/>
                    <a:pt x="8286" y="505"/>
                  </a:cubicBezTo>
                  <a:cubicBezTo>
                    <a:pt x="8286" y="221"/>
                    <a:pt x="8065" y="1"/>
                    <a:pt x="7782" y="1"/>
                  </a:cubicBezTo>
                  <a:lnTo>
                    <a:pt x="3560" y="1"/>
                  </a:lnTo>
                  <a:cubicBezTo>
                    <a:pt x="3308" y="1"/>
                    <a:pt x="2899" y="158"/>
                    <a:pt x="2583" y="442"/>
                  </a:cubicBezTo>
                  <a:cubicBezTo>
                    <a:pt x="2426" y="599"/>
                    <a:pt x="2205" y="662"/>
                    <a:pt x="1985" y="662"/>
                  </a:cubicBezTo>
                  <a:lnTo>
                    <a:pt x="1323" y="662"/>
                  </a:lnTo>
                  <a:cubicBezTo>
                    <a:pt x="1166" y="284"/>
                    <a:pt x="788" y="1"/>
                    <a:pt x="37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85" name="Google Shape;9985;p84"/>
            <p:cNvSpPr/>
            <p:nvPr/>
          </p:nvSpPr>
          <p:spPr>
            <a:xfrm>
              <a:off x="-32755450" y="4055850"/>
              <a:ext cx="51200" cy="181175"/>
            </a:xfrm>
            <a:custGeom>
              <a:avLst/>
              <a:gdLst/>
              <a:ahLst/>
              <a:cxnLst/>
              <a:rect l="l" t="t" r="r" b="b"/>
              <a:pathLst>
                <a:path w="2048" h="7247" extrusionOk="0">
                  <a:moveTo>
                    <a:pt x="0" y="1"/>
                  </a:moveTo>
                  <a:lnTo>
                    <a:pt x="0" y="64"/>
                  </a:lnTo>
                  <a:lnTo>
                    <a:pt x="0" y="5514"/>
                  </a:lnTo>
                  <a:cubicBezTo>
                    <a:pt x="0" y="6459"/>
                    <a:pt x="756" y="7247"/>
                    <a:pt x="1701" y="7247"/>
                  </a:cubicBezTo>
                  <a:lnTo>
                    <a:pt x="2048" y="7247"/>
                  </a:lnTo>
                  <a:lnTo>
                    <a:pt x="2048" y="5167"/>
                  </a:lnTo>
                  <a:lnTo>
                    <a:pt x="1891" y="5167"/>
                  </a:lnTo>
                  <a:cubicBezTo>
                    <a:pt x="1229" y="5167"/>
                    <a:pt x="725" y="4632"/>
                    <a:pt x="725" y="4002"/>
                  </a:cubicBezTo>
                  <a:cubicBezTo>
                    <a:pt x="725" y="3624"/>
                    <a:pt x="882" y="3372"/>
                    <a:pt x="1071" y="3120"/>
                  </a:cubicBezTo>
                  <a:cubicBezTo>
                    <a:pt x="819" y="2899"/>
                    <a:pt x="725" y="2615"/>
                    <a:pt x="725" y="2269"/>
                  </a:cubicBezTo>
                  <a:cubicBezTo>
                    <a:pt x="725" y="1922"/>
                    <a:pt x="882" y="1639"/>
                    <a:pt x="1071" y="1387"/>
                  </a:cubicBezTo>
                  <a:cubicBezTo>
                    <a:pt x="819" y="1166"/>
                    <a:pt x="725" y="883"/>
                    <a:pt x="725" y="536"/>
                  </a:cubicBezTo>
                  <a:cubicBezTo>
                    <a:pt x="725" y="316"/>
                    <a:pt x="756" y="190"/>
                    <a:pt x="81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86" name="Google Shape;9986;p84"/>
            <p:cNvSpPr/>
            <p:nvPr/>
          </p:nvSpPr>
          <p:spPr>
            <a:xfrm>
              <a:off x="-32686925" y="4182650"/>
              <a:ext cx="34675" cy="55175"/>
            </a:xfrm>
            <a:custGeom>
              <a:avLst/>
              <a:gdLst/>
              <a:ahLst/>
              <a:cxnLst/>
              <a:rect l="l" t="t" r="r" b="b"/>
              <a:pathLst>
                <a:path w="1387" h="2207" extrusionOk="0">
                  <a:moveTo>
                    <a:pt x="1386" y="1"/>
                  </a:moveTo>
                  <a:cubicBezTo>
                    <a:pt x="1229" y="64"/>
                    <a:pt x="1071" y="95"/>
                    <a:pt x="882" y="95"/>
                  </a:cubicBezTo>
                  <a:lnTo>
                    <a:pt x="0" y="95"/>
                  </a:lnTo>
                  <a:lnTo>
                    <a:pt x="0" y="2206"/>
                  </a:lnTo>
                  <a:lnTo>
                    <a:pt x="378" y="2206"/>
                  </a:lnTo>
                  <a:cubicBezTo>
                    <a:pt x="914" y="2206"/>
                    <a:pt x="1386" y="1734"/>
                    <a:pt x="1386" y="1167"/>
                  </a:cubicBezTo>
                  <a:lnTo>
                    <a:pt x="1386"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987" name="Google Shape;9987;p84"/>
          <p:cNvGrpSpPr/>
          <p:nvPr/>
        </p:nvGrpSpPr>
        <p:grpSpPr>
          <a:xfrm>
            <a:off x="4098531" y="3843799"/>
            <a:ext cx="472781" cy="471851"/>
            <a:chOff x="-31094350" y="3194000"/>
            <a:chExt cx="292225" cy="291650"/>
          </a:xfrm>
        </p:grpSpPr>
        <p:sp>
          <p:nvSpPr>
            <p:cNvPr id="9988" name="Google Shape;9988;p84"/>
            <p:cNvSpPr/>
            <p:nvPr/>
          </p:nvSpPr>
          <p:spPr>
            <a:xfrm>
              <a:off x="-31033700" y="3194000"/>
              <a:ext cx="103200" cy="34100"/>
            </a:xfrm>
            <a:custGeom>
              <a:avLst/>
              <a:gdLst/>
              <a:ahLst/>
              <a:cxnLst/>
              <a:rect l="l" t="t" r="r" b="b"/>
              <a:pathLst>
                <a:path w="4128" h="1364" extrusionOk="0">
                  <a:moveTo>
                    <a:pt x="645" y="0"/>
                  </a:moveTo>
                  <a:cubicBezTo>
                    <a:pt x="263" y="0"/>
                    <a:pt x="0" y="296"/>
                    <a:pt x="0" y="670"/>
                  </a:cubicBezTo>
                  <a:lnTo>
                    <a:pt x="0" y="1016"/>
                  </a:lnTo>
                  <a:cubicBezTo>
                    <a:pt x="0" y="1205"/>
                    <a:pt x="158" y="1363"/>
                    <a:pt x="347" y="1363"/>
                  </a:cubicBezTo>
                  <a:lnTo>
                    <a:pt x="3781" y="1363"/>
                  </a:lnTo>
                  <a:cubicBezTo>
                    <a:pt x="3970" y="1363"/>
                    <a:pt x="4127" y="1205"/>
                    <a:pt x="4127" y="1016"/>
                  </a:cubicBezTo>
                  <a:lnTo>
                    <a:pt x="4127" y="670"/>
                  </a:lnTo>
                  <a:cubicBezTo>
                    <a:pt x="4127" y="260"/>
                    <a:pt x="3812" y="8"/>
                    <a:pt x="3466" y="8"/>
                  </a:cubicBezTo>
                  <a:lnTo>
                    <a:pt x="756" y="8"/>
                  </a:lnTo>
                  <a:cubicBezTo>
                    <a:pt x="718" y="3"/>
                    <a:pt x="681" y="0"/>
                    <a:pt x="64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89" name="Google Shape;9989;p84"/>
            <p:cNvSpPr/>
            <p:nvPr/>
          </p:nvSpPr>
          <p:spPr>
            <a:xfrm>
              <a:off x="-31042375" y="3346200"/>
              <a:ext cx="16550" cy="18150"/>
            </a:xfrm>
            <a:custGeom>
              <a:avLst/>
              <a:gdLst/>
              <a:ahLst/>
              <a:cxnLst/>
              <a:rect l="l" t="t" r="r" b="b"/>
              <a:pathLst>
                <a:path w="662" h="726" extrusionOk="0">
                  <a:moveTo>
                    <a:pt x="1" y="1"/>
                  </a:moveTo>
                  <a:lnTo>
                    <a:pt x="1" y="725"/>
                  </a:lnTo>
                  <a:lnTo>
                    <a:pt x="662" y="725"/>
                  </a:lnTo>
                  <a:lnTo>
                    <a:pt x="66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90" name="Google Shape;9990;p84"/>
            <p:cNvSpPr/>
            <p:nvPr/>
          </p:nvSpPr>
          <p:spPr>
            <a:xfrm>
              <a:off x="-31042375" y="3278475"/>
              <a:ext cx="16550" cy="16550"/>
            </a:xfrm>
            <a:custGeom>
              <a:avLst/>
              <a:gdLst/>
              <a:ahLst/>
              <a:cxnLst/>
              <a:rect l="l" t="t" r="r" b="b"/>
              <a:pathLst>
                <a:path w="662" h="662" extrusionOk="0">
                  <a:moveTo>
                    <a:pt x="1" y="0"/>
                  </a:moveTo>
                  <a:lnTo>
                    <a:pt x="1" y="662"/>
                  </a:lnTo>
                  <a:lnTo>
                    <a:pt x="662" y="662"/>
                  </a:lnTo>
                  <a:lnTo>
                    <a:pt x="662"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91" name="Google Shape;9991;p84"/>
            <p:cNvSpPr/>
            <p:nvPr/>
          </p:nvSpPr>
          <p:spPr>
            <a:xfrm>
              <a:off x="-31042375" y="3416300"/>
              <a:ext cx="16550" cy="16575"/>
            </a:xfrm>
            <a:custGeom>
              <a:avLst/>
              <a:gdLst/>
              <a:ahLst/>
              <a:cxnLst/>
              <a:rect l="l" t="t" r="r" b="b"/>
              <a:pathLst>
                <a:path w="662" h="663" extrusionOk="0">
                  <a:moveTo>
                    <a:pt x="1" y="1"/>
                  </a:moveTo>
                  <a:lnTo>
                    <a:pt x="1" y="662"/>
                  </a:lnTo>
                  <a:lnTo>
                    <a:pt x="662" y="662"/>
                  </a:lnTo>
                  <a:lnTo>
                    <a:pt x="66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92" name="Google Shape;9992;p84"/>
            <p:cNvSpPr/>
            <p:nvPr/>
          </p:nvSpPr>
          <p:spPr>
            <a:xfrm>
              <a:off x="-31094350" y="3210725"/>
              <a:ext cx="222900" cy="274925"/>
            </a:xfrm>
            <a:custGeom>
              <a:avLst/>
              <a:gdLst/>
              <a:ahLst/>
              <a:cxnLst/>
              <a:rect l="l" t="t" r="r" b="b"/>
              <a:pathLst>
                <a:path w="8916" h="10997" extrusionOk="0">
                  <a:moveTo>
                    <a:pt x="7183" y="2049"/>
                  </a:moveTo>
                  <a:cubicBezTo>
                    <a:pt x="7404" y="2049"/>
                    <a:pt x="7561" y="2206"/>
                    <a:pt x="7561" y="2395"/>
                  </a:cubicBezTo>
                  <a:cubicBezTo>
                    <a:pt x="7561" y="2584"/>
                    <a:pt x="7404" y="2742"/>
                    <a:pt x="7183" y="2742"/>
                  </a:cubicBezTo>
                  <a:lnTo>
                    <a:pt x="4474" y="2742"/>
                  </a:lnTo>
                  <a:cubicBezTo>
                    <a:pt x="4285" y="2742"/>
                    <a:pt x="4127" y="2584"/>
                    <a:pt x="4127" y="2395"/>
                  </a:cubicBezTo>
                  <a:cubicBezTo>
                    <a:pt x="4127" y="2206"/>
                    <a:pt x="4285" y="2049"/>
                    <a:pt x="4474" y="2049"/>
                  </a:cubicBezTo>
                  <a:close/>
                  <a:moveTo>
                    <a:pt x="3151" y="2017"/>
                  </a:moveTo>
                  <a:cubicBezTo>
                    <a:pt x="3340" y="2017"/>
                    <a:pt x="3497" y="2175"/>
                    <a:pt x="3497" y="2364"/>
                  </a:cubicBezTo>
                  <a:lnTo>
                    <a:pt x="3497" y="3750"/>
                  </a:lnTo>
                  <a:cubicBezTo>
                    <a:pt x="3497" y="3939"/>
                    <a:pt x="3340" y="4097"/>
                    <a:pt x="3151" y="4097"/>
                  </a:cubicBezTo>
                  <a:lnTo>
                    <a:pt x="1764" y="4097"/>
                  </a:lnTo>
                  <a:cubicBezTo>
                    <a:pt x="1575" y="4097"/>
                    <a:pt x="1418" y="3939"/>
                    <a:pt x="1418" y="3750"/>
                  </a:cubicBezTo>
                  <a:lnTo>
                    <a:pt x="1418" y="2364"/>
                  </a:lnTo>
                  <a:cubicBezTo>
                    <a:pt x="1418" y="2175"/>
                    <a:pt x="1575" y="2017"/>
                    <a:pt x="1764" y="2017"/>
                  </a:cubicBezTo>
                  <a:close/>
                  <a:moveTo>
                    <a:pt x="5860" y="3372"/>
                  </a:moveTo>
                  <a:cubicBezTo>
                    <a:pt x="6049" y="3372"/>
                    <a:pt x="6207" y="3529"/>
                    <a:pt x="6207" y="3750"/>
                  </a:cubicBezTo>
                  <a:cubicBezTo>
                    <a:pt x="6207" y="3939"/>
                    <a:pt x="6049" y="4097"/>
                    <a:pt x="5860" y="4097"/>
                  </a:cubicBezTo>
                  <a:lnTo>
                    <a:pt x="4474" y="4097"/>
                  </a:lnTo>
                  <a:cubicBezTo>
                    <a:pt x="4285" y="4097"/>
                    <a:pt x="4127" y="3939"/>
                    <a:pt x="4127" y="3750"/>
                  </a:cubicBezTo>
                  <a:cubicBezTo>
                    <a:pt x="4127" y="3529"/>
                    <a:pt x="4285" y="3372"/>
                    <a:pt x="4474" y="3372"/>
                  </a:cubicBezTo>
                  <a:close/>
                  <a:moveTo>
                    <a:pt x="7183" y="4758"/>
                  </a:moveTo>
                  <a:cubicBezTo>
                    <a:pt x="7404" y="4758"/>
                    <a:pt x="7561" y="4916"/>
                    <a:pt x="7561" y="5105"/>
                  </a:cubicBezTo>
                  <a:cubicBezTo>
                    <a:pt x="7561" y="5325"/>
                    <a:pt x="7404" y="5483"/>
                    <a:pt x="7183" y="5483"/>
                  </a:cubicBezTo>
                  <a:lnTo>
                    <a:pt x="4474" y="5483"/>
                  </a:lnTo>
                  <a:cubicBezTo>
                    <a:pt x="4285" y="5483"/>
                    <a:pt x="4127" y="5325"/>
                    <a:pt x="4127" y="5105"/>
                  </a:cubicBezTo>
                  <a:cubicBezTo>
                    <a:pt x="4127" y="4916"/>
                    <a:pt x="4285" y="4758"/>
                    <a:pt x="4474" y="4758"/>
                  </a:cubicBezTo>
                  <a:close/>
                  <a:moveTo>
                    <a:pt x="3151" y="4758"/>
                  </a:moveTo>
                  <a:cubicBezTo>
                    <a:pt x="3340" y="4758"/>
                    <a:pt x="3497" y="4916"/>
                    <a:pt x="3497" y="5105"/>
                  </a:cubicBezTo>
                  <a:lnTo>
                    <a:pt x="3497" y="6491"/>
                  </a:lnTo>
                  <a:cubicBezTo>
                    <a:pt x="3497" y="6680"/>
                    <a:pt x="3340" y="6837"/>
                    <a:pt x="3151" y="6837"/>
                  </a:cubicBezTo>
                  <a:lnTo>
                    <a:pt x="1764" y="6837"/>
                  </a:lnTo>
                  <a:cubicBezTo>
                    <a:pt x="1575" y="6837"/>
                    <a:pt x="1418" y="6680"/>
                    <a:pt x="1418" y="6491"/>
                  </a:cubicBezTo>
                  <a:lnTo>
                    <a:pt x="1418" y="5105"/>
                  </a:lnTo>
                  <a:cubicBezTo>
                    <a:pt x="1418" y="4916"/>
                    <a:pt x="1575" y="4758"/>
                    <a:pt x="1764" y="4758"/>
                  </a:cubicBezTo>
                  <a:close/>
                  <a:moveTo>
                    <a:pt x="5860" y="6144"/>
                  </a:moveTo>
                  <a:cubicBezTo>
                    <a:pt x="6049" y="6144"/>
                    <a:pt x="6207" y="6302"/>
                    <a:pt x="6207" y="6491"/>
                  </a:cubicBezTo>
                  <a:cubicBezTo>
                    <a:pt x="6207" y="6680"/>
                    <a:pt x="6049" y="6837"/>
                    <a:pt x="5860" y="6837"/>
                  </a:cubicBezTo>
                  <a:lnTo>
                    <a:pt x="4474" y="6837"/>
                  </a:lnTo>
                  <a:cubicBezTo>
                    <a:pt x="4285" y="6837"/>
                    <a:pt x="4127" y="6680"/>
                    <a:pt x="4127" y="6491"/>
                  </a:cubicBezTo>
                  <a:cubicBezTo>
                    <a:pt x="4127" y="6302"/>
                    <a:pt x="4285" y="6144"/>
                    <a:pt x="4474" y="6144"/>
                  </a:cubicBezTo>
                  <a:close/>
                  <a:moveTo>
                    <a:pt x="7183" y="7562"/>
                  </a:moveTo>
                  <a:cubicBezTo>
                    <a:pt x="7404" y="7562"/>
                    <a:pt x="7561" y="7720"/>
                    <a:pt x="7561" y="7909"/>
                  </a:cubicBezTo>
                  <a:cubicBezTo>
                    <a:pt x="7561" y="8098"/>
                    <a:pt x="7404" y="8255"/>
                    <a:pt x="7183" y="8255"/>
                  </a:cubicBezTo>
                  <a:lnTo>
                    <a:pt x="4474" y="8255"/>
                  </a:lnTo>
                  <a:cubicBezTo>
                    <a:pt x="4285" y="8255"/>
                    <a:pt x="4127" y="8098"/>
                    <a:pt x="4127" y="7909"/>
                  </a:cubicBezTo>
                  <a:cubicBezTo>
                    <a:pt x="4127" y="7720"/>
                    <a:pt x="4285" y="7562"/>
                    <a:pt x="4474" y="7562"/>
                  </a:cubicBezTo>
                  <a:close/>
                  <a:moveTo>
                    <a:pt x="3151" y="7531"/>
                  </a:moveTo>
                  <a:cubicBezTo>
                    <a:pt x="3340" y="7531"/>
                    <a:pt x="3497" y="7657"/>
                    <a:pt x="3497" y="7877"/>
                  </a:cubicBezTo>
                  <a:lnTo>
                    <a:pt x="3497" y="9232"/>
                  </a:lnTo>
                  <a:cubicBezTo>
                    <a:pt x="3497" y="9452"/>
                    <a:pt x="3340" y="9610"/>
                    <a:pt x="3151" y="9610"/>
                  </a:cubicBezTo>
                  <a:lnTo>
                    <a:pt x="1764" y="9610"/>
                  </a:lnTo>
                  <a:cubicBezTo>
                    <a:pt x="1575" y="9610"/>
                    <a:pt x="1418" y="9452"/>
                    <a:pt x="1418" y="9232"/>
                  </a:cubicBezTo>
                  <a:lnTo>
                    <a:pt x="1418" y="7877"/>
                  </a:lnTo>
                  <a:cubicBezTo>
                    <a:pt x="1418" y="7657"/>
                    <a:pt x="1575" y="7531"/>
                    <a:pt x="1764" y="7531"/>
                  </a:cubicBezTo>
                  <a:close/>
                  <a:moveTo>
                    <a:pt x="5860" y="8885"/>
                  </a:moveTo>
                  <a:cubicBezTo>
                    <a:pt x="6049" y="8885"/>
                    <a:pt x="6207" y="9043"/>
                    <a:pt x="6207" y="9232"/>
                  </a:cubicBezTo>
                  <a:cubicBezTo>
                    <a:pt x="6207" y="9452"/>
                    <a:pt x="6049" y="9610"/>
                    <a:pt x="5860" y="9610"/>
                  </a:cubicBezTo>
                  <a:lnTo>
                    <a:pt x="4474" y="9610"/>
                  </a:lnTo>
                  <a:cubicBezTo>
                    <a:pt x="4285" y="9610"/>
                    <a:pt x="4127" y="9452"/>
                    <a:pt x="4127" y="9232"/>
                  </a:cubicBezTo>
                  <a:cubicBezTo>
                    <a:pt x="4127" y="9043"/>
                    <a:pt x="4285" y="8885"/>
                    <a:pt x="4474" y="8885"/>
                  </a:cubicBezTo>
                  <a:close/>
                  <a:moveTo>
                    <a:pt x="1040" y="1"/>
                  </a:moveTo>
                  <a:cubicBezTo>
                    <a:pt x="504" y="1"/>
                    <a:pt x="0" y="473"/>
                    <a:pt x="0" y="1009"/>
                  </a:cubicBezTo>
                  <a:lnTo>
                    <a:pt x="0" y="9956"/>
                  </a:lnTo>
                  <a:cubicBezTo>
                    <a:pt x="32" y="10524"/>
                    <a:pt x="504" y="10996"/>
                    <a:pt x="1040" y="10996"/>
                  </a:cubicBezTo>
                  <a:lnTo>
                    <a:pt x="7908" y="10996"/>
                  </a:lnTo>
                  <a:cubicBezTo>
                    <a:pt x="8444" y="10996"/>
                    <a:pt x="8916" y="10524"/>
                    <a:pt x="8916" y="9956"/>
                  </a:cubicBezTo>
                  <a:lnTo>
                    <a:pt x="8916" y="1009"/>
                  </a:lnTo>
                  <a:cubicBezTo>
                    <a:pt x="8916" y="473"/>
                    <a:pt x="8444" y="1"/>
                    <a:pt x="7908" y="1"/>
                  </a:cubicBezTo>
                  <a:lnTo>
                    <a:pt x="7183" y="1"/>
                  </a:lnTo>
                  <a:lnTo>
                    <a:pt x="7183" y="347"/>
                  </a:lnTo>
                  <a:cubicBezTo>
                    <a:pt x="7183" y="915"/>
                    <a:pt x="6711" y="1387"/>
                    <a:pt x="6175" y="1387"/>
                  </a:cubicBezTo>
                  <a:lnTo>
                    <a:pt x="2741" y="1387"/>
                  </a:lnTo>
                  <a:cubicBezTo>
                    <a:pt x="2206" y="1387"/>
                    <a:pt x="1733" y="915"/>
                    <a:pt x="1733" y="347"/>
                  </a:cubicBezTo>
                  <a:lnTo>
                    <a:pt x="173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93" name="Google Shape;9993;p84"/>
            <p:cNvSpPr/>
            <p:nvPr/>
          </p:nvSpPr>
          <p:spPr>
            <a:xfrm>
              <a:off x="-30853350" y="3295000"/>
              <a:ext cx="51225" cy="104000"/>
            </a:xfrm>
            <a:custGeom>
              <a:avLst/>
              <a:gdLst/>
              <a:ahLst/>
              <a:cxnLst/>
              <a:rect l="l" t="t" r="r" b="b"/>
              <a:pathLst>
                <a:path w="2049" h="4160" extrusionOk="0">
                  <a:moveTo>
                    <a:pt x="1" y="1"/>
                  </a:moveTo>
                  <a:lnTo>
                    <a:pt x="1" y="4160"/>
                  </a:lnTo>
                  <a:lnTo>
                    <a:pt x="2049" y="4160"/>
                  </a:lnTo>
                  <a:lnTo>
                    <a:pt x="2049"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94" name="Google Shape;9994;p84"/>
            <p:cNvSpPr/>
            <p:nvPr/>
          </p:nvSpPr>
          <p:spPr>
            <a:xfrm>
              <a:off x="-30853350" y="3227275"/>
              <a:ext cx="51225" cy="51225"/>
            </a:xfrm>
            <a:custGeom>
              <a:avLst/>
              <a:gdLst/>
              <a:ahLst/>
              <a:cxnLst/>
              <a:rect l="l" t="t" r="r" b="b"/>
              <a:pathLst>
                <a:path w="2049" h="2049" extrusionOk="0">
                  <a:moveTo>
                    <a:pt x="1009" y="1"/>
                  </a:moveTo>
                  <a:cubicBezTo>
                    <a:pt x="473" y="1"/>
                    <a:pt x="1" y="473"/>
                    <a:pt x="1" y="1040"/>
                  </a:cubicBezTo>
                  <a:lnTo>
                    <a:pt x="1" y="2048"/>
                  </a:lnTo>
                  <a:lnTo>
                    <a:pt x="2049" y="2048"/>
                  </a:lnTo>
                  <a:lnTo>
                    <a:pt x="2049" y="1040"/>
                  </a:lnTo>
                  <a:cubicBezTo>
                    <a:pt x="2049" y="473"/>
                    <a:pt x="1576" y="1"/>
                    <a:pt x="100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95" name="Google Shape;9995;p84"/>
            <p:cNvSpPr/>
            <p:nvPr/>
          </p:nvSpPr>
          <p:spPr>
            <a:xfrm>
              <a:off x="-30851775" y="3416300"/>
              <a:ext cx="46500" cy="51225"/>
            </a:xfrm>
            <a:custGeom>
              <a:avLst/>
              <a:gdLst/>
              <a:ahLst/>
              <a:cxnLst/>
              <a:rect l="l" t="t" r="r" b="b"/>
              <a:pathLst>
                <a:path w="1860" h="2049" extrusionOk="0">
                  <a:moveTo>
                    <a:pt x="1" y="1"/>
                  </a:moveTo>
                  <a:lnTo>
                    <a:pt x="599" y="1796"/>
                  </a:lnTo>
                  <a:cubicBezTo>
                    <a:pt x="694" y="1985"/>
                    <a:pt x="788" y="2048"/>
                    <a:pt x="946" y="2048"/>
                  </a:cubicBezTo>
                  <a:cubicBezTo>
                    <a:pt x="1103" y="2048"/>
                    <a:pt x="1229" y="1985"/>
                    <a:pt x="1261" y="1796"/>
                  </a:cubicBezTo>
                  <a:lnTo>
                    <a:pt x="186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9996" name="Google Shape;9996;p84"/>
          <p:cNvGrpSpPr/>
          <p:nvPr/>
        </p:nvGrpSpPr>
        <p:grpSpPr>
          <a:xfrm>
            <a:off x="4099158" y="4471122"/>
            <a:ext cx="471527" cy="472255"/>
            <a:chOff x="-31093575" y="3552550"/>
            <a:chExt cx="291450" cy="291900"/>
          </a:xfrm>
        </p:grpSpPr>
        <p:sp>
          <p:nvSpPr>
            <p:cNvPr id="9997" name="Google Shape;9997;p84"/>
            <p:cNvSpPr/>
            <p:nvPr/>
          </p:nvSpPr>
          <p:spPr>
            <a:xfrm>
              <a:off x="-31011650" y="3745525"/>
              <a:ext cx="7900" cy="12625"/>
            </a:xfrm>
            <a:custGeom>
              <a:avLst/>
              <a:gdLst/>
              <a:ahLst/>
              <a:cxnLst/>
              <a:rect l="l" t="t" r="r" b="b"/>
              <a:pathLst>
                <a:path w="316" h="505" extrusionOk="0">
                  <a:moveTo>
                    <a:pt x="158" y="1"/>
                  </a:moveTo>
                  <a:lnTo>
                    <a:pt x="0" y="505"/>
                  </a:lnTo>
                  <a:lnTo>
                    <a:pt x="315" y="505"/>
                  </a:lnTo>
                  <a:lnTo>
                    <a:pt x="158"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98" name="Google Shape;9998;p84"/>
            <p:cNvSpPr/>
            <p:nvPr/>
          </p:nvSpPr>
          <p:spPr>
            <a:xfrm>
              <a:off x="-31093575" y="3671500"/>
              <a:ext cx="171725" cy="172950"/>
            </a:xfrm>
            <a:custGeom>
              <a:avLst/>
              <a:gdLst/>
              <a:ahLst/>
              <a:cxnLst/>
              <a:rect l="l" t="t" r="r" b="b"/>
              <a:pathLst>
                <a:path w="6869" h="6918" extrusionOk="0">
                  <a:moveTo>
                    <a:pt x="3427" y="1449"/>
                  </a:moveTo>
                  <a:cubicBezTo>
                    <a:pt x="3569" y="1449"/>
                    <a:pt x="3718" y="1512"/>
                    <a:pt x="3781" y="1638"/>
                  </a:cubicBezTo>
                  <a:lnTo>
                    <a:pt x="4317" y="3466"/>
                  </a:lnTo>
                  <a:lnTo>
                    <a:pt x="4474" y="3466"/>
                  </a:lnTo>
                  <a:cubicBezTo>
                    <a:pt x="4695" y="3466"/>
                    <a:pt x="4852" y="3623"/>
                    <a:pt x="4852" y="3812"/>
                  </a:cubicBezTo>
                  <a:cubicBezTo>
                    <a:pt x="4852" y="3970"/>
                    <a:pt x="4726" y="4127"/>
                    <a:pt x="4537" y="4127"/>
                  </a:cubicBezTo>
                  <a:lnTo>
                    <a:pt x="4789" y="5072"/>
                  </a:lnTo>
                  <a:cubicBezTo>
                    <a:pt x="4852" y="5262"/>
                    <a:pt x="4758" y="5419"/>
                    <a:pt x="4569" y="5514"/>
                  </a:cubicBezTo>
                  <a:cubicBezTo>
                    <a:pt x="4545" y="5518"/>
                    <a:pt x="4521" y="5520"/>
                    <a:pt x="4498" y="5520"/>
                  </a:cubicBezTo>
                  <a:cubicBezTo>
                    <a:pt x="4341" y="5520"/>
                    <a:pt x="4210" y="5427"/>
                    <a:pt x="4128" y="5262"/>
                  </a:cubicBezTo>
                  <a:lnTo>
                    <a:pt x="3781" y="4127"/>
                  </a:lnTo>
                  <a:lnTo>
                    <a:pt x="3057" y="4127"/>
                  </a:lnTo>
                  <a:lnTo>
                    <a:pt x="2710" y="5262"/>
                  </a:lnTo>
                  <a:cubicBezTo>
                    <a:pt x="2683" y="5427"/>
                    <a:pt x="2535" y="5520"/>
                    <a:pt x="2351" y="5520"/>
                  </a:cubicBezTo>
                  <a:cubicBezTo>
                    <a:pt x="2325" y="5520"/>
                    <a:pt x="2297" y="5518"/>
                    <a:pt x="2269" y="5514"/>
                  </a:cubicBezTo>
                  <a:cubicBezTo>
                    <a:pt x="2080" y="5451"/>
                    <a:pt x="2017" y="5262"/>
                    <a:pt x="2049" y="5072"/>
                  </a:cubicBezTo>
                  <a:lnTo>
                    <a:pt x="2332" y="4127"/>
                  </a:lnTo>
                  <a:cubicBezTo>
                    <a:pt x="2175" y="4096"/>
                    <a:pt x="2017" y="3970"/>
                    <a:pt x="2017" y="3812"/>
                  </a:cubicBezTo>
                  <a:cubicBezTo>
                    <a:pt x="2049" y="3623"/>
                    <a:pt x="2206" y="3466"/>
                    <a:pt x="2395" y="3466"/>
                  </a:cubicBezTo>
                  <a:lnTo>
                    <a:pt x="2553" y="3466"/>
                  </a:lnTo>
                  <a:lnTo>
                    <a:pt x="3120" y="1638"/>
                  </a:lnTo>
                  <a:cubicBezTo>
                    <a:pt x="3151" y="1512"/>
                    <a:pt x="3285" y="1449"/>
                    <a:pt x="3427" y="1449"/>
                  </a:cubicBezTo>
                  <a:close/>
                  <a:moveTo>
                    <a:pt x="3435" y="0"/>
                  </a:moveTo>
                  <a:cubicBezTo>
                    <a:pt x="1544" y="0"/>
                    <a:pt x="1" y="1544"/>
                    <a:pt x="1" y="3434"/>
                  </a:cubicBezTo>
                  <a:cubicBezTo>
                    <a:pt x="1" y="5356"/>
                    <a:pt x="1544" y="6900"/>
                    <a:pt x="3435" y="6900"/>
                  </a:cubicBezTo>
                  <a:cubicBezTo>
                    <a:pt x="4065" y="6900"/>
                    <a:pt x="4632" y="6742"/>
                    <a:pt x="5168" y="6427"/>
                  </a:cubicBezTo>
                  <a:lnTo>
                    <a:pt x="6365" y="6900"/>
                  </a:lnTo>
                  <a:cubicBezTo>
                    <a:pt x="6407" y="6910"/>
                    <a:pt x="6449" y="6917"/>
                    <a:pt x="6491" y="6917"/>
                  </a:cubicBezTo>
                  <a:cubicBezTo>
                    <a:pt x="6575" y="6917"/>
                    <a:pt x="6659" y="6889"/>
                    <a:pt x="6743" y="6805"/>
                  </a:cubicBezTo>
                  <a:cubicBezTo>
                    <a:pt x="6806" y="6742"/>
                    <a:pt x="6869" y="6616"/>
                    <a:pt x="6869" y="6459"/>
                  </a:cubicBezTo>
                  <a:lnTo>
                    <a:pt x="6491" y="5009"/>
                  </a:lnTo>
                  <a:cubicBezTo>
                    <a:pt x="6743" y="4537"/>
                    <a:pt x="6869" y="4001"/>
                    <a:pt x="6869" y="3466"/>
                  </a:cubicBezTo>
                  <a:cubicBezTo>
                    <a:pt x="6869" y="3119"/>
                    <a:pt x="6774" y="2804"/>
                    <a:pt x="6711" y="2489"/>
                  </a:cubicBezTo>
                  <a:cubicBezTo>
                    <a:pt x="6617" y="2426"/>
                    <a:pt x="6491" y="2395"/>
                    <a:pt x="6428" y="2363"/>
                  </a:cubicBezTo>
                  <a:lnTo>
                    <a:pt x="5514" y="2710"/>
                  </a:lnTo>
                  <a:cubicBezTo>
                    <a:pt x="5389" y="2755"/>
                    <a:pt x="5256" y="2780"/>
                    <a:pt x="5125" y="2780"/>
                  </a:cubicBezTo>
                  <a:cubicBezTo>
                    <a:pt x="4892" y="2780"/>
                    <a:pt x="4667" y="2702"/>
                    <a:pt x="4506" y="2521"/>
                  </a:cubicBezTo>
                  <a:cubicBezTo>
                    <a:pt x="4222" y="2269"/>
                    <a:pt x="4096" y="1891"/>
                    <a:pt x="4159" y="1481"/>
                  </a:cubicBezTo>
                  <a:lnTo>
                    <a:pt x="4443" y="221"/>
                  </a:lnTo>
                  <a:cubicBezTo>
                    <a:pt x="4443" y="189"/>
                    <a:pt x="4443" y="189"/>
                    <a:pt x="4411" y="158"/>
                  </a:cubicBezTo>
                  <a:cubicBezTo>
                    <a:pt x="4096" y="63"/>
                    <a:pt x="3781" y="0"/>
                    <a:pt x="343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9999" name="Google Shape;9999;p84"/>
            <p:cNvSpPr/>
            <p:nvPr/>
          </p:nvSpPr>
          <p:spPr>
            <a:xfrm>
              <a:off x="-30895875" y="3621075"/>
              <a:ext cx="15775" cy="26025"/>
            </a:xfrm>
            <a:custGeom>
              <a:avLst/>
              <a:gdLst/>
              <a:ahLst/>
              <a:cxnLst/>
              <a:rect l="l" t="t" r="r" b="b"/>
              <a:pathLst>
                <a:path w="631" h="1041" extrusionOk="0">
                  <a:moveTo>
                    <a:pt x="0" y="1"/>
                  </a:moveTo>
                  <a:cubicBezTo>
                    <a:pt x="32" y="410"/>
                    <a:pt x="126" y="694"/>
                    <a:pt x="315" y="1041"/>
                  </a:cubicBezTo>
                  <a:cubicBezTo>
                    <a:pt x="473" y="694"/>
                    <a:pt x="599" y="347"/>
                    <a:pt x="63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00" name="Google Shape;10000;p84"/>
            <p:cNvSpPr/>
            <p:nvPr/>
          </p:nvSpPr>
          <p:spPr>
            <a:xfrm>
              <a:off x="-30974650" y="3552550"/>
              <a:ext cx="172525" cy="172400"/>
            </a:xfrm>
            <a:custGeom>
              <a:avLst/>
              <a:gdLst/>
              <a:ahLst/>
              <a:cxnLst/>
              <a:rect l="l" t="t" r="r" b="b"/>
              <a:pathLst>
                <a:path w="6901" h="6896" extrusionOk="0">
                  <a:moveTo>
                    <a:pt x="3435" y="1356"/>
                  </a:moveTo>
                  <a:cubicBezTo>
                    <a:pt x="3624" y="1356"/>
                    <a:pt x="3782" y="1513"/>
                    <a:pt x="3782" y="1734"/>
                  </a:cubicBezTo>
                  <a:lnTo>
                    <a:pt x="3782" y="2080"/>
                  </a:lnTo>
                  <a:lnTo>
                    <a:pt x="4821" y="2080"/>
                  </a:lnTo>
                  <a:cubicBezTo>
                    <a:pt x="5010" y="2080"/>
                    <a:pt x="5168" y="2238"/>
                    <a:pt x="5168" y="2427"/>
                  </a:cubicBezTo>
                  <a:cubicBezTo>
                    <a:pt x="5168" y="2616"/>
                    <a:pt x="5010" y="2742"/>
                    <a:pt x="4821" y="2742"/>
                  </a:cubicBezTo>
                  <a:lnTo>
                    <a:pt x="4412" y="2742"/>
                  </a:lnTo>
                  <a:cubicBezTo>
                    <a:pt x="4380" y="3341"/>
                    <a:pt x="4191" y="3876"/>
                    <a:pt x="3876" y="4412"/>
                  </a:cubicBezTo>
                  <a:cubicBezTo>
                    <a:pt x="3908" y="4443"/>
                    <a:pt x="3908" y="4475"/>
                    <a:pt x="3939" y="4506"/>
                  </a:cubicBezTo>
                  <a:lnTo>
                    <a:pt x="4349" y="4916"/>
                  </a:lnTo>
                  <a:cubicBezTo>
                    <a:pt x="4443" y="5042"/>
                    <a:pt x="4443" y="5262"/>
                    <a:pt x="4349" y="5388"/>
                  </a:cubicBezTo>
                  <a:cubicBezTo>
                    <a:pt x="4286" y="5451"/>
                    <a:pt x="4191" y="5483"/>
                    <a:pt x="4101" y="5483"/>
                  </a:cubicBezTo>
                  <a:cubicBezTo>
                    <a:pt x="4010" y="5483"/>
                    <a:pt x="3923" y="5451"/>
                    <a:pt x="3876" y="5388"/>
                  </a:cubicBezTo>
                  <a:lnTo>
                    <a:pt x="3466" y="4979"/>
                  </a:lnTo>
                  <a:lnTo>
                    <a:pt x="3435" y="4947"/>
                  </a:lnTo>
                  <a:lnTo>
                    <a:pt x="3403" y="4979"/>
                  </a:lnTo>
                  <a:lnTo>
                    <a:pt x="2994" y="5388"/>
                  </a:lnTo>
                  <a:cubicBezTo>
                    <a:pt x="2931" y="5451"/>
                    <a:pt x="2844" y="5483"/>
                    <a:pt x="2758" y="5483"/>
                  </a:cubicBezTo>
                  <a:cubicBezTo>
                    <a:pt x="2671" y="5483"/>
                    <a:pt x="2584" y="5451"/>
                    <a:pt x="2521" y="5388"/>
                  </a:cubicBezTo>
                  <a:cubicBezTo>
                    <a:pt x="2395" y="5262"/>
                    <a:pt x="2395" y="5042"/>
                    <a:pt x="2521" y="4916"/>
                  </a:cubicBezTo>
                  <a:lnTo>
                    <a:pt x="2931" y="4506"/>
                  </a:lnTo>
                  <a:cubicBezTo>
                    <a:pt x="2962" y="4475"/>
                    <a:pt x="2962" y="4443"/>
                    <a:pt x="2994" y="4412"/>
                  </a:cubicBezTo>
                  <a:cubicBezTo>
                    <a:pt x="2679" y="3939"/>
                    <a:pt x="2490" y="3341"/>
                    <a:pt x="2458" y="2742"/>
                  </a:cubicBezTo>
                  <a:lnTo>
                    <a:pt x="2049" y="2742"/>
                  </a:lnTo>
                  <a:cubicBezTo>
                    <a:pt x="1860" y="2742"/>
                    <a:pt x="1702" y="2584"/>
                    <a:pt x="1702" y="2395"/>
                  </a:cubicBezTo>
                  <a:cubicBezTo>
                    <a:pt x="1702" y="2206"/>
                    <a:pt x="1860" y="2049"/>
                    <a:pt x="2049" y="2049"/>
                  </a:cubicBezTo>
                  <a:lnTo>
                    <a:pt x="3088" y="2049"/>
                  </a:lnTo>
                  <a:lnTo>
                    <a:pt x="3088" y="1734"/>
                  </a:lnTo>
                  <a:cubicBezTo>
                    <a:pt x="3088" y="1513"/>
                    <a:pt x="3246" y="1356"/>
                    <a:pt x="3435" y="1356"/>
                  </a:cubicBezTo>
                  <a:close/>
                  <a:moveTo>
                    <a:pt x="3466" y="1"/>
                  </a:moveTo>
                  <a:cubicBezTo>
                    <a:pt x="1576" y="1"/>
                    <a:pt x="32" y="1576"/>
                    <a:pt x="32" y="3467"/>
                  </a:cubicBezTo>
                  <a:cubicBezTo>
                    <a:pt x="32" y="3971"/>
                    <a:pt x="158" y="4506"/>
                    <a:pt x="411" y="4979"/>
                  </a:cubicBezTo>
                  <a:lnTo>
                    <a:pt x="32" y="6459"/>
                  </a:lnTo>
                  <a:cubicBezTo>
                    <a:pt x="1" y="6554"/>
                    <a:pt x="32" y="6680"/>
                    <a:pt x="158" y="6806"/>
                  </a:cubicBezTo>
                  <a:cubicBezTo>
                    <a:pt x="225" y="6851"/>
                    <a:pt x="324" y="6895"/>
                    <a:pt x="420" y="6895"/>
                  </a:cubicBezTo>
                  <a:cubicBezTo>
                    <a:pt x="460" y="6895"/>
                    <a:pt x="500" y="6887"/>
                    <a:pt x="537" y="6869"/>
                  </a:cubicBezTo>
                  <a:lnTo>
                    <a:pt x="1734" y="6396"/>
                  </a:lnTo>
                  <a:cubicBezTo>
                    <a:pt x="2269" y="6712"/>
                    <a:pt x="2899" y="6869"/>
                    <a:pt x="3466" y="6869"/>
                  </a:cubicBezTo>
                  <a:cubicBezTo>
                    <a:pt x="5357" y="6869"/>
                    <a:pt x="6901" y="5357"/>
                    <a:pt x="6901" y="3435"/>
                  </a:cubicBezTo>
                  <a:cubicBezTo>
                    <a:pt x="6901" y="1576"/>
                    <a:pt x="5325" y="1"/>
                    <a:pt x="346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001" name="Google Shape;10001;p84"/>
          <p:cNvGrpSpPr/>
          <p:nvPr/>
        </p:nvGrpSpPr>
        <p:grpSpPr>
          <a:xfrm>
            <a:off x="4099158" y="5091426"/>
            <a:ext cx="471527" cy="471487"/>
            <a:chOff x="-31093575" y="3911725"/>
            <a:chExt cx="291450" cy="291425"/>
          </a:xfrm>
        </p:grpSpPr>
        <p:sp>
          <p:nvSpPr>
            <p:cNvPr id="10002" name="Google Shape;10002;p84"/>
            <p:cNvSpPr/>
            <p:nvPr/>
          </p:nvSpPr>
          <p:spPr>
            <a:xfrm>
              <a:off x="-31093575" y="3911725"/>
              <a:ext cx="291450" cy="291425"/>
            </a:xfrm>
            <a:custGeom>
              <a:avLst/>
              <a:gdLst/>
              <a:ahLst/>
              <a:cxnLst/>
              <a:rect l="l" t="t" r="r" b="b"/>
              <a:pathLst>
                <a:path w="11658" h="11657" extrusionOk="0">
                  <a:moveTo>
                    <a:pt x="5829" y="0"/>
                  </a:moveTo>
                  <a:cubicBezTo>
                    <a:pt x="3372" y="0"/>
                    <a:pt x="1261" y="1796"/>
                    <a:pt x="788" y="4159"/>
                  </a:cubicBezTo>
                  <a:cubicBezTo>
                    <a:pt x="347" y="4285"/>
                    <a:pt x="1" y="4694"/>
                    <a:pt x="1" y="5167"/>
                  </a:cubicBezTo>
                  <a:lnTo>
                    <a:pt x="1" y="7876"/>
                  </a:lnTo>
                  <a:cubicBezTo>
                    <a:pt x="1" y="8412"/>
                    <a:pt x="473" y="8885"/>
                    <a:pt x="1009" y="8885"/>
                  </a:cubicBezTo>
                  <a:lnTo>
                    <a:pt x="1702" y="8885"/>
                  </a:lnTo>
                  <a:cubicBezTo>
                    <a:pt x="1891" y="8885"/>
                    <a:pt x="2049" y="8727"/>
                    <a:pt x="2049" y="8538"/>
                  </a:cubicBezTo>
                  <a:lnTo>
                    <a:pt x="2049" y="4442"/>
                  </a:lnTo>
                  <a:cubicBezTo>
                    <a:pt x="2049" y="4253"/>
                    <a:pt x="1891" y="4096"/>
                    <a:pt x="1702" y="4096"/>
                  </a:cubicBezTo>
                  <a:lnTo>
                    <a:pt x="1481" y="4096"/>
                  </a:lnTo>
                  <a:cubicBezTo>
                    <a:pt x="1954" y="2111"/>
                    <a:pt x="3781" y="630"/>
                    <a:pt x="5829" y="630"/>
                  </a:cubicBezTo>
                  <a:cubicBezTo>
                    <a:pt x="7877" y="630"/>
                    <a:pt x="9673" y="2111"/>
                    <a:pt x="10145" y="4096"/>
                  </a:cubicBezTo>
                  <a:lnTo>
                    <a:pt x="9956" y="4096"/>
                  </a:lnTo>
                  <a:cubicBezTo>
                    <a:pt x="9767" y="4096"/>
                    <a:pt x="9610" y="4253"/>
                    <a:pt x="9610" y="4442"/>
                  </a:cubicBezTo>
                  <a:lnTo>
                    <a:pt x="9610" y="8538"/>
                  </a:lnTo>
                  <a:cubicBezTo>
                    <a:pt x="9610" y="8727"/>
                    <a:pt x="9767" y="8885"/>
                    <a:pt x="9956" y="8885"/>
                  </a:cubicBezTo>
                  <a:lnTo>
                    <a:pt x="10271" y="8885"/>
                  </a:lnTo>
                  <a:cubicBezTo>
                    <a:pt x="10114" y="9672"/>
                    <a:pt x="9421" y="10271"/>
                    <a:pt x="8570" y="10271"/>
                  </a:cubicBezTo>
                  <a:lnTo>
                    <a:pt x="6774" y="10271"/>
                  </a:lnTo>
                  <a:cubicBezTo>
                    <a:pt x="6617" y="9893"/>
                    <a:pt x="6270" y="9609"/>
                    <a:pt x="5829" y="9609"/>
                  </a:cubicBezTo>
                  <a:cubicBezTo>
                    <a:pt x="5262" y="9609"/>
                    <a:pt x="4789" y="10082"/>
                    <a:pt x="4789" y="10617"/>
                  </a:cubicBezTo>
                  <a:cubicBezTo>
                    <a:pt x="4789" y="11184"/>
                    <a:pt x="5262" y="11657"/>
                    <a:pt x="5829" y="11657"/>
                  </a:cubicBezTo>
                  <a:cubicBezTo>
                    <a:pt x="6270" y="11657"/>
                    <a:pt x="6648" y="11373"/>
                    <a:pt x="6774" y="10995"/>
                  </a:cubicBezTo>
                  <a:lnTo>
                    <a:pt x="8570" y="10995"/>
                  </a:lnTo>
                  <a:cubicBezTo>
                    <a:pt x="9799" y="10995"/>
                    <a:pt x="10775" y="10082"/>
                    <a:pt x="10933" y="8885"/>
                  </a:cubicBezTo>
                  <a:cubicBezTo>
                    <a:pt x="11342" y="8790"/>
                    <a:pt x="11658" y="8380"/>
                    <a:pt x="11658" y="7908"/>
                  </a:cubicBezTo>
                  <a:lnTo>
                    <a:pt x="11658" y="5198"/>
                  </a:lnTo>
                  <a:cubicBezTo>
                    <a:pt x="11658" y="4694"/>
                    <a:pt x="11311" y="4253"/>
                    <a:pt x="10870" y="4159"/>
                  </a:cubicBezTo>
                  <a:cubicBezTo>
                    <a:pt x="10397" y="1796"/>
                    <a:pt x="8255" y="0"/>
                    <a:pt x="582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03" name="Google Shape;10003;p84"/>
            <p:cNvSpPr/>
            <p:nvPr/>
          </p:nvSpPr>
          <p:spPr>
            <a:xfrm>
              <a:off x="-31025825" y="3980250"/>
              <a:ext cx="156750" cy="154250"/>
            </a:xfrm>
            <a:custGeom>
              <a:avLst/>
              <a:gdLst/>
              <a:ahLst/>
              <a:cxnLst/>
              <a:rect l="l" t="t" r="r" b="b"/>
              <a:pathLst>
                <a:path w="6270" h="6170" extrusionOk="0">
                  <a:moveTo>
                    <a:pt x="3119" y="1386"/>
                  </a:moveTo>
                  <a:cubicBezTo>
                    <a:pt x="3308" y="1386"/>
                    <a:pt x="3466" y="1544"/>
                    <a:pt x="3466" y="1733"/>
                  </a:cubicBezTo>
                  <a:cubicBezTo>
                    <a:pt x="3466" y="1953"/>
                    <a:pt x="3308" y="2079"/>
                    <a:pt x="3119" y="2079"/>
                  </a:cubicBezTo>
                  <a:cubicBezTo>
                    <a:pt x="2930" y="2079"/>
                    <a:pt x="2773" y="1953"/>
                    <a:pt x="2773" y="1733"/>
                  </a:cubicBezTo>
                  <a:cubicBezTo>
                    <a:pt x="2773" y="1544"/>
                    <a:pt x="2930" y="1386"/>
                    <a:pt x="3119" y="1386"/>
                  </a:cubicBezTo>
                  <a:close/>
                  <a:moveTo>
                    <a:pt x="3119" y="2741"/>
                  </a:moveTo>
                  <a:cubicBezTo>
                    <a:pt x="3308" y="2741"/>
                    <a:pt x="3466" y="2867"/>
                    <a:pt x="3466" y="3088"/>
                  </a:cubicBezTo>
                  <a:lnTo>
                    <a:pt x="3466" y="4474"/>
                  </a:lnTo>
                  <a:cubicBezTo>
                    <a:pt x="3466" y="4663"/>
                    <a:pt x="3308" y="4820"/>
                    <a:pt x="3119" y="4820"/>
                  </a:cubicBezTo>
                  <a:cubicBezTo>
                    <a:pt x="2930" y="4820"/>
                    <a:pt x="2773" y="4663"/>
                    <a:pt x="2773" y="4474"/>
                  </a:cubicBezTo>
                  <a:lnTo>
                    <a:pt x="2773" y="3088"/>
                  </a:lnTo>
                  <a:cubicBezTo>
                    <a:pt x="2773" y="2867"/>
                    <a:pt x="2930" y="2741"/>
                    <a:pt x="3119" y="2741"/>
                  </a:cubicBezTo>
                  <a:close/>
                  <a:moveTo>
                    <a:pt x="3151" y="0"/>
                  </a:moveTo>
                  <a:cubicBezTo>
                    <a:pt x="1449" y="0"/>
                    <a:pt x="63" y="1386"/>
                    <a:pt x="63" y="3088"/>
                  </a:cubicBezTo>
                  <a:cubicBezTo>
                    <a:pt x="63" y="3592"/>
                    <a:pt x="158" y="4096"/>
                    <a:pt x="441" y="4568"/>
                  </a:cubicBezTo>
                  <a:lnTo>
                    <a:pt x="63" y="5734"/>
                  </a:lnTo>
                  <a:cubicBezTo>
                    <a:pt x="0" y="5828"/>
                    <a:pt x="0" y="5955"/>
                    <a:pt x="126" y="6081"/>
                  </a:cubicBezTo>
                  <a:cubicBezTo>
                    <a:pt x="171" y="6125"/>
                    <a:pt x="263" y="6170"/>
                    <a:pt x="357" y="6170"/>
                  </a:cubicBezTo>
                  <a:cubicBezTo>
                    <a:pt x="396" y="6170"/>
                    <a:pt x="436" y="6162"/>
                    <a:pt x="473" y="6144"/>
                  </a:cubicBezTo>
                  <a:lnTo>
                    <a:pt x="1638" y="5765"/>
                  </a:lnTo>
                  <a:cubicBezTo>
                    <a:pt x="2079" y="6049"/>
                    <a:pt x="2615" y="6144"/>
                    <a:pt x="3151" y="6144"/>
                  </a:cubicBezTo>
                  <a:cubicBezTo>
                    <a:pt x="4852" y="6144"/>
                    <a:pt x="6270" y="4789"/>
                    <a:pt x="6270" y="3088"/>
                  </a:cubicBezTo>
                  <a:cubicBezTo>
                    <a:pt x="6270" y="1386"/>
                    <a:pt x="4852" y="0"/>
                    <a:pt x="315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004" name="Google Shape;10004;p84"/>
          <p:cNvGrpSpPr/>
          <p:nvPr/>
        </p:nvGrpSpPr>
        <p:grpSpPr>
          <a:xfrm>
            <a:off x="2911732" y="5700715"/>
            <a:ext cx="475329" cy="472781"/>
            <a:chOff x="-29946000" y="3183175"/>
            <a:chExt cx="293800" cy="292225"/>
          </a:xfrm>
        </p:grpSpPr>
        <p:sp>
          <p:nvSpPr>
            <p:cNvPr id="10005" name="Google Shape;10005;p84"/>
            <p:cNvSpPr/>
            <p:nvPr/>
          </p:nvSpPr>
          <p:spPr>
            <a:xfrm>
              <a:off x="-29839675" y="3355650"/>
              <a:ext cx="186700" cy="33900"/>
            </a:xfrm>
            <a:custGeom>
              <a:avLst/>
              <a:gdLst/>
              <a:ahLst/>
              <a:cxnLst/>
              <a:rect l="l" t="t" r="r" b="b"/>
              <a:pathLst>
                <a:path w="7468" h="1356" extrusionOk="0">
                  <a:moveTo>
                    <a:pt x="568" y="1"/>
                  </a:moveTo>
                  <a:cubicBezTo>
                    <a:pt x="568" y="505"/>
                    <a:pt x="379" y="977"/>
                    <a:pt x="1" y="1356"/>
                  </a:cubicBezTo>
                  <a:lnTo>
                    <a:pt x="7467" y="1356"/>
                  </a:lnTo>
                  <a:lnTo>
                    <a:pt x="746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06" name="Google Shape;10006;p84"/>
            <p:cNvSpPr/>
            <p:nvPr/>
          </p:nvSpPr>
          <p:spPr>
            <a:xfrm>
              <a:off x="-29824700" y="3406850"/>
              <a:ext cx="172500" cy="68550"/>
            </a:xfrm>
            <a:custGeom>
              <a:avLst/>
              <a:gdLst/>
              <a:ahLst/>
              <a:cxnLst/>
              <a:rect l="l" t="t" r="r" b="b"/>
              <a:pathLst>
                <a:path w="6900" h="2742" extrusionOk="0">
                  <a:moveTo>
                    <a:pt x="0" y="1"/>
                  </a:moveTo>
                  <a:cubicBezTo>
                    <a:pt x="662" y="505"/>
                    <a:pt x="1134" y="1292"/>
                    <a:pt x="1292" y="2237"/>
                  </a:cubicBezTo>
                  <a:cubicBezTo>
                    <a:pt x="1355" y="2395"/>
                    <a:pt x="1292" y="2584"/>
                    <a:pt x="1260" y="2742"/>
                  </a:cubicBezTo>
                  <a:lnTo>
                    <a:pt x="6553" y="2742"/>
                  </a:lnTo>
                  <a:cubicBezTo>
                    <a:pt x="6742" y="2742"/>
                    <a:pt x="6900" y="2584"/>
                    <a:pt x="6900" y="2395"/>
                  </a:cubicBezTo>
                  <a:lnTo>
                    <a:pt x="690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07" name="Google Shape;10007;p84"/>
            <p:cNvSpPr/>
            <p:nvPr/>
          </p:nvSpPr>
          <p:spPr>
            <a:xfrm>
              <a:off x="-29756975" y="3183175"/>
              <a:ext cx="69325" cy="68550"/>
            </a:xfrm>
            <a:custGeom>
              <a:avLst/>
              <a:gdLst/>
              <a:ahLst/>
              <a:cxnLst/>
              <a:rect l="l" t="t" r="r" b="b"/>
              <a:pathLst>
                <a:path w="2773" h="2742" extrusionOk="0">
                  <a:moveTo>
                    <a:pt x="1387" y="0"/>
                  </a:moveTo>
                  <a:cubicBezTo>
                    <a:pt x="631" y="0"/>
                    <a:pt x="1" y="630"/>
                    <a:pt x="1" y="1386"/>
                  </a:cubicBezTo>
                  <a:cubicBezTo>
                    <a:pt x="1" y="2111"/>
                    <a:pt x="631" y="2741"/>
                    <a:pt x="1387" y="2741"/>
                  </a:cubicBezTo>
                  <a:cubicBezTo>
                    <a:pt x="2143" y="2741"/>
                    <a:pt x="2773" y="2174"/>
                    <a:pt x="2773" y="1386"/>
                  </a:cubicBezTo>
                  <a:cubicBezTo>
                    <a:pt x="2773" y="630"/>
                    <a:pt x="2143" y="0"/>
                    <a:pt x="138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08" name="Google Shape;10008;p84"/>
            <p:cNvSpPr/>
            <p:nvPr/>
          </p:nvSpPr>
          <p:spPr>
            <a:xfrm>
              <a:off x="-29790850" y="3269025"/>
              <a:ext cx="137875" cy="68550"/>
            </a:xfrm>
            <a:custGeom>
              <a:avLst/>
              <a:gdLst/>
              <a:ahLst/>
              <a:cxnLst/>
              <a:rect l="l" t="t" r="r" b="b"/>
              <a:pathLst>
                <a:path w="5515" h="2742" extrusionOk="0">
                  <a:moveTo>
                    <a:pt x="2773" y="0"/>
                  </a:moveTo>
                  <a:cubicBezTo>
                    <a:pt x="1419" y="0"/>
                    <a:pt x="221" y="1040"/>
                    <a:pt x="32" y="2363"/>
                  </a:cubicBezTo>
                  <a:cubicBezTo>
                    <a:pt x="1" y="2552"/>
                    <a:pt x="158" y="2741"/>
                    <a:pt x="379" y="2741"/>
                  </a:cubicBezTo>
                  <a:lnTo>
                    <a:pt x="5136" y="2741"/>
                  </a:lnTo>
                  <a:cubicBezTo>
                    <a:pt x="5357" y="2741"/>
                    <a:pt x="5514" y="2552"/>
                    <a:pt x="5514" y="2363"/>
                  </a:cubicBezTo>
                  <a:cubicBezTo>
                    <a:pt x="5294" y="1008"/>
                    <a:pt x="4160" y="0"/>
                    <a:pt x="277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09" name="Google Shape;10009;p84"/>
            <p:cNvSpPr/>
            <p:nvPr/>
          </p:nvSpPr>
          <p:spPr>
            <a:xfrm>
              <a:off x="-29911350" y="3321000"/>
              <a:ext cx="69325" cy="68550"/>
            </a:xfrm>
            <a:custGeom>
              <a:avLst/>
              <a:gdLst/>
              <a:ahLst/>
              <a:cxnLst/>
              <a:rect l="l" t="t" r="r" b="b"/>
              <a:pathLst>
                <a:path w="2773" h="2742" extrusionOk="0">
                  <a:moveTo>
                    <a:pt x="1387" y="1"/>
                  </a:moveTo>
                  <a:cubicBezTo>
                    <a:pt x="631" y="1"/>
                    <a:pt x="1" y="599"/>
                    <a:pt x="1" y="1387"/>
                  </a:cubicBezTo>
                  <a:cubicBezTo>
                    <a:pt x="1" y="2143"/>
                    <a:pt x="631" y="2742"/>
                    <a:pt x="1387" y="2742"/>
                  </a:cubicBezTo>
                  <a:cubicBezTo>
                    <a:pt x="2143" y="2742"/>
                    <a:pt x="2773" y="2143"/>
                    <a:pt x="2773" y="1387"/>
                  </a:cubicBezTo>
                  <a:cubicBezTo>
                    <a:pt x="2773" y="599"/>
                    <a:pt x="2143" y="1"/>
                    <a:pt x="138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10" name="Google Shape;10010;p84"/>
            <p:cNvSpPr/>
            <p:nvPr/>
          </p:nvSpPr>
          <p:spPr>
            <a:xfrm>
              <a:off x="-29946000" y="3406850"/>
              <a:ext cx="137075" cy="67775"/>
            </a:xfrm>
            <a:custGeom>
              <a:avLst/>
              <a:gdLst/>
              <a:ahLst/>
              <a:cxnLst/>
              <a:rect l="l" t="t" r="r" b="b"/>
              <a:pathLst>
                <a:path w="5483" h="2711" extrusionOk="0">
                  <a:moveTo>
                    <a:pt x="2773" y="1"/>
                  </a:moveTo>
                  <a:cubicBezTo>
                    <a:pt x="1387" y="1"/>
                    <a:pt x="252" y="1009"/>
                    <a:pt x="63" y="2300"/>
                  </a:cubicBezTo>
                  <a:cubicBezTo>
                    <a:pt x="0" y="2521"/>
                    <a:pt x="158" y="2710"/>
                    <a:pt x="410" y="2710"/>
                  </a:cubicBezTo>
                  <a:lnTo>
                    <a:pt x="5136" y="2710"/>
                  </a:lnTo>
                  <a:cubicBezTo>
                    <a:pt x="5325" y="2710"/>
                    <a:pt x="5482" y="2521"/>
                    <a:pt x="5482" y="2300"/>
                  </a:cubicBezTo>
                  <a:cubicBezTo>
                    <a:pt x="5293" y="1009"/>
                    <a:pt x="4159" y="1"/>
                    <a:pt x="277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011" name="Google Shape;10011;p84"/>
          <p:cNvGrpSpPr/>
          <p:nvPr/>
        </p:nvGrpSpPr>
        <p:grpSpPr>
          <a:xfrm>
            <a:off x="3504440" y="2043586"/>
            <a:ext cx="477877" cy="472215"/>
            <a:chOff x="-34408675" y="3202075"/>
            <a:chExt cx="295375" cy="291875"/>
          </a:xfrm>
        </p:grpSpPr>
        <p:sp>
          <p:nvSpPr>
            <p:cNvPr id="10012" name="Google Shape;10012;p84"/>
            <p:cNvSpPr/>
            <p:nvPr/>
          </p:nvSpPr>
          <p:spPr>
            <a:xfrm>
              <a:off x="-34274775" y="3202075"/>
              <a:ext cx="161475" cy="161475"/>
            </a:xfrm>
            <a:custGeom>
              <a:avLst/>
              <a:gdLst/>
              <a:ahLst/>
              <a:cxnLst/>
              <a:rect l="l" t="t" r="r" b="b"/>
              <a:pathLst>
                <a:path w="6459" h="6459" extrusionOk="0">
                  <a:moveTo>
                    <a:pt x="3718" y="0"/>
                  </a:moveTo>
                  <a:cubicBezTo>
                    <a:pt x="3560" y="0"/>
                    <a:pt x="3434" y="63"/>
                    <a:pt x="3403" y="189"/>
                  </a:cubicBezTo>
                  <a:cubicBezTo>
                    <a:pt x="3340" y="315"/>
                    <a:pt x="3340" y="473"/>
                    <a:pt x="3466" y="536"/>
                  </a:cubicBezTo>
                  <a:lnTo>
                    <a:pt x="4190" y="1261"/>
                  </a:lnTo>
                  <a:lnTo>
                    <a:pt x="1260" y="4159"/>
                  </a:lnTo>
                  <a:lnTo>
                    <a:pt x="567" y="3466"/>
                  </a:lnTo>
                  <a:cubicBezTo>
                    <a:pt x="496" y="3395"/>
                    <a:pt x="390" y="3360"/>
                    <a:pt x="288" y="3360"/>
                  </a:cubicBezTo>
                  <a:cubicBezTo>
                    <a:pt x="254" y="3360"/>
                    <a:pt x="221" y="3363"/>
                    <a:pt x="189" y="3371"/>
                  </a:cubicBezTo>
                  <a:cubicBezTo>
                    <a:pt x="95" y="3403"/>
                    <a:pt x="0" y="3560"/>
                    <a:pt x="0" y="3686"/>
                  </a:cubicBezTo>
                  <a:lnTo>
                    <a:pt x="0" y="6081"/>
                  </a:lnTo>
                  <a:cubicBezTo>
                    <a:pt x="0" y="6301"/>
                    <a:pt x="158" y="6459"/>
                    <a:pt x="347" y="6459"/>
                  </a:cubicBezTo>
                  <a:lnTo>
                    <a:pt x="2773" y="6459"/>
                  </a:lnTo>
                  <a:cubicBezTo>
                    <a:pt x="2930" y="6459"/>
                    <a:pt x="3025" y="6364"/>
                    <a:pt x="3088" y="6238"/>
                  </a:cubicBezTo>
                  <a:cubicBezTo>
                    <a:pt x="3119" y="6144"/>
                    <a:pt x="3119" y="5986"/>
                    <a:pt x="2993" y="5892"/>
                  </a:cubicBezTo>
                  <a:lnTo>
                    <a:pt x="2300" y="5199"/>
                  </a:lnTo>
                  <a:lnTo>
                    <a:pt x="5198" y="2269"/>
                  </a:lnTo>
                  <a:lnTo>
                    <a:pt x="5923" y="2993"/>
                  </a:lnTo>
                  <a:cubicBezTo>
                    <a:pt x="5969" y="3039"/>
                    <a:pt x="6066" y="3069"/>
                    <a:pt x="6164" y="3069"/>
                  </a:cubicBezTo>
                  <a:cubicBezTo>
                    <a:pt x="6200" y="3069"/>
                    <a:pt x="6236" y="3065"/>
                    <a:pt x="6270" y="3056"/>
                  </a:cubicBezTo>
                  <a:cubicBezTo>
                    <a:pt x="6396" y="3025"/>
                    <a:pt x="6459" y="2867"/>
                    <a:pt x="6459" y="2741"/>
                  </a:cubicBezTo>
                  <a:lnTo>
                    <a:pt x="6459" y="347"/>
                  </a:lnTo>
                  <a:cubicBezTo>
                    <a:pt x="6459" y="158"/>
                    <a:pt x="6301" y="0"/>
                    <a:pt x="611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13" name="Google Shape;10013;p84"/>
            <p:cNvSpPr/>
            <p:nvPr/>
          </p:nvSpPr>
          <p:spPr>
            <a:xfrm>
              <a:off x="-34378750" y="3263175"/>
              <a:ext cx="76425" cy="73600"/>
            </a:xfrm>
            <a:custGeom>
              <a:avLst/>
              <a:gdLst/>
              <a:ahLst/>
              <a:cxnLst/>
              <a:rect l="l" t="t" r="r" b="b"/>
              <a:pathLst>
                <a:path w="3057" h="2944" extrusionOk="0">
                  <a:moveTo>
                    <a:pt x="970" y="1"/>
                  </a:moveTo>
                  <a:cubicBezTo>
                    <a:pt x="685" y="1"/>
                    <a:pt x="405" y="114"/>
                    <a:pt x="221" y="297"/>
                  </a:cubicBezTo>
                  <a:lnTo>
                    <a:pt x="1" y="549"/>
                  </a:lnTo>
                  <a:lnTo>
                    <a:pt x="2395" y="2944"/>
                  </a:lnTo>
                  <a:lnTo>
                    <a:pt x="2678" y="2755"/>
                  </a:lnTo>
                  <a:cubicBezTo>
                    <a:pt x="3056" y="2345"/>
                    <a:pt x="3056" y="1683"/>
                    <a:pt x="2678" y="1274"/>
                  </a:cubicBezTo>
                  <a:lnTo>
                    <a:pt x="1670" y="297"/>
                  </a:lnTo>
                  <a:cubicBezTo>
                    <a:pt x="1478" y="90"/>
                    <a:pt x="1222" y="1"/>
                    <a:pt x="97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14" name="Google Shape;10014;p84"/>
            <p:cNvSpPr/>
            <p:nvPr/>
          </p:nvSpPr>
          <p:spPr>
            <a:xfrm>
              <a:off x="-34250375" y="3392300"/>
              <a:ext cx="77225" cy="74425"/>
            </a:xfrm>
            <a:custGeom>
              <a:avLst/>
              <a:gdLst/>
              <a:ahLst/>
              <a:cxnLst/>
              <a:rect l="l" t="t" r="r" b="b"/>
              <a:pathLst>
                <a:path w="3089" h="2977" extrusionOk="0">
                  <a:moveTo>
                    <a:pt x="999" y="0"/>
                  </a:moveTo>
                  <a:cubicBezTo>
                    <a:pt x="787" y="0"/>
                    <a:pt x="577" y="66"/>
                    <a:pt x="410" y="205"/>
                  </a:cubicBezTo>
                  <a:cubicBezTo>
                    <a:pt x="379" y="205"/>
                    <a:pt x="316" y="268"/>
                    <a:pt x="284" y="299"/>
                  </a:cubicBezTo>
                  <a:lnTo>
                    <a:pt x="1" y="583"/>
                  </a:lnTo>
                  <a:lnTo>
                    <a:pt x="2427" y="2977"/>
                  </a:lnTo>
                  <a:lnTo>
                    <a:pt x="2679" y="2693"/>
                  </a:lnTo>
                  <a:cubicBezTo>
                    <a:pt x="3088" y="2315"/>
                    <a:pt x="3088" y="1622"/>
                    <a:pt x="2679" y="1244"/>
                  </a:cubicBezTo>
                  <a:lnTo>
                    <a:pt x="1734" y="299"/>
                  </a:lnTo>
                  <a:cubicBezTo>
                    <a:pt x="1540" y="105"/>
                    <a:pt x="1267" y="0"/>
                    <a:pt x="99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15" name="Google Shape;10015;p84"/>
            <p:cNvSpPr/>
            <p:nvPr/>
          </p:nvSpPr>
          <p:spPr>
            <a:xfrm>
              <a:off x="-34408675" y="3290275"/>
              <a:ext cx="207150" cy="203675"/>
            </a:xfrm>
            <a:custGeom>
              <a:avLst/>
              <a:gdLst/>
              <a:ahLst/>
              <a:cxnLst/>
              <a:rect l="l" t="t" r="r" b="b"/>
              <a:pathLst>
                <a:path w="8286" h="8147" extrusionOk="0">
                  <a:moveTo>
                    <a:pt x="725" y="1"/>
                  </a:moveTo>
                  <a:cubicBezTo>
                    <a:pt x="95" y="631"/>
                    <a:pt x="0" y="1387"/>
                    <a:pt x="284" y="2017"/>
                  </a:cubicBezTo>
                  <a:cubicBezTo>
                    <a:pt x="1387" y="4223"/>
                    <a:pt x="3938" y="6774"/>
                    <a:pt x="6270" y="7972"/>
                  </a:cubicBezTo>
                  <a:cubicBezTo>
                    <a:pt x="6499" y="8086"/>
                    <a:pt x="6745" y="8147"/>
                    <a:pt x="6996" y="8147"/>
                  </a:cubicBezTo>
                  <a:cubicBezTo>
                    <a:pt x="7434" y="8147"/>
                    <a:pt x="7886" y="7963"/>
                    <a:pt x="8286" y="7562"/>
                  </a:cubicBezTo>
                  <a:lnTo>
                    <a:pt x="725"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016" name="Google Shape;10016;p84"/>
          <p:cNvGrpSpPr/>
          <p:nvPr/>
        </p:nvGrpSpPr>
        <p:grpSpPr>
          <a:xfrm>
            <a:off x="3506988" y="2630244"/>
            <a:ext cx="472781" cy="475005"/>
            <a:chOff x="-34405525" y="3558075"/>
            <a:chExt cx="292225" cy="293600"/>
          </a:xfrm>
        </p:grpSpPr>
        <p:sp>
          <p:nvSpPr>
            <p:cNvPr id="10017" name="Google Shape;10017;p84"/>
            <p:cNvSpPr/>
            <p:nvPr/>
          </p:nvSpPr>
          <p:spPr>
            <a:xfrm>
              <a:off x="-34303150" y="3663825"/>
              <a:ext cx="189850" cy="187850"/>
            </a:xfrm>
            <a:custGeom>
              <a:avLst/>
              <a:gdLst/>
              <a:ahLst/>
              <a:cxnLst/>
              <a:rect l="l" t="t" r="r" b="b"/>
              <a:pathLst>
                <a:path w="7594" h="7514" extrusionOk="0">
                  <a:moveTo>
                    <a:pt x="5487" y="0"/>
                  </a:moveTo>
                  <a:cubicBezTo>
                    <a:pt x="5380" y="0"/>
                    <a:pt x="5278" y="8"/>
                    <a:pt x="5168" y="24"/>
                  </a:cubicBezTo>
                  <a:cubicBezTo>
                    <a:pt x="4349" y="181"/>
                    <a:pt x="3656" y="843"/>
                    <a:pt x="3561" y="1630"/>
                  </a:cubicBezTo>
                  <a:cubicBezTo>
                    <a:pt x="3467" y="2198"/>
                    <a:pt x="3561" y="2513"/>
                    <a:pt x="3719" y="2891"/>
                  </a:cubicBezTo>
                  <a:lnTo>
                    <a:pt x="285" y="6325"/>
                  </a:lnTo>
                  <a:cubicBezTo>
                    <a:pt x="1" y="6608"/>
                    <a:pt x="1" y="7049"/>
                    <a:pt x="285" y="7301"/>
                  </a:cubicBezTo>
                  <a:cubicBezTo>
                    <a:pt x="426" y="7443"/>
                    <a:pt x="600" y="7514"/>
                    <a:pt x="773" y="7514"/>
                  </a:cubicBezTo>
                  <a:cubicBezTo>
                    <a:pt x="946" y="7514"/>
                    <a:pt x="1119" y="7443"/>
                    <a:pt x="1261" y="7301"/>
                  </a:cubicBezTo>
                  <a:lnTo>
                    <a:pt x="4695" y="3899"/>
                  </a:lnTo>
                  <a:cubicBezTo>
                    <a:pt x="5022" y="4016"/>
                    <a:pt x="5280" y="4080"/>
                    <a:pt x="5597" y="4080"/>
                  </a:cubicBezTo>
                  <a:cubicBezTo>
                    <a:pt x="5708" y="4080"/>
                    <a:pt x="5825" y="4073"/>
                    <a:pt x="5955" y="4056"/>
                  </a:cubicBezTo>
                  <a:cubicBezTo>
                    <a:pt x="6775" y="3899"/>
                    <a:pt x="7436" y="3206"/>
                    <a:pt x="7562" y="2418"/>
                  </a:cubicBezTo>
                  <a:cubicBezTo>
                    <a:pt x="7594" y="2198"/>
                    <a:pt x="7594" y="1945"/>
                    <a:pt x="7562" y="1756"/>
                  </a:cubicBezTo>
                  <a:cubicBezTo>
                    <a:pt x="7562" y="1630"/>
                    <a:pt x="7436" y="1504"/>
                    <a:pt x="7310" y="1473"/>
                  </a:cubicBezTo>
                  <a:cubicBezTo>
                    <a:pt x="7287" y="1465"/>
                    <a:pt x="7259" y="1461"/>
                    <a:pt x="7229" y="1461"/>
                  </a:cubicBezTo>
                  <a:cubicBezTo>
                    <a:pt x="7141" y="1461"/>
                    <a:pt x="7034" y="1497"/>
                    <a:pt x="6964" y="1567"/>
                  </a:cubicBezTo>
                  <a:lnTo>
                    <a:pt x="6491" y="2040"/>
                  </a:lnTo>
                  <a:cubicBezTo>
                    <a:pt x="6365" y="2166"/>
                    <a:pt x="6192" y="2229"/>
                    <a:pt x="6014" y="2229"/>
                  </a:cubicBezTo>
                  <a:cubicBezTo>
                    <a:pt x="5837" y="2229"/>
                    <a:pt x="5656" y="2166"/>
                    <a:pt x="5514" y="2040"/>
                  </a:cubicBezTo>
                  <a:cubicBezTo>
                    <a:pt x="5231" y="1756"/>
                    <a:pt x="5231" y="1315"/>
                    <a:pt x="5514" y="1032"/>
                  </a:cubicBezTo>
                  <a:lnTo>
                    <a:pt x="6018" y="622"/>
                  </a:lnTo>
                  <a:cubicBezTo>
                    <a:pt x="6113" y="528"/>
                    <a:pt x="6144" y="370"/>
                    <a:pt x="6113" y="276"/>
                  </a:cubicBezTo>
                  <a:cubicBezTo>
                    <a:pt x="6050" y="150"/>
                    <a:pt x="5955" y="55"/>
                    <a:pt x="5829" y="24"/>
                  </a:cubicBezTo>
                  <a:cubicBezTo>
                    <a:pt x="5703" y="8"/>
                    <a:pt x="5593" y="0"/>
                    <a:pt x="548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18" name="Google Shape;10018;p84"/>
            <p:cNvSpPr/>
            <p:nvPr/>
          </p:nvSpPr>
          <p:spPr>
            <a:xfrm>
              <a:off x="-34250375" y="3565950"/>
              <a:ext cx="46500" cy="46500"/>
            </a:xfrm>
            <a:custGeom>
              <a:avLst/>
              <a:gdLst/>
              <a:ahLst/>
              <a:cxnLst/>
              <a:rect l="l" t="t" r="r" b="b"/>
              <a:pathLst>
                <a:path w="1860" h="1860" extrusionOk="0">
                  <a:moveTo>
                    <a:pt x="1" y="1"/>
                  </a:moveTo>
                  <a:lnTo>
                    <a:pt x="1" y="1859"/>
                  </a:lnTo>
                  <a:lnTo>
                    <a:pt x="1860" y="1859"/>
                  </a:lnTo>
                  <a:lnTo>
                    <a:pt x="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19" name="Google Shape;10019;p84"/>
            <p:cNvSpPr/>
            <p:nvPr/>
          </p:nvSpPr>
          <p:spPr>
            <a:xfrm>
              <a:off x="-34405525" y="3558075"/>
              <a:ext cx="206375" cy="276475"/>
            </a:xfrm>
            <a:custGeom>
              <a:avLst/>
              <a:gdLst/>
              <a:ahLst/>
              <a:cxnLst/>
              <a:rect l="l" t="t" r="r" b="b"/>
              <a:pathLst>
                <a:path w="8255" h="11059" extrusionOk="0">
                  <a:moveTo>
                    <a:pt x="3812" y="1450"/>
                  </a:moveTo>
                  <a:cubicBezTo>
                    <a:pt x="4001" y="1450"/>
                    <a:pt x="4159" y="1607"/>
                    <a:pt x="4159" y="1796"/>
                  </a:cubicBezTo>
                  <a:cubicBezTo>
                    <a:pt x="4159" y="2017"/>
                    <a:pt x="4001" y="2174"/>
                    <a:pt x="3812" y="2174"/>
                  </a:cubicBezTo>
                  <a:cubicBezTo>
                    <a:pt x="3623" y="2174"/>
                    <a:pt x="3466" y="2017"/>
                    <a:pt x="3466" y="1796"/>
                  </a:cubicBezTo>
                  <a:cubicBezTo>
                    <a:pt x="3466" y="1607"/>
                    <a:pt x="3623" y="1450"/>
                    <a:pt x="3812" y="1450"/>
                  </a:cubicBezTo>
                  <a:close/>
                  <a:moveTo>
                    <a:pt x="3812" y="2836"/>
                  </a:moveTo>
                  <a:cubicBezTo>
                    <a:pt x="4001" y="2836"/>
                    <a:pt x="4159" y="2993"/>
                    <a:pt x="4159" y="3183"/>
                  </a:cubicBezTo>
                  <a:lnTo>
                    <a:pt x="4159" y="5293"/>
                  </a:lnTo>
                  <a:cubicBezTo>
                    <a:pt x="4159" y="5482"/>
                    <a:pt x="4001" y="5640"/>
                    <a:pt x="3812" y="5640"/>
                  </a:cubicBezTo>
                  <a:cubicBezTo>
                    <a:pt x="3623" y="5640"/>
                    <a:pt x="3466" y="5482"/>
                    <a:pt x="3466" y="5293"/>
                  </a:cubicBezTo>
                  <a:lnTo>
                    <a:pt x="3466" y="3183"/>
                  </a:lnTo>
                  <a:cubicBezTo>
                    <a:pt x="3466" y="2993"/>
                    <a:pt x="3623" y="2836"/>
                    <a:pt x="3812" y="2836"/>
                  </a:cubicBezTo>
                  <a:close/>
                  <a:moveTo>
                    <a:pt x="5860" y="6301"/>
                  </a:moveTo>
                  <a:cubicBezTo>
                    <a:pt x="6049" y="6301"/>
                    <a:pt x="6207" y="6459"/>
                    <a:pt x="6207" y="6648"/>
                  </a:cubicBezTo>
                  <a:cubicBezTo>
                    <a:pt x="6207" y="6837"/>
                    <a:pt x="6049" y="6995"/>
                    <a:pt x="5860" y="6995"/>
                  </a:cubicBezTo>
                  <a:lnTo>
                    <a:pt x="1733" y="6995"/>
                  </a:lnTo>
                  <a:cubicBezTo>
                    <a:pt x="1544" y="6995"/>
                    <a:pt x="1387" y="6837"/>
                    <a:pt x="1387" y="6648"/>
                  </a:cubicBezTo>
                  <a:cubicBezTo>
                    <a:pt x="1387" y="6459"/>
                    <a:pt x="1544" y="6301"/>
                    <a:pt x="1733" y="6301"/>
                  </a:cubicBezTo>
                  <a:close/>
                  <a:moveTo>
                    <a:pt x="4537" y="7688"/>
                  </a:moveTo>
                  <a:cubicBezTo>
                    <a:pt x="4726" y="7688"/>
                    <a:pt x="4884" y="7845"/>
                    <a:pt x="4884" y="8034"/>
                  </a:cubicBezTo>
                  <a:cubicBezTo>
                    <a:pt x="4884" y="8223"/>
                    <a:pt x="4726" y="8381"/>
                    <a:pt x="4537" y="8381"/>
                  </a:cubicBezTo>
                  <a:lnTo>
                    <a:pt x="1733" y="8381"/>
                  </a:lnTo>
                  <a:cubicBezTo>
                    <a:pt x="1544" y="8381"/>
                    <a:pt x="1387" y="8223"/>
                    <a:pt x="1387" y="8034"/>
                  </a:cubicBezTo>
                  <a:cubicBezTo>
                    <a:pt x="1387" y="7845"/>
                    <a:pt x="1544" y="7688"/>
                    <a:pt x="1733" y="7688"/>
                  </a:cubicBezTo>
                  <a:close/>
                  <a:moveTo>
                    <a:pt x="347" y="1"/>
                  </a:moveTo>
                  <a:cubicBezTo>
                    <a:pt x="158" y="1"/>
                    <a:pt x="0" y="158"/>
                    <a:pt x="0" y="347"/>
                  </a:cubicBezTo>
                  <a:lnTo>
                    <a:pt x="0" y="10681"/>
                  </a:lnTo>
                  <a:cubicBezTo>
                    <a:pt x="0" y="10964"/>
                    <a:pt x="158" y="11059"/>
                    <a:pt x="347" y="11059"/>
                  </a:cubicBezTo>
                  <a:lnTo>
                    <a:pt x="3466" y="11059"/>
                  </a:lnTo>
                  <a:cubicBezTo>
                    <a:pt x="3466" y="10712"/>
                    <a:pt x="3592" y="10366"/>
                    <a:pt x="3844" y="10082"/>
                  </a:cubicBezTo>
                  <a:lnTo>
                    <a:pt x="4254" y="9704"/>
                  </a:lnTo>
                  <a:lnTo>
                    <a:pt x="1702" y="9704"/>
                  </a:lnTo>
                  <a:cubicBezTo>
                    <a:pt x="1481" y="9704"/>
                    <a:pt x="1324" y="9546"/>
                    <a:pt x="1324" y="9326"/>
                  </a:cubicBezTo>
                  <a:cubicBezTo>
                    <a:pt x="1324" y="9137"/>
                    <a:pt x="1481" y="8979"/>
                    <a:pt x="1702" y="8979"/>
                  </a:cubicBezTo>
                  <a:lnTo>
                    <a:pt x="4915" y="8979"/>
                  </a:lnTo>
                  <a:lnTo>
                    <a:pt x="6963" y="6932"/>
                  </a:lnTo>
                  <a:cubicBezTo>
                    <a:pt x="6900" y="6585"/>
                    <a:pt x="6805" y="6238"/>
                    <a:pt x="6931" y="5703"/>
                  </a:cubicBezTo>
                  <a:cubicBezTo>
                    <a:pt x="7089" y="4915"/>
                    <a:pt x="7562" y="4254"/>
                    <a:pt x="8255" y="3876"/>
                  </a:cubicBezTo>
                  <a:lnTo>
                    <a:pt x="8255" y="2773"/>
                  </a:lnTo>
                  <a:lnTo>
                    <a:pt x="5860" y="2773"/>
                  </a:lnTo>
                  <a:cubicBezTo>
                    <a:pt x="5671" y="2773"/>
                    <a:pt x="5514" y="2615"/>
                    <a:pt x="5514" y="2395"/>
                  </a:cubicBezTo>
                  <a:lnTo>
                    <a:pt x="551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020" name="Google Shape;10020;p84"/>
          <p:cNvGrpSpPr/>
          <p:nvPr/>
        </p:nvGrpSpPr>
        <p:grpSpPr>
          <a:xfrm>
            <a:off x="3506341" y="3212454"/>
            <a:ext cx="474076" cy="471487"/>
            <a:chOff x="-34406325" y="3919600"/>
            <a:chExt cx="293025" cy="291425"/>
          </a:xfrm>
        </p:grpSpPr>
        <p:sp>
          <p:nvSpPr>
            <p:cNvPr id="10021" name="Google Shape;10021;p84"/>
            <p:cNvSpPr/>
            <p:nvPr/>
          </p:nvSpPr>
          <p:spPr>
            <a:xfrm>
              <a:off x="-34167675" y="3932000"/>
              <a:ext cx="42550" cy="40575"/>
            </a:xfrm>
            <a:custGeom>
              <a:avLst/>
              <a:gdLst/>
              <a:ahLst/>
              <a:cxnLst/>
              <a:rect l="l" t="t" r="r" b="b"/>
              <a:pathLst>
                <a:path w="1702" h="1623" extrusionOk="0">
                  <a:moveTo>
                    <a:pt x="1352" y="0"/>
                  </a:moveTo>
                  <a:cubicBezTo>
                    <a:pt x="1261" y="0"/>
                    <a:pt x="1167" y="24"/>
                    <a:pt x="1104" y="71"/>
                  </a:cubicBezTo>
                  <a:lnTo>
                    <a:pt x="127" y="1079"/>
                  </a:lnTo>
                  <a:cubicBezTo>
                    <a:pt x="1" y="1205"/>
                    <a:pt x="1" y="1426"/>
                    <a:pt x="127" y="1552"/>
                  </a:cubicBezTo>
                  <a:cubicBezTo>
                    <a:pt x="190" y="1599"/>
                    <a:pt x="284" y="1623"/>
                    <a:pt x="375" y="1623"/>
                  </a:cubicBezTo>
                  <a:cubicBezTo>
                    <a:pt x="466" y="1623"/>
                    <a:pt x="552" y="1599"/>
                    <a:pt x="599" y="1552"/>
                  </a:cubicBezTo>
                  <a:lnTo>
                    <a:pt x="1576" y="544"/>
                  </a:lnTo>
                  <a:cubicBezTo>
                    <a:pt x="1702" y="449"/>
                    <a:pt x="1702" y="260"/>
                    <a:pt x="1576" y="71"/>
                  </a:cubicBezTo>
                  <a:cubicBezTo>
                    <a:pt x="1529" y="24"/>
                    <a:pt x="1442" y="0"/>
                    <a:pt x="135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22" name="Google Shape;10022;p84"/>
            <p:cNvSpPr/>
            <p:nvPr/>
          </p:nvSpPr>
          <p:spPr>
            <a:xfrm>
              <a:off x="-34286600" y="3922950"/>
              <a:ext cx="171725" cy="167575"/>
            </a:xfrm>
            <a:custGeom>
              <a:avLst/>
              <a:gdLst/>
              <a:ahLst/>
              <a:cxnLst/>
              <a:rect l="l" t="t" r="r" b="b"/>
              <a:pathLst>
                <a:path w="6869" h="6703" extrusionOk="0">
                  <a:moveTo>
                    <a:pt x="772" y="0"/>
                  </a:moveTo>
                  <a:cubicBezTo>
                    <a:pt x="599" y="0"/>
                    <a:pt x="426" y="71"/>
                    <a:pt x="284" y="213"/>
                  </a:cubicBezTo>
                  <a:cubicBezTo>
                    <a:pt x="1" y="496"/>
                    <a:pt x="1" y="937"/>
                    <a:pt x="284" y="1189"/>
                  </a:cubicBezTo>
                  <a:lnTo>
                    <a:pt x="5608" y="6514"/>
                  </a:lnTo>
                  <a:cubicBezTo>
                    <a:pt x="5734" y="6640"/>
                    <a:pt x="5908" y="6703"/>
                    <a:pt x="6085" y="6703"/>
                  </a:cubicBezTo>
                  <a:cubicBezTo>
                    <a:pt x="6262" y="6703"/>
                    <a:pt x="6443" y="6640"/>
                    <a:pt x="6585" y="6514"/>
                  </a:cubicBezTo>
                  <a:cubicBezTo>
                    <a:pt x="6869" y="6230"/>
                    <a:pt x="6869" y="5821"/>
                    <a:pt x="6585" y="5537"/>
                  </a:cubicBezTo>
                  <a:lnTo>
                    <a:pt x="1261" y="213"/>
                  </a:lnTo>
                  <a:cubicBezTo>
                    <a:pt x="1119" y="71"/>
                    <a:pt x="946" y="0"/>
                    <a:pt x="77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23" name="Google Shape;10023;p84"/>
            <p:cNvSpPr/>
            <p:nvPr/>
          </p:nvSpPr>
          <p:spPr>
            <a:xfrm>
              <a:off x="-34406325" y="4115900"/>
              <a:ext cx="98475" cy="95125"/>
            </a:xfrm>
            <a:custGeom>
              <a:avLst/>
              <a:gdLst/>
              <a:ahLst/>
              <a:cxnLst/>
              <a:rect l="l" t="t" r="r" b="b"/>
              <a:pathLst>
                <a:path w="3939" h="3805" extrusionOk="0">
                  <a:moveTo>
                    <a:pt x="757" y="1"/>
                  </a:moveTo>
                  <a:cubicBezTo>
                    <a:pt x="576" y="1"/>
                    <a:pt x="395" y="72"/>
                    <a:pt x="253" y="213"/>
                  </a:cubicBezTo>
                  <a:cubicBezTo>
                    <a:pt x="1" y="497"/>
                    <a:pt x="1" y="938"/>
                    <a:pt x="253" y="1190"/>
                  </a:cubicBezTo>
                  <a:lnTo>
                    <a:pt x="2679" y="3616"/>
                  </a:lnTo>
                  <a:cubicBezTo>
                    <a:pt x="2805" y="3742"/>
                    <a:pt x="2978" y="3805"/>
                    <a:pt x="3155" y="3805"/>
                  </a:cubicBezTo>
                  <a:cubicBezTo>
                    <a:pt x="3332" y="3805"/>
                    <a:pt x="3514" y="3742"/>
                    <a:pt x="3655" y="3616"/>
                  </a:cubicBezTo>
                  <a:cubicBezTo>
                    <a:pt x="3939" y="3332"/>
                    <a:pt x="3939" y="2891"/>
                    <a:pt x="3655" y="2608"/>
                  </a:cubicBezTo>
                  <a:lnTo>
                    <a:pt x="1261" y="213"/>
                  </a:lnTo>
                  <a:cubicBezTo>
                    <a:pt x="1119" y="72"/>
                    <a:pt x="938" y="1"/>
                    <a:pt x="75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24" name="Google Shape;10024;p84"/>
            <p:cNvSpPr/>
            <p:nvPr/>
          </p:nvSpPr>
          <p:spPr>
            <a:xfrm>
              <a:off x="-34364575" y="3966850"/>
              <a:ext cx="204025" cy="204025"/>
            </a:xfrm>
            <a:custGeom>
              <a:avLst/>
              <a:gdLst/>
              <a:ahLst/>
              <a:cxnLst/>
              <a:rect l="l" t="t" r="r" b="b"/>
              <a:pathLst>
                <a:path w="8161" h="8161" extrusionOk="0">
                  <a:moveTo>
                    <a:pt x="2994" y="1"/>
                  </a:moveTo>
                  <a:lnTo>
                    <a:pt x="2489" y="1576"/>
                  </a:lnTo>
                  <a:cubicBezTo>
                    <a:pt x="1985" y="3088"/>
                    <a:pt x="1166" y="4474"/>
                    <a:pt x="1" y="5703"/>
                  </a:cubicBezTo>
                  <a:lnTo>
                    <a:pt x="2458" y="8160"/>
                  </a:lnTo>
                  <a:cubicBezTo>
                    <a:pt x="3687" y="6995"/>
                    <a:pt x="5104" y="6175"/>
                    <a:pt x="6585" y="5671"/>
                  </a:cubicBezTo>
                  <a:lnTo>
                    <a:pt x="8160" y="5136"/>
                  </a:lnTo>
                  <a:lnTo>
                    <a:pt x="299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25" name="Google Shape;10025;p84"/>
            <p:cNvSpPr/>
            <p:nvPr/>
          </p:nvSpPr>
          <p:spPr>
            <a:xfrm>
              <a:off x="-34200750" y="3919600"/>
              <a:ext cx="17350" cy="33875"/>
            </a:xfrm>
            <a:custGeom>
              <a:avLst/>
              <a:gdLst/>
              <a:ahLst/>
              <a:cxnLst/>
              <a:rect l="l" t="t" r="r" b="b"/>
              <a:pathLst>
                <a:path w="694" h="1355" extrusionOk="0">
                  <a:moveTo>
                    <a:pt x="347" y="0"/>
                  </a:moveTo>
                  <a:cubicBezTo>
                    <a:pt x="158" y="0"/>
                    <a:pt x="1" y="158"/>
                    <a:pt x="1" y="347"/>
                  </a:cubicBezTo>
                  <a:lnTo>
                    <a:pt x="1" y="1008"/>
                  </a:lnTo>
                  <a:cubicBezTo>
                    <a:pt x="1" y="1229"/>
                    <a:pt x="158" y="1355"/>
                    <a:pt x="347" y="1355"/>
                  </a:cubicBezTo>
                  <a:cubicBezTo>
                    <a:pt x="536" y="1355"/>
                    <a:pt x="694" y="1229"/>
                    <a:pt x="694" y="1008"/>
                  </a:cubicBezTo>
                  <a:lnTo>
                    <a:pt x="694" y="347"/>
                  </a:lnTo>
                  <a:cubicBezTo>
                    <a:pt x="694" y="158"/>
                    <a:pt x="536"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26" name="Google Shape;10026;p84"/>
            <p:cNvSpPr/>
            <p:nvPr/>
          </p:nvSpPr>
          <p:spPr>
            <a:xfrm>
              <a:off x="-34147975" y="3989700"/>
              <a:ext cx="34675" cy="17350"/>
            </a:xfrm>
            <a:custGeom>
              <a:avLst/>
              <a:gdLst/>
              <a:ahLst/>
              <a:cxnLst/>
              <a:rect l="l" t="t" r="r" b="b"/>
              <a:pathLst>
                <a:path w="1387" h="694" extrusionOk="0">
                  <a:moveTo>
                    <a:pt x="379" y="0"/>
                  </a:moveTo>
                  <a:cubicBezTo>
                    <a:pt x="158" y="0"/>
                    <a:pt x="0" y="126"/>
                    <a:pt x="0" y="347"/>
                  </a:cubicBezTo>
                  <a:cubicBezTo>
                    <a:pt x="0" y="536"/>
                    <a:pt x="158" y="693"/>
                    <a:pt x="379" y="693"/>
                  </a:cubicBezTo>
                  <a:lnTo>
                    <a:pt x="1040" y="693"/>
                  </a:lnTo>
                  <a:cubicBezTo>
                    <a:pt x="1229" y="693"/>
                    <a:pt x="1387" y="536"/>
                    <a:pt x="1387" y="347"/>
                  </a:cubicBezTo>
                  <a:cubicBezTo>
                    <a:pt x="1387" y="126"/>
                    <a:pt x="1229" y="0"/>
                    <a:pt x="104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27" name="Google Shape;10027;p84"/>
            <p:cNvSpPr/>
            <p:nvPr/>
          </p:nvSpPr>
          <p:spPr>
            <a:xfrm>
              <a:off x="-34278725" y="4116500"/>
              <a:ext cx="116600" cy="68600"/>
            </a:xfrm>
            <a:custGeom>
              <a:avLst/>
              <a:gdLst/>
              <a:ahLst/>
              <a:cxnLst/>
              <a:rect l="l" t="t" r="r" b="b"/>
              <a:pathLst>
                <a:path w="4664" h="2744" extrusionOk="0">
                  <a:moveTo>
                    <a:pt x="4411" y="0"/>
                  </a:moveTo>
                  <a:lnTo>
                    <a:pt x="3750" y="221"/>
                  </a:lnTo>
                  <a:cubicBezTo>
                    <a:pt x="3907" y="378"/>
                    <a:pt x="3813" y="631"/>
                    <a:pt x="3624" y="694"/>
                  </a:cubicBezTo>
                  <a:lnTo>
                    <a:pt x="1072" y="2017"/>
                  </a:lnTo>
                  <a:cubicBezTo>
                    <a:pt x="1030" y="2038"/>
                    <a:pt x="984" y="2048"/>
                    <a:pt x="938" y="2048"/>
                  </a:cubicBezTo>
                  <a:cubicBezTo>
                    <a:pt x="844" y="2048"/>
                    <a:pt x="746" y="2006"/>
                    <a:pt x="662" y="1922"/>
                  </a:cubicBezTo>
                  <a:lnTo>
                    <a:pt x="568" y="1796"/>
                  </a:lnTo>
                  <a:cubicBezTo>
                    <a:pt x="347" y="1922"/>
                    <a:pt x="190" y="2080"/>
                    <a:pt x="1" y="2237"/>
                  </a:cubicBezTo>
                  <a:lnTo>
                    <a:pt x="190" y="2426"/>
                  </a:lnTo>
                  <a:cubicBezTo>
                    <a:pt x="395" y="2632"/>
                    <a:pt x="669" y="2744"/>
                    <a:pt x="947" y="2744"/>
                  </a:cubicBezTo>
                  <a:cubicBezTo>
                    <a:pt x="1095" y="2744"/>
                    <a:pt x="1245" y="2712"/>
                    <a:pt x="1387" y="2647"/>
                  </a:cubicBezTo>
                  <a:lnTo>
                    <a:pt x="3939" y="1324"/>
                  </a:lnTo>
                  <a:cubicBezTo>
                    <a:pt x="4411" y="1103"/>
                    <a:pt x="4663" y="505"/>
                    <a:pt x="441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028" name="Google Shape;10028;p84"/>
          <p:cNvGrpSpPr/>
          <p:nvPr/>
        </p:nvGrpSpPr>
        <p:grpSpPr>
          <a:xfrm>
            <a:off x="1724871" y="3851605"/>
            <a:ext cx="471527" cy="456239"/>
            <a:chOff x="-32568800" y="3232000"/>
            <a:chExt cx="291450" cy="282000"/>
          </a:xfrm>
        </p:grpSpPr>
        <p:sp>
          <p:nvSpPr>
            <p:cNvPr id="10029" name="Google Shape;10029;p84"/>
            <p:cNvSpPr/>
            <p:nvPr/>
          </p:nvSpPr>
          <p:spPr>
            <a:xfrm>
              <a:off x="-32545150" y="3232000"/>
              <a:ext cx="244175" cy="246550"/>
            </a:xfrm>
            <a:custGeom>
              <a:avLst/>
              <a:gdLst/>
              <a:ahLst/>
              <a:cxnLst/>
              <a:rect l="l" t="t" r="r" b="b"/>
              <a:pathLst>
                <a:path w="9767" h="9862" extrusionOk="0">
                  <a:moveTo>
                    <a:pt x="4883" y="1"/>
                  </a:moveTo>
                  <a:cubicBezTo>
                    <a:pt x="4505" y="1"/>
                    <a:pt x="4222" y="316"/>
                    <a:pt x="4222" y="662"/>
                  </a:cubicBezTo>
                  <a:lnTo>
                    <a:pt x="4222" y="4128"/>
                  </a:lnTo>
                  <a:cubicBezTo>
                    <a:pt x="4159" y="4033"/>
                    <a:pt x="2899" y="1859"/>
                    <a:pt x="2772" y="1702"/>
                  </a:cubicBezTo>
                  <a:cubicBezTo>
                    <a:pt x="2639" y="1479"/>
                    <a:pt x="2394" y="1350"/>
                    <a:pt x="2151" y="1350"/>
                  </a:cubicBezTo>
                  <a:cubicBezTo>
                    <a:pt x="2051" y="1350"/>
                    <a:pt x="1951" y="1372"/>
                    <a:pt x="1859" y="1418"/>
                  </a:cubicBezTo>
                  <a:cubicBezTo>
                    <a:pt x="1512" y="1576"/>
                    <a:pt x="1386" y="2017"/>
                    <a:pt x="1544" y="2332"/>
                  </a:cubicBezTo>
                  <a:cubicBezTo>
                    <a:pt x="1544" y="2363"/>
                    <a:pt x="2804" y="4947"/>
                    <a:pt x="2836" y="4947"/>
                  </a:cubicBezTo>
                  <a:cubicBezTo>
                    <a:pt x="3434" y="4947"/>
                    <a:pt x="5261" y="4947"/>
                    <a:pt x="5261" y="6617"/>
                  </a:cubicBezTo>
                  <a:cubicBezTo>
                    <a:pt x="5261" y="6806"/>
                    <a:pt x="5104" y="6963"/>
                    <a:pt x="4883" y="6963"/>
                  </a:cubicBezTo>
                  <a:cubicBezTo>
                    <a:pt x="4694" y="6963"/>
                    <a:pt x="4537" y="6806"/>
                    <a:pt x="4537" y="6617"/>
                  </a:cubicBezTo>
                  <a:cubicBezTo>
                    <a:pt x="4537" y="6018"/>
                    <a:pt x="4253" y="5640"/>
                    <a:pt x="3056" y="5608"/>
                  </a:cubicBezTo>
                  <a:cubicBezTo>
                    <a:pt x="3056" y="5608"/>
                    <a:pt x="1260" y="4254"/>
                    <a:pt x="1197" y="4191"/>
                  </a:cubicBezTo>
                  <a:cubicBezTo>
                    <a:pt x="1060" y="4084"/>
                    <a:pt x="901" y="4029"/>
                    <a:pt x="745" y="4029"/>
                  </a:cubicBezTo>
                  <a:cubicBezTo>
                    <a:pt x="578" y="4029"/>
                    <a:pt x="414" y="4092"/>
                    <a:pt x="284" y="4222"/>
                  </a:cubicBezTo>
                  <a:cubicBezTo>
                    <a:pt x="0" y="4506"/>
                    <a:pt x="0" y="4915"/>
                    <a:pt x="284" y="5199"/>
                  </a:cubicBezTo>
                  <a:lnTo>
                    <a:pt x="1859" y="6774"/>
                  </a:lnTo>
                  <a:cubicBezTo>
                    <a:pt x="2048" y="6963"/>
                    <a:pt x="2142" y="7215"/>
                    <a:pt x="2142" y="7436"/>
                  </a:cubicBezTo>
                  <a:cubicBezTo>
                    <a:pt x="2142" y="8034"/>
                    <a:pt x="2520" y="8538"/>
                    <a:pt x="3088" y="8759"/>
                  </a:cubicBezTo>
                  <a:cubicBezTo>
                    <a:pt x="3245" y="8790"/>
                    <a:pt x="3371" y="8948"/>
                    <a:pt x="3434" y="9074"/>
                  </a:cubicBezTo>
                  <a:cubicBezTo>
                    <a:pt x="2426" y="8979"/>
                    <a:pt x="1260" y="8790"/>
                    <a:pt x="1103" y="8475"/>
                  </a:cubicBezTo>
                  <a:cubicBezTo>
                    <a:pt x="1103" y="8475"/>
                    <a:pt x="1197" y="8349"/>
                    <a:pt x="1638" y="8192"/>
                  </a:cubicBezTo>
                  <a:cubicBezTo>
                    <a:pt x="1544" y="8003"/>
                    <a:pt x="1481" y="7751"/>
                    <a:pt x="1481" y="7530"/>
                  </a:cubicBezTo>
                  <a:cubicBezTo>
                    <a:pt x="756" y="7782"/>
                    <a:pt x="441" y="8066"/>
                    <a:pt x="441" y="8475"/>
                  </a:cubicBezTo>
                  <a:cubicBezTo>
                    <a:pt x="441" y="9641"/>
                    <a:pt x="3718" y="9862"/>
                    <a:pt x="4883" y="9862"/>
                  </a:cubicBezTo>
                  <a:cubicBezTo>
                    <a:pt x="6081" y="9862"/>
                    <a:pt x="9357" y="9641"/>
                    <a:pt x="9357" y="8475"/>
                  </a:cubicBezTo>
                  <a:cubicBezTo>
                    <a:pt x="9357" y="8066"/>
                    <a:pt x="8979" y="7751"/>
                    <a:pt x="8317" y="7530"/>
                  </a:cubicBezTo>
                  <a:cubicBezTo>
                    <a:pt x="8317" y="7782"/>
                    <a:pt x="8286" y="8003"/>
                    <a:pt x="8160" y="8192"/>
                  </a:cubicBezTo>
                  <a:cubicBezTo>
                    <a:pt x="8286" y="8255"/>
                    <a:pt x="8349" y="8286"/>
                    <a:pt x="8443" y="8318"/>
                  </a:cubicBezTo>
                  <a:lnTo>
                    <a:pt x="8664" y="8444"/>
                  </a:lnTo>
                  <a:cubicBezTo>
                    <a:pt x="8475" y="8790"/>
                    <a:pt x="7372" y="8948"/>
                    <a:pt x="6364" y="9074"/>
                  </a:cubicBezTo>
                  <a:cubicBezTo>
                    <a:pt x="6427" y="8979"/>
                    <a:pt x="6553" y="8885"/>
                    <a:pt x="6711" y="8822"/>
                  </a:cubicBezTo>
                  <a:cubicBezTo>
                    <a:pt x="7246" y="8633"/>
                    <a:pt x="7656" y="8129"/>
                    <a:pt x="7656" y="7530"/>
                  </a:cubicBezTo>
                  <a:lnTo>
                    <a:pt x="7656" y="6428"/>
                  </a:lnTo>
                  <a:lnTo>
                    <a:pt x="9515" y="4569"/>
                  </a:lnTo>
                  <a:cubicBezTo>
                    <a:pt x="9767" y="4317"/>
                    <a:pt x="9767" y="3876"/>
                    <a:pt x="9515" y="3592"/>
                  </a:cubicBezTo>
                  <a:cubicBezTo>
                    <a:pt x="9373" y="3450"/>
                    <a:pt x="9192" y="3379"/>
                    <a:pt x="9010" y="3379"/>
                  </a:cubicBezTo>
                  <a:cubicBezTo>
                    <a:pt x="8829" y="3379"/>
                    <a:pt x="8648" y="3450"/>
                    <a:pt x="8506" y="3592"/>
                  </a:cubicBezTo>
                  <a:cubicBezTo>
                    <a:pt x="8191" y="3876"/>
                    <a:pt x="7498" y="4411"/>
                    <a:pt x="7026" y="4789"/>
                  </a:cubicBezTo>
                  <a:cubicBezTo>
                    <a:pt x="7089" y="4663"/>
                    <a:pt x="8191" y="2426"/>
                    <a:pt x="8254" y="2332"/>
                  </a:cubicBezTo>
                  <a:cubicBezTo>
                    <a:pt x="8412" y="1985"/>
                    <a:pt x="8286" y="1576"/>
                    <a:pt x="7939" y="1418"/>
                  </a:cubicBezTo>
                  <a:cubicBezTo>
                    <a:pt x="7847" y="1372"/>
                    <a:pt x="7747" y="1350"/>
                    <a:pt x="7647" y="1350"/>
                  </a:cubicBezTo>
                  <a:cubicBezTo>
                    <a:pt x="7404" y="1350"/>
                    <a:pt x="7159" y="1479"/>
                    <a:pt x="7026" y="1702"/>
                  </a:cubicBezTo>
                  <a:cubicBezTo>
                    <a:pt x="6900" y="1859"/>
                    <a:pt x="5639" y="4033"/>
                    <a:pt x="5576" y="4128"/>
                  </a:cubicBezTo>
                  <a:lnTo>
                    <a:pt x="5576" y="662"/>
                  </a:lnTo>
                  <a:cubicBezTo>
                    <a:pt x="5576" y="284"/>
                    <a:pt x="5261" y="1"/>
                    <a:pt x="488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30" name="Google Shape;10030;p84"/>
            <p:cNvSpPr/>
            <p:nvPr/>
          </p:nvSpPr>
          <p:spPr>
            <a:xfrm>
              <a:off x="-32568800" y="3392675"/>
              <a:ext cx="291450" cy="121325"/>
            </a:xfrm>
            <a:custGeom>
              <a:avLst/>
              <a:gdLst/>
              <a:ahLst/>
              <a:cxnLst/>
              <a:rect l="l" t="t" r="r" b="b"/>
              <a:pathLst>
                <a:path w="11658" h="4853" extrusionOk="0">
                  <a:moveTo>
                    <a:pt x="9578" y="1"/>
                  </a:moveTo>
                  <a:lnTo>
                    <a:pt x="9263" y="316"/>
                  </a:lnTo>
                  <a:lnTo>
                    <a:pt x="9263" y="631"/>
                  </a:lnTo>
                  <a:cubicBezTo>
                    <a:pt x="10335" y="1040"/>
                    <a:pt x="10965" y="1576"/>
                    <a:pt x="10965" y="2143"/>
                  </a:cubicBezTo>
                  <a:cubicBezTo>
                    <a:pt x="10965" y="3119"/>
                    <a:pt x="8885" y="4191"/>
                    <a:pt x="5829" y="4191"/>
                  </a:cubicBezTo>
                  <a:cubicBezTo>
                    <a:pt x="2805" y="4191"/>
                    <a:pt x="726" y="3119"/>
                    <a:pt x="726" y="2143"/>
                  </a:cubicBezTo>
                  <a:cubicBezTo>
                    <a:pt x="726" y="1607"/>
                    <a:pt x="1261" y="1103"/>
                    <a:pt x="2175" y="725"/>
                  </a:cubicBezTo>
                  <a:lnTo>
                    <a:pt x="1671" y="190"/>
                  </a:lnTo>
                  <a:cubicBezTo>
                    <a:pt x="631" y="725"/>
                    <a:pt x="1" y="1387"/>
                    <a:pt x="1" y="2111"/>
                  </a:cubicBezTo>
                  <a:cubicBezTo>
                    <a:pt x="1" y="3655"/>
                    <a:pt x="2584" y="4852"/>
                    <a:pt x="5829" y="4852"/>
                  </a:cubicBezTo>
                  <a:cubicBezTo>
                    <a:pt x="9106" y="4852"/>
                    <a:pt x="11658" y="3624"/>
                    <a:pt x="11658" y="2111"/>
                  </a:cubicBezTo>
                  <a:cubicBezTo>
                    <a:pt x="11658" y="1261"/>
                    <a:pt x="10870" y="505"/>
                    <a:pt x="957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031" name="Google Shape;10031;p84"/>
          <p:cNvGrpSpPr/>
          <p:nvPr/>
        </p:nvGrpSpPr>
        <p:grpSpPr>
          <a:xfrm>
            <a:off x="1724244" y="4471485"/>
            <a:ext cx="472781" cy="471527"/>
            <a:chOff x="-32569575" y="3586425"/>
            <a:chExt cx="292225" cy="291450"/>
          </a:xfrm>
        </p:grpSpPr>
        <p:sp>
          <p:nvSpPr>
            <p:cNvPr id="10032" name="Google Shape;10032;p84"/>
            <p:cNvSpPr/>
            <p:nvPr/>
          </p:nvSpPr>
          <p:spPr>
            <a:xfrm>
              <a:off x="-32569575" y="3672275"/>
              <a:ext cx="292225" cy="205600"/>
            </a:xfrm>
            <a:custGeom>
              <a:avLst/>
              <a:gdLst/>
              <a:ahLst/>
              <a:cxnLst/>
              <a:rect l="l" t="t" r="r" b="b"/>
              <a:pathLst>
                <a:path w="11689" h="8224" extrusionOk="0">
                  <a:moveTo>
                    <a:pt x="5860" y="1"/>
                  </a:moveTo>
                  <a:cubicBezTo>
                    <a:pt x="4506" y="1"/>
                    <a:pt x="3340" y="1040"/>
                    <a:pt x="3151" y="2332"/>
                  </a:cubicBezTo>
                  <a:cubicBezTo>
                    <a:pt x="3119" y="2521"/>
                    <a:pt x="3277" y="2710"/>
                    <a:pt x="3497" y="2710"/>
                  </a:cubicBezTo>
                  <a:lnTo>
                    <a:pt x="5514" y="2710"/>
                  </a:lnTo>
                  <a:lnTo>
                    <a:pt x="5514" y="3435"/>
                  </a:lnTo>
                  <a:lnTo>
                    <a:pt x="2395" y="3435"/>
                  </a:lnTo>
                  <a:cubicBezTo>
                    <a:pt x="1859" y="3435"/>
                    <a:pt x="1387" y="3907"/>
                    <a:pt x="1387" y="4443"/>
                  </a:cubicBezTo>
                  <a:lnTo>
                    <a:pt x="1387" y="4852"/>
                  </a:lnTo>
                  <a:cubicBezTo>
                    <a:pt x="599" y="5010"/>
                    <a:pt x="0" y="5703"/>
                    <a:pt x="0" y="6554"/>
                  </a:cubicBezTo>
                  <a:cubicBezTo>
                    <a:pt x="0" y="7499"/>
                    <a:pt x="757" y="8223"/>
                    <a:pt x="1702" y="8223"/>
                  </a:cubicBezTo>
                  <a:cubicBezTo>
                    <a:pt x="2647" y="8223"/>
                    <a:pt x="3403" y="7499"/>
                    <a:pt x="3403" y="6554"/>
                  </a:cubicBezTo>
                  <a:cubicBezTo>
                    <a:pt x="3403" y="5703"/>
                    <a:pt x="2804" y="5041"/>
                    <a:pt x="2017" y="4852"/>
                  </a:cubicBezTo>
                  <a:lnTo>
                    <a:pt x="2017" y="4443"/>
                  </a:lnTo>
                  <a:cubicBezTo>
                    <a:pt x="2017" y="4254"/>
                    <a:pt x="2174" y="4096"/>
                    <a:pt x="2363" y="4096"/>
                  </a:cubicBezTo>
                  <a:lnTo>
                    <a:pt x="5482" y="4096"/>
                  </a:lnTo>
                  <a:lnTo>
                    <a:pt x="5482" y="4821"/>
                  </a:lnTo>
                  <a:cubicBezTo>
                    <a:pt x="4695" y="4978"/>
                    <a:pt x="4096" y="5672"/>
                    <a:pt x="4096" y="6491"/>
                  </a:cubicBezTo>
                  <a:cubicBezTo>
                    <a:pt x="4096" y="7436"/>
                    <a:pt x="4852" y="8192"/>
                    <a:pt x="5797" y="8192"/>
                  </a:cubicBezTo>
                  <a:cubicBezTo>
                    <a:pt x="6742" y="8192"/>
                    <a:pt x="7499" y="7436"/>
                    <a:pt x="7499" y="6491"/>
                  </a:cubicBezTo>
                  <a:cubicBezTo>
                    <a:pt x="7499" y="5672"/>
                    <a:pt x="6900" y="5010"/>
                    <a:pt x="6112" y="4821"/>
                  </a:cubicBezTo>
                  <a:lnTo>
                    <a:pt x="6112" y="4096"/>
                  </a:lnTo>
                  <a:lnTo>
                    <a:pt x="9231" y="4096"/>
                  </a:lnTo>
                  <a:cubicBezTo>
                    <a:pt x="9420" y="4096"/>
                    <a:pt x="9578" y="4254"/>
                    <a:pt x="9578" y="4443"/>
                  </a:cubicBezTo>
                  <a:lnTo>
                    <a:pt x="9578" y="4852"/>
                  </a:lnTo>
                  <a:cubicBezTo>
                    <a:pt x="8790" y="5010"/>
                    <a:pt x="8192" y="5703"/>
                    <a:pt x="8192" y="6554"/>
                  </a:cubicBezTo>
                  <a:cubicBezTo>
                    <a:pt x="8192" y="7499"/>
                    <a:pt x="8948" y="8223"/>
                    <a:pt x="9893" y="8223"/>
                  </a:cubicBezTo>
                  <a:cubicBezTo>
                    <a:pt x="10838" y="8223"/>
                    <a:pt x="11594" y="7499"/>
                    <a:pt x="11594" y="6554"/>
                  </a:cubicBezTo>
                  <a:cubicBezTo>
                    <a:pt x="11689" y="5703"/>
                    <a:pt x="11153" y="5010"/>
                    <a:pt x="10366" y="4852"/>
                  </a:cubicBezTo>
                  <a:lnTo>
                    <a:pt x="10366" y="4443"/>
                  </a:lnTo>
                  <a:cubicBezTo>
                    <a:pt x="10366" y="3907"/>
                    <a:pt x="9893" y="3435"/>
                    <a:pt x="9326" y="3435"/>
                  </a:cubicBezTo>
                  <a:lnTo>
                    <a:pt x="6238" y="3435"/>
                  </a:lnTo>
                  <a:lnTo>
                    <a:pt x="6238" y="2710"/>
                  </a:lnTo>
                  <a:lnTo>
                    <a:pt x="8223" y="2710"/>
                  </a:lnTo>
                  <a:cubicBezTo>
                    <a:pt x="8444" y="2710"/>
                    <a:pt x="8601" y="2521"/>
                    <a:pt x="8601" y="2332"/>
                  </a:cubicBezTo>
                  <a:cubicBezTo>
                    <a:pt x="8381" y="977"/>
                    <a:pt x="7247" y="1"/>
                    <a:pt x="586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33" name="Google Shape;10033;p84"/>
            <p:cNvSpPr/>
            <p:nvPr/>
          </p:nvSpPr>
          <p:spPr>
            <a:xfrm>
              <a:off x="-32456950" y="3586425"/>
              <a:ext cx="68550" cy="69350"/>
            </a:xfrm>
            <a:custGeom>
              <a:avLst/>
              <a:gdLst/>
              <a:ahLst/>
              <a:cxnLst/>
              <a:rect l="l" t="t" r="r" b="b"/>
              <a:pathLst>
                <a:path w="2742" h="2774" extrusionOk="0">
                  <a:moveTo>
                    <a:pt x="1355" y="1"/>
                  </a:moveTo>
                  <a:cubicBezTo>
                    <a:pt x="631" y="1"/>
                    <a:pt x="1" y="631"/>
                    <a:pt x="1" y="1387"/>
                  </a:cubicBezTo>
                  <a:cubicBezTo>
                    <a:pt x="1" y="2143"/>
                    <a:pt x="631" y="2773"/>
                    <a:pt x="1355" y="2773"/>
                  </a:cubicBezTo>
                  <a:cubicBezTo>
                    <a:pt x="2111" y="2773"/>
                    <a:pt x="2742" y="2143"/>
                    <a:pt x="2742" y="1387"/>
                  </a:cubicBezTo>
                  <a:cubicBezTo>
                    <a:pt x="2742" y="631"/>
                    <a:pt x="2111" y="1"/>
                    <a:pt x="135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034" name="Google Shape;10034;p84"/>
          <p:cNvGrpSpPr/>
          <p:nvPr/>
        </p:nvGrpSpPr>
        <p:grpSpPr>
          <a:xfrm>
            <a:off x="1712131" y="5090941"/>
            <a:ext cx="497008" cy="472457"/>
            <a:chOff x="-32576675" y="3944600"/>
            <a:chExt cx="307200" cy="292025"/>
          </a:xfrm>
        </p:grpSpPr>
        <p:sp>
          <p:nvSpPr>
            <p:cNvPr id="10035" name="Google Shape;10035;p84"/>
            <p:cNvSpPr/>
            <p:nvPr/>
          </p:nvSpPr>
          <p:spPr>
            <a:xfrm>
              <a:off x="-32482950" y="3944600"/>
              <a:ext cx="213475" cy="214650"/>
            </a:xfrm>
            <a:custGeom>
              <a:avLst/>
              <a:gdLst/>
              <a:ahLst/>
              <a:cxnLst/>
              <a:rect l="l" t="t" r="r" b="b"/>
              <a:pathLst>
                <a:path w="8539" h="8586" extrusionOk="0">
                  <a:moveTo>
                    <a:pt x="5156" y="1"/>
                  </a:moveTo>
                  <a:cubicBezTo>
                    <a:pt x="4372" y="1"/>
                    <a:pt x="3593" y="308"/>
                    <a:pt x="2994" y="922"/>
                  </a:cubicBezTo>
                  <a:lnTo>
                    <a:pt x="1450" y="2466"/>
                  </a:lnTo>
                  <a:cubicBezTo>
                    <a:pt x="1681" y="2417"/>
                    <a:pt x="1916" y="2392"/>
                    <a:pt x="2152" y="2392"/>
                  </a:cubicBezTo>
                  <a:cubicBezTo>
                    <a:pt x="2529" y="2392"/>
                    <a:pt x="2909" y="2456"/>
                    <a:pt x="3277" y="2592"/>
                  </a:cubicBezTo>
                  <a:lnTo>
                    <a:pt x="3939" y="1899"/>
                  </a:lnTo>
                  <a:cubicBezTo>
                    <a:pt x="4270" y="1568"/>
                    <a:pt x="4703" y="1402"/>
                    <a:pt x="5136" y="1402"/>
                  </a:cubicBezTo>
                  <a:cubicBezTo>
                    <a:pt x="5569" y="1402"/>
                    <a:pt x="6003" y="1568"/>
                    <a:pt x="6333" y="1899"/>
                  </a:cubicBezTo>
                  <a:cubicBezTo>
                    <a:pt x="7027" y="2592"/>
                    <a:pt x="7027" y="3631"/>
                    <a:pt x="6333" y="4325"/>
                  </a:cubicBezTo>
                  <a:lnTo>
                    <a:pt x="3939" y="6719"/>
                  </a:lnTo>
                  <a:cubicBezTo>
                    <a:pt x="3608" y="7050"/>
                    <a:pt x="3175" y="7215"/>
                    <a:pt x="2742" y="7215"/>
                  </a:cubicBezTo>
                  <a:cubicBezTo>
                    <a:pt x="2309" y="7215"/>
                    <a:pt x="1875" y="7050"/>
                    <a:pt x="1545" y="6719"/>
                  </a:cubicBezTo>
                  <a:cubicBezTo>
                    <a:pt x="1261" y="6435"/>
                    <a:pt x="1104" y="6089"/>
                    <a:pt x="1072" y="5742"/>
                  </a:cubicBezTo>
                  <a:lnTo>
                    <a:pt x="1" y="6782"/>
                  </a:lnTo>
                  <a:cubicBezTo>
                    <a:pt x="158" y="7097"/>
                    <a:pt x="348" y="7381"/>
                    <a:pt x="600" y="7664"/>
                  </a:cubicBezTo>
                  <a:cubicBezTo>
                    <a:pt x="1214" y="8278"/>
                    <a:pt x="2002" y="8586"/>
                    <a:pt x="2781" y="8586"/>
                  </a:cubicBezTo>
                  <a:cubicBezTo>
                    <a:pt x="3561" y="8586"/>
                    <a:pt x="4333" y="8278"/>
                    <a:pt x="4916" y="7664"/>
                  </a:cubicBezTo>
                  <a:lnTo>
                    <a:pt x="7342" y="5270"/>
                  </a:lnTo>
                  <a:cubicBezTo>
                    <a:pt x="8539" y="4073"/>
                    <a:pt x="8539" y="2151"/>
                    <a:pt x="7342" y="922"/>
                  </a:cubicBezTo>
                  <a:cubicBezTo>
                    <a:pt x="6727" y="308"/>
                    <a:pt x="5940" y="1"/>
                    <a:pt x="515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36" name="Google Shape;10036;p84"/>
            <p:cNvSpPr/>
            <p:nvPr/>
          </p:nvSpPr>
          <p:spPr>
            <a:xfrm>
              <a:off x="-32576675" y="4020200"/>
              <a:ext cx="215850" cy="216425"/>
            </a:xfrm>
            <a:custGeom>
              <a:avLst/>
              <a:gdLst/>
              <a:ahLst/>
              <a:cxnLst/>
              <a:rect l="l" t="t" r="r" b="b"/>
              <a:pathLst>
                <a:path w="8634" h="8657" extrusionOk="0">
                  <a:moveTo>
                    <a:pt x="5865" y="1"/>
                  </a:moveTo>
                  <a:cubicBezTo>
                    <a:pt x="5081" y="1"/>
                    <a:pt x="4301" y="308"/>
                    <a:pt x="3718" y="922"/>
                  </a:cubicBezTo>
                  <a:lnTo>
                    <a:pt x="1230" y="3411"/>
                  </a:lnTo>
                  <a:cubicBezTo>
                    <a:pt x="1" y="4640"/>
                    <a:pt x="1" y="6562"/>
                    <a:pt x="1230" y="7759"/>
                  </a:cubicBezTo>
                  <a:cubicBezTo>
                    <a:pt x="1844" y="8358"/>
                    <a:pt x="2632" y="8657"/>
                    <a:pt x="3415" y="8657"/>
                  </a:cubicBezTo>
                  <a:cubicBezTo>
                    <a:pt x="4199" y="8657"/>
                    <a:pt x="4979" y="8358"/>
                    <a:pt x="5577" y="7759"/>
                  </a:cubicBezTo>
                  <a:lnTo>
                    <a:pt x="7152" y="6184"/>
                  </a:lnTo>
                  <a:lnTo>
                    <a:pt x="7152" y="6184"/>
                  </a:lnTo>
                  <a:cubicBezTo>
                    <a:pt x="6938" y="6218"/>
                    <a:pt x="6719" y="6235"/>
                    <a:pt x="6499" y="6235"/>
                  </a:cubicBezTo>
                  <a:cubicBezTo>
                    <a:pt x="6106" y="6235"/>
                    <a:pt x="5709" y="6179"/>
                    <a:pt x="5325" y="6058"/>
                  </a:cubicBezTo>
                  <a:lnTo>
                    <a:pt x="4569" y="6814"/>
                  </a:lnTo>
                  <a:cubicBezTo>
                    <a:pt x="4238" y="7145"/>
                    <a:pt x="3805" y="7310"/>
                    <a:pt x="3372" y="7310"/>
                  </a:cubicBezTo>
                  <a:cubicBezTo>
                    <a:pt x="2939" y="7310"/>
                    <a:pt x="2505" y="7145"/>
                    <a:pt x="2175" y="6814"/>
                  </a:cubicBezTo>
                  <a:cubicBezTo>
                    <a:pt x="1513" y="6121"/>
                    <a:pt x="1513" y="5081"/>
                    <a:pt x="2175" y="4388"/>
                  </a:cubicBezTo>
                  <a:lnTo>
                    <a:pt x="4664" y="1899"/>
                  </a:lnTo>
                  <a:cubicBezTo>
                    <a:pt x="4994" y="1568"/>
                    <a:pt x="5428" y="1403"/>
                    <a:pt x="5861" y="1403"/>
                  </a:cubicBezTo>
                  <a:cubicBezTo>
                    <a:pt x="6294" y="1403"/>
                    <a:pt x="6727" y="1568"/>
                    <a:pt x="7058" y="1899"/>
                  </a:cubicBezTo>
                  <a:cubicBezTo>
                    <a:pt x="7342" y="2183"/>
                    <a:pt x="7499" y="2561"/>
                    <a:pt x="7531" y="2907"/>
                  </a:cubicBezTo>
                  <a:lnTo>
                    <a:pt x="8287" y="2151"/>
                  </a:lnTo>
                  <a:lnTo>
                    <a:pt x="8633" y="1805"/>
                  </a:lnTo>
                  <a:cubicBezTo>
                    <a:pt x="8476" y="1490"/>
                    <a:pt x="8287" y="1206"/>
                    <a:pt x="8035" y="922"/>
                  </a:cubicBezTo>
                  <a:cubicBezTo>
                    <a:pt x="7436" y="308"/>
                    <a:pt x="6648" y="1"/>
                    <a:pt x="586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037" name="Google Shape;10037;p84"/>
          <p:cNvGrpSpPr/>
          <p:nvPr/>
        </p:nvGrpSpPr>
        <p:grpSpPr>
          <a:xfrm>
            <a:off x="4705420" y="3843334"/>
            <a:ext cx="472781" cy="472781"/>
            <a:chOff x="-30735200" y="3192625"/>
            <a:chExt cx="292225" cy="292225"/>
          </a:xfrm>
        </p:grpSpPr>
        <p:sp>
          <p:nvSpPr>
            <p:cNvPr id="10038" name="Google Shape;10038;p84"/>
            <p:cNvSpPr/>
            <p:nvPr/>
          </p:nvSpPr>
          <p:spPr>
            <a:xfrm>
              <a:off x="-30665100" y="3192625"/>
              <a:ext cx="175650" cy="223700"/>
            </a:xfrm>
            <a:custGeom>
              <a:avLst/>
              <a:gdLst/>
              <a:ahLst/>
              <a:cxnLst/>
              <a:rect l="l" t="t" r="r" b="b"/>
              <a:pathLst>
                <a:path w="7026" h="8948" extrusionOk="0">
                  <a:moveTo>
                    <a:pt x="2363" y="0"/>
                  </a:moveTo>
                  <a:cubicBezTo>
                    <a:pt x="2143" y="0"/>
                    <a:pt x="1985" y="158"/>
                    <a:pt x="1985" y="378"/>
                  </a:cubicBezTo>
                  <a:cubicBezTo>
                    <a:pt x="1985" y="567"/>
                    <a:pt x="2143" y="725"/>
                    <a:pt x="2363" y="725"/>
                  </a:cubicBezTo>
                  <a:lnTo>
                    <a:pt x="2710" y="725"/>
                  </a:lnTo>
                  <a:lnTo>
                    <a:pt x="2710" y="1576"/>
                  </a:lnTo>
                  <a:cubicBezTo>
                    <a:pt x="1135" y="2017"/>
                    <a:pt x="0" y="3466"/>
                    <a:pt x="0" y="5199"/>
                  </a:cubicBezTo>
                  <a:cubicBezTo>
                    <a:pt x="0" y="7278"/>
                    <a:pt x="1670" y="8948"/>
                    <a:pt x="3718" y="8948"/>
                  </a:cubicBezTo>
                  <a:cubicBezTo>
                    <a:pt x="3970" y="8948"/>
                    <a:pt x="4159" y="8916"/>
                    <a:pt x="4348" y="8853"/>
                  </a:cubicBezTo>
                  <a:cubicBezTo>
                    <a:pt x="4159" y="8664"/>
                    <a:pt x="4033" y="8381"/>
                    <a:pt x="4033" y="8066"/>
                  </a:cubicBezTo>
                  <a:cubicBezTo>
                    <a:pt x="4033" y="7877"/>
                    <a:pt x="4096" y="7687"/>
                    <a:pt x="4191" y="7530"/>
                  </a:cubicBezTo>
                  <a:lnTo>
                    <a:pt x="4191" y="7530"/>
                  </a:lnTo>
                  <a:cubicBezTo>
                    <a:pt x="4033" y="7561"/>
                    <a:pt x="3876" y="7561"/>
                    <a:pt x="3686" y="7561"/>
                  </a:cubicBezTo>
                  <a:cubicBezTo>
                    <a:pt x="2363" y="7561"/>
                    <a:pt x="1292" y="6522"/>
                    <a:pt x="1292" y="5167"/>
                  </a:cubicBezTo>
                  <a:cubicBezTo>
                    <a:pt x="1292" y="3844"/>
                    <a:pt x="2363" y="2773"/>
                    <a:pt x="3686" y="2773"/>
                  </a:cubicBezTo>
                  <a:cubicBezTo>
                    <a:pt x="4348" y="2773"/>
                    <a:pt x="4978" y="3088"/>
                    <a:pt x="5451" y="3560"/>
                  </a:cubicBezTo>
                  <a:cubicBezTo>
                    <a:pt x="5608" y="3466"/>
                    <a:pt x="5766" y="3466"/>
                    <a:pt x="5923" y="3466"/>
                  </a:cubicBezTo>
                  <a:lnTo>
                    <a:pt x="7026" y="3466"/>
                  </a:lnTo>
                  <a:cubicBezTo>
                    <a:pt x="6553" y="2584"/>
                    <a:pt x="5734" y="1859"/>
                    <a:pt x="4726" y="1576"/>
                  </a:cubicBezTo>
                  <a:lnTo>
                    <a:pt x="4726" y="725"/>
                  </a:lnTo>
                  <a:lnTo>
                    <a:pt x="5073" y="725"/>
                  </a:lnTo>
                  <a:cubicBezTo>
                    <a:pt x="5262" y="725"/>
                    <a:pt x="5419" y="567"/>
                    <a:pt x="5419" y="378"/>
                  </a:cubicBezTo>
                  <a:cubicBezTo>
                    <a:pt x="5419" y="158"/>
                    <a:pt x="5262" y="0"/>
                    <a:pt x="507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39" name="Google Shape;10039;p84"/>
            <p:cNvSpPr/>
            <p:nvPr/>
          </p:nvSpPr>
          <p:spPr>
            <a:xfrm>
              <a:off x="-30615475" y="3278475"/>
              <a:ext cx="52775" cy="52000"/>
            </a:xfrm>
            <a:custGeom>
              <a:avLst/>
              <a:gdLst/>
              <a:ahLst/>
              <a:cxnLst/>
              <a:rect l="l" t="t" r="r" b="b"/>
              <a:pathLst>
                <a:path w="2111" h="2080" extrusionOk="0">
                  <a:moveTo>
                    <a:pt x="1733" y="0"/>
                  </a:moveTo>
                  <a:cubicBezTo>
                    <a:pt x="1544" y="32"/>
                    <a:pt x="1386" y="158"/>
                    <a:pt x="1386" y="347"/>
                  </a:cubicBezTo>
                  <a:lnTo>
                    <a:pt x="1386" y="1387"/>
                  </a:lnTo>
                  <a:lnTo>
                    <a:pt x="378" y="1387"/>
                  </a:lnTo>
                  <a:cubicBezTo>
                    <a:pt x="158" y="1387"/>
                    <a:pt x="0" y="1544"/>
                    <a:pt x="0" y="1733"/>
                  </a:cubicBezTo>
                  <a:cubicBezTo>
                    <a:pt x="0" y="1922"/>
                    <a:pt x="158" y="2080"/>
                    <a:pt x="378" y="2080"/>
                  </a:cubicBezTo>
                  <a:lnTo>
                    <a:pt x="1733" y="2080"/>
                  </a:lnTo>
                  <a:cubicBezTo>
                    <a:pt x="1954" y="2080"/>
                    <a:pt x="2111" y="1922"/>
                    <a:pt x="2111" y="1733"/>
                  </a:cubicBezTo>
                  <a:lnTo>
                    <a:pt x="2111" y="347"/>
                  </a:lnTo>
                  <a:cubicBezTo>
                    <a:pt x="2111" y="158"/>
                    <a:pt x="1954" y="0"/>
                    <a:pt x="173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40" name="Google Shape;10040;p84"/>
            <p:cNvSpPr/>
            <p:nvPr/>
          </p:nvSpPr>
          <p:spPr>
            <a:xfrm>
              <a:off x="-30528850" y="3296575"/>
              <a:ext cx="85875" cy="25250"/>
            </a:xfrm>
            <a:custGeom>
              <a:avLst/>
              <a:gdLst/>
              <a:ahLst/>
              <a:cxnLst/>
              <a:rect l="l" t="t" r="r" b="b"/>
              <a:pathLst>
                <a:path w="3435" h="1010" extrusionOk="0">
                  <a:moveTo>
                    <a:pt x="536" y="1"/>
                  </a:moveTo>
                  <a:cubicBezTo>
                    <a:pt x="253" y="1"/>
                    <a:pt x="1" y="221"/>
                    <a:pt x="1" y="505"/>
                  </a:cubicBezTo>
                  <a:cubicBezTo>
                    <a:pt x="1" y="789"/>
                    <a:pt x="253" y="1009"/>
                    <a:pt x="536" y="1009"/>
                  </a:cubicBezTo>
                  <a:lnTo>
                    <a:pt x="2931" y="1009"/>
                  </a:lnTo>
                  <a:cubicBezTo>
                    <a:pt x="3214" y="1009"/>
                    <a:pt x="3435" y="789"/>
                    <a:pt x="3435" y="505"/>
                  </a:cubicBezTo>
                  <a:cubicBezTo>
                    <a:pt x="3435" y="221"/>
                    <a:pt x="3214" y="1"/>
                    <a:pt x="293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41" name="Google Shape;10041;p84"/>
            <p:cNvSpPr/>
            <p:nvPr/>
          </p:nvSpPr>
          <p:spPr>
            <a:xfrm>
              <a:off x="-30546175" y="3338325"/>
              <a:ext cx="85875" cy="26025"/>
            </a:xfrm>
            <a:custGeom>
              <a:avLst/>
              <a:gdLst/>
              <a:ahLst/>
              <a:cxnLst/>
              <a:rect l="l" t="t" r="r" b="b"/>
              <a:pathLst>
                <a:path w="3435" h="1041" extrusionOk="0">
                  <a:moveTo>
                    <a:pt x="505" y="1"/>
                  </a:moveTo>
                  <a:cubicBezTo>
                    <a:pt x="221" y="1"/>
                    <a:pt x="1" y="253"/>
                    <a:pt x="1" y="536"/>
                  </a:cubicBezTo>
                  <a:cubicBezTo>
                    <a:pt x="1" y="788"/>
                    <a:pt x="221" y="1040"/>
                    <a:pt x="505" y="1040"/>
                  </a:cubicBezTo>
                  <a:lnTo>
                    <a:pt x="2899" y="1040"/>
                  </a:lnTo>
                  <a:cubicBezTo>
                    <a:pt x="3183" y="1040"/>
                    <a:pt x="3435" y="851"/>
                    <a:pt x="3435" y="536"/>
                  </a:cubicBezTo>
                  <a:cubicBezTo>
                    <a:pt x="3435" y="253"/>
                    <a:pt x="3183" y="1"/>
                    <a:pt x="289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42" name="Google Shape;10042;p84"/>
            <p:cNvSpPr/>
            <p:nvPr/>
          </p:nvSpPr>
          <p:spPr>
            <a:xfrm>
              <a:off x="-30546175" y="3381650"/>
              <a:ext cx="67750" cy="26025"/>
            </a:xfrm>
            <a:custGeom>
              <a:avLst/>
              <a:gdLst/>
              <a:ahLst/>
              <a:cxnLst/>
              <a:rect l="l" t="t" r="r" b="b"/>
              <a:pathLst>
                <a:path w="2710" h="1041" extrusionOk="0">
                  <a:moveTo>
                    <a:pt x="505" y="0"/>
                  </a:moveTo>
                  <a:cubicBezTo>
                    <a:pt x="221" y="0"/>
                    <a:pt x="1" y="252"/>
                    <a:pt x="1" y="536"/>
                  </a:cubicBezTo>
                  <a:cubicBezTo>
                    <a:pt x="1" y="788"/>
                    <a:pt x="221" y="1040"/>
                    <a:pt x="505" y="1040"/>
                  </a:cubicBezTo>
                  <a:lnTo>
                    <a:pt x="2206" y="1040"/>
                  </a:lnTo>
                  <a:cubicBezTo>
                    <a:pt x="2490" y="1040"/>
                    <a:pt x="2710" y="788"/>
                    <a:pt x="2710" y="536"/>
                  </a:cubicBezTo>
                  <a:cubicBezTo>
                    <a:pt x="2710" y="252"/>
                    <a:pt x="2490" y="0"/>
                    <a:pt x="220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43" name="Google Shape;10043;p84"/>
            <p:cNvSpPr/>
            <p:nvPr/>
          </p:nvSpPr>
          <p:spPr>
            <a:xfrm>
              <a:off x="-30546175" y="3424175"/>
              <a:ext cx="51225" cy="26025"/>
            </a:xfrm>
            <a:custGeom>
              <a:avLst/>
              <a:gdLst/>
              <a:ahLst/>
              <a:cxnLst/>
              <a:rect l="l" t="t" r="r" b="b"/>
              <a:pathLst>
                <a:path w="2049" h="1041" extrusionOk="0">
                  <a:moveTo>
                    <a:pt x="505" y="1"/>
                  </a:moveTo>
                  <a:cubicBezTo>
                    <a:pt x="221" y="1"/>
                    <a:pt x="1" y="253"/>
                    <a:pt x="1" y="505"/>
                  </a:cubicBezTo>
                  <a:cubicBezTo>
                    <a:pt x="1" y="788"/>
                    <a:pt x="221" y="1040"/>
                    <a:pt x="505" y="1040"/>
                  </a:cubicBezTo>
                  <a:lnTo>
                    <a:pt x="1544" y="1040"/>
                  </a:lnTo>
                  <a:cubicBezTo>
                    <a:pt x="1796" y="1040"/>
                    <a:pt x="2048" y="788"/>
                    <a:pt x="2048" y="505"/>
                  </a:cubicBezTo>
                  <a:cubicBezTo>
                    <a:pt x="2048" y="253"/>
                    <a:pt x="1796" y="1"/>
                    <a:pt x="154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44" name="Google Shape;10044;p84"/>
            <p:cNvSpPr/>
            <p:nvPr/>
          </p:nvSpPr>
          <p:spPr>
            <a:xfrm>
              <a:off x="-30735200" y="3209325"/>
              <a:ext cx="174075" cy="275525"/>
            </a:xfrm>
            <a:custGeom>
              <a:avLst/>
              <a:gdLst/>
              <a:ahLst/>
              <a:cxnLst/>
              <a:rect l="l" t="t" r="r" b="b"/>
              <a:pathLst>
                <a:path w="6963" h="11021" extrusionOk="0">
                  <a:moveTo>
                    <a:pt x="3803" y="0"/>
                  </a:moveTo>
                  <a:cubicBezTo>
                    <a:pt x="3716" y="0"/>
                    <a:pt x="3637" y="52"/>
                    <a:pt x="3592" y="120"/>
                  </a:cubicBezTo>
                  <a:lnTo>
                    <a:pt x="1702" y="2231"/>
                  </a:lnTo>
                  <a:cubicBezTo>
                    <a:pt x="1544" y="2420"/>
                    <a:pt x="1418" y="2640"/>
                    <a:pt x="1418" y="2892"/>
                  </a:cubicBezTo>
                  <a:lnTo>
                    <a:pt x="1418" y="5917"/>
                  </a:lnTo>
                  <a:cubicBezTo>
                    <a:pt x="1418" y="6200"/>
                    <a:pt x="1292" y="6421"/>
                    <a:pt x="1103" y="6641"/>
                  </a:cubicBezTo>
                  <a:lnTo>
                    <a:pt x="126" y="7618"/>
                  </a:lnTo>
                  <a:cubicBezTo>
                    <a:pt x="0" y="7744"/>
                    <a:pt x="0" y="7965"/>
                    <a:pt x="126" y="8091"/>
                  </a:cubicBezTo>
                  <a:lnTo>
                    <a:pt x="2867" y="10926"/>
                  </a:lnTo>
                  <a:cubicBezTo>
                    <a:pt x="2930" y="10989"/>
                    <a:pt x="3017" y="11021"/>
                    <a:pt x="3104" y="11021"/>
                  </a:cubicBezTo>
                  <a:cubicBezTo>
                    <a:pt x="3190" y="11021"/>
                    <a:pt x="3277" y="10989"/>
                    <a:pt x="3340" y="10926"/>
                  </a:cubicBezTo>
                  <a:lnTo>
                    <a:pt x="4317" y="9949"/>
                  </a:lnTo>
                  <a:cubicBezTo>
                    <a:pt x="4537" y="9729"/>
                    <a:pt x="4758" y="9634"/>
                    <a:pt x="5041" y="9634"/>
                  </a:cubicBezTo>
                  <a:lnTo>
                    <a:pt x="6963" y="9634"/>
                  </a:lnTo>
                  <a:cubicBezTo>
                    <a:pt x="6900" y="9477"/>
                    <a:pt x="6837" y="9288"/>
                    <a:pt x="6837" y="9099"/>
                  </a:cubicBezTo>
                  <a:cubicBezTo>
                    <a:pt x="6837" y="9036"/>
                    <a:pt x="6837" y="8973"/>
                    <a:pt x="6900" y="8910"/>
                  </a:cubicBezTo>
                  <a:cubicBezTo>
                    <a:pt x="6774" y="8910"/>
                    <a:pt x="6648" y="8941"/>
                    <a:pt x="6522" y="8941"/>
                  </a:cubicBezTo>
                  <a:cubicBezTo>
                    <a:pt x="4096" y="8941"/>
                    <a:pt x="2080" y="6925"/>
                    <a:pt x="2080" y="4499"/>
                  </a:cubicBezTo>
                  <a:cubicBezTo>
                    <a:pt x="2080" y="2892"/>
                    <a:pt x="2962" y="1475"/>
                    <a:pt x="4254" y="687"/>
                  </a:cubicBezTo>
                  <a:cubicBezTo>
                    <a:pt x="4254" y="592"/>
                    <a:pt x="4222" y="529"/>
                    <a:pt x="4222" y="498"/>
                  </a:cubicBezTo>
                  <a:lnTo>
                    <a:pt x="4128" y="246"/>
                  </a:lnTo>
                  <a:cubicBezTo>
                    <a:pt x="4096" y="120"/>
                    <a:pt x="4002" y="57"/>
                    <a:pt x="3907" y="25"/>
                  </a:cubicBezTo>
                  <a:cubicBezTo>
                    <a:pt x="3872" y="8"/>
                    <a:pt x="3837" y="0"/>
                    <a:pt x="380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045" name="Google Shape;10045;p84"/>
          <p:cNvGrpSpPr/>
          <p:nvPr/>
        </p:nvGrpSpPr>
        <p:grpSpPr>
          <a:xfrm>
            <a:off x="4705420" y="4471910"/>
            <a:ext cx="472781" cy="470677"/>
            <a:chOff x="-30735200" y="3552550"/>
            <a:chExt cx="292225" cy="290925"/>
          </a:xfrm>
        </p:grpSpPr>
        <p:sp>
          <p:nvSpPr>
            <p:cNvPr id="10046" name="Google Shape;10046;p84"/>
            <p:cNvSpPr/>
            <p:nvPr/>
          </p:nvSpPr>
          <p:spPr>
            <a:xfrm>
              <a:off x="-30613900" y="3655750"/>
              <a:ext cx="170925" cy="187725"/>
            </a:xfrm>
            <a:custGeom>
              <a:avLst/>
              <a:gdLst/>
              <a:ahLst/>
              <a:cxnLst/>
              <a:rect l="l" t="t" r="r" b="b"/>
              <a:pathLst>
                <a:path w="6837" h="7509" extrusionOk="0">
                  <a:moveTo>
                    <a:pt x="5120" y="2079"/>
                  </a:moveTo>
                  <a:cubicBezTo>
                    <a:pt x="5206" y="2079"/>
                    <a:pt x="5293" y="2111"/>
                    <a:pt x="5356" y="2174"/>
                  </a:cubicBezTo>
                  <a:cubicBezTo>
                    <a:pt x="5451" y="2268"/>
                    <a:pt x="5451" y="2458"/>
                    <a:pt x="5356" y="2647"/>
                  </a:cubicBezTo>
                  <a:lnTo>
                    <a:pt x="3308" y="4694"/>
                  </a:lnTo>
                  <a:cubicBezTo>
                    <a:pt x="3214" y="4757"/>
                    <a:pt x="3151" y="4789"/>
                    <a:pt x="3056" y="4789"/>
                  </a:cubicBezTo>
                  <a:cubicBezTo>
                    <a:pt x="2993" y="4789"/>
                    <a:pt x="2899" y="4757"/>
                    <a:pt x="2836" y="4694"/>
                  </a:cubicBezTo>
                  <a:lnTo>
                    <a:pt x="2174" y="4001"/>
                  </a:lnTo>
                  <a:cubicBezTo>
                    <a:pt x="2048" y="3907"/>
                    <a:pt x="2048" y="3655"/>
                    <a:pt x="2174" y="3529"/>
                  </a:cubicBezTo>
                  <a:cubicBezTo>
                    <a:pt x="2221" y="3481"/>
                    <a:pt x="2308" y="3458"/>
                    <a:pt x="2399" y="3458"/>
                  </a:cubicBezTo>
                  <a:cubicBezTo>
                    <a:pt x="2489" y="3458"/>
                    <a:pt x="2584" y="3481"/>
                    <a:pt x="2647" y="3529"/>
                  </a:cubicBezTo>
                  <a:lnTo>
                    <a:pt x="3056" y="3970"/>
                  </a:lnTo>
                  <a:lnTo>
                    <a:pt x="4883" y="2174"/>
                  </a:lnTo>
                  <a:cubicBezTo>
                    <a:pt x="4946" y="2111"/>
                    <a:pt x="5033" y="2079"/>
                    <a:pt x="5120" y="2079"/>
                  </a:cubicBezTo>
                  <a:close/>
                  <a:moveTo>
                    <a:pt x="1701" y="0"/>
                  </a:moveTo>
                  <a:cubicBezTo>
                    <a:pt x="725" y="0"/>
                    <a:pt x="0" y="756"/>
                    <a:pt x="0" y="1701"/>
                  </a:cubicBezTo>
                  <a:lnTo>
                    <a:pt x="0" y="4411"/>
                  </a:lnTo>
                  <a:cubicBezTo>
                    <a:pt x="0" y="5356"/>
                    <a:pt x="725" y="6112"/>
                    <a:pt x="1701" y="6112"/>
                  </a:cubicBezTo>
                  <a:lnTo>
                    <a:pt x="2048" y="6112"/>
                  </a:lnTo>
                  <a:lnTo>
                    <a:pt x="2048" y="7152"/>
                  </a:lnTo>
                  <a:cubicBezTo>
                    <a:pt x="2048" y="7309"/>
                    <a:pt x="2111" y="7435"/>
                    <a:pt x="2237" y="7467"/>
                  </a:cubicBezTo>
                  <a:cubicBezTo>
                    <a:pt x="2289" y="7493"/>
                    <a:pt x="2347" y="7508"/>
                    <a:pt x="2401" y="7508"/>
                  </a:cubicBezTo>
                  <a:cubicBezTo>
                    <a:pt x="2477" y="7508"/>
                    <a:pt x="2547" y="7478"/>
                    <a:pt x="2584" y="7404"/>
                  </a:cubicBezTo>
                  <a:lnTo>
                    <a:pt x="3844" y="6112"/>
                  </a:lnTo>
                  <a:lnTo>
                    <a:pt x="5073" y="6112"/>
                  </a:lnTo>
                  <a:cubicBezTo>
                    <a:pt x="6018" y="6112"/>
                    <a:pt x="6805" y="5356"/>
                    <a:pt x="6805" y="4411"/>
                  </a:cubicBezTo>
                  <a:lnTo>
                    <a:pt x="6805" y="1701"/>
                  </a:lnTo>
                  <a:cubicBezTo>
                    <a:pt x="6837" y="756"/>
                    <a:pt x="6049" y="0"/>
                    <a:pt x="510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47" name="Google Shape;10047;p84"/>
            <p:cNvSpPr/>
            <p:nvPr/>
          </p:nvSpPr>
          <p:spPr>
            <a:xfrm>
              <a:off x="-30735200" y="3552550"/>
              <a:ext cx="188275" cy="205075"/>
            </a:xfrm>
            <a:custGeom>
              <a:avLst/>
              <a:gdLst/>
              <a:ahLst/>
              <a:cxnLst/>
              <a:rect l="l" t="t" r="r" b="b"/>
              <a:pathLst>
                <a:path w="7531" h="8203" extrusionOk="0">
                  <a:moveTo>
                    <a:pt x="3781" y="1356"/>
                  </a:moveTo>
                  <a:cubicBezTo>
                    <a:pt x="4317" y="1356"/>
                    <a:pt x="4789" y="1828"/>
                    <a:pt x="4789" y="2395"/>
                  </a:cubicBezTo>
                  <a:cubicBezTo>
                    <a:pt x="4789" y="2710"/>
                    <a:pt x="4632" y="3025"/>
                    <a:pt x="4411" y="3214"/>
                  </a:cubicBezTo>
                  <a:cubicBezTo>
                    <a:pt x="4254" y="3341"/>
                    <a:pt x="4128" y="3530"/>
                    <a:pt x="4128" y="3782"/>
                  </a:cubicBezTo>
                  <a:cubicBezTo>
                    <a:pt x="4128" y="3971"/>
                    <a:pt x="3970" y="4128"/>
                    <a:pt x="3781" y="4128"/>
                  </a:cubicBezTo>
                  <a:cubicBezTo>
                    <a:pt x="3592" y="4128"/>
                    <a:pt x="3434" y="3971"/>
                    <a:pt x="3434" y="3782"/>
                  </a:cubicBezTo>
                  <a:cubicBezTo>
                    <a:pt x="3434" y="3341"/>
                    <a:pt x="3624" y="2931"/>
                    <a:pt x="3970" y="2679"/>
                  </a:cubicBezTo>
                  <a:cubicBezTo>
                    <a:pt x="4065" y="2584"/>
                    <a:pt x="4096" y="2521"/>
                    <a:pt x="4096" y="2395"/>
                  </a:cubicBezTo>
                  <a:cubicBezTo>
                    <a:pt x="4096" y="2206"/>
                    <a:pt x="3939" y="2049"/>
                    <a:pt x="3750" y="2049"/>
                  </a:cubicBezTo>
                  <a:cubicBezTo>
                    <a:pt x="3529" y="2049"/>
                    <a:pt x="3371" y="2206"/>
                    <a:pt x="3371" y="2395"/>
                  </a:cubicBezTo>
                  <a:cubicBezTo>
                    <a:pt x="3371" y="2584"/>
                    <a:pt x="3214" y="2742"/>
                    <a:pt x="3025" y="2742"/>
                  </a:cubicBezTo>
                  <a:cubicBezTo>
                    <a:pt x="2836" y="2742"/>
                    <a:pt x="2678" y="2584"/>
                    <a:pt x="2678" y="2395"/>
                  </a:cubicBezTo>
                  <a:cubicBezTo>
                    <a:pt x="2741" y="1828"/>
                    <a:pt x="3214" y="1356"/>
                    <a:pt x="3781" y="1356"/>
                  </a:cubicBezTo>
                  <a:close/>
                  <a:moveTo>
                    <a:pt x="3781" y="4758"/>
                  </a:moveTo>
                  <a:cubicBezTo>
                    <a:pt x="3970" y="4758"/>
                    <a:pt x="4128" y="4916"/>
                    <a:pt x="4128" y="5105"/>
                  </a:cubicBezTo>
                  <a:cubicBezTo>
                    <a:pt x="4128" y="5294"/>
                    <a:pt x="3970" y="5451"/>
                    <a:pt x="3781" y="5451"/>
                  </a:cubicBezTo>
                  <a:cubicBezTo>
                    <a:pt x="3592" y="5451"/>
                    <a:pt x="3434" y="5294"/>
                    <a:pt x="3434" y="5105"/>
                  </a:cubicBezTo>
                  <a:cubicBezTo>
                    <a:pt x="3434" y="4916"/>
                    <a:pt x="3592" y="4758"/>
                    <a:pt x="3781" y="4758"/>
                  </a:cubicBezTo>
                  <a:close/>
                  <a:moveTo>
                    <a:pt x="1733" y="1"/>
                  </a:moveTo>
                  <a:cubicBezTo>
                    <a:pt x="788" y="1"/>
                    <a:pt x="0" y="789"/>
                    <a:pt x="0" y="1734"/>
                  </a:cubicBezTo>
                  <a:lnTo>
                    <a:pt x="0" y="5136"/>
                  </a:lnTo>
                  <a:cubicBezTo>
                    <a:pt x="0" y="5987"/>
                    <a:pt x="631" y="6649"/>
                    <a:pt x="1418" y="6806"/>
                  </a:cubicBezTo>
                  <a:lnTo>
                    <a:pt x="1418" y="7846"/>
                  </a:lnTo>
                  <a:cubicBezTo>
                    <a:pt x="1418" y="8003"/>
                    <a:pt x="1481" y="8129"/>
                    <a:pt x="1607" y="8161"/>
                  </a:cubicBezTo>
                  <a:cubicBezTo>
                    <a:pt x="1659" y="8187"/>
                    <a:pt x="1717" y="8202"/>
                    <a:pt x="1771" y="8202"/>
                  </a:cubicBezTo>
                  <a:cubicBezTo>
                    <a:pt x="1848" y="8202"/>
                    <a:pt x="1917" y="8172"/>
                    <a:pt x="1954" y="8098"/>
                  </a:cubicBezTo>
                  <a:lnTo>
                    <a:pt x="3214" y="6838"/>
                  </a:lnTo>
                  <a:lnTo>
                    <a:pt x="4096" y="6838"/>
                  </a:lnTo>
                  <a:lnTo>
                    <a:pt x="4096" y="5798"/>
                  </a:lnTo>
                  <a:cubicBezTo>
                    <a:pt x="4096" y="4475"/>
                    <a:pt x="5167" y="3404"/>
                    <a:pt x="6490" y="3404"/>
                  </a:cubicBezTo>
                  <a:lnTo>
                    <a:pt x="7530" y="3404"/>
                  </a:lnTo>
                  <a:lnTo>
                    <a:pt x="7530" y="1734"/>
                  </a:lnTo>
                  <a:cubicBezTo>
                    <a:pt x="7530" y="789"/>
                    <a:pt x="6774" y="1"/>
                    <a:pt x="582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048" name="Google Shape;10048;p84"/>
          <p:cNvGrpSpPr/>
          <p:nvPr/>
        </p:nvGrpSpPr>
        <p:grpSpPr>
          <a:xfrm>
            <a:off x="4705420" y="5091406"/>
            <a:ext cx="472781" cy="471527"/>
            <a:chOff x="-30735200" y="3910925"/>
            <a:chExt cx="292225" cy="291450"/>
          </a:xfrm>
        </p:grpSpPr>
        <p:sp>
          <p:nvSpPr>
            <p:cNvPr id="10049" name="Google Shape;10049;p84"/>
            <p:cNvSpPr/>
            <p:nvPr/>
          </p:nvSpPr>
          <p:spPr>
            <a:xfrm>
              <a:off x="-30683225" y="3962900"/>
              <a:ext cx="188275" cy="186700"/>
            </a:xfrm>
            <a:custGeom>
              <a:avLst/>
              <a:gdLst/>
              <a:ahLst/>
              <a:cxnLst/>
              <a:rect l="l" t="t" r="r" b="b"/>
              <a:pathLst>
                <a:path w="7531" h="7468" extrusionOk="0">
                  <a:moveTo>
                    <a:pt x="3750" y="663"/>
                  </a:moveTo>
                  <a:cubicBezTo>
                    <a:pt x="3939" y="663"/>
                    <a:pt x="4096" y="820"/>
                    <a:pt x="4096" y="1009"/>
                  </a:cubicBezTo>
                  <a:lnTo>
                    <a:pt x="4096" y="3624"/>
                  </a:lnTo>
                  <a:lnTo>
                    <a:pt x="5357" y="4884"/>
                  </a:lnTo>
                  <a:cubicBezTo>
                    <a:pt x="5514" y="5042"/>
                    <a:pt x="5514" y="5231"/>
                    <a:pt x="5357" y="5357"/>
                  </a:cubicBezTo>
                  <a:cubicBezTo>
                    <a:pt x="5294" y="5420"/>
                    <a:pt x="5207" y="5451"/>
                    <a:pt x="5120" y="5451"/>
                  </a:cubicBezTo>
                  <a:cubicBezTo>
                    <a:pt x="5034" y="5451"/>
                    <a:pt x="4947" y="5420"/>
                    <a:pt x="4884" y="5357"/>
                  </a:cubicBezTo>
                  <a:lnTo>
                    <a:pt x="3498" y="3971"/>
                  </a:lnTo>
                  <a:cubicBezTo>
                    <a:pt x="3435" y="3908"/>
                    <a:pt x="3403" y="3813"/>
                    <a:pt x="3403" y="3719"/>
                  </a:cubicBezTo>
                  <a:lnTo>
                    <a:pt x="3403" y="1009"/>
                  </a:lnTo>
                  <a:cubicBezTo>
                    <a:pt x="3403" y="820"/>
                    <a:pt x="3561" y="663"/>
                    <a:pt x="3750" y="663"/>
                  </a:cubicBezTo>
                  <a:close/>
                  <a:moveTo>
                    <a:pt x="3750" y="1"/>
                  </a:moveTo>
                  <a:cubicBezTo>
                    <a:pt x="1671" y="1"/>
                    <a:pt x="1" y="1702"/>
                    <a:pt x="1" y="3750"/>
                  </a:cubicBezTo>
                  <a:cubicBezTo>
                    <a:pt x="1" y="5829"/>
                    <a:pt x="1702" y="7468"/>
                    <a:pt x="3750" y="7468"/>
                  </a:cubicBezTo>
                  <a:cubicBezTo>
                    <a:pt x="5798" y="7468"/>
                    <a:pt x="7499" y="5798"/>
                    <a:pt x="7499" y="3750"/>
                  </a:cubicBezTo>
                  <a:cubicBezTo>
                    <a:pt x="7530" y="1702"/>
                    <a:pt x="5829" y="1"/>
                    <a:pt x="375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50" name="Google Shape;10050;p84"/>
            <p:cNvSpPr/>
            <p:nvPr/>
          </p:nvSpPr>
          <p:spPr>
            <a:xfrm>
              <a:off x="-30735200" y="3910925"/>
              <a:ext cx="292225" cy="291450"/>
            </a:xfrm>
            <a:custGeom>
              <a:avLst/>
              <a:gdLst/>
              <a:ahLst/>
              <a:cxnLst/>
              <a:rect l="l" t="t" r="r" b="b"/>
              <a:pathLst>
                <a:path w="11689" h="11658" extrusionOk="0">
                  <a:moveTo>
                    <a:pt x="5829" y="1355"/>
                  </a:moveTo>
                  <a:cubicBezTo>
                    <a:pt x="8286" y="1355"/>
                    <a:pt x="10271" y="3372"/>
                    <a:pt x="10271" y="5829"/>
                  </a:cubicBezTo>
                  <a:cubicBezTo>
                    <a:pt x="10271" y="8286"/>
                    <a:pt x="8318" y="10271"/>
                    <a:pt x="5829" y="10271"/>
                  </a:cubicBezTo>
                  <a:cubicBezTo>
                    <a:pt x="3403" y="10271"/>
                    <a:pt x="1387" y="8255"/>
                    <a:pt x="1387" y="5829"/>
                  </a:cubicBezTo>
                  <a:cubicBezTo>
                    <a:pt x="1387" y="3372"/>
                    <a:pt x="3371" y="1355"/>
                    <a:pt x="5829" y="1355"/>
                  </a:cubicBezTo>
                  <a:close/>
                  <a:moveTo>
                    <a:pt x="5829" y="1"/>
                  </a:moveTo>
                  <a:cubicBezTo>
                    <a:pt x="2647" y="1"/>
                    <a:pt x="0" y="2616"/>
                    <a:pt x="0" y="5829"/>
                  </a:cubicBezTo>
                  <a:cubicBezTo>
                    <a:pt x="0" y="9011"/>
                    <a:pt x="2647" y="11657"/>
                    <a:pt x="5829" y="11657"/>
                  </a:cubicBezTo>
                  <a:cubicBezTo>
                    <a:pt x="9011" y="11657"/>
                    <a:pt x="11657" y="9011"/>
                    <a:pt x="11657" y="5829"/>
                  </a:cubicBezTo>
                  <a:cubicBezTo>
                    <a:pt x="11689" y="2616"/>
                    <a:pt x="9042" y="1"/>
                    <a:pt x="582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10051" name="Google Shape;10051;p84"/>
          <p:cNvSpPr/>
          <p:nvPr/>
        </p:nvSpPr>
        <p:spPr>
          <a:xfrm>
            <a:off x="3509574" y="5700857"/>
            <a:ext cx="472781" cy="471527"/>
          </a:xfrm>
          <a:custGeom>
            <a:avLst/>
            <a:gdLst/>
            <a:ahLst/>
            <a:cxnLst/>
            <a:rect l="l" t="t" r="r" b="b"/>
            <a:pathLst>
              <a:path w="11689" h="11658" extrusionOk="0">
                <a:moveTo>
                  <a:pt x="5829" y="2458"/>
                </a:moveTo>
                <a:cubicBezTo>
                  <a:pt x="6207" y="2458"/>
                  <a:pt x="6491" y="2773"/>
                  <a:pt x="6491" y="3120"/>
                </a:cubicBezTo>
                <a:cubicBezTo>
                  <a:pt x="6522" y="3466"/>
                  <a:pt x="6207" y="3781"/>
                  <a:pt x="5829" y="3781"/>
                </a:cubicBezTo>
                <a:cubicBezTo>
                  <a:pt x="5419" y="3781"/>
                  <a:pt x="5136" y="3466"/>
                  <a:pt x="5136" y="3120"/>
                </a:cubicBezTo>
                <a:cubicBezTo>
                  <a:pt x="5136" y="2742"/>
                  <a:pt x="5482" y="2458"/>
                  <a:pt x="5829" y="2458"/>
                </a:cubicBezTo>
                <a:close/>
                <a:moveTo>
                  <a:pt x="5860" y="4474"/>
                </a:moveTo>
                <a:cubicBezTo>
                  <a:pt x="6238" y="4474"/>
                  <a:pt x="6522" y="4789"/>
                  <a:pt x="6522" y="5136"/>
                </a:cubicBezTo>
                <a:lnTo>
                  <a:pt x="6522" y="8570"/>
                </a:lnTo>
                <a:cubicBezTo>
                  <a:pt x="6522" y="8948"/>
                  <a:pt x="6207" y="9232"/>
                  <a:pt x="5860" y="9232"/>
                </a:cubicBezTo>
                <a:cubicBezTo>
                  <a:pt x="5451" y="9232"/>
                  <a:pt x="5199" y="8917"/>
                  <a:pt x="5199" y="8570"/>
                </a:cubicBezTo>
                <a:lnTo>
                  <a:pt x="5199" y="5136"/>
                </a:lnTo>
                <a:cubicBezTo>
                  <a:pt x="5199" y="4726"/>
                  <a:pt x="5514" y="4474"/>
                  <a:pt x="5860" y="4474"/>
                </a:cubicBezTo>
                <a:close/>
                <a:moveTo>
                  <a:pt x="5829" y="1"/>
                </a:moveTo>
                <a:cubicBezTo>
                  <a:pt x="2615" y="1"/>
                  <a:pt x="0" y="2647"/>
                  <a:pt x="0" y="5829"/>
                </a:cubicBezTo>
                <a:cubicBezTo>
                  <a:pt x="0" y="9043"/>
                  <a:pt x="2615" y="11657"/>
                  <a:pt x="5829" y="11657"/>
                </a:cubicBezTo>
                <a:cubicBezTo>
                  <a:pt x="9011" y="11657"/>
                  <a:pt x="11657" y="9043"/>
                  <a:pt x="11657" y="5829"/>
                </a:cubicBezTo>
                <a:cubicBezTo>
                  <a:pt x="11689" y="2647"/>
                  <a:pt x="9042" y="1"/>
                  <a:pt x="582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10052" name="Google Shape;10052;p84"/>
          <p:cNvGrpSpPr/>
          <p:nvPr/>
        </p:nvGrpSpPr>
        <p:grpSpPr>
          <a:xfrm>
            <a:off x="6510547" y="2041895"/>
            <a:ext cx="478628" cy="478965"/>
            <a:chOff x="-57956275" y="3197925"/>
            <a:chExt cx="319000" cy="319225"/>
          </a:xfrm>
        </p:grpSpPr>
        <p:sp>
          <p:nvSpPr>
            <p:cNvPr id="10053" name="Google Shape;10053;p84"/>
            <p:cNvSpPr/>
            <p:nvPr/>
          </p:nvSpPr>
          <p:spPr>
            <a:xfrm>
              <a:off x="-57940525" y="3353300"/>
              <a:ext cx="18150" cy="65400"/>
            </a:xfrm>
            <a:custGeom>
              <a:avLst/>
              <a:gdLst/>
              <a:ahLst/>
              <a:cxnLst/>
              <a:rect l="l" t="t" r="r" b="b"/>
              <a:pathLst>
                <a:path w="726" h="2616" extrusionOk="0">
                  <a:moveTo>
                    <a:pt x="725" y="0"/>
                  </a:moveTo>
                  <a:cubicBezTo>
                    <a:pt x="316" y="284"/>
                    <a:pt x="1" y="756"/>
                    <a:pt x="1" y="1292"/>
                  </a:cubicBezTo>
                  <a:cubicBezTo>
                    <a:pt x="1" y="1859"/>
                    <a:pt x="316" y="2332"/>
                    <a:pt x="725" y="2615"/>
                  </a:cubicBezTo>
                  <a:lnTo>
                    <a:pt x="725" y="2395"/>
                  </a:lnTo>
                  <a:lnTo>
                    <a:pt x="72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54" name="Google Shape;10054;p84"/>
            <p:cNvSpPr/>
            <p:nvPr/>
          </p:nvSpPr>
          <p:spPr>
            <a:xfrm>
              <a:off x="-57679825" y="3353300"/>
              <a:ext cx="18925" cy="65400"/>
            </a:xfrm>
            <a:custGeom>
              <a:avLst/>
              <a:gdLst/>
              <a:ahLst/>
              <a:cxnLst/>
              <a:rect l="l" t="t" r="r" b="b"/>
              <a:pathLst>
                <a:path w="757" h="2616" extrusionOk="0">
                  <a:moveTo>
                    <a:pt x="1" y="0"/>
                  </a:moveTo>
                  <a:lnTo>
                    <a:pt x="1" y="2395"/>
                  </a:lnTo>
                  <a:lnTo>
                    <a:pt x="1" y="2615"/>
                  </a:lnTo>
                  <a:cubicBezTo>
                    <a:pt x="442" y="2332"/>
                    <a:pt x="757" y="1859"/>
                    <a:pt x="757" y="1292"/>
                  </a:cubicBezTo>
                  <a:cubicBezTo>
                    <a:pt x="757" y="756"/>
                    <a:pt x="442" y="284"/>
                    <a:pt x="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55" name="Google Shape;10055;p84"/>
            <p:cNvSpPr/>
            <p:nvPr/>
          </p:nvSpPr>
          <p:spPr>
            <a:xfrm>
              <a:off x="-57956275" y="3255625"/>
              <a:ext cx="319000" cy="55175"/>
            </a:xfrm>
            <a:custGeom>
              <a:avLst/>
              <a:gdLst/>
              <a:ahLst/>
              <a:cxnLst/>
              <a:rect l="l" t="t" r="r" b="b"/>
              <a:pathLst>
                <a:path w="12760" h="2207" extrusionOk="0">
                  <a:moveTo>
                    <a:pt x="442" y="1"/>
                  </a:moveTo>
                  <a:cubicBezTo>
                    <a:pt x="190" y="1"/>
                    <a:pt x="1" y="253"/>
                    <a:pt x="64" y="442"/>
                  </a:cubicBezTo>
                  <a:cubicBezTo>
                    <a:pt x="284" y="1481"/>
                    <a:pt x="1261" y="2206"/>
                    <a:pt x="2332" y="2206"/>
                  </a:cubicBezTo>
                  <a:lnTo>
                    <a:pt x="10523" y="2206"/>
                  </a:lnTo>
                  <a:cubicBezTo>
                    <a:pt x="11563" y="2206"/>
                    <a:pt x="12571" y="1418"/>
                    <a:pt x="12760" y="442"/>
                  </a:cubicBezTo>
                  <a:cubicBezTo>
                    <a:pt x="12603" y="221"/>
                    <a:pt x="12445" y="1"/>
                    <a:pt x="12193" y="1"/>
                  </a:cubicBezTo>
                  <a:lnTo>
                    <a:pt x="10303" y="1"/>
                  </a:lnTo>
                  <a:lnTo>
                    <a:pt x="10303" y="757"/>
                  </a:lnTo>
                  <a:cubicBezTo>
                    <a:pt x="10303" y="946"/>
                    <a:pt x="10145" y="1103"/>
                    <a:pt x="9956" y="1103"/>
                  </a:cubicBezTo>
                  <a:cubicBezTo>
                    <a:pt x="9767" y="1103"/>
                    <a:pt x="9610" y="946"/>
                    <a:pt x="9610" y="757"/>
                  </a:cubicBezTo>
                  <a:lnTo>
                    <a:pt x="9610" y="1"/>
                  </a:lnTo>
                  <a:lnTo>
                    <a:pt x="8853" y="1"/>
                  </a:lnTo>
                  <a:lnTo>
                    <a:pt x="8853" y="757"/>
                  </a:lnTo>
                  <a:cubicBezTo>
                    <a:pt x="8853" y="946"/>
                    <a:pt x="8696" y="1103"/>
                    <a:pt x="8507" y="1103"/>
                  </a:cubicBezTo>
                  <a:cubicBezTo>
                    <a:pt x="8318" y="1103"/>
                    <a:pt x="8160" y="946"/>
                    <a:pt x="8160" y="757"/>
                  </a:cubicBezTo>
                  <a:lnTo>
                    <a:pt x="8160" y="1"/>
                  </a:lnTo>
                  <a:lnTo>
                    <a:pt x="7404" y="1"/>
                  </a:lnTo>
                  <a:lnTo>
                    <a:pt x="7404" y="757"/>
                  </a:lnTo>
                  <a:cubicBezTo>
                    <a:pt x="7404" y="946"/>
                    <a:pt x="7247" y="1103"/>
                    <a:pt x="7058" y="1103"/>
                  </a:cubicBezTo>
                  <a:cubicBezTo>
                    <a:pt x="6837" y="1103"/>
                    <a:pt x="6680" y="946"/>
                    <a:pt x="6680" y="757"/>
                  </a:cubicBezTo>
                  <a:lnTo>
                    <a:pt x="6680" y="1"/>
                  </a:lnTo>
                  <a:lnTo>
                    <a:pt x="5955" y="1"/>
                  </a:lnTo>
                  <a:lnTo>
                    <a:pt x="5955" y="757"/>
                  </a:lnTo>
                  <a:cubicBezTo>
                    <a:pt x="5955" y="946"/>
                    <a:pt x="5797" y="1103"/>
                    <a:pt x="5577" y="1103"/>
                  </a:cubicBezTo>
                  <a:cubicBezTo>
                    <a:pt x="5388" y="1103"/>
                    <a:pt x="5230" y="946"/>
                    <a:pt x="5230" y="757"/>
                  </a:cubicBezTo>
                  <a:lnTo>
                    <a:pt x="5230" y="1"/>
                  </a:lnTo>
                  <a:lnTo>
                    <a:pt x="4474" y="1"/>
                  </a:lnTo>
                  <a:lnTo>
                    <a:pt x="4474" y="757"/>
                  </a:lnTo>
                  <a:cubicBezTo>
                    <a:pt x="4474" y="946"/>
                    <a:pt x="4317" y="1103"/>
                    <a:pt x="4128" y="1103"/>
                  </a:cubicBezTo>
                  <a:cubicBezTo>
                    <a:pt x="3939" y="1103"/>
                    <a:pt x="3781" y="946"/>
                    <a:pt x="3781" y="757"/>
                  </a:cubicBezTo>
                  <a:lnTo>
                    <a:pt x="3781" y="1"/>
                  </a:lnTo>
                  <a:lnTo>
                    <a:pt x="3025" y="1"/>
                  </a:lnTo>
                  <a:lnTo>
                    <a:pt x="3025" y="757"/>
                  </a:lnTo>
                  <a:cubicBezTo>
                    <a:pt x="3025" y="946"/>
                    <a:pt x="2867" y="1103"/>
                    <a:pt x="2678" y="1103"/>
                  </a:cubicBezTo>
                  <a:cubicBezTo>
                    <a:pt x="2489" y="1103"/>
                    <a:pt x="2332" y="946"/>
                    <a:pt x="2332" y="757"/>
                  </a:cubicBezTo>
                  <a:lnTo>
                    <a:pt x="233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56" name="Google Shape;10056;p84"/>
            <p:cNvSpPr/>
            <p:nvPr/>
          </p:nvSpPr>
          <p:spPr>
            <a:xfrm>
              <a:off x="-57868050" y="3494275"/>
              <a:ext cx="18900" cy="22875"/>
            </a:xfrm>
            <a:custGeom>
              <a:avLst/>
              <a:gdLst/>
              <a:ahLst/>
              <a:cxnLst/>
              <a:rect l="l" t="t" r="r" b="b"/>
              <a:pathLst>
                <a:path w="756" h="915" extrusionOk="0">
                  <a:moveTo>
                    <a:pt x="0" y="1"/>
                  </a:moveTo>
                  <a:lnTo>
                    <a:pt x="0" y="536"/>
                  </a:lnTo>
                  <a:lnTo>
                    <a:pt x="32" y="536"/>
                  </a:lnTo>
                  <a:cubicBezTo>
                    <a:pt x="32" y="757"/>
                    <a:pt x="189" y="914"/>
                    <a:pt x="410" y="914"/>
                  </a:cubicBezTo>
                  <a:cubicBezTo>
                    <a:pt x="599" y="914"/>
                    <a:pt x="756" y="757"/>
                    <a:pt x="756" y="536"/>
                  </a:cubicBezTo>
                  <a:lnTo>
                    <a:pt x="756" y="473"/>
                  </a:lnTo>
                  <a:cubicBezTo>
                    <a:pt x="473" y="347"/>
                    <a:pt x="252" y="158"/>
                    <a:pt x="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57" name="Google Shape;10057;p84"/>
            <p:cNvSpPr/>
            <p:nvPr/>
          </p:nvSpPr>
          <p:spPr>
            <a:xfrm>
              <a:off x="-57755425" y="3494275"/>
              <a:ext cx="18125" cy="22875"/>
            </a:xfrm>
            <a:custGeom>
              <a:avLst/>
              <a:gdLst/>
              <a:ahLst/>
              <a:cxnLst/>
              <a:rect l="l" t="t" r="r" b="b"/>
              <a:pathLst>
                <a:path w="725" h="915" extrusionOk="0">
                  <a:moveTo>
                    <a:pt x="725" y="1"/>
                  </a:moveTo>
                  <a:cubicBezTo>
                    <a:pt x="504" y="190"/>
                    <a:pt x="252" y="347"/>
                    <a:pt x="0" y="473"/>
                  </a:cubicBezTo>
                  <a:lnTo>
                    <a:pt x="0" y="536"/>
                  </a:lnTo>
                  <a:lnTo>
                    <a:pt x="32" y="536"/>
                  </a:lnTo>
                  <a:cubicBezTo>
                    <a:pt x="32" y="757"/>
                    <a:pt x="189" y="914"/>
                    <a:pt x="378" y="914"/>
                  </a:cubicBezTo>
                  <a:cubicBezTo>
                    <a:pt x="567" y="914"/>
                    <a:pt x="725" y="757"/>
                    <a:pt x="725" y="536"/>
                  </a:cubicBezTo>
                  <a:lnTo>
                    <a:pt x="725"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58" name="Google Shape;10058;p84"/>
            <p:cNvSpPr/>
            <p:nvPr/>
          </p:nvSpPr>
          <p:spPr>
            <a:xfrm>
              <a:off x="-57903500" y="3329675"/>
              <a:ext cx="204800" cy="187475"/>
            </a:xfrm>
            <a:custGeom>
              <a:avLst/>
              <a:gdLst/>
              <a:ahLst/>
              <a:cxnLst/>
              <a:rect l="l" t="t" r="r" b="b"/>
              <a:pathLst>
                <a:path w="8192" h="7499" extrusionOk="0">
                  <a:moveTo>
                    <a:pt x="2615" y="756"/>
                  </a:moveTo>
                  <a:cubicBezTo>
                    <a:pt x="2804" y="756"/>
                    <a:pt x="2962" y="914"/>
                    <a:pt x="2962" y="1103"/>
                  </a:cubicBezTo>
                  <a:cubicBezTo>
                    <a:pt x="2962" y="1292"/>
                    <a:pt x="2804" y="1449"/>
                    <a:pt x="2615" y="1449"/>
                  </a:cubicBezTo>
                  <a:cubicBezTo>
                    <a:pt x="2395" y="1449"/>
                    <a:pt x="2269" y="1292"/>
                    <a:pt x="2269" y="1103"/>
                  </a:cubicBezTo>
                  <a:cubicBezTo>
                    <a:pt x="2206" y="945"/>
                    <a:pt x="2395" y="756"/>
                    <a:pt x="2615" y="756"/>
                  </a:cubicBezTo>
                  <a:close/>
                  <a:moveTo>
                    <a:pt x="5608" y="756"/>
                  </a:moveTo>
                  <a:cubicBezTo>
                    <a:pt x="5797" y="756"/>
                    <a:pt x="5955" y="914"/>
                    <a:pt x="5955" y="1103"/>
                  </a:cubicBezTo>
                  <a:cubicBezTo>
                    <a:pt x="5955" y="1292"/>
                    <a:pt x="5797" y="1449"/>
                    <a:pt x="5608" y="1449"/>
                  </a:cubicBezTo>
                  <a:cubicBezTo>
                    <a:pt x="5388" y="1449"/>
                    <a:pt x="5230" y="1292"/>
                    <a:pt x="5230" y="1103"/>
                  </a:cubicBezTo>
                  <a:cubicBezTo>
                    <a:pt x="5199" y="945"/>
                    <a:pt x="5356" y="756"/>
                    <a:pt x="5608" y="756"/>
                  </a:cubicBezTo>
                  <a:close/>
                  <a:moveTo>
                    <a:pt x="5159" y="4072"/>
                  </a:moveTo>
                  <a:cubicBezTo>
                    <a:pt x="5254" y="4072"/>
                    <a:pt x="5340" y="4112"/>
                    <a:pt x="5388" y="4190"/>
                  </a:cubicBezTo>
                  <a:cubicBezTo>
                    <a:pt x="5545" y="4348"/>
                    <a:pt x="5545" y="4568"/>
                    <a:pt x="5388" y="4694"/>
                  </a:cubicBezTo>
                  <a:cubicBezTo>
                    <a:pt x="5041" y="5041"/>
                    <a:pt x="4569" y="5230"/>
                    <a:pt x="4096" y="5230"/>
                  </a:cubicBezTo>
                  <a:cubicBezTo>
                    <a:pt x="3623" y="5230"/>
                    <a:pt x="3119" y="5041"/>
                    <a:pt x="2804" y="4694"/>
                  </a:cubicBezTo>
                  <a:cubicBezTo>
                    <a:pt x="2647" y="4537"/>
                    <a:pt x="2647" y="4285"/>
                    <a:pt x="2804" y="4190"/>
                  </a:cubicBezTo>
                  <a:cubicBezTo>
                    <a:pt x="2883" y="4112"/>
                    <a:pt x="2978" y="4072"/>
                    <a:pt x="3068" y="4072"/>
                  </a:cubicBezTo>
                  <a:cubicBezTo>
                    <a:pt x="3159" y="4072"/>
                    <a:pt x="3245" y="4112"/>
                    <a:pt x="3308" y="4190"/>
                  </a:cubicBezTo>
                  <a:cubicBezTo>
                    <a:pt x="3513" y="4379"/>
                    <a:pt x="3797" y="4474"/>
                    <a:pt x="4084" y="4474"/>
                  </a:cubicBezTo>
                  <a:cubicBezTo>
                    <a:pt x="4372" y="4474"/>
                    <a:pt x="4663" y="4379"/>
                    <a:pt x="4884" y="4190"/>
                  </a:cubicBezTo>
                  <a:cubicBezTo>
                    <a:pt x="4962" y="4112"/>
                    <a:pt x="5065" y="4072"/>
                    <a:pt x="5159" y="4072"/>
                  </a:cubicBezTo>
                  <a:close/>
                  <a:moveTo>
                    <a:pt x="0" y="0"/>
                  </a:moveTo>
                  <a:lnTo>
                    <a:pt x="0" y="3403"/>
                  </a:lnTo>
                  <a:cubicBezTo>
                    <a:pt x="0" y="4663"/>
                    <a:pt x="599" y="5829"/>
                    <a:pt x="1513" y="6585"/>
                  </a:cubicBezTo>
                  <a:lnTo>
                    <a:pt x="1513" y="4127"/>
                  </a:lnTo>
                  <a:cubicBezTo>
                    <a:pt x="1513" y="3119"/>
                    <a:pt x="2332" y="2300"/>
                    <a:pt x="3340" y="2300"/>
                  </a:cubicBezTo>
                  <a:cubicBezTo>
                    <a:pt x="3560" y="2300"/>
                    <a:pt x="3718" y="2458"/>
                    <a:pt x="3718" y="2647"/>
                  </a:cubicBezTo>
                  <a:cubicBezTo>
                    <a:pt x="3718" y="2836"/>
                    <a:pt x="3560" y="2993"/>
                    <a:pt x="3340" y="2993"/>
                  </a:cubicBezTo>
                  <a:cubicBezTo>
                    <a:pt x="2710" y="2993"/>
                    <a:pt x="2237" y="3497"/>
                    <a:pt x="2237" y="4096"/>
                  </a:cubicBezTo>
                  <a:lnTo>
                    <a:pt x="2237" y="7026"/>
                  </a:lnTo>
                  <a:cubicBezTo>
                    <a:pt x="2804" y="7278"/>
                    <a:pt x="3434" y="7498"/>
                    <a:pt x="4096" y="7498"/>
                  </a:cubicBezTo>
                  <a:cubicBezTo>
                    <a:pt x="4758" y="7498"/>
                    <a:pt x="5388" y="7341"/>
                    <a:pt x="5955" y="7026"/>
                  </a:cubicBezTo>
                  <a:lnTo>
                    <a:pt x="5955" y="4096"/>
                  </a:lnTo>
                  <a:cubicBezTo>
                    <a:pt x="5955" y="3466"/>
                    <a:pt x="5451" y="2993"/>
                    <a:pt x="4852" y="2993"/>
                  </a:cubicBezTo>
                  <a:cubicBezTo>
                    <a:pt x="4663" y="2993"/>
                    <a:pt x="4506" y="2836"/>
                    <a:pt x="4506" y="2647"/>
                  </a:cubicBezTo>
                  <a:cubicBezTo>
                    <a:pt x="4506" y="2458"/>
                    <a:pt x="4663" y="2300"/>
                    <a:pt x="4852" y="2300"/>
                  </a:cubicBezTo>
                  <a:cubicBezTo>
                    <a:pt x="5860" y="2300"/>
                    <a:pt x="6711" y="3119"/>
                    <a:pt x="6711" y="4127"/>
                  </a:cubicBezTo>
                  <a:lnTo>
                    <a:pt x="6711" y="6585"/>
                  </a:lnTo>
                  <a:cubicBezTo>
                    <a:pt x="7593" y="5829"/>
                    <a:pt x="8192" y="4663"/>
                    <a:pt x="8192" y="3403"/>
                  </a:cubicBezTo>
                  <a:lnTo>
                    <a:pt x="8192"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59" name="Google Shape;10059;p84"/>
            <p:cNvSpPr/>
            <p:nvPr/>
          </p:nvSpPr>
          <p:spPr>
            <a:xfrm>
              <a:off x="-57860975" y="3197925"/>
              <a:ext cx="119750" cy="37250"/>
            </a:xfrm>
            <a:custGeom>
              <a:avLst/>
              <a:gdLst/>
              <a:ahLst/>
              <a:cxnLst/>
              <a:rect l="l" t="t" r="r" b="b"/>
              <a:pathLst>
                <a:path w="4790" h="1490" extrusionOk="0">
                  <a:moveTo>
                    <a:pt x="2383" y="1"/>
                  </a:moveTo>
                  <a:cubicBezTo>
                    <a:pt x="1812" y="1"/>
                    <a:pt x="1245" y="214"/>
                    <a:pt x="851" y="639"/>
                  </a:cubicBezTo>
                  <a:lnTo>
                    <a:pt x="1" y="1490"/>
                  </a:lnTo>
                  <a:lnTo>
                    <a:pt x="4789" y="1490"/>
                  </a:lnTo>
                  <a:lnTo>
                    <a:pt x="3939" y="639"/>
                  </a:lnTo>
                  <a:cubicBezTo>
                    <a:pt x="3529" y="214"/>
                    <a:pt x="2954" y="1"/>
                    <a:pt x="238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060" name="Google Shape;10060;p84"/>
          <p:cNvGrpSpPr/>
          <p:nvPr/>
        </p:nvGrpSpPr>
        <p:grpSpPr>
          <a:xfrm>
            <a:off x="6540086" y="2650462"/>
            <a:ext cx="419549" cy="478628"/>
            <a:chOff x="-57940525" y="3590375"/>
            <a:chExt cx="279625" cy="319000"/>
          </a:xfrm>
        </p:grpSpPr>
        <p:sp>
          <p:nvSpPr>
            <p:cNvPr id="10061" name="Google Shape;10061;p84"/>
            <p:cNvSpPr/>
            <p:nvPr/>
          </p:nvSpPr>
          <p:spPr>
            <a:xfrm>
              <a:off x="-57940525" y="3727425"/>
              <a:ext cx="18150" cy="63800"/>
            </a:xfrm>
            <a:custGeom>
              <a:avLst/>
              <a:gdLst/>
              <a:ahLst/>
              <a:cxnLst/>
              <a:rect l="l" t="t" r="r" b="b"/>
              <a:pathLst>
                <a:path w="726" h="2552" extrusionOk="0">
                  <a:moveTo>
                    <a:pt x="725" y="0"/>
                  </a:moveTo>
                  <a:cubicBezTo>
                    <a:pt x="253" y="252"/>
                    <a:pt x="1" y="725"/>
                    <a:pt x="1" y="1260"/>
                  </a:cubicBezTo>
                  <a:cubicBezTo>
                    <a:pt x="1" y="1827"/>
                    <a:pt x="316" y="2300"/>
                    <a:pt x="725" y="2552"/>
                  </a:cubicBezTo>
                  <a:lnTo>
                    <a:pt x="72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62" name="Google Shape;10062;p84"/>
            <p:cNvSpPr/>
            <p:nvPr/>
          </p:nvSpPr>
          <p:spPr>
            <a:xfrm>
              <a:off x="-57904300" y="3686450"/>
              <a:ext cx="205600" cy="111075"/>
            </a:xfrm>
            <a:custGeom>
              <a:avLst/>
              <a:gdLst/>
              <a:ahLst/>
              <a:cxnLst/>
              <a:rect l="l" t="t" r="r" b="b"/>
              <a:pathLst>
                <a:path w="8224" h="4443" extrusionOk="0">
                  <a:moveTo>
                    <a:pt x="2647" y="2143"/>
                  </a:moveTo>
                  <a:cubicBezTo>
                    <a:pt x="2836" y="2143"/>
                    <a:pt x="2994" y="2301"/>
                    <a:pt x="2994" y="2521"/>
                  </a:cubicBezTo>
                  <a:cubicBezTo>
                    <a:pt x="2994" y="2710"/>
                    <a:pt x="2836" y="2868"/>
                    <a:pt x="2647" y="2868"/>
                  </a:cubicBezTo>
                  <a:cubicBezTo>
                    <a:pt x="2427" y="2868"/>
                    <a:pt x="2301" y="2710"/>
                    <a:pt x="2301" y="2521"/>
                  </a:cubicBezTo>
                  <a:cubicBezTo>
                    <a:pt x="2301" y="2301"/>
                    <a:pt x="2427" y="2143"/>
                    <a:pt x="2647" y="2143"/>
                  </a:cubicBezTo>
                  <a:close/>
                  <a:moveTo>
                    <a:pt x="5640" y="2143"/>
                  </a:moveTo>
                  <a:cubicBezTo>
                    <a:pt x="5829" y="2143"/>
                    <a:pt x="5987" y="2301"/>
                    <a:pt x="5987" y="2521"/>
                  </a:cubicBezTo>
                  <a:cubicBezTo>
                    <a:pt x="5987" y="2710"/>
                    <a:pt x="5829" y="2868"/>
                    <a:pt x="5640" y="2868"/>
                  </a:cubicBezTo>
                  <a:cubicBezTo>
                    <a:pt x="5420" y="2868"/>
                    <a:pt x="5262" y="2710"/>
                    <a:pt x="5262" y="2521"/>
                  </a:cubicBezTo>
                  <a:cubicBezTo>
                    <a:pt x="5262" y="2301"/>
                    <a:pt x="5420" y="2143"/>
                    <a:pt x="5640" y="2143"/>
                  </a:cubicBezTo>
                  <a:close/>
                  <a:moveTo>
                    <a:pt x="1923" y="1"/>
                  </a:moveTo>
                  <a:lnTo>
                    <a:pt x="1" y="1923"/>
                  </a:lnTo>
                  <a:lnTo>
                    <a:pt x="1" y="4443"/>
                  </a:lnTo>
                  <a:lnTo>
                    <a:pt x="1765" y="4443"/>
                  </a:lnTo>
                  <a:cubicBezTo>
                    <a:pt x="2490" y="3986"/>
                    <a:pt x="3309" y="3758"/>
                    <a:pt x="4124" y="3758"/>
                  </a:cubicBezTo>
                  <a:cubicBezTo>
                    <a:pt x="4939" y="3758"/>
                    <a:pt x="5751" y="3986"/>
                    <a:pt x="6459" y="4443"/>
                  </a:cubicBezTo>
                  <a:lnTo>
                    <a:pt x="8224" y="4443"/>
                  </a:lnTo>
                  <a:lnTo>
                    <a:pt x="8224" y="1923"/>
                  </a:lnTo>
                  <a:lnTo>
                    <a:pt x="6302" y="1"/>
                  </a:lnTo>
                  <a:cubicBezTo>
                    <a:pt x="5625" y="395"/>
                    <a:pt x="4876" y="592"/>
                    <a:pt x="4124" y="592"/>
                  </a:cubicBezTo>
                  <a:cubicBezTo>
                    <a:pt x="3372" y="592"/>
                    <a:pt x="2616" y="395"/>
                    <a:pt x="192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63" name="Google Shape;10063;p84"/>
            <p:cNvSpPr/>
            <p:nvPr/>
          </p:nvSpPr>
          <p:spPr>
            <a:xfrm>
              <a:off x="-57903500" y="3590375"/>
              <a:ext cx="205575" cy="117375"/>
            </a:xfrm>
            <a:custGeom>
              <a:avLst/>
              <a:gdLst/>
              <a:ahLst/>
              <a:cxnLst/>
              <a:rect l="l" t="t" r="r" b="b"/>
              <a:pathLst>
                <a:path w="8223" h="4695" extrusionOk="0">
                  <a:moveTo>
                    <a:pt x="4096" y="0"/>
                  </a:moveTo>
                  <a:cubicBezTo>
                    <a:pt x="3560" y="0"/>
                    <a:pt x="3088" y="315"/>
                    <a:pt x="2804" y="756"/>
                  </a:cubicBezTo>
                  <a:cubicBezTo>
                    <a:pt x="2753" y="751"/>
                    <a:pt x="2702" y="748"/>
                    <a:pt x="2651" y="748"/>
                  </a:cubicBezTo>
                  <a:cubicBezTo>
                    <a:pt x="2101" y="748"/>
                    <a:pt x="1551" y="1051"/>
                    <a:pt x="1292" y="1512"/>
                  </a:cubicBezTo>
                  <a:cubicBezTo>
                    <a:pt x="567" y="1638"/>
                    <a:pt x="0" y="2269"/>
                    <a:pt x="0" y="3056"/>
                  </a:cubicBezTo>
                  <a:lnTo>
                    <a:pt x="0" y="4694"/>
                  </a:lnTo>
                  <a:lnTo>
                    <a:pt x="1607" y="3088"/>
                  </a:lnTo>
                  <a:cubicBezTo>
                    <a:pt x="1683" y="3011"/>
                    <a:pt x="1783" y="2970"/>
                    <a:pt x="1884" y="2970"/>
                  </a:cubicBezTo>
                  <a:cubicBezTo>
                    <a:pt x="1951" y="2970"/>
                    <a:pt x="2018" y="2987"/>
                    <a:pt x="2080" y="3025"/>
                  </a:cubicBezTo>
                  <a:cubicBezTo>
                    <a:pt x="2694" y="3450"/>
                    <a:pt x="3403" y="3663"/>
                    <a:pt x="4112" y="3663"/>
                  </a:cubicBezTo>
                  <a:cubicBezTo>
                    <a:pt x="4821" y="3663"/>
                    <a:pt x="5529" y="3450"/>
                    <a:pt x="6144" y="3025"/>
                  </a:cubicBezTo>
                  <a:cubicBezTo>
                    <a:pt x="6206" y="2987"/>
                    <a:pt x="6273" y="2970"/>
                    <a:pt x="6339" y="2970"/>
                  </a:cubicBezTo>
                  <a:cubicBezTo>
                    <a:pt x="6441" y="2970"/>
                    <a:pt x="6540" y="3011"/>
                    <a:pt x="6616" y="3088"/>
                  </a:cubicBezTo>
                  <a:lnTo>
                    <a:pt x="8223" y="4694"/>
                  </a:lnTo>
                  <a:lnTo>
                    <a:pt x="8223" y="3056"/>
                  </a:lnTo>
                  <a:cubicBezTo>
                    <a:pt x="8192" y="2300"/>
                    <a:pt x="7656" y="1638"/>
                    <a:pt x="6900" y="1512"/>
                  </a:cubicBezTo>
                  <a:cubicBezTo>
                    <a:pt x="6641" y="1051"/>
                    <a:pt x="6091" y="748"/>
                    <a:pt x="5541" y="748"/>
                  </a:cubicBezTo>
                  <a:cubicBezTo>
                    <a:pt x="5490" y="748"/>
                    <a:pt x="5439" y="751"/>
                    <a:pt x="5388" y="756"/>
                  </a:cubicBezTo>
                  <a:cubicBezTo>
                    <a:pt x="5136" y="284"/>
                    <a:pt x="4663" y="0"/>
                    <a:pt x="409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64" name="Google Shape;10064;p84"/>
            <p:cNvSpPr/>
            <p:nvPr/>
          </p:nvSpPr>
          <p:spPr>
            <a:xfrm>
              <a:off x="-57903500" y="3798700"/>
              <a:ext cx="204800" cy="110675"/>
            </a:xfrm>
            <a:custGeom>
              <a:avLst/>
              <a:gdLst/>
              <a:ahLst/>
              <a:cxnLst/>
              <a:rect l="l" t="t" r="r" b="b"/>
              <a:pathLst>
                <a:path w="8192" h="4427" extrusionOk="0">
                  <a:moveTo>
                    <a:pt x="5159" y="1001"/>
                  </a:moveTo>
                  <a:cubicBezTo>
                    <a:pt x="5254" y="1001"/>
                    <a:pt x="5340" y="1040"/>
                    <a:pt x="5388" y="1119"/>
                  </a:cubicBezTo>
                  <a:cubicBezTo>
                    <a:pt x="5545" y="1245"/>
                    <a:pt x="5545" y="1465"/>
                    <a:pt x="5388" y="1654"/>
                  </a:cubicBezTo>
                  <a:cubicBezTo>
                    <a:pt x="5041" y="2001"/>
                    <a:pt x="4569" y="2190"/>
                    <a:pt x="4096" y="2190"/>
                  </a:cubicBezTo>
                  <a:cubicBezTo>
                    <a:pt x="3623" y="2190"/>
                    <a:pt x="3119" y="2001"/>
                    <a:pt x="2804" y="1654"/>
                  </a:cubicBezTo>
                  <a:cubicBezTo>
                    <a:pt x="2647" y="1497"/>
                    <a:pt x="2647" y="1245"/>
                    <a:pt x="2804" y="1119"/>
                  </a:cubicBezTo>
                  <a:cubicBezTo>
                    <a:pt x="2883" y="1040"/>
                    <a:pt x="2978" y="1001"/>
                    <a:pt x="3068" y="1001"/>
                  </a:cubicBezTo>
                  <a:cubicBezTo>
                    <a:pt x="3159" y="1001"/>
                    <a:pt x="3245" y="1040"/>
                    <a:pt x="3308" y="1119"/>
                  </a:cubicBezTo>
                  <a:cubicBezTo>
                    <a:pt x="3529" y="1339"/>
                    <a:pt x="3812" y="1449"/>
                    <a:pt x="4096" y="1449"/>
                  </a:cubicBezTo>
                  <a:cubicBezTo>
                    <a:pt x="4380" y="1449"/>
                    <a:pt x="4663" y="1339"/>
                    <a:pt x="4884" y="1119"/>
                  </a:cubicBezTo>
                  <a:cubicBezTo>
                    <a:pt x="4962" y="1040"/>
                    <a:pt x="5065" y="1001"/>
                    <a:pt x="5159" y="1001"/>
                  </a:cubicBezTo>
                  <a:close/>
                  <a:moveTo>
                    <a:pt x="4080" y="0"/>
                  </a:moveTo>
                  <a:cubicBezTo>
                    <a:pt x="3371" y="0"/>
                    <a:pt x="2663" y="205"/>
                    <a:pt x="2048" y="615"/>
                  </a:cubicBezTo>
                  <a:cubicBezTo>
                    <a:pt x="1985" y="646"/>
                    <a:pt x="1922" y="678"/>
                    <a:pt x="1859" y="678"/>
                  </a:cubicBezTo>
                  <a:lnTo>
                    <a:pt x="0" y="678"/>
                  </a:lnTo>
                  <a:cubicBezTo>
                    <a:pt x="189" y="2788"/>
                    <a:pt x="1922" y="4427"/>
                    <a:pt x="4096" y="4427"/>
                  </a:cubicBezTo>
                  <a:cubicBezTo>
                    <a:pt x="6270" y="4427"/>
                    <a:pt x="8003" y="2788"/>
                    <a:pt x="8192" y="678"/>
                  </a:cubicBezTo>
                  <a:lnTo>
                    <a:pt x="6333" y="678"/>
                  </a:lnTo>
                  <a:cubicBezTo>
                    <a:pt x="6270" y="678"/>
                    <a:pt x="6175" y="646"/>
                    <a:pt x="6112" y="615"/>
                  </a:cubicBezTo>
                  <a:cubicBezTo>
                    <a:pt x="5498" y="205"/>
                    <a:pt x="4789" y="0"/>
                    <a:pt x="408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65" name="Google Shape;10065;p84"/>
            <p:cNvSpPr/>
            <p:nvPr/>
          </p:nvSpPr>
          <p:spPr>
            <a:xfrm>
              <a:off x="-57679825" y="3726625"/>
              <a:ext cx="18925" cy="63825"/>
            </a:xfrm>
            <a:custGeom>
              <a:avLst/>
              <a:gdLst/>
              <a:ahLst/>
              <a:cxnLst/>
              <a:rect l="l" t="t" r="r" b="b"/>
              <a:pathLst>
                <a:path w="757" h="2553" extrusionOk="0">
                  <a:moveTo>
                    <a:pt x="1" y="1"/>
                  </a:moveTo>
                  <a:lnTo>
                    <a:pt x="1" y="2552"/>
                  </a:lnTo>
                  <a:cubicBezTo>
                    <a:pt x="442" y="2269"/>
                    <a:pt x="757" y="1796"/>
                    <a:pt x="757" y="1261"/>
                  </a:cubicBezTo>
                  <a:cubicBezTo>
                    <a:pt x="757" y="757"/>
                    <a:pt x="442" y="284"/>
                    <a:pt x="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066" name="Google Shape;10066;p84"/>
          <p:cNvGrpSpPr/>
          <p:nvPr/>
        </p:nvGrpSpPr>
        <p:grpSpPr>
          <a:xfrm>
            <a:off x="6501261" y="3238957"/>
            <a:ext cx="477465" cy="478665"/>
            <a:chOff x="-57959425" y="3982600"/>
            <a:chExt cx="318225" cy="319025"/>
          </a:xfrm>
        </p:grpSpPr>
        <p:sp>
          <p:nvSpPr>
            <p:cNvPr id="10067" name="Google Shape;10067;p84"/>
            <p:cNvSpPr/>
            <p:nvPr/>
          </p:nvSpPr>
          <p:spPr>
            <a:xfrm>
              <a:off x="-57771975" y="4150375"/>
              <a:ext cx="17350" cy="18125"/>
            </a:xfrm>
            <a:custGeom>
              <a:avLst/>
              <a:gdLst/>
              <a:ahLst/>
              <a:cxnLst/>
              <a:rect l="l" t="t" r="r" b="b"/>
              <a:pathLst>
                <a:path w="694" h="725" extrusionOk="0">
                  <a:moveTo>
                    <a:pt x="347" y="0"/>
                  </a:moveTo>
                  <a:cubicBezTo>
                    <a:pt x="158" y="0"/>
                    <a:pt x="1" y="189"/>
                    <a:pt x="1" y="378"/>
                  </a:cubicBezTo>
                  <a:cubicBezTo>
                    <a:pt x="1" y="567"/>
                    <a:pt x="158" y="725"/>
                    <a:pt x="347" y="725"/>
                  </a:cubicBezTo>
                  <a:cubicBezTo>
                    <a:pt x="536" y="725"/>
                    <a:pt x="694" y="567"/>
                    <a:pt x="694" y="378"/>
                  </a:cubicBezTo>
                  <a:cubicBezTo>
                    <a:pt x="694" y="189"/>
                    <a:pt x="536"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68" name="Google Shape;10068;p84"/>
            <p:cNvSpPr/>
            <p:nvPr/>
          </p:nvSpPr>
          <p:spPr>
            <a:xfrm>
              <a:off x="-57959425" y="3982600"/>
              <a:ext cx="318225" cy="130775"/>
            </a:xfrm>
            <a:custGeom>
              <a:avLst/>
              <a:gdLst/>
              <a:ahLst/>
              <a:cxnLst/>
              <a:rect l="l" t="t" r="r" b="b"/>
              <a:pathLst>
                <a:path w="12729" h="5231" extrusionOk="0">
                  <a:moveTo>
                    <a:pt x="7081" y="1521"/>
                  </a:moveTo>
                  <a:cubicBezTo>
                    <a:pt x="7176" y="1521"/>
                    <a:pt x="7262" y="1560"/>
                    <a:pt x="7310" y="1639"/>
                  </a:cubicBezTo>
                  <a:cubicBezTo>
                    <a:pt x="7436" y="1796"/>
                    <a:pt x="7467" y="2048"/>
                    <a:pt x="7310" y="2174"/>
                  </a:cubicBezTo>
                  <a:lnTo>
                    <a:pt x="6837" y="2647"/>
                  </a:lnTo>
                  <a:lnTo>
                    <a:pt x="7310" y="3120"/>
                  </a:lnTo>
                  <a:cubicBezTo>
                    <a:pt x="7467" y="3246"/>
                    <a:pt x="7467" y="3498"/>
                    <a:pt x="7310" y="3624"/>
                  </a:cubicBezTo>
                  <a:cubicBezTo>
                    <a:pt x="7231" y="3702"/>
                    <a:pt x="7136" y="3742"/>
                    <a:pt x="7046" y="3742"/>
                  </a:cubicBezTo>
                  <a:cubicBezTo>
                    <a:pt x="6955" y="3742"/>
                    <a:pt x="6869" y="3702"/>
                    <a:pt x="6806" y="3624"/>
                  </a:cubicBezTo>
                  <a:lnTo>
                    <a:pt x="6333" y="3151"/>
                  </a:lnTo>
                  <a:lnTo>
                    <a:pt x="5860" y="3624"/>
                  </a:lnTo>
                  <a:cubicBezTo>
                    <a:pt x="5782" y="3702"/>
                    <a:pt x="5687" y="3742"/>
                    <a:pt x="5597" y="3742"/>
                  </a:cubicBezTo>
                  <a:cubicBezTo>
                    <a:pt x="5506" y="3742"/>
                    <a:pt x="5419" y="3702"/>
                    <a:pt x="5356" y="3624"/>
                  </a:cubicBezTo>
                  <a:cubicBezTo>
                    <a:pt x="5199" y="3466"/>
                    <a:pt x="5199" y="3214"/>
                    <a:pt x="5356" y="3120"/>
                  </a:cubicBezTo>
                  <a:lnTo>
                    <a:pt x="5829" y="2647"/>
                  </a:lnTo>
                  <a:lnTo>
                    <a:pt x="5356" y="2174"/>
                  </a:lnTo>
                  <a:cubicBezTo>
                    <a:pt x="5199" y="2017"/>
                    <a:pt x="5199" y="1765"/>
                    <a:pt x="5356" y="1639"/>
                  </a:cubicBezTo>
                  <a:cubicBezTo>
                    <a:pt x="5435" y="1560"/>
                    <a:pt x="5530" y="1521"/>
                    <a:pt x="5620" y="1521"/>
                  </a:cubicBezTo>
                  <a:cubicBezTo>
                    <a:pt x="5711" y="1521"/>
                    <a:pt x="5797" y="1560"/>
                    <a:pt x="5860" y="1639"/>
                  </a:cubicBezTo>
                  <a:lnTo>
                    <a:pt x="6333" y="2111"/>
                  </a:lnTo>
                  <a:lnTo>
                    <a:pt x="6806" y="1639"/>
                  </a:lnTo>
                  <a:cubicBezTo>
                    <a:pt x="6884" y="1560"/>
                    <a:pt x="6987" y="1521"/>
                    <a:pt x="7081" y="1521"/>
                  </a:cubicBezTo>
                  <a:close/>
                  <a:moveTo>
                    <a:pt x="6333" y="1"/>
                  </a:moveTo>
                  <a:cubicBezTo>
                    <a:pt x="5388" y="1"/>
                    <a:pt x="4506" y="379"/>
                    <a:pt x="3907" y="1072"/>
                  </a:cubicBezTo>
                  <a:cubicBezTo>
                    <a:pt x="3389" y="1628"/>
                    <a:pt x="2673" y="1927"/>
                    <a:pt x="1944" y="1927"/>
                  </a:cubicBezTo>
                  <a:cubicBezTo>
                    <a:pt x="1474" y="1927"/>
                    <a:pt x="999" y="1803"/>
                    <a:pt x="568" y="1544"/>
                  </a:cubicBezTo>
                  <a:cubicBezTo>
                    <a:pt x="505" y="1505"/>
                    <a:pt x="438" y="1487"/>
                    <a:pt x="373" y="1487"/>
                  </a:cubicBezTo>
                  <a:cubicBezTo>
                    <a:pt x="178" y="1487"/>
                    <a:pt x="1" y="1647"/>
                    <a:pt x="1" y="1859"/>
                  </a:cubicBezTo>
                  <a:lnTo>
                    <a:pt x="1" y="2426"/>
                  </a:lnTo>
                  <a:cubicBezTo>
                    <a:pt x="1" y="3970"/>
                    <a:pt x="1261" y="5230"/>
                    <a:pt x="2804" y="5230"/>
                  </a:cubicBezTo>
                  <a:cubicBezTo>
                    <a:pt x="3624" y="5230"/>
                    <a:pt x="4096" y="4915"/>
                    <a:pt x="4884" y="4537"/>
                  </a:cubicBezTo>
                  <a:cubicBezTo>
                    <a:pt x="4915" y="4474"/>
                    <a:pt x="5010" y="4474"/>
                    <a:pt x="5041" y="4474"/>
                  </a:cubicBezTo>
                  <a:lnTo>
                    <a:pt x="7688" y="4474"/>
                  </a:lnTo>
                  <a:cubicBezTo>
                    <a:pt x="7719" y="4474"/>
                    <a:pt x="7782" y="4474"/>
                    <a:pt x="7845" y="4537"/>
                  </a:cubicBezTo>
                  <a:cubicBezTo>
                    <a:pt x="8664" y="4915"/>
                    <a:pt x="9105" y="5230"/>
                    <a:pt x="9925" y="5230"/>
                  </a:cubicBezTo>
                  <a:cubicBezTo>
                    <a:pt x="11468" y="5230"/>
                    <a:pt x="12729" y="3970"/>
                    <a:pt x="12729" y="2426"/>
                  </a:cubicBezTo>
                  <a:lnTo>
                    <a:pt x="12729" y="1891"/>
                  </a:lnTo>
                  <a:cubicBezTo>
                    <a:pt x="12729" y="1698"/>
                    <a:pt x="12543" y="1523"/>
                    <a:pt x="12329" y="1523"/>
                  </a:cubicBezTo>
                  <a:cubicBezTo>
                    <a:pt x="12264" y="1523"/>
                    <a:pt x="12196" y="1539"/>
                    <a:pt x="12130" y="1576"/>
                  </a:cubicBezTo>
                  <a:cubicBezTo>
                    <a:pt x="11708" y="1824"/>
                    <a:pt x="11233" y="1945"/>
                    <a:pt x="10762" y="1945"/>
                  </a:cubicBezTo>
                  <a:cubicBezTo>
                    <a:pt x="10036" y="1945"/>
                    <a:pt x="9319" y="1657"/>
                    <a:pt x="8822" y="1103"/>
                  </a:cubicBezTo>
                  <a:cubicBezTo>
                    <a:pt x="8192" y="442"/>
                    <a:pt x="7310" y="1"/>
                    <a:pt x="633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69" name="Google Shape;10069;p84"/>
            <p:cNvSpPr/>
            <p:nvPr/>
          </p:nvSpPr>
          <p:spPr>
            <a:xfrm>
              <a:off x="-57903500" y="4125950"/>
              <a:ext cx="204800" cy="175675"/>
            </a:xfrm>
            <a:custGeom>
              <a:avLst/>
              <a:gdLst/>
              <a:ahLst/>
              <a:cxnLst/>
              <a:rect l="l" t="t" r="r" b="b"/>
              <a:pathLst>
                <a:path w="8192" h="7027" extrusionOk="0">
                  <a:moveTo>
                    <a:pt x="2615" y="1009"/>
                  </a:moveTo>
                  <a:cubicBezTo>
                    <a:pt x="2804" y="1009"/>
                    <a:pt x="2962" y="1166"/>
                    <a:pt x="2962" y="1355"/>
                  </a:cubicBezTo>
                  <a:cubicBezTo>
                    <a:pt x="2962" y="1544"/>
                    <a:pt x="2804" y="1702"/>
                    <a:pt x="2615" y="1702"/>
                  </a:cubicBezTo>
                  <a:cubicBezTo>
                    <a:pt x="2395" y="1702"/>
                    <a:pt x="2237" y="1576"/>
                    <a:pt x="2237" y="1355"/>
                  </a:cubicBezTo>
                  <a:cubicBezTo>
                    <a:pt x="2237" y="1166"/>
                    <a:pt x="2395" y="1009"/>
                    <a:pt x="2615" y="1009"/>
                  </a:cubicBezTo>
                  <a:close/>
                  <a:moveTo>
                    <a:pt x="5163" y="3600"/>
                  </a:moveTo>
                  <a:cubicBezTo>
                    <a:pt x="5262" y="3600"/>
                    <a:pt x="5356" y="3639"/>
                    <a:pt x="5419" y="3718"/>
                  </a:cubicBezTo>
                  <a:cubicBezTo>
                    <a:pt x="5608" y="3844"/>
                    <a:pt x="5608" y="4065"/>
                    <a:pt x="5451" y="4222"/>
                  </a:cubicBezTo>
                  <a:cubicBezTo>
                    <a:pt x="5073" y="4569"/>
                    <a:pt x="4600" y="4789"/>
                    <a:pt x="4096" y="4789"/>
                  </a:cubicBezTo>
                  <a:cubicBezTo>
                    <a:pt x="3592" y="4789"/>
                    <a:pt x="3119" y="4569"/>
                    <a:pt x="2804" y="4222"/>
                  </a:cubicBezTo>
                  <a:cubicBezTo>
                    <a:pt x="2647" y="4065"/>
                    <a:pt x="2647" y="3844"/>
                    <a:pt x="2804" y="3718"/>
                  </a:cubicBezTo>
                  <a:cubicBezTo>
                    <a:pt x="2883" y="3639"/>
                    <a:pt x="2978" y="3600"/>
                    <a:pt x="3068" y="3600"/>
                  </a:cubicBezTo>
                  <a:cubicBezTo>
                    <a:pt x="3159" y="3600"/>
                    <a:pt x="3245" y="3639"/>
                    <a:pt x="3308" y="3718"/>
                  </a:cubicBezTo>
                  <a:cubicBezTo>
                    <a:pt x="3529" y="3939"/>
                    <a:pt x="3812" y="4049"/>
                    <a:pt x="4096" y="4049"/>
                  </a:cubicBezTo>
                  <a:cubicBezTo>
                    <a:pt x="4380" y="4049"/>
                    <a:pt x="4663" y="3939"/>
                    <a:pt x="4884" y="3718"/>
                  </a:cubicBezTo>
                  <a:cubicBezTo>
                    <a:pt x="4962" y="3639"/>
                    <a:pt x="5065" y="3600"/>
                    <a:pt x="5163" y="3600"/>
                  </a:cubicBezTo>
                  <a:close/>
                  <a:moveTo>
                    <a:pt x="1828" y="0"/>
                  </a:moveTo>
                  <a:cubicBezTo>
                    <a:pt x="1418" y="158"/>
                    <a:pt x="977" y="253"/>
                    <a:pt x="567" y="253"/>
                  </a:cubicBezTo>
                  <a:cubicBezTo>
                    <a:pt x="347" y="253"/>
                    <a:pt x="221" y="221"/>
                    <a:pt x="0" y="221"/>
                  </a:cubicBezTo>
                  <a:lnTo>
                    <a:pt x="0" y="2899"/>
                  </a:lnTo>
                  <a:cubicBezTo>
                    <a:pt x="0" y="5136"/>
                    <a:pt x="1859" y="7026"/>
                    <a:pt x="4096" y="7026"/>
                  </a:cubicBezTo>
                  <a:cubicBezTo>
                    <a:pt x="6270" y="7026"/>
                    <a:pt x="8097" y="5262"/>
                    <a:pt x="8192" y="3119"/>
                  </a:cubicBezTo>
                  <a:lnTo>
                    <a:pt x="6333" y="2206"/>
                  </a:lnTo>
                  <a:cubicBezTo>
                    <a:pt x="6144" y="2363"/>
                    <a:pt x="5860" y="2489"/>
                    <a:pt x="5608" y="2489"/>
                  </a:cubicBezTo>
                  <a:cubicBezTo>
                    <a:pt x="4978" y="2489"/>
                    <a:pt x="4474" y="1985"/>
                    <a:pt x="4506" y="1324"/>
                  </a:cubicBezTo>
                  <a:lnTo>
                    <a:pt x="1828"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70" name="Google Shape;10070;p84"/>
            <p:cNvSpPr/>
            <p:nvPr/>
          </p:nvSpPr>
          <p:spPr>
            <a:xfrm>
              <a:off x="-57835775" y="4113350"/>
              <a:ext cx="138650" cy="70125"/>
            </a:xfrm>
            <a:custGeom>
              <a:avLst/>
              <a:gdLst/>
              <a:ahLst/>
              <a:cxnLst/>
              <a:rect l="l" t="t" r="r" b="b"/>
              <a:pathLst>
                <a:path w="5546" h="2805" extrusionOk="0">
                  <a:moveTo>
                    <a:pt x="221" y="0"/>
                  </a:moveTo>
                  <a:lnTo>
                    <a:pt x="1" y="95"/>
                  </a:lnTo>
                  <a:lnTo>
                    <a:pt x="2112" y="1103"/>
                  </a:lnTo>
                  <a:cubicBezTo>
                    <a:pt x="2301" y="883"/>
                    <a:pt x="2616" y="757"/>
                    <a:pt x="2931" y="757"/>
                  </a:cubicBezTo>
                  <a:cubicBezTo>
                    <a:pt x="3592" y="757"/>
                    <a:pt x="4159" y="1355"/>
                    <a:pt x="4033" y="2048"/>
                  </a:cubicBezTo>
                  <a:lnTo>
                    <a:pt x="5546" y="2804"/>
                  </a:lnTo>
                  <a:lnTo>
                    <a:pt x="5546" y="725"/>
                  </a:lnTo>
                  <a:cubicBezTo>
                    <a:pt x="5325" y="725"/>
                    <a:pt x="5136" y="757"/>
                    <a:pt x="4979" y="757"/>
                  </a:cubicBezTo>
                  <a:cubicBezTo>
                    <a:pt x="4033" y="757"/>
                    <a:pt x="3435" y="410"/>
                    <a:pt x="26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071" name="Google Shape;10071;p84"/>
          <p:cNvGrpSpPr/>
          <p:nvPr/>
        </p:nvGrpSpPr>
        <p:grpSpPr>
          <a:xfrm>
            <a:off x="9434816" y="2043395"/>
            <a:ext cx="476301" cy="476301"/>
            <a:chOff x="-55987225" y="3198925"/>
            <a:chExt cx="317450" cy="317450"/>
          </a:xfrm>
        </p:grpSpPr>
        <p:sp>
          <p:nvSpPr>
            <p:cNvPr id="10072" name="Google Shape;10072;p84"/>
            <p:cNvSpPr/>
            <p:nvPr/>
          </p:nvSpPr>
          <p:spPr>
            <a:xfrm>
              <a:off x="-55987225" y="3261925"/>
              <a:ext cx="173300" cy="198500"/>
            </a:xfrm>
            <a:custGeom>
              <a:avLst/>
              <a:gdLst/>
              <a:ahLst/>
              <a:cxnLst/>
              <a:rect l="l" t="t" r="r" b="b"/>
              <a:pathLst>
                <a:path w="6932" h="7940" extrusionOk="0">
                  <a:moveTo>
                    <a:pt x="4821" y="1954"/>
                  </a:moveTo>
                  <a:cubicBezTo>
                    <a:pt x="5042" y="1954"/>
                    <a:pt x="5199" y="2112"/>
                    <a:pt x="5199" y="2332"/>
                  </a:cubicBezTo>
                  <a:cubicBezTo>
                    <a:pt x="5199" y="2521"/>
                    <a:pt x="5042" y="2679"/>
                    <a:pt x="4821" y="2679"/>
                  </a:cubicBezTo>
                  <a:cubicBezTo>
                    <a:pt x="4632" y="2679"/>
                    <a:pt x="4475" y="2521"/>
                    <a:pt x="4475" y="2332"/>
                  </a:cubicBezTo>
                  <a:cubicBezTo>
                    <a:pt x="4475" y="2175"/>
                    <a:pt x="4632" y="1954"/>
                    <a:pt x="4821" y="1954"/>
                  </a:cubicBezTo>
                  <a:close/>
                  <a:moveTo>
                    <a:pt x="1041" y="4380"/>
                  </a:moveTo>
                  <a:cubicBezTo>
                    <a:pt x="1324" y="4726"/>
                    <a:pt x="1765" y="4947"/>
                    <a:pt x="2269" y="4947"/>
                  </a:cubicBezTo>
                  <a:cubicBezTo>
                    <a:pt x="2238" y="5388"/>
                    <a:pt x="1891" y="5703"/>
                    <a:pt x="1482" y="5703"/>
                  </a:cubicBezTo>
                  <a:cubicBezTo>
                    <a:pt x="1104" y="5703"/>
                    <a:pt x="726" y="5357"/>
                    <a:pt x="726" y="4947"/>
                  </a:cubicBezTo>
                  <a:cubicBezTo>
                    <a:pt x="726" y="4726"/>
                    <a:pt x="852" y="4474"/>
                    <a:pt x="1041" y="4380"/>
                  </a:cubicBezTo>
                  <a:close/>
                  <a:moveTo>
                    <a:pt x="5262" y="1"/>
                  </a:moveTo>
                  <a:cubicBezTo>
                    <a:pt x="4916" y="473"/>
                    <a:pt x="4412" y="820"/>
                    <a:pt x="3845" y="1009"/>
                  </a:cubicBezTo>
                  <a:cubicBezTo>
                    <a:pt x="3466" y="1166"/>
                    <a:pt x="3057" y="1229"/>
                    <a:pt x="2679" y="1229"/>
                  </a:cubicBezTo>
                  <a:cubicBezTo>
                    <a:pt x="2553" y="1229"/>
                    <a:pt x="2427" y="1229"/>
                    <a:pt x="2301" y="1166"/>
                  </a:cubicBezTo>
                  <a:cubicBezTo>
                    <a:pt x="2301" y="1292"/>
                    <a:pt x="2269" y="1450"/>
                    <a:pt x="2269" y="1576"/>
                  </a:cubicBezTo>
                  <a:lnTo>
                    <a:pt x="2269" y="1923"/>
                  </a:lnTo>
                  <a:cubicBezTo>
                    <a:pt x="1450" y="1923"/>
                    <a:pt x="726" y="2584"/>
                    <a:pt x="726" y="3435"/>
                  </a:cubicBezTo>
                  <a:lnTo>
                    <a:pt x="726" y="3624"/>
                  </a:lnTo>
                  <a:cubicBezTo>
                    <a:pt x="253" y="3907"/>
                    <a:pt x="1" y="4380"/>
                    <a:pt x="1" y="4915"/>
                  </a:cubicBezTo>
                  <a:cubicBezTo>
                    <a:pt x="1" y="5735"/>
                    <a:pt x="663" y="6428"/>
                    <a:pt x="1482" y="6428"/>
                  </a:cubicBezTo>
                  <a:cubicBezTo>
                    <a:pt x="1507" y="6429"/>
                    <a:pt x="1533" y="6430"/>
                    <a:pt x="1558" y="6430"/>
                  </a:cubicBezTo>
                  <a:cubicBezTo>
                    <a:pt x="2033" y="6430"/>
                    <a:pt x="2473" y="6156"/>
                    <a:pt x="2742" y="5798"/>
                  </a:cubicBezTo>
                  <a:cubicBezTo>
                    <a:pt x="3466" y="7089"/>
                    <a:pt x="4790" y="7940"/>
                    <a:pt x="6365" y="7940"/>
                  </a:cubicBezTo>
                  <a:cubicBezTo>
                    <a:pt x="6554" y="7940"/>
                    <a:pt x="6775" y="7940"/>
                    <a:pt x="6932" y="7908"/>
                  </a:cubicBezTo>
                  <a:cubicBezTo>
                    <a:pt x="6806" y="7562"/>
                    <a:pt x="6712" y="7184"/>
                    <a:pt x="6712" y="6837"/>
                  </a:cubicBezTo>
                  <a:lnTo>
                    <a:pt x="6712" y="5672"/>
                  </a:lnTo>
                  <a:cubicBezTo>
                    <a:pt x="6617" y="5703"/>
                    <a:pt x="6491" y="5703"/>
                    <a:pt x="6365" y="5703"/>
                  </a:cubicBezTo>
                  <a:cubicBezTo>
                    <a:pt x="5861" y="5703"/>
                    <a:pt x="5388" y="5514"/>
                    <a:pt x="5073" y="5168"/>
                  </a:cubicBezTo>
                  <a:cubicBezTo>
                    <a:pt x="4916" y="5010"/>
                    <a:pt x="4916" y="4758"/>
                    <a:pt x="5073" y="4632"/>
                  </a:cubicBezTo>
                  <a:cubicBezTo>
                    <a:pt x="5152" y="4553"/>
                    <a:pt x="5247" y="4514"/>
                    <a:pt x="5337" y="4514"/>
                  </a:cubicBezTo>
                  <a:cubicBezTo>
                    <a:pt x="5428" y="4514"/>
                    <a:pt x="5514" y="4553"/>
                    <a:pt x="5577" y="4632"/>
                  </a:cubicBezTo>
                  <a:cubicBezTo>
                    <a:pt x="5792" y="4847"/>
                    <a:pt x="6080" y="4959"/>
                    <a:pt x="6371" y="4959"/>
                  </a:cubicBezTo>
                  <a:cubicBezTo>
                    <a:pt x="6507" y="4959"/>
                    <a:pt x="6644" y="4934"/>
                    <a:pt x="6775" y="4884"/>
                  </a:cubicBezTo>
                  <a:lnTo>
                    <a:pt x="6775" y="1923"/>
                  </a:lnTo>
                  <a:cubicBezTo>
                    <a:pt x="5892" y="1765"/>
                    <a:pt x="5262" y="977"/>
                    <a:pt x="5262" y="127"/>
                  </a:cubicBezTo>
                  <a:lnTo>
                    <a:pt x="526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73" name="Google Shape;10073;p84"/>
            <p:cNvSpPr/>
            <p:nvPr/>
          </p:nvSpPr>
          <p:spPr>
            <a:xfrm>
              <a:off x="-55837575" y="3198925"/>
              <a:ext cx="167800" cy="298525"/>
            </a:xfrm>
            <a:custGeom>
              <a:avLst/>
              <a:gdLst/>
              <a:ahLst/>
              <a:cxnLst/>
              <a:rect l="l" t="t" r="r" b="b"/>
              <a:pathLst>
                <a:path w="6712" h="11941" extrusionOk="0">
                  <a:moveTo>
                    <a:pt x="5672" y="6900"/>
                  </a:moveTo>
                  <a:cubicBezTo>
                    <a:pt x="5861" y="6994"/>
                    <a:pt x="5987" y="7246"/>
                    <a:pt x="5987" y="7467"/>
                  </a:cubicBezTo>
                  <a:cubicBezTo>
                    <a:pt x="5987" y="7908"/>
                    <a:pt x="5672" y="8223"/>
                    <a:pt x="5231" y="8223"/>
                  </a:cubicBezTo>
                  <a:cubicBezTo>
                    <a:pt x="4821" y="8223"/>
                    <a:pt x="4443" y="7877"/>
                    <a:pt x="4443" y="7467"/>
                  </a:cubicBezTo>
                  <a:cubicBezTo>
                    <a:pt x="4916" y="7467"/>
                    <a:pt x="5388" y="7246"/>
                    <a:pt x="5672" y="6900"/>
                  </a:cubicBezTo>
                  <a:close/>
                  <a:moveTo>
                    <a:pt x="1" y="0"/>
                  </a:moveTo>
                  <a:lnTo>
                    <a:pt x="1" y="2584"/>
                  </a:lnTo>
                  <a:cubicBezTo>
                    <a:pt x="1" y="3214"/>
                    <a:pt x="505" y="3686"/>
                    <a:pt x="1104" y="3686"/>
                  </a:cubicBezTo>
                  <a:cubicBezTo>
                    <a:pt x="1293" y="3686"/>
                    <a:pt x="1450" y="3844"/>
                    <a:pt x="1450" y="4064"/>
                  </a:cubicBezTo>
                  <a:lnTo>
                    <a:pt x="1450" y="9294"/>
                  </a:lnTo>
                  <a:cubicBezTo>
                    <a:pt x="1450" y="10743"/>
                    <a:pt x="2647" y="11941"/>
                    <a:pt x="4065" y="11941"/>
                  </a:cubicBezTo>
                  <a:lnTo>
                    <a:pt x="4412" y="11941"/>
                  </a:lnTo>
                  <a:lnTo>
                    <a:pt x="4412" y="8790"/>
                  </a:lnTo>
                  <a:cubicBezTo>
                    <a:pt x="4632" y="8885"/>
                    <a:pt x="4916" y="8979"/>
                    <a:pt x="5199" y="8979"/>
                  </a:cubicBezTo>
                  <a:cubicBezTo>
                    <a:pt x="6018" y="8979"/>
                    <a:pt x="6680" y="8318"/>
                    <a:pt x="6680" y="7467"/>
                  </a:cubicBezTo>
                  <a:cubicBezTo>
                    <a:pt x="6711" y="6931"/>
                    <a:pt x="6396" y="6459"/>
                    <a:pt x="5987" y="6175"/>
                  </a:cubicBezTo>
                  <a:lnTo>
                    <a:pt x="5987" y="5986"/>
                  </a:lnTo>
                  <a:cubicBezTo>
                    <a:pt x="5987" y="5167"/>
                    <a:pt x="5262" y="4474"/>
                    <a:pt x="4443" y="4474"/>
                  </a:cubicBezTo>
                  <a:lnTo>
                    <a:pt x="4443" y="4127"/>
                  </a:lnTo>
                  <a:cubicBezTo>
                    <a:pt x="4443" y="1891"/>
                    <a:pt x="2584"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74" name="Google Shape;10074;p84"/>
            <p:cNvSpPr/>
            <p:nvPr/>
          </p:nvSpPr>
          <p:spPr>
            <a:xfrm>
              <a:off x="-55931300" y="3435200"/>
              <a:ext cx="194575" cy="81175"/>
            </a:xfrm>
            <a:custGeom>
              <a:avLst/>
              <a:gdLst/>
              <a:ahLst/>
              <a:cxnLst/>
              <a:rect l="l" t="t" r="r" b="b"/>
              <a:pathLst>
                <a:path w="7783" h="3247" extrusionOk="0">
                  <a:moveTo>
                    <a:pt x="347" y="1"/>
                  </a:moveTo>
                  <a:cubicBezTo>
                    <a:pt x="221" y="64"/>
                    <a:pt x="127" y="127"/>
                    <a:pt x="1" y="158"/>
                  </a:cubicBezTo>
                  <a:lnTo>
                    <a:pt x="1" y="2899"/>
                  </a:lnTo>
                  <a:cubicBezTo>
                    <a:pt x="1" y="3088"/>
                    <a:pt x="158" y="3246"/>
                    <a:pt x="347" y="3246"/>
                  </a:cubicBezTo>
                  <a:lnTo>
                    <a:pt x="7627" y="3246"/>
                  </a:lnTo>
                  <a:cubicBezTo>
                    <a:pt x="6551" y="3216"/>
                    <a:pt x="5551" y="2574"/>
                    <a:pt x="5010" y="1702"/>
                  </a:cubicBezTo>
                  <a:cubicBezTo>
                    <a:pt x="4727" y="1734"/>
                    <a:pt x="4411" y="1765"/>
                    <a:pt x="4096" y="1765"/>
                  </a:cubicBezTo>
                  <a:cubicBezTo>
                    <a:pt x="2584" y="1765"/>
                    <a:pt x="1229" y="1040"/>
                    <a:pt x="347" y="1"/>
                  </a:cubicBezTo>
                  <a:close/>
                  <a:moveTo>
                    <a:pt x="7627" y="3246"/>
                  </a:moveTo>
                  <a:cubicBezTo>
                    <a:pt x="7653" y="3246"/>
                    <a:pt x="7679" y="3247"/>
                    <a:pt x="7705" y="3247"/>
                  </a:cubicBezTo>
                  <a:cubicBezTo>
                    <a:pt x="7731" y="3247"/>
                    <a:pt x="7757" y="3246"/>
                    <a:pt x="7783" y="3246"/>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75" name="Google Shape;10075;p84"/>
            <p:cNvSpPr/>
            <p:nvPr/>
          </p:nvSpPr>
          <p:spPr>
            <a:xfrm>
              <a:off x="-55927350" y="3202850"/>
              <a:ext cx="70900" cy="71200"/>
            </a:xfrm>
            <a:custGeom>
              <a:avLst/>
              <a:gdLst/>
              <a:ahLst/>
              <a:cxnLst/>
              <a:rect l="l" t="t" r="r" b="b"/>
              <a:pathLst>
                <a:path w="2836" h="2848" extrusionOk="0">
                  <a:moveTo>
                    <a:pt x="2836" y="1"/>
                  </a:moveTo>
                  <a:cubicBezTo>
                    <a:pt x="1450" y="379"/>
                    <a:pt x="378" y="1482"/>
                    <a:pt x="0" y="2836"/>
                  </a:cubicBezTo>
                  <a:cubicBezTo>
                    <a:pt x="85" y="2843"/>
                    <a:pt x="170" y="2847"/>
                    <a:pt x="255" y="2847"/>
                  </a:cubicBezTo>
                  <a:cubicBezTo>
                    <a:pt x="548" y="2847"/>
                    <a:pt x="841" y="2801"/>
                    <a:pt x="1135" y="2679"/>
                  </a:cubicBezTo>
                  <a:cubicBezTo>
                    <a:pt x="2111" y="2332"/>
                    <a:pt x="2804" y="1324"/>
                    <a:pt x="2836" y="284"/>
                  </a:cubicBezTo>
                  <a:lnTo>
                    <a:pt x="2836"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076" name="Google Shape;10076;p84"/>
          <p:cNvGrpSpPr/>
          <p:nvPr/>
        </p:nvGrpSpPr>
        <p:grpSpPr>
          <a:xfrm>
            <a:off x="9434816" y="2651438"/>
            <a:ext cx="476301" cy="476489"/>
            <a:chOff x="-55987225" y="3591025"/>
            <a:chExt cx="317450" cy="317575"/>
          </a:xfrm>
        </p:grpSpPr>
        <p:sp>
          <p:nvSpPr>
            <p:cNvPr id="10077" name="Google Shape;10077;p84"/>
            <p:cNvSpPr/>
            <p:nvPr/>
          </p:nvSpPr>
          <p:spPr>
            <a:xfrm>
              <a:off x="-55950200" y="3740025"/>
              <a:ext cx="204800" cy="168575"/>
            </a:xfrm>
            <a:custGeom>
              <a:avLst/>
              <a:gdLst/>
              <a:ahLst/>
              <a:cxnLst/>
              <a:rect l="l" t="t" r="r" b="b"/>
              <a:pathLst>
                <a:path w="8192" h="6743" extrusionOk="0">
                  <a:moveTo>
                    <a:pt x="2647" y="756"/>
                  </a:moveTo>
                  <a:cubicBezTo>
                    <a:pt x="2836" y="756"/>
                    <a:pt x="2994" y="914"/>
                    <a:pt x="2994" y="1103"/>
                  </a:cubicBezTo>
                  <a:cubicBezTo>
                    <a:pt x="2994" y="1323"/>
                    <a:pt x="2836" y="1449"/>
                    <a:pt x="2647" y="1449"/>
                  </a:cubicBezTo>
                  <a:cubicBezTo>
                    <a:pt x="2458" y="1449"/>
                    <a:pt x="2301" y="1323"/>
                    <a:pt x="2301" y="1103"/>
                  </a:cubicBezTo>
                  <a:cubicBezTo>
                    <a:pt x="2238" y="914"/>
                    <a:pt x="2395" y="756"/>
                    <a:pt x="2647" y="756"/>
                  </a:cubicBezTo>
                  <a:close/>
                  <a:moveTo>
                    <a:pt x="5609" y="756"/>
                  </a:moveTo>
                  <a:cubicBezTo>
                    <a:pt x="5798" y="756"/>
                    <a:pt x="5955" y="914"/>
                    <a:pt x="5955" y="1103"/>
                  </a:cubicBezTo>
                  <a:cubicBezTo>
                    <a:pt x="5955" y="1323"/>
                    <a:pt x="5798" y="1449"/>
                    <a:pt x="5609" y="1449"/>
                  </a:cubicBezTo>
                  <a:cubicBezTo>
                    <a:pt x="5388" y="1449"/>
                    <a:pt x="5262" y="1323"/>
                    <a:pt x="5262" y="1103"/>
                  </a:cubicBezTo>
                  <a:cubicBezTo>
                    <a:pt x="5231" y="914"/>
                    <a:pt x="5388" y="756"/>
                    <a:pt x="5609" y="756"/>
                  </a:cubicBezTo>
                  <a:close/>
                  <a:moveTo>
                    <a:pt x="5160" y="3316"/>
                  </a:moveTo>
                  <a:cubicBezTo>
                    <a:pt x="5254" y="3316"/>
                    <a:pt x="5341" y="3355"/>
                    <a:pt x="5388" y="3434"/>
                  </a:cubicBezTo>
                  <a:cubicBezTo>
                    <a:pt x="5546" y="3592"/>
                    <a:pt x="5546" y="3812"/>
                    <a:pt x="5388" y="3938"/>
                  </a:cubicBezTo>
                  <a:cubicBezTo>
                    <a:pt x="5041" y="4285"/>
                    <a:pt x="4569" y="4505"/>
                    <a:pt x="4065" y="4505"/>
                  </a:cubicBezTo>
                  <a:cubicBezTo>
                    <a:pt x="3561" y="4505"/>
                    <a:pt x="3088" y="4285"/>
                    <a:pt x="2773" y="3938"/>
                  </a:cubicBezTo>
                  <a:cubicBezTo>
                    <a:pt x="2616" y="3781"/>
                    <a:pt x="2616" y="3560"/>
                    <a:pt x="2773" y="3434"/>
                  </a:cubicBezTo>
                  <a:cubicBezTo>
                    <a:pt x="2868" y="3355"/>
                    <a:pt x="2970" y="3316"/>
                    <a:pt x="3065" y="3316"/>
                  </a:cubicBezTo>
                  <a:cubicBezTo>
                    <a:pt x="3159" y="3316"/>
                    <a:pt x="3246" y="3355"/>
                    <a:pt x="3309" y="3434"/>
                  </a:cubicBezTo>
                  <a:cubicBezTo>
                    <a:pt x="3529" y="3655"/>
                    <a:pt x="3813" y="3765"/>
                    <a:pt x="4096" y="3765"/>
                  </a:cubicBezTo>
                  <a:cubicBezTo>
                    <a:pt x="4380" y="3765"/>
                    <a:pt x="4663" y="3655"/>
                    <a:pt x="4884" y="3434"/>
                  </a:cubicBezTo>
                  <a:cubicBezTo>
                    <a:pt x="4963" y="3355"/>
                    <a:pt x="5065" y="3316"/>
                    <a:pt x="5160" y="3316"/>
                  </a:cubicBezTo>
                  <a:close/>
                  <a:moveTo>
                    <a:pt x="1" y="0"/>
                  </a:moveTo>
                  <a:lnTo>
                    <a:pt x="1" y="2615"/>
                  </a:lnTo>
                  <a:cubicBezTo>
                    <a:pt x="1" y="4852"/>
                    <a:pt x="1859" y="6742"/>
                    <a:pt x="4096" y="6742"/>
                  </a:cubicBezTo>
                  <a:cubicBezTo>
                    <a:pt x="6333" y="6742"/>
                    <a:pt x="8192" y="4883"/>
                    <a:pt x="8192" y="2615"/>
                  </a:cubicBezTo>
                  <a:lnTo>
                    <a:pt x="8192"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78" name="Google Shape;10078;p84"/>
            <p:cNvSpPr/>
            <p:nvPr/>
          </p:nvSpPr>
          <p:spPr>
            <a:xfrm>
              <a:off x="-55967525" y="3591025"/>
              <a:ext cx="297750" cy="131700"/>
            </a:xfrm>
            <a:custGeom>
              <a:avLst/>
              <a:gdLst/>
              <a:ahLst/>
              <a:cxnLst/>
              <a:rect l="l" t="t" r="r" b="b"/>
              <a:pathLst>
                <a:path w="11910" h="5268" extrusionOk="0">
                  <a:moveTo>
                    <a:pt x="4810" y="0"/>
                  </a:moveTo>
                  <a:cubicBezTo>
                    <a:pt x="4730" y="0"/>
                    <a:pt x="4650" y="2"/>
                    <a:pt x="4569" y="6"/>
                  </a:cubicBezTo>
                  <a:cubicBezTo>
                    <a:pt x="1954" y="163"/>
                    <a:pt x="1" y="2463"/>
                    <a:pt x="1" y="5047"/>
                  </a:cubicBezTo>
                  <a:cubicBezTo>
                    <a:pt x="1" y="5173"/>
                    <a:pt x="64" y="5267"/>
                    <a:pt x="190" y="5267"/>
                  </a:cubicBezTo>
                  <a:lnTo>
                    <a:pt x="2994" y="5267"/>
                  </a:lnTo>
                  <a:lnTo>
                    <a:pt x="2994" y="4920"/>
                  </a:lnTo>
                  <a:cubicBezTo>
                    <a:pt x="2994" y="4259"/>
                    <a:pt x="3498" y="3818"/>
                    <a:pt x="4096" y="3818"/>
                  </a:cubicBezTo>
                  <a:lnTo>
                    <a:pt x="5577" y="3818"/>
                  </a:lnTo>
                  <a:cubicBezTo>
                    <a:pt x="6207" y="3818"/>
                    <a:pt x="6680" y="4322"/>
                    <a:pt x="6680" y="4920"/>
                  </a:cubicBezTo>
                  <a:lnTo>
                    <a:pt x="6680" y="5267"/>
                  </a:lnTo>
                  <a:lnTo>
                    <a:pt x="11563" y="5267"/>
                  </a:lnTo>
                  <a:cubicBezTo>
                    <a:pt x="11752" y="5267"/>
                    <a:pt x="11909" y="5110"/>
                    <a:pt x="11909" y="4920"/>
                  </a:cubicBezTo>
                  <a:cubicBezTo>
                    <a:pt x="11909" y="4637"/>
                    <a:pt x="11752" y="4479"/>
                    <a:pt x="11563" y="4479"/>
                  </a:cubicBezTo>
                  <a:lnTo>
                    <a:pt x="9673" y="4479"/>
                  </a:lnTo>
                  <a:cubicBezTo>
                    <a:pt x="9489" y="1943"/>
                    <a:pt x="7380" y="0"/>
                    <a:pt x="481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79" name="Google Shape;10079;p84"/>
            <p:cNvSpPr/>
            <p:nvPr/>
          </p:nvSpPr>
          <p:spPr>
            <a:xfrm>
              <a:off x="-55875375" y="3703000"/>
              <a:ext cx="55950" cy="17350"/>
            </a:xfrm>
            <a:custGeom>
              <a:avLst/>
              <a:gdLst/>
              <a:ahLst/>
              <a:cxnLst/>
              <a:rect l="l" t="t" r="r" b="b"/>
              <a:pathLst>
                <a:path w="2238" h="694" extrusionOk="0">
                  <a:moveTo>
                    <a:pt x="347" y="0"/>
                  </a:moveTo>
                  <a:cubicBezTo>
                    <a:pt x="158" y="0"/>
                    <a:pt x="1" y="158"/>
                    <a:pt x="1" y="347"/>
                  </a:cubicBezTo>
                  <a:lnTo>
                    <a:pt x="1" y="694"/>
                  </a:lnTo>
                  <a:lnTo>
                    <a:pt x="2238" y="694"/>
                  </a:lnTo>
                  <a:lnTo>
                    <a:pt x="2238" y="347"/>
                  </a:lnTo>
                  <a:cubicBezTo>
                    <a:pt x="2238" y="158"/>
                    <a:pt x="2080" y="0"/>
                    <a:pt x="185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80" name="Google Shape;10080;p84"/>
            <p:cNvSpPr/>
            <p:nvPr/>
          </p:nvSpPr>
          <p:spPr>
            <a:xfrm>
              <a:off x="-55987225" y="3746325"/>
              <a:ext cx="18150" cy="63825"/>
            </a:xfrm>
            <a:custGeom>
              <a:avLst/>
              <a:gdLst/>
              <a:ahLst/>
              <a:cxnLst/>
              <a:rect l="l" t="t" r="r" b="b"/>
              <a:pathLst>
                <a:path w="726" h="2553" extrusionOk="0">
                  <a:moveTo>
                    <a:pt x="726" y="0"/>
                  </a:moveTo>
                  <a:cubicBezTo>
                    <a:pt x="253" y="221"/>
                    <a:pt x="1" y="693"/>
                    <a:pt x="1" y="1260"/>
                  </a:cubicBezTo>
                  <a:cubicBezTo>
                    <a:pt x="1" y="1796"/>
                    <a:pt x="316" y="2269"/>
                    <a:pt x="726" y="2552"/>
                  </a:cubicBezTo>
                  <a:lnTo>
                    <a:pt x="726"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81" name="Google Shape;10081;p84"/>
            <p:cNvSpPr/>
            <p:nvPr/>
          </p:nvSpPr>
          <p:spPr>
            <a:xfrm>
              <a:off x="-55725725" y="3745525"/>
              <a:ext cx="18925" cy="63825"/>
            </a:xfrm>
            <a:custGeom>
              <a:avLst/>
              <a:gdLst/>
              <a:ahLst/>
              <a:cxnLst/>
              <a:rect l="l" t="t" r="r" b="b"/>
              <a:pathLst>
                <a:path w="757" h="2553" extrusionOk="0">
                  <a:moveTo>
                    <a:pt x="1" y="1"/>
                  </a:moveTo>
                  <a:lnTo>
                    <a:pt x="1" y="2553"/>
                  </a:lnTo>
                  <a:cubicBezTo>
                    <a:pt x="442" y="2269"/>
                    <a:pt x="757" y="1796"/>
                    <a:pt x="757" y="1229"/>
                  </a:cubicBezTo>
                  <a:cubicBezTo>
                    <a:pt x="757" y="725"/>
                    <a:pt x="442" y="253"/>
                    <a:pt x="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082" name="Google Shape;10082;p84"/>
          <p:cNvGrpSpPr/>
          <p:nvPr/>
        </p:nvGrpSpPr>
        <p:grpSpPr>
          <a:xfrm>
            <a:off x="9453370" y="3238957"/>
            <a:ext cx="478665" cy="478665"/>
            <a:chOff x="-55988800" y="3982600"/>
            <a:chExt cx="319025" cy="319025"/>
          </a:xfrm>
        </p:grpSpPr>
        <p:sp>
          <p:nvSpPr>
            <p:cNvPr id="10083" name="Google Shape;10083;p84"/>
            <p:cNvSpPr/>
            <p:nvPr/>
          </p:nvSpPr>
          <p:spPr>
            <a:xfrm>
              <a:off x="-55791875" y="3982600"/>
              <a:ext cx="102400" cy="102425"/>
            </a:xfrm>
            <a:custGeom>
              <a:avLst/>
              <a:gdLst/>
              <a:ahLst/>
              <a:cxnLst/>
              <a:rect l="l" t="t" r="r" b="b"/>
              <a:pathLst>
                <a:path w="4096" h="4097" extrusionOk="0">
                  <a:moveTo>
                    <a:pt x="1859" y="1"/>
                  </a:moveTo>
                  <a:cubicBezTo>
                    <a:pt x="1071" y="1"/>
                    <a:pt x="410" y="379"/>
                    <a:pt x="0" y="977"/>
                  </a:cubicBezTo>
                  <a:cubicBezTo>
                    <a:pt x="1512" y="1450"/>
                    <a:pt x="2647" y="2647"/>
                    <a:pt x="3119" y="4096"/>
                  </a:cubicBezTo>
                  <a:cubicBezTo>
                    <a:pt x="3718" y="3687"/>
                    <a:pt x="4096" y="3025"/>
                    <a:pt x="4096" y="2237"/>
                  </a:cubicBezTo>
                  <a:cubicBezTo>
                    <a:pt x="4096" y="1009"/>
                    <a:pt x="3119" y="1"/>
                    <a:pt x="185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84" name="Google Shape;10084;p84"/>
            <p:cNvSpPr/>
            <p:nvPr/>
          </p:nvSpPr>
          <p:spPr>
            <a:xfrm>
              <a:off x="-55969100" y="3982600"/>
              <a:ext cx="102400" cy="102425"/>
            </a:xfrm>
            <a:custGeom>
              <a:avLst/>
              <a:gdLst/>
              <a:ahLst/>
              <a:cxnLst/>
              <a:rect l="l" t="t" r="r" b="b"/>
              <a:pathLst>
                <a:path w="4096" h="4097" extrusionOk="0">
                  <a:moveTo>
                    <a:pt x="2269" y="1"/>
                  </a:moveTo>
                  <a:cubicBezTo>
                    <a:pt x="1040" y="1"/>
                    <a:pt x="1" y="977"/>
                    <a:pt x="1" y="2237"/>
                  </a:cubicBezTo>
                  <a:cubicBezTo>
                    <a:pt x="1" y="2994"/>
                    <a:pt x="410" y="3687"/>
                    <a:pt x="1009" y="4096"/>
                  </a:cubicBezTo>
                  <a:cubicBezTo>
                    <a:pt x="1481" y="2647"/>
                    <a:pt x="2647" y="1450"/>
                    <a:pt x="4096" y="977"/>
                  </a:cubicBezTo>
                  <a:cubicBezTo>
                    <a:pt x="3718" y="379"/>
                    <a:pt x="3057" y="1"/>
                    <a:pt x="226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85" name="Google Shape;10085;p84"/>
            <p:cNvSpPr/>
            <p:nvPr/>
          </p:nvSpPr>
          <p:spPr>
            <a:xfrm>
              <a:off x="-55819450" y="4021200"/>
              <a:ext cx="92950" cy="92175"/>
            </a:xfrm>
            <a:custGeom>
              <a:avLst/>
              <a:gdLst/>
              <a:ahLst/>
              <a:cxnLst/>
              <a:rect l="l" t="t" r="r" b="b"/>
              <a:pathLst>
                <a:path w="3718" h="3687" extrusionOk="0">
                  <a:moveTo>
                    <a:pt x="32" y="0"/>
                  </a:moveTo>
                  <a:lnTo>
                    <a:pt x="32" y="1103"/>
                  </a:lnTo>
                  <a:cubicBezTo>
                    <a:pt x="1" y="2521"/>
                    <a:pt x="1198" y="3686"/>
                    <a:pt x="2615" y="3686"/>
                  </a:cubicBezTo>
                  <a:lnTo>
                    <a:pt x="3718" y="3686"/>
                  </a:lnTo>
                  <a:cubicBezTo>
                    <a:pt x="3529" y="1733"/>
                    <a:pt x="1985" y="158"/>
                    <a:pt x="3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86" name="Google Shape;10086;p84"/>
            <p:cNvSpPr/>
            <p:nvPr/>
          </p:nvSpPr>
          <p:spPr>
            <a:xfrm>
              <a:off x="-55930500" y="4021200"/>
              <a:ext cx="92950" cy="92175"/>
            </a:xfrm>
            <a:custGeom>
              <a:avLst/>
              <a:gdLst/>
              <a:ahLst/>
              <a:cxnLst/>
              <a:rect l="l" t="t" r="r" b="b"/>
              <a:pathLst>
                <a:path w="3718" h="3687" extrusionOk="0">
                  <a:moveTo>
                    <a:pt x="3718" y="0"/>
                  </a:moveTo>
                  <a:cubicBezTo>
                    <a:pt x="1733" y="158"/>
                    <a:pt x="158" y="1733"/>
                    <a:pt x="0" y="3686"/>
                  </a:cubicBezTo>
                  <a:lnTo>
                    <a:pt x="1103" y="3686"/>
                  </a:lnTo>
                  <a:cubicBezTo>
                    <a:pt x="2552" y="3686"/>
                    <a:pt x="3718" y="2521"/>
                    <a:pt x="3718" y="1103"/>
                  </a:cubicBezTo>
                  <a:lnTo>
                    <a:pt x="3718"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87" name="Google Shape;10087;p84"/>
            <p:cNvSpPr/>
            <p:nvPr/>
          </p:nvSpPr>
          <p:spPr>
            <a:xfrm>
              <a:off x="-55988800" y="4086575"/>
              <a:ext cx="319025" cy="215050"/>
            </a:xfrm>
            <a:custGeom>
              <a:avLst/>
              <a:gdLst/>
              <a:ahLst/>
              <a:cxnLst/>
              <a:rect l="l" t="t" r="r" b="b"/>
              <a:pathLst>
                <a:path w="12761" h="8602" extrusionOk="0">
                  <a:moveTo>
                    <a:pt x="4884" y="2584"/>
                  </a:moveTo>
                  <a:cubicBezTo>
                    <a:pt x="5105" y="2584"/>
                    <a:pt x="5262" y="2741"/>
                    <a:pt x="5262" y="2930"/>
                  </a:cubicBezTo>
                  <a:cubicBezTo>
                    <a:pt x="5262" y="3119"/>
                    <a:pt x="5105" y="3277"/>
                    <a:pt x="4884" y="3277"/>
                  </a:cubicBezTo>
                  <a:cubicBezTo>
                    <a:pt x="4695" y="3277"/>
                    <a:pt x="4538" y="3151"/>
                    <a:pt x="4538" y="2930"/>
                  </a:cubicBezTo>
                  <a:cubicBezTo>
                    <a:pt x="4538" y="2741"/>
                    <a:pt x="4695" y="2584"/>
                    <a:pt x="4884" y="2584"/>
                  </a:cubicBezTo>
                  <a:close/>
                  <a:moveTo>
                    <a:pt x="7877" y="2615"/>
                  </a:moveTo>
                  <a:cubicBezTo>
                    <a:pt x="8098" y="2615"/>
                    <a:pt x="8255" y="2773"/>
                    <a:pt x="8255" y="2962"/>
                  </a:cubicBezTo>
                  <a:cubicBezTo>
                    <a:pt x="8287" y="3151"/>
                    <a:pt x="8129" y="3308"/>
                    <a:pt x="7877" y="3308"/>
                  </a:cubicBezTo>
                  <a:cubicBezTo>
                    <a:pt x="7688" y="3308"/>
                    <a:pt x="7531" y="3151"/>
                    <a:pt x="7531" y="2962"/>
                  </a:cubicBezTo>
                  <a:cubicBezTo>
                    <a:pt x="7531" y="2773"/>
                    <a:pt x="7688" y="2615"/>
                    <a:pt x="7877" y="2615"/>
                  </a:cubicBezTo>
                  <a:close/>
                  <a:moveTo>
                    <a:pt x="1104" y="4222"/>
                  </a:moveTo>
                  <a:cubicBezTo>
                    <a:pt x="1387" y="4568"/>
                    <a:pt x="1828" y="4820"/>
                    <a:pt x="2332" y="4820"/>
                  </a:cubicBezTo>
                  <a:cubicBezTo>
                    <a:pt x="2301" y="5199"/>
                    <a:pt x="1954" y="5577"/>
                    <a:pt x="1545" y="5577"/>
                  </a:cubicBezTo>
                  <a:cubicBezTo>
                    <a:pt x="1167" y="5577"/>
                    <a:pt x="789" y="5199"/>
                    <a:pt x="789" y="4820"/>
                  </a:cubicBezTo>
                  <a:cubicBezTo>
                    <a:pt x="789" y="4568"/>
                    <a:pt x="915" y="4348"/>
                    <a:pt x="1104" y="4222"/>
                  </a:cubicBezTo>
                  <a:close/>
                  <a:moveTo>
                    <a:pt x="11721" y="4222"/>
                  </a:moveTo>
                  <a:cubicBezTo>
                    <a:pt x="11910" y="4348"/>
                    <a:pt x="12036" y="4568"/>
                    <a:pt x="12036" y="4820"/>
                  </a:cubicBezTo>
                  <a:cubicBezTo>
                    <a:pt x="12036" y="5199"/>
                    <a:pt x="11721" y="5577"/>
                    <a:pt x="11280" y="5577"/>
                  </a:cubicBezTo>
                  <a:cubicBezTo>
                    <a:pt x="10870" y="5577"/>
                    <a:pt x="10492" y="5199"/>
                    <a:pt x="10492" y="4820"/>
                  </a:cubicBezTo>
                  <a:cubicBezTo>
                    <a:pt x="10965" y="4820"/>
                    <a:pt x="11437" y="4568"/>
                    <a:pt x="11721" y="4222"/>
                  </a:cubicBezTo>
                  <a:close/>
                  <a:moveTo>
                    <a:pt x="7460" y="5143"/>
                  </a:moveTo>
                  <a:cubicBezTo>
                    <a:pt x="7554" y="5143"/>
                    <a:pt x="7641" y="5183"/>
                    <a:pt x="7688" y="5262"/>
                  </a:cubicBezTo>
                  <a:cubicBezTo>
                    <a:pt x="7877" y="5356"/>
                    <a:pt x="7877" y="5608"/>
                    <a:pt x="7720" y="5766"/>
                  </a:cubicBezTo>
                  <a:cubicBezTo>
                    <a:pt x="7373" y="6112"/>
                    <a:pt x="6901" y="6301"/>
                    <a:pt x="6396" y="6301"/>
                  </a:cubicBezTo>
                  <a:cubicBezTo>
                    <a:pt x="5892" y="6301"/>
                    <a:pt x="5420" y="6112"/>
                    <a:pt x="5105" y="5766"/>
                  </a:cubicBezTo>
                  <a:cubicBezTo>
                    <a:pt x="4947" y="5608"/>
                    <a:pt x="4947" y="5356"/>
                    <a:pt x="5105" y="5262"/>
                  </a:cubicBezTo>
                  <a:cubicBezTo>
                    <a:pt x="5184" y="5183"/>
                    <a:pt x="5278" y="5143"/>
                    <a:pt x="5369" y="5143"/>
                  </a:cubicBezTo>
                  <a:cubicBezTo>
                    <a:pt x="5459" y="5143"/>
                    <a:pt x="5546" y="5183"/>
                    <a:pt x="5609" y="5262"/>
                  </a:cubicBezTo>
                  <a:cubicBezTo>
                    <a:pt x="5829" y="5466"/>
                    <a:pt x="6113" y="5569"/>
                    <a:pt x="6396" y="5569"/>
                  </a:cubicBezTo>
                  <a:cubicBezTo>
                    <a:pt x="6680" y="5569"/>
                    <a:pt x="6964" y="5466"/>
                    <a:pt x="7184" y="5262"/>
                  </a:cubicBezTo>
                  <a:cubicBezTo>
                    <a:pt x="7263" y="5183"/>
                    <a:pt x="7365" y="5143"/>
                    <a:pt x="7460" y="5143"/>
                  </a:cubicBezTo>
                  <a:close/>
                  <a:moveTo>
                    <a:pt x="6396" y="0"/>
                  </a:moveTo>
                  <a:cubicBezTo>
                    <a:pt x="5829" y="1071"/>
                    <a:pt x="4695" y="1828"/>
                    <a:pt x="3403" y="1828"/>
                  </a:cubicBezTo>
                  <a:lnTo>
                    <a:pt x="2301" y="1828"/>
                  </a:lnTo>
                  <a:cubicBezTo>
                    <a:pt x="1482" y="1828"/>
                    <a:pt x="757" y="2489"/>
                    <a:pt x="757" y="3308"/>
                  </a:cubicBezTo>
                  <a:lnTo>
                    <a:pt x="757" y="3529"/>
                  </a:lnTo>
                  <a:cubicBezTo>
                    <a:pt x="284" y="3781"/>
                    <a:pt x="1" y="4253"/>
                    <a:pt x="1" y="4820"/>
                  </a:cubicBezTo>
                  <a:cubicBezTo>
                    <a:pt x="1" y="5640"/>
                    <a:pt x="694" y="6301"/>
                    <a:pt x="1513" y="6301"/>
                  </a:cubicBezTo>
                  <a:cubicBezTo>
                    <a:pt x="1891" y="6301"/>
                    <a:pt x="2301" y="6144"/>
                    <a:pt x="2521" y="5923"/>
                  </a:cubicBezTo>
                  <a:cubicBezTo>
                    <a:pt x="3120" y="7467"/>
                    <a:pt x="4632" y="8601"/>
                    <a:pt x="6365" y="8601"/>
                  </a:cubicBezTo>
                  <a:cubicBezTo>
                    <a:pt x="8098" y="8601"/>
                    <a:pt x="9578" y="7467"/>
                    <a:pt x="10177" y="5923"/>
                  </a:cubicBezTo>
                  <a:cubicBezTo>
                    <a:pt x="10461" y="6144"/>
                    <a:pt x="10807" y="6301"/>
                    <a:pt x="11185" y="6301"/>
                  </a:cubicBezTo>
                  <a:cubicBezTo>
                    <a:pt x="12036" y="6301"/>
                    <a:pt x="12697" y="5640"/>
                    <a:pt x="12697" y="4820"/>
                  </a:cubicBezTo>
                  <a:cubicBezTo>
                    <a:pt x="12760" y="4253"/>
                    <a:pt x="12445" y="3749"/>
                    <a:pt x="12036" y="3529"/>
                  </a:cubicBezTo>
                  <a:lnTo>
                    <a:pt x="12036" y="3308"/>
                  </a:lnTo>
                  <a:cubicBezTo>
                    <a:pt x="12036" y="2489"/>
                    <a:pt x="11311" y="1828"/>
                    <a:pt x="10492" y="1828"/>
                  </a:cubicBezTo>
                  <a:lnTo>
                    <a:pt x="9389" y="1828"/>
                  </a:lnTo>
                  <a:cubicBezTo>
                    <a:pt x="8098" y="1828"/>
                    <a:pt x="6932" y="1071"/>
                    <a:pt x="639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088" name="Google Shape;10088;p84"/>
          <p:cNvGrpSpPr/>
          <p:nvPr/>
        </p:nvGrpSpPr>
        <p:grpSpPr>
          <a:xfrm>
            <a:off x="7664728" y="3849566"/>
            <a:ext cx="475101" cy="478628"/>
            <a:chOff x="-54026025" y="3192625"/>
            <a:chExt cx="316650" cy="319000"/>
          </a:xfrm>
        </p:grpSpPr>
        <p:sp>
          <p:nvSpPr>
            <p:cNvPr id="10089" name="Google Shape;10089;p84"/>
            <p:cNvSpPr/>
            <p:nvPr/>
          </p:nvSpPr>
          <p:spPr>
            <a:xfrm>
              <a:off x="-54026025" y="3312350"/>
              <a:ext cx="18125" cy="63800"/>
            </a:xfrm>
            <a:custGeom>
              <a:avLst/>
              <a:gdLst/>
              <a:ahLst/>
              <a:cxnLst/>
              <a:rect l="l" t="t" r="r" b="b"/>
              <a:pathLst>
                <a:path w="725" h="2552" extrusionOk="0">
                  <a:moveTo>
                    <a:pt x="725" y="0"/>
                  </a:moveTo>
                  <a:cubicBezTo>
                    <a:pt x="315" y="189"/>
                    <a:pt x="0" y="693"/>
                    <a:pt x="0" y="1260"/>
                  </a:cubicBezTo>
                  <a:cubicBezTo>
                    <a:pt x="0" y="1796"/>
                    <a:pt x="315" y="2268"/>
                    <a:pt x="725" y="2552"/>
                  </a:cubicBezTo>
                  <a:lnTo>
                    <a:pt x="725" y="158"/>
                  </a:lnTo>
                  <a:lnTo>
                    <a:pt x="72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90" name="Google Shape;10090;p84"/>
            <p:cNvSpPr/>
            <p:nvPr/>
          </p:nvSpPr>
          <p:spPr>
            <a:xfrm>
              <a:off x="-53890550" y="3192625"/>
              <a:ext cx="125250" cy="56725"/>
            </a:xfrm>
            <a:custGeom>
              <a:avLst/>
              <a:gdLst/>
              <a:ahLst/>
              <a:cxnLst/>
              <a:rect l="l" t="t" r="r" b="b"/>
              <a:pathLst>
                <a:path w="5010" h="2269" extrusionOk="0">
                  <a:moveTo>
                    <a:pt x="914" y="0"/>
                  </a:moveTo>
                  <a:cubicBezTo>
                    <a:pt x="599" y="0"/>
                    <a:pt x="315" y="63"/>
                    <a:pt x="0" y="95"/>
                  </a:cubicBezTo>
                  <a:cubicBezTo>
                    <a:pt x="158" y="536"/>
                    <a:pt x="441" y="914"/>
                    <a:pt x="756" y="1260"/>
                  </a:cubicBezTo>
                  <a:cubicBezTo>
                    <a:pt x="1418" y="1891"/>
                    <a:pt x="2237" y="2269"/>
                    <a:pt x="3151" y="2269"/>
                  </a:cubicBezTo>
                  <a:lnTo>
                    <a:pt x="5009" y="2269"/>
                  </a:lnTo>
                  <a:cubicBezTo>
                    <a:pt x="4127" y="914"/>
                    <a:pt x="2647" y="0"/>
                    <a:pt x="91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91" name="Google Shape;10091;p84"/>
            <p:cNvSpPr/>
            <p:nvPr/>
          </p:nvSpPr>
          <p:spPr>
            <a:xfrm>
              <a:off x="-53839375" y="3306025"/>
              <a:ext cx="55175" cy="55175"/>
            </a:xfrm>
            <a:custGeom>
              <a:avLst/>
              <a:gdLst/>
              <a:ahLst/>
              <a:cxnLst/>
              <a:rect l="l" t="t" r="r" b="b"/>
              <a:pathLst>
                <a:path w="2207" h="2207" extrusionOk="0">
                  <a:moveTo>
                    <a:pt x="1104" y="1"/>
                  </a:moveTo>
                  <a:cubicBezTo>
                    <a:pt x="505" y="1"/>
                    <a:pt x="1" y="505"/>
                    <a:pt x="1" y="1104"/>
                  </a:cubicBezTo>
                  <a:cubicBezTo>
                    <a:pt x="1" y="1702"/>
                    <a:pt x="505" y="2206"/>
                    <a:pt x="1104" y="2206"/>
                  </a:cubicBezTo>
                  <a:cubicBezTo>
                    <a:pt x="1734" y="2206"/>
                    <a:pt x="2206" y="1702"/>
                    <a:pt x="2206" y="1104"/>
                  </a:cubicBezTo>
                  <a:cubicBezTo>
                    <a:pt x="2206" y="505"/>
                    <a:pt x="1734" y="1"/>
                    <a:pt x="110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92" name="Google Shape;10092;p84"/>
            <p:cNvSpPr/>
            <p:nvPr/>
          </p:nvSpPr>
          <p:spPr>
            <a:xfrm>
              <a:off x="-53950425" y="3306025"/>
              <a:ext cx="55150" cy="55175"/>
            </a:xfrm>
            <a:custGeom>
              <a:avLst/>
              <a:gdLst/>
              <a:ahLst/>
              <a:cxnLst/>
              <a:rect l="l" t="t" r="r" b="b"/>
              <a:pathLst>
                <a:path w="2206" h="2207" extrusionOk="0">
                  <a:moveTo>
                    <a:pt x="1103" y="1"/>
                  </a:moveTo>
                  <a:cubicBezTo>
                    <a:pt x="505" y="1"/>
                    <a:pt x="1" y="505"/>
                    <a:pt x="1" y="1104"/>
                  </a:cubicBezTo>
                  <a:cubicBezTo>
                    <a:pt x="1" y="1702"/>
                    <a:pt x="505" y="2206"/>
                    <a:pt x="1103" y="2206"/>
                  </a:cubicBezTo>
                  <a:cubicBezTo>
                    <a:pt x="1702" y="2206"/>
                    <a:pt x="2206" y="1702"/>
                    <a:pt x="2206" y="1104"/>
                  </a:cubicBezTo>
                  <a:cubicBezTo>
                    <a:pt x="2206" y="505"/>
                    <a:pt x="1702" y="1"/>
                    <a:pt x="110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93" name="Google Shape;10093;p84"/>
            <p:cNvSpPr/>
            <p:nvPr/>
          </p:nvSpPr>
          <p:spPr>
            <a:xfrm>
              <a:off x="-53985075" y="3400950"/>
              <a:ext cx="236300" cy="110675"/>
            </a:xfrm>
            <a:custGeom>
              <a:avLst/>
              <a:gdLst/>
              <a:ahLst/>
              <a:cxnLst/>
              <a:rect l="l" t="t" r="r" b="b"/>
              <a:pathLst>
                <a:path w="9452" h="4427" extrusionOk="0">
                  <a:moveTo>
                    <a:pt x="5790" y="969"/>
                  </a:moveTo>
                  <a:cubicBezTo>
                    <a:pt x="5884" y="969"/>
                    <a:pt x="5971" y="1008"/>
                    <a:pt x="6018" y="1087"/>
                  </a:cubicBezTo>
                  <a:cubicBezTo>
                    <a:pt x="6176" y="1245"/>
                    <a:pt x="6176" y="1497"/>
                    <a:pt x="6018" y="1591"/>
                  </a:cubicBezTo>
                  <a:cubicBezTo>
                    <a:pt x="5671" y="1969"/>
                    <a:pt x="5199" y="2158"/>
                    <a:pt x="4726" y="2158"/>
                  </a:cubicBezTo>
                  <a:cubicBezTo>
                    <a:pt x="4254" y="2158"/>
                    <a:pt x="3750" y="1969"/>
                    <a:pt x="3435" y="1591"/>
                  </a:cubicBezTo>
                  <a:cubicBezTo>
                    <a:pt x="3277" y="1434"/>
                    <a:pt x="3277" y="1213"/>
                    <a:pt x="3435" y="1087"/>
                  </a:cubicBezTo>
                  <a:cubicBezTo>
                    <a:pt x="3513" y="1008"/>
                    <a:pt x="3608" y="969"/>
                    <a:pt x="3698" y="969"/>
                  </a:cubicBezTo>
                  <a:cubicBezTo>
                    <a:pt x="3789" y="969"/>
                    <a:pt x="3876" y="1008"/>
                    <a:pt x="3939" y="1087"/>
                  </a:cubicBezTo>
                  <a:cubicBezTo>
                    <a:pt x="4159" y="1308"/>
                    <a:pt x="4443" y="1418"/>
                    <a:pt x="4726" y="1418"/>
                  </a:cubicBezTo>
                  <a:cubicBezTo>
                    <a:pt x="5010" y="1418"/>
                    <a:pt x="5293" y="1308"/>
                    <a:pt x="5514" y="1087"/>
                  </a:cubicBezTo>
                  <a:cubicBezTo>
                    <a:pt x="5593" y="1008"/>
                    <a:pt x="5695" y="969"/>
                    <a:pt x="5790" y="969"/>
                  </a:cubicBezTo>
                  <a:close/>
                  <a:moveTo>
                    <a:pt x="4711" y="0"/>
                  </a:moveTo>
                  <a:cubicBezTo>
                    <a:pt x="4002" y="0"/>
                    <a:pt x="3293" y="205"/>
                    <a:pt x="2678" y="615"/>
                  </a:cubicBezTo>
                  <a:cubicBezTo>
                    <a:pt x="2615" y="646"/>
                    <a:pt x="2552" y="709"/>
                    <a:pt x="2489" y="709"/>
                  </a:cubicBezTo>
                  <a:lnTo>
                    <a:pt x="1" y="709"/>
                  </a:lnTo>
                  <a:cubicBezTo>
                    <a:pt x="505" y="2820"/>
                    <a:pt x="2458" y="4427"/>
                    <a:pt x="4726" y="4427"/>
                  </a:cubicBezTo>
                  <a:cubicBezTo>
                    <a:pt x="7026" y="4427"/>
                    <a:pt x="8948" y="2820"/>
                    <a:pt x="9452" y="709"/>
                  </a:cubicBezTo>
                  <a:lnTo>
                    <a:pt x="6963" y="709"/>
                  </a:lnTo>
                  <a:cubicBezTo>
                    <a:pt x="6869" y="646"/>
                    <a:pt x="6774" y="646"/>
                    <a:pt x="6743" y="615"/>
                  </a:cubicBezTo>
                  <a:cubicBezTo>
                    <a:pt x="6128" y="205"/>
                    <a:pt x="5419" y="0"/>
                    <a:pt x="471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94" name="Google Shape;10094;p84"/>
            <p:cNvSpPr/>
            <p:nvPr/>
          </p:nvSpPr>
          <p:spPr>
            <a:xfrm>
              <a:off x="-53986650" y="3342275"/>
              <a:ext cx="241025" cy="55150"/>
            </a:xfrm>
            <a:custGeom>
              <a:avLst/>
              <a:gdLst/>
              <a:ahLst/>
              <a:cxnLst/>
              <a:rect l="l" t="t" r="r" b="b"/>
              <a:pathLst>
                <a:path w="9641" h="2206" extrusionOk="0">
                  <a:moveTo>
                    <a:pt x="1" y="0"/>
                  </a:moveTo>
                  <a:lnTo>
                    <a:pt x="1" y="1859"/>
                  </a:lnTo>
                  <a:lnTo>
                    <a:pt x="1" y="2206"/>
                  </a:lnTo>
                  <a:lnTo>
                    <a:pt x="2458" y="2206"/>
                  </a:lnTo>
                  <a:cubicBezTo>
                    <a:pt x="3198" y="1749"/>
                    <a:pt x="4017" y="1520"/>
                    <a:pt x="4829" y="1520"/>
                  </a:cubicBezTo>
                  <a:cubicBezTo>
                    <a:pt x="5640" y="1520"/>
                    <a:pt x="6443" y="1749"/>
                    <a:pt x="7152" y="2206"/>
                  </a:cubicBezTo>
                  <a:lnTo>
                    <a:pt x="9641" y="2206"/>
                  </a:lnTo>
                  <a:lnTo>
                    <a:pt x="9641" y="1859"/>
                  </a:lnTo>
                  <a:lnTo>
                    <a:pt x="9641" y="0"/>
                  </a:lnTo>
                  <a:lnTo>
                    <a:pt x="8853" y="0"/>
                  </a:lnTo>
                  <a:cubicBezTo>
                    <a:pt x="8696" y="882"/>
                    <a:pt x="7940" y="1512"/>
                    <a:pt x="7026" y="1512"/>
                  </a:cubicBezTo>
                  <a:cubicBezTo>
                    <a:pt x="6144" y="1512"/>
                    <a:pt x="5388" y="882"/>
                    <a:pt x="5230" y="0"/>
                  </a:cubicBezTo>
                  <a:lnTo>
                    <a:pt x="4411" y="0"/>
                  </a:lnTo>
                  <a:cubicBezTo>
                    <a:pt x="4254" y="882"/>
                    <a:pt x="3466" y="1512"/>
                    <a:pt x="2584" y="1512"/>
                  </a:cubicBezTo>
                  <a:cubicBezTo>
                    <a:pt x="1670" y="1512"/>
                    <a:pt x="946" y="882"/>
                    <a:pt x="78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95" name="Google Shape;10095;p84"/>
            <p:cNvSpPr/>
            <p:nvPr/>
          </p:nvSpPr>
          <p:spPr>
            <a:xfrm>
              <a:off x="-53989000" y="3199700"/>
              <a:ext cx="241800" cy="123700"/>
            </a:xfrm>
            <a:custGeom>
              <a:avLst/>
              <a:gdLst/>
              <a:ahLst/>
              <a:cxnLst/>
              <a:rect l="l" t="t" r="r" b="b"/>
              <a:pathLst>
                <a:path w="9672" h="4948" extrusionOk="0">
                  <a:moveTo>
                    <a:pt x="3245" y="1"/>
                  </a:moveTo>
                  <a:cubicBezTo>
                    <a:pt x="1355" y="662"/>
                    <a:pt x="0" y="2490"/>
                    <a:pt x="0" y="4601"/>
                  </a:cubicBezTo>
                  <a:lnTo>
                    <a:pt x="0" y="4947"/>
                  </a:lnTo>
                  <a:lnTo>
                    <a:pt x="788" y="4947"/>
                  </a:lnTo>
                  <a:cubicBezTo>
                    <a:pt x="945" y="4096"/>
                    <a:pt x="1701" y="3466"/>
                    <a:pt x="2615" y="3466"/>
                  </a:cubicBezTo>
                  <a:cubicBezTo>
                    <a:pt x="3529" y="3466"/>
                    <a:pt x="4253" y="4096"/>
                    <a:pt x="4411" y="4947"/>
                  </a:cubicBezTo>
                  <a:lnTo>
                    <a:pt x="5261" y="4947"/>
                  </a:lnTo>
                  <a:cubicBezTo>
                    <a:pt x="5419" y="4096"/>
                    <a:pt x="6207" y="3466"/>
                    <a:pt x="7057" y="3466"/>
                  </a:cubicBezTo>
                  <a:cubicBezTo>
                    <a:pt x="7971" y="3466"/>
                    <a:pt x="8727" y="4096"/>
                    <a:pt x="8884" y="4947"/>
                  </a:cubicBezTo>
                  <a:lnTo>
                    <a:pt x="9672" y="4947"/>
                  </a:lnTo>
                  <a:lnTo>
                    <a:pt x="9672" y="4601"/>
                  </a:lnTo>
                  <a:cubicBezTo>
                    <a:pt x="9672" y="3939"/>
                    <a:pt x="9546" y="3309"/>
                    <a:pt x="9262" y="2710"/>
                  </a:cubicBezTo>
                  <a:lnTo>
                    <a:pt x="7089" y="2710"/>
                  </a:lnTo>
                  <a:cubicBezTo>
                    <a:pt x="5986" y="2710"/>
                    <a:pt x="4978" y="2301"/>
                    <a:pt x="4190" y="1513"/>
                  </a:cubicBezTo>
                  <a:cubicBezTo>
                    <a:pt x="3749" y="1072"/>
                    <a:pt x="3434" y="568"/>
                    <a:pt x="324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96" name="Google Shape;10096;p84"/>
            <p:cNvSpPr/>
            <p:nvPr/>
          </p:nvSpPr>
          <p:spPr>
            <a:xfrm>
              <a:off x="-53728300" y="3310775"/>
              <a:ext cx="18925" cy="64600"/>
            </a:xfrm>
            <a:custGeom>
              <a:avLst/>
              <a:gdLst/>
              <a:ahLst/>
              <a:cxnLst/>
              <a:rect l="l" t="t" r="r" b="b"/>
              <a:pathLst>
                <a:path w="757" h="2584" extrusionOk="0">
                  <a:moveTo>
                    <a:pt x="0" y="0"/>
                  </a:moveTo>
                  <a:lnTo>
                    <a:pt x="0" y="158"/>
                  </a:lnTo>
                  <a:lnTo>
                    <a:pt x="0" y="2583"/>
                  </a:lnTo>
                  <a:cubicBezTo>
                    <a:pt x="441" y="2300"/>
                    <a:pt x="756" y="1827"/>
                    <a:pt x="756" y="1260"/>
                  </a:cubicBezTo>
                  <a:cubicBezTo>
                    <a:pt x="756" y="756"/>
                    <a:pt x="473" y="252"/>
                    <a:pt x="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097" name="Google Shape;10097;p84"/>
          <p:cNvGrpSpPr/>
          <p:nvPr/>
        </p:nvGrpSpPr>
        <p:grpSpPr>
          <a:xfrm>
            <a:off x="7691323" y="4477532"/>
            <a:ext cx="421912" cy="477465"/>
            <a:chOff x="-54007925" y="3584850"/>
            <a:chExt cx="281200" cy="318225"/>
          </a:xfrm>
        </p:grpSpPr>
        <p:sp>
          <p:nvSpPr>
            <p:cNvPr id="10098" name="Google Shape;10098;p84"/>
            <p:cNvSpPr/>
            <p:nvPr/>
          </p:nvSpPr>
          <p:spPr>
            <a:xfrm>
              <a:off x="-53943325" y="3716375"/>
              <a:ext cx="151250" cy="18950"/>
            </a:xfrm>
            <a:custGeom>
              <a:avLst/>
              <a:gdLst/>
              <a:ahLst/>
              <a:cxnLst/>
              <a:rect l="l" t="t" r="r" b="b"/>
              <a:pathLst>
                <a:path w="6050" h="758" extrusionOk="0">
                  <a:moveTo>
                    <a:pt x="0" y="1"/>
                  </a:moveTo>
                  <a:cubicBezTo>
                    <a:pt x="441" y="474"/>
                    <a:pt x="1040" y="757"/>
                    <a:pt x="1702" y="757"/>
                  </a:cubicBezTo>
                  <a:lnTo>
                    <a:pt x="4348" y="757"/>
                  </a:lnTo>
                  <a:cubicBezTo>
                    <a:pt x="5041" y="757"/>
                    <a:pt x="5608" y="474"/>
                    <a:pt x="604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099" name="Google Shape;10099;p84"/>
            <p:cNvSpPr/>
            <p:nvPr/>
          </p:nvSpPr>
          <p:spPr>
            <a:xfrm>
              <a:off x="-53970100" y="3679375"/>
              <a:ext cx="205575" cy="18125"/>
            </a:xfrm>
            <a:custGeom>
              <a:avLst/>
              <a:gdLst/>
              <a:ahLst/>
              <a:cxnLst/>
              <a:rect l="l" t="t" r="r" b="b"/>
              <a:pathLst>
                <a:path w="8223" h="725" extrusionOk="0">
                  <a:moveTo>
                    <a:pt x="0" y="0"/>
                  </a:moveTo>
                  <a:lnTo>
                    <a:pt x="0" y="725"/>
                  </a:lnTo>
                  <a:lnTo>
                    <a:pt x="8223" y="725"/>
                  </a:lnTo>
                  <a:lnTo>
                    <a:pt x="8223"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00" name="Google Shape;10100;p84"/>
            <p:cNvSpPr/>
            <p:nvPr/>
          </p:nvSpPr>
          <p:spPr>
            <a:xfrm>
              <a:off x="-53970100" y="3715600"/>
              <a:ext cx="204800" cy="187475"/>
            </a:xfrm>
            <a:custGeom>
              <a:avLst/>
              <a:gdLst/>
              <a:ahLst/>
              <a:cxnLst/>
              <a:rect l="l" t="t" r="r" b="b"/>
              <a:pathLst>
                <a:path w="8192" h="7499" extrusionOk="0">
                  <a:moveTo>
                    <a:pt x="2584" y="2300"/>
                  </a:moveTo>
                  <a:cubicBezTo>
                    <a:pt x="2804" y="2300"/>
                    <a:pt x="2962" y="2426"/>
                    <a:pt x="2962" y="2647"/>
                  </a:cubicBezTo>
                  <a:cubicBezTo>
                    <a:pt x="2962" y="2836"/>
                    <a:pt x="2804" y="2993"/>
                    <a:pt x="2584" y="2993"/>
                  </a:cubicBezTo>
                  <a:cubicBezTo>
                    <a:pt x="2395" y="2993"/>
                    <a:pt x="2237" y="2836"/>
                    <a:pt x="2237" y="2647"/>
                  </a:cubicBezTo>
                  <a:cubicBezTo>
                    <a:pt x="2237" y="2426"/>
                    <a:pt x="2395" y="2300"/>
                    <a:pt x="2584" y="2300"/>
                  </a:cubicBezTo>
                  <a:close/>
                  <a:moveTo>
                    <a:pt x="5577" y="2300"/>
                  </a:moveTo>
                  <a:cubicBezTo>
                    <a:pt x="5797" y="2300"/>
                    <a:pt x="5955" y="2458"/>
                    <a:pt x="5955" y="2647"/>
                  </a:cubicBezTo>
                  <a:cubicBezTo>
                    <a:pt x="5955" y="2836"/>
                    <a:pt x="5797" y="2993"/>
                    <a:pt x="5577" y="2993"/>
                  </a:cubicBezTo>
                  <a:cubicBezTo>
                    <a:pt x="5388" y="2993"/>
                    <a:pt x="5230" y="2836"/>
                    <a:pt x="5230" y="2647"/>
                  </a:cubicBezTo>
                  <a:cubicBezTo>
                    <a:pt x="5230" y="2458"/>
                    <a:pt x="5388" y="2300"/>
                    <a:pt x="5577" y="2300"/>
                  </a:cubicBezTo>
                  <a:close/>
                  <a:moveTo>
                    <a:pt x="5191" y="4072"/>
                  </a:moveTo>
                  <a:cubicBezTo>
                    <a:pt x="5285" y="4072"/>
                    <a:pt x="5372" y="4112"/>
                    <a:pt x="5419" y="4191"/>
                  </a:cubicBezTo>
                  <a:cubicBezTo>
                    <a:pt x="5577" y="4348"/>
                    <a:pt x="5577" y="4569"/>
                    <a:pt x="5419" y="4695"/>
                  </a:cubicBezTo>
                  <a:cubicBezTo>
                    <a:pt x="5072" y="5041"/>
                    <a:pt x="4600" y="5230"/>
                    <a:pt x="4127" y="5230"/>
                  </a:cubicBezTo>
                  <a:cubicBezTo>
                    <a:pt x="3655" y="5230"/>
                    <a:pt x="3151" y="5041"/>
                    <a:pt x="2836" y="4695"/>
                  </a:cubicBezTo>
                  <a:cubicBezTo>
                    <a:pt x="2678" y="4537"/>
                    <a:pt x="2678" y="4285"/>
                    <a:pt x="2836" y="4191"/>
                  </a:cubicBezTo>
                  <a:cubicBezTo>
                    <a:pt x="2914" y="4112"/>
                    <a:pt x="3009" y="4072"/>
                    <a:pt x="3099" y="4072"/>
                  </a:cubicBezTo>
                  <a:cubicBezTo>
                    <a:pt x="3190" y="4072"/>
                    <a:pt x="3277" y="4112"/>
                    <a:pt x="3340" y="4191"/>
                  </a:cubicBezTo>
                  <a:cubicBezTo>
                    <a:pt x="3560" y="4395"/>
                    <a:pt x="3844" y="4498"/>
                    <a:pt x="4127" y="4498"/>
                  </a:cubicBezTo>
                  <a:cubicBezTo>
                    <a:pt x="4411" y="4498"/>
                    <a:pt x="4694" y="4395"/>
                    <a:pt x="4915" y="4191"/>
                  </a:cubicBezTo>
                  <a:cubicBezTo>
                    <a:pt x="4994" y="4112"/>
                    <a:pt x="5096" y="4072"/>
                    <a:pt x="5191" y="4072"/>
                  </a:cubicBezTo>
                  <a:close/>
                  <a:moveTo>
                    <a:pt x="0" y="0"/>
                  </a:moveTo>
                  <a:lnTo>
                    <a:pt x="0" y="3340"/>
                  </a:lnTo>
                  <a:cubicBezTo>
                    <a:pt x="0" y="5577"/>
                    <a:pt x="1859" y="7499"/>
                    <a:pt x="4096" y="7499"/>
                  </a:cubicBezTo>
                  <a:cubicBezTo>
                    <a:pt x="6333" y="7499"/>
                    <a:pt x="8191" y="5640"/>
                    <a:pt x="8191" y="3340"/>
                  </a:cubicBezTo>
                  <a:lnTo>
                    <a:pt x="8191" y="0"/>
                  </a:lnTo>
                  <a:lnTo>
                    <a:pt x="8034" y="0"/>
                  </a:lnTo>
                  <a:cubicBezTo>
                    <a:pt x="7467" y="946"/>
                    <a:pt x="6490" y="1513"/>
                    <a:pt x="5419" y="1513"/>
                  </a:cubicBezTo>
                  <a:lnTo>
                    <a:pt x="2804" y="1513"/>
                  </a:lnTo>
                  <a:cubicBezTo>
                    <a:pt x="1701" y="1513"/>
                    <a:pt x="693" y="946"/>
                    <a:pt x="15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01" name="Google Shape;10101;p84"/>
            <p:cNvSpPr/>
            <p:nvPr/>
          </p:nvSpPr>
          <p:spPr>
            <a:xfrm>
              <a:off x="-54007125" y="3584850"/>
              <a:ext cx="278825" cy="74850"/>
            </a:xfrm>
            <a:custGeom>
              <a:avLst/>
              <a:gdLst/>
              <a:ahLst/>
              <a:cxnLst/>
              <a:rect l="l" t="t" r="r" b="b"/>
              <a:pathLst>
                <a:path w="11153" h="2994" extrusionOk="0">
                  <a:moveTo>
                    <a:pt x="5577" y="1"/>
                  </a:moveTo>
                  <a:cubicBezTo>
                    <a:pt x="2867" y="1"/>
                    <a:pt x="0" y="788"/>
                    <a:pt x="0" y="2238"/>
                  </a:cubicBezTo>
                  <a:cubicBezTo>
                    <a:pt x="0" y="2647"/>
                    <a:pt x="315" y="2994"/>
                    <a:pt x="725" y="2994"/>
                  </a:cubicBezTo>
                  <a:lnTo>
                    <a:pt x="10429" y="2994"/>
                  </a:lnTo>
                  <a:cubicBezTo>
                    <a:pt x="10838" y="2994"/>
                    <a:pt x="11153" y="2679"/>
                    <a:pt x="11153" y="2238"/>
                  </a:cubicBezTo>
                  <a:cubicBezTo>
                    <a:pt x="11153" y="788"/>
                    <a:pt x="8286" y="1"/>
                    <a:pt x="557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02" name="Google Shape;10102;p84"/>
            <p:cNvSpPr/>
            <p:nvPr/>
          </p:nvSpPr>
          <p:spPr>
            <a:xfrm>
              <a:off x="-54007925" y="3740025"/>
              <a:ext cx="18925" cy="64600"/>
            </a:xfrm>
            <a:custGeom>
              <a:avLst/>
              <a:gdLst/>
              <a:ahLst/>
              <a:cxnLst/>
              <a:rect l="l" t="t" r="r" b="b"/>
              <a:pathLst>
                <a:path w="757" h="2584" extrusionOk="0">
                  <a:moveTo>
                    <a:pt x="757" y="0"/>
                  </a:moveTo>
                  <a:cubicBezTo>
                    <a:pt x="316" y="252"/>
                    <a:pt x="1" y="725"/>
                    <a:pt x="1" y="1260"/>
                  </a:cubicBezTo>
                  <a:cubicBezTo>
                    <a:pt x="1" y="1827"/>
                    <a:pt x="316" y="2300"/>
                    <a:pt x="757" y="2584"/>
                  </a:cubicBezTo>
                  <a:lnTo>
                    <a:pt x="75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03" name="Google Shape;10103;p84"/>
            <p:cNvSpPr/>
            <p:nvPr/>
          </p:nvSpPr>
          <p:spPr>
            <a:xfrm>
              <a:off x="-53745625" y="3740025"/>
              <a:ext cx="18900" cy="64600"/>
            </a:xfrm>
            <a:custGeom>
              <a:avLst/>
              <a:gdLst/>
              <a:ahLst/>
              <a:cxnLst/>
              <a:rect l="l" t="t" r="r" b="b"/>
              <a:pathLst>
                <a:path w="756" h="2584" extrusionOk="0">
                  <a:moveTo>
                    <a:pt x="0" y="0"/>
                  </a:moveTo>
                  <a:lnTo>
                    <a:pt x="0" y="2584"/>
                  </a:lnTo>
                  <a:cubicBezTo>
                    <a:pt x="441" y="2300"/>
                    <a:pt x="756" y="1827"/>
                    <a:pt x="756" y="1260"/>
                  </a:cubicBezTo>
                  <a:cubicBezTo>
                    <a:pt x="693" y="725"/>
                    <a:pt x="441" y="252"/>
                    <a:pt x="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104" name="Google Shape;10104;p84"/>
          <p:cNvGrpSpPr/>
          <p:nvPr/>
        </p:nvGrpSpPr>
        <p:grpSpPr>
          <a:xfrm>
            <a:off x="7691323" y="5093377"/>
            <a:ext cx="421912" cy="478552"/>
            <a:chOff x="-54007925" y="3975575"/>
            <a:chExt cx="281200" cy="318950"/>
          </a:xfrm>
        </p:grpSpPr>
        <p:sp>
          <p:nvSpPr>
            <p:cNvPr id="10105" name="Google Shape;10105;p84"/>
            <p:cNvSpPr/>
            <p:nvPr/>
          </p:nvSpPr>
          <p:spPr>
            <a:xfrm>
              <a:off x="-53988225" y="3975575"/>
              <a:ext cx="244175" cy="142825"/>
            </a:xfrm>
            <a:custGeom>
              <a:avLst/>
              <a:gdLst/>
              <a:ahLst/>
              <a:cxnLst/>
              <a:rect l="l" t="t" r="r" b="b"/>
              <a:pathLst>
                <a:path w="9767" h="5713" extrusionOk="0">
                  <a:moveTo>
                    <a:pt x="5161" y="1329"/>
                  </a:moveTo>
                  <a:cubicBezTo>
                    <a:pt x="5247" y="1329"/>
                    <a:pt x="5333" y="1337"/>
                    <a:pt x="5419" y="1353"/>
                  </a:cubicBezTo>
                  <a:cubicBezTo>
                    <a:pt x="5577" y="1384"/>
                    <a:pt x="5671" y="1416"/>
                    <a:pt x="5797" y="1479"/>
                  </a:cubicBezTo>
                  <a:cubicBezTo>
                    <a:pt x="6617" y="1857"/>
                    <a:pt x="7026" y="2960"/>
                    <a:pt x="6837" y="4220"/>
                  </a:cubicBezTo>
                  <a:cubicBezTo>
                    <a:pt x="6774" y="4409"/>
                    <a:pt x="6617" y="4535"/>
                    <a:pt x="6459" y="4535"/>
                  </a:cubicBezTo>
                  <a:lnTo>
                    <a:pt x="6396" y="4535"/>
                  </a:lnTo>
                  <a:cubicBezTo>
                    <a:pt x="6207" y="4503"/>
                    <a:pt x="6049" y="4283"/>
                    <a:pt x="6081" y="4094"/>
                  </a:cubicBezTo>
                  <a:cubicBezTo>
                    <a:pt x="6239" y="3117"/>
                    <a:pt x="5892" y="2172"/>
                    <a:pt x="5293" y="2046"/>
                  </a:cubicBezTo>
                  <a:cubicBezTo>
                    <a:pt x="5250" y="2037"/>
                    <a:pt x="5205" y="2032"/>
                    <a:pt x="5161" y="2032"/>
                  </a:cubicBezTo>
                  <a:cubicBezTo>
                    <a:pt x="4601" y="2032"/>
                    <a:pt x="4022" y="2752"/>
                    <a:pt x="3876" y="3716"/>
                  </a:cubicBezTo>
                  <a:cubicBezTo>
                    <a:pt x="3847" y="3888"/>
                    <a:pt x="3660" y="4035"/>
                    <a:pt x="3484" y="4035"/>
                  </a:cubicBezTo>
                  <a:cubicBezTo>
                    <a:pt x="3468" y="4035"/>
                    <a:pt x="3451" y="4033"/>
                    <a:pt x="3435" y="4031"/>
                  </a:cubicBezTo>
                  <a:cubicBezTo>
                    <a:pt x="3246" y="3968"/>
                    <a:pt x="3088" y="3779"/>
                    <a:pt x="3120" y="3590"/>
                  </a:cubicBezTo>
                  <a:cubicBezTo>
                    <a:pt x="3351" y="2261"/>
                    <a:pt x="4217" y="1329"/>
                    <a:pt x="5161" y="1329"/>
                  </a:cubicBezTo>
                  <a:close/>
                  <a:moveTo>
                    <a:pt x="6821" y="1"/>
                  </a:moveTo>
                  <a:cubicBezTo>
                    <a:pt x="6045" y="1"/>
                    <a:pt x="5381" y="480"/>
                    <a:pt x="5104" y="1227"/>
                  </a:cubicBezTo>
                  <a:lnTo>
                    <a:pt x="3939" y="1038"/>
                  </a:lnTo>
                  <a:cubicBezTo>
                    <a:pt x="3734" y="998"/>
                    <a:pt x="3530" y="979"/>
                    <a:pt x="3328" y="979"/>
                  </a:cubicBezTo>
                  <a:cubicBezTo>
                    <a:pt x="1759" y="979"/>
                    <a:pt x="343" y="2128"/>
                    <a:pt x="64" y="3747"/>
                  </a:cubicBezTo>
                  <a:cubicBezTo>
                    <a:pt x="1" y="3936"/>
                    <a:pt x="158" y="4125"/>
                    <a:pt x="379" y="4188"/>
                  </a:cubicBezTo>
                  <a:lnTo>
                    <a:pt x="9200" y="5700"/>
                  </a:lnTo>
                  <a:cubicBezTo>
                    <a:pt x="9225" y="5709"/>
                    <a:pt x="9251" y="5713"/>
                    <a:pt x="9276" y="5713"/>
                  </a:cubicBezTo>
                  <a:cubicBezTo>
                    <a:pt x="9437" y="5713"/>
                    <a:pt x="9582" y="5549"/>
                    <a:pt x="9610" y="5385"/>
                  </a:cubicBezTo>
                  <a:cubicBezTo>
                    <a:pt x="9767" y="4535"/>
                    <a:pt x="9578" y="3621"/>
                    <a:pt x="9074" y="2865"/>
                  </a:cubicBezTo>
                  <a:cubicBezTo>
                    <a:pt x="8570" y="2203"/>
                    <a:pt x="7782" y="1731"/>
                    <a:pt x="6900" y="1573"/>
                  </a:cubicBezTo>
                  <a:lnTo>
                    <a:pt x="5892" y="1384"/>
                  </a:lnTo>
                  <a:cubicBezTo>
                    <a:pt x="6090" y="1017"/>
                    <a:pt x="6465" y="776"/>
                    <a:pt x="6882" y="776"/>
                  </a:cubicBezTo>
                  <a:cubicBezTo>
                    <a:pt x="6929" y="776"/>
                    <a:pt x="6978" y="779"/>
                    <a:pt x="7026" y="786"/>
                  </a:cubicBezTo>
                  <a:cubicBezTo>
                    <a:pt x="7042" y="788"/>
                    <a:pt x="7059" y="790"/>
                    <a:pt x="7075" y="790"/>
                  </a:cubicBezTo>
                  <a:cubicBezTo>
                    <a:pt x="7247" y="790"/>
                    <a:pt x="7410" y="643"/>
                    <a:pt x="7467" y="471"/>
                  </a:cubicBezTo>
                  <a:cubicBezTo>
                    <a:pt x="7499" y="282"/>
                    <a:pt x="7341" y="93"/>
                    <a:pt x="7152" y="30"/>
                  </a:cubicBezTo>
                  <a:cubicBezTo>
                    <a:pt x="7040" y="10"/>
                    <a:pt x="6930" y="1"/>
                    <a:pt x="682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06" name="Google Shape;10106;p84"/>
            <p:cNvSpPr/>
            <p:nvPr/>
          </p:nvSpPr>
          <p:spPr>
            <a:xfrm>
              <a:off x="-53970100" y="4100750"/>
              <a:ext cx="204800" cy="193775"/>
            </a:xfrm>
            <a:custGeom>
              <a:avLst/>
              <a:gdLst/>
              <a:ahLst/>
              <a:cxnLst/>
              <a:rect l="l" t="t" r="r" b="b"/>
              <a:pathLst>
                <a:path w="8192" h="7751" extrusionOk="0">
                  <a:moveTo>
                    <a:pt x="2584" y="1796"/>
                  </a:moveTo>
                  <a:cubicBezTo>
                    <a:pt x="2804" y="1796"/>
                    <a:pt x="2962" y="1954"/>
                    <a:pt x="2962" y="2143"/>
                  </a:cubicBezTo>
                  <a:cubicBezTo>
                    <a:pt x="2962" y="2363"/>
                    <a:pt x="2804" y="2521"/>
                    <a:pt x="2584" y="2521"/>
                  </a:cubicBezTo>
                  <a:cubicBezTo>
                    <a:pt x="2395" y="2521"/>
                    <a:pt x="2237" y="2363"/>
                    <a:pt x="2237" y="2143"/>
                  </a:cubicBezTo>
                  <a:cubicBezTo>
                    <a:pt x="2237" y="1954"/>
                    <a:pt x="2395" y="1796"/>
                    <a:pt x="2584" y="1796"/>
                  </a:cubicBezTo>
                  <a:close/>
                  <a:moveTo>
                    <a:pt x="5577" y="1796"/>
                  </a:moveTo>
                  <a:cubicBezTo>
                    <a:pt x="5797" y="1796"/>
                    <a:pt x="5955" y="1954"/>
                    <a:pt x="5955" y="2143"/>
                  </a:cubicBezTo>
                  <a:cubicBezTo>
                    <a:pt x="5955" y="2363"/>
                    <a:pt x="5797" y="2521"/>
                    <a:pt x="5577" y="2521"/>
                  </a:cubicBezTo>
                  <a:cubicBezTo>
                    <a:pt x="5388" y="2521"/>
                    <a:pt x="5230" y="2363"/>
                    <a:pt x="5230" y="2143"/>
                  </a:cubicBezTo>
                  <a:cubicBezTo>
                    <a:pt x="5230" y="1954"/>
                    <a:pt x="5388" y="1796"/>
                    <a:pt x="5577" y="1796"/>
                  </a:cubicBezTo>
                  <a:close/>
                  <a:moveTo>
                    <a:pt x="5147" y="4324"/>
                  </a:moveTo>
                  <a:cubicBezTo>
                    <a:pt x="5238" y="4324"/>
                    <a:pt x="5324" y="4364"/>
                    <a:pt x="5388" y="4443"/>
                  </a:cubicBezTo>
                  <a:cubicBezTo>
                    <a:pt x="5545" y="4600"/>
                    <a:pt x="5545" y="4852"/>
                    <a:pt x="5388" y="4947"/>
                  </a:cubicBezTo>
                  <a:cubicBezTo>
                    <a:pt x="5041" y="5325"/>
                    <a:pt x="4568" y="5514"/>
                    <a:pt x="4096" y="5514"/>
                  </a:cubicBezTo>
                  <a:cubicBezTo>
                    <a:pt x="3623" y="5514"/>
                    <a:pt x="3119" y="5325"/>
                    <a:pt x="2804" y="4947"/>
                  </a:cubicBezTo>
                  <a:cubicBezTo>
                    <a:pt x="2647" y="4789"/>
                    <a:pt x="2647" y="4569"/>
                    <a:pt x="2804" y="4443"/>
                  </a:cubicBezTo>
                  <a:cubicBezTo>
                    <a:pt x="2883" y="4380"/>
                    <a:pt x="2977" y="4348"/>
                    <a:pt x="3068" y="4348"/>
                  </a:cubicBezTo>
                  <a:cubicBezTo>
                    <a:pt x="3159" y="4348"/>
                    <a:pt x="3245" y="4380"/>
                    <a:pt x="3308" y="4443"/>
                  </a:cubicBezTo>
                  <a:cubicBezTo>
                    <a:pt x="3529" y="4663"/>
                    <a:pt x="3812" y="4773"/>
                    <a:pt x="4096" y="4773"/>
                  </a:cubicBezTo>
                  <a:cubicBezTo>
                    <a:pt x="4379" y="4773"/>
                    <a:pt x="4663" y="4663"/>
                    <a:pt x="4883" y="4443"/>
                  </a:cubicBezTo>
                  <a:cubicBezTo>
                    <a:pt x="4962" y="4364"/>
                    <a:pt x="5057" y="4324"/>
                    <a:pt x="5147" y="4324"/>
                  </a:cubicBezTo>
                  <a:close/>
                  <a:moveTo>
                    <a:pt x="0" y="0"/>
                  </a:moveTo>
                  <a:lnTo>
                    <a:pt x="0" y="3655"/>
                  </a:lnTo>
                  <a:cubicBezTo>
                    <a:pt x="0" y="5892"/>
                    <a:pt x="1859" y="7751"/>
                    <a:pt x="4096" y="7751"/>
                  </a:cubicBezTo>
                  <a:cubicBezTo>
                    <a:pt x="6333" y="7751"/>
                    <a:pt x="8191" y="5892"/>
                    <a:pt x="8191" y="3655"/>
                  </a:cubicBezTo>
                  <a:lnTo>
                    <a:pt x="8191" y="1450"/>
                  </a:lnTo>
                  <a:lnTo>
                    <a:pt x="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07" name="Google Shape;10107;p84"/>
            <p:cNvSpPr/>
            <p:nvPr/>
          </p:nvSpPr>
          <p:spPr>
            <a:xfrm>
              <a:off x="-53745625" y="4132250"/>
              <a:ext cx="18900" cy="63825"/>
            </a:xfrm>
            <a:custGeom>
              <a:avLst/>
              <a:gdLst/>
              <a:ahLst/>
              <a:cxnLst/>
              <a:rect l="l" t="t" r="r" b="b"/>
              <a:pathLst>
                <a:path w="756" h="2553" extrusionOk="0">
                  <a:moveTo>
                    <a:pt x="0" y="1"/>
                  </a:moveTo>
                  <a:lnTo>
                    <a:pt x="0" y="2552"/>
                  </a:lnTo>
                  <a:cubicBezTo>
                    <a:pt x="441" y="2269"/>
                    <a:pt x="756" y="1796"/>
                    <a:pt x="756" y="1261"/>
                  </a:cubicBezTo>
                  <a:cubicBezTo>
                    <a:pt x="693" y="694"/>
                    <a:pt x="441" y="221"/>
                    <a:pt x="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08" name="Google Shape;10108;p84"/>
            <p:cNvSpPr/>
            <p:nvPr/>
          </p:nvSpPr>
          <p:spPr>
            <a:xfrm>
              <a:off x="-54007925" y="4132250"/>
              <a:ext cx="18925" cy="63825"/>
            </a:xfrm>
            <a:custGeom>
              <a:avLst/>
              <a:gdLst/>
              <a:ahLst/>
              <a:cxnLst/>
              <a:rect l="l" t="t" r="r" b="b"/>
              <a:pathLst>
                <a:path w="757" h="2553" extrusionOk="0">
                  <a:moveTo>
                    <a:pt x="757" y="1"/>
                  </a:moveTo>
                  <a:cubicBezTo>
                    <a:pt x="316" y="221"/>
                    <a:pt x="1" y="694"/>
                    <a:pt x="1" y="1261"/>
                  </a:cubicBezTo>
                  <a:cubicBezTo>
                    <a:pt x="1" y="1796"/>
                    <a:pt x="316" y="2269"/>
                    <a:pt x="757" y="2552"/>
                  </a:cubicBezTo>
                  <a:lnTo>
                    <a:pt x="75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109" name="Google Shape;10109;p84"/>
          <p:cNvGrpSpPr/>
          <p:nvPr/>
        </p:nvGrpSpPr>
        <p:grpSpPr>
          <a:xfrm>
            <a:off x="10671145" y="3872672"/>
            <a:ext cx="366360" cy="477989"/>
            <a:chOff x="-52005775" y="3208025"/>
            <a:chExt cx="244175" cy="318575"/>
          </a:xfrm>
        </p:grpSpPr>
        <p:sp>
          <p:nvSpPr>
            <p:cNvPr id="10110" name="Google Shape;10110;p84"/>
            <p:cNvSpPr/>
            <p:nvPr/>
          </p:nvSpPr>
          <p:spPr>
            <a:xfrm>
              <a:off x="-51800200" y="3469850"/>
              <a:ext cx="38600" cy="56750"/>
            </a:xfrm>
            <a:custGeom>
              <a:avLst/>
              <a:gdLst/>
              <a:ahLst/>
              <a:cxnLst/>
              <a:rect l="l" t="t" r="r" b="b"/>
              <a:pathLst>
                <a:path w="1544" h="2270" extrusionOk="0">
                  <a:moveTo>
                    <a:pt x="756" y="1"/>
                  </a:moveTo>
                  <a:cubicBezTo>
                    <a:pt x="347" y="1"/>
                    <a:pt x="0" y="348"/>
                    <a:pt x="0" y="726"/>
                  </a:cubicBezTo>
                  <a:cubicBezTo>
                    <a:pt x="0" y="852"/>
                    <a:pt x="32" y="915"/>
                    <a:pt x="63" y="1041"/>
                  </a:cubicBezTo>
                  <a:lnTo>
                    <a:pt x="630" y="2175"/>
                  </a:lnTo>
                  <a:cubicBezTo>
                    <a:pt x="662" y="2238"/>
                    <a:pt x="717" y="2269"/>
                    <a:pt x="776" y="2269"/>
                  </a:cubicBezTo>
                  <a:cubicBezTo>
                    <a:pt x="835" y="2269"/>
                    <a:pt x="898" y="2238"/>
                    <a:pt x="945" y="2175"/>
                  </a:cubicBezTo>
                  <a:lnTo>
                    <a:pt x="1449" y="1135"/>
                  </a:lnTo>
                  <a:cubicBezTo>
                    <a:pt x="1513" y="1009"/>
                    <a:pt x="1544" y="883"/>
                    <a:pt x="1544" y="789"/>
                  </a:cubicBezTo>
                  <a:cubicBezTo>
                    <a:pt x="1481" y="348"/>
                    <a:pt x="1166" y="1"/>
                    <a:pt x="75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11" name="Google Shape;10111;p84"/>
            <p:cNvSpPr/>
            <p:nvPr/>
          </p:nvSpPr>
          <p:spPr>
            <a:xfrm>
              <a:off x="-52005775" y="3208025"/>
              <a:ext cx="111875" cy="131900"/>
            </a:xfrm>
            <a:custGeom>
              <a:avLst/>
              <a:gdLst/>
              <a:ahLst/>
              <a:cxnLst/>
              <a:rect l="l" t="t" r="r" b="b"/>
              <a:pathLst>
                <a:path w="4475" h="5276" extrusionOk="0">
                  <a:moveTo>
                    <a:pt x="2915" y="1"/>
                  </a:moveTo>
                  <a:cubicBezTo>
                    <a:pt x="2816" y="1"/>
                    <a:pt x="2717" y="5"/>
                    <a:pt x="2615" y="14"/>
                  </a:cubicBezTo>
                  <a:cubicBezTo>
                    <a:pt x="1103" y="235"/>
                    <a:pt x="0" y="1590"/>
                    <a:pt x="0" y="3133"/>
                  </a:cubicBezTo>
                  <a:lnTo>
                    <a:pt x="0" y="4866"/>
                  </a:lnTo>
                  <a:cubicBezTo>
                    <a:pt x="32" y="5055"/>
                    <a:pt x="189" y="5276"/>
                    <a:pt x="379" y="5276"/>
                  </a:cubicBezTo>
                  <a:lnTo>
                    <a:pt x="1135" y="5276"/>
                  </a:lnTo>
                  <a:cubicBezTo>
                    <a:pt x="2993" y="5276"/>
                    <a:pt x="4474" y="3732"/>
                    <a:pt x="4474" y="1873"/>
                  </a:cubicBezTo>
                  <a:lnTo>
                    <a:pt x="4474" y="424"/>
                  </a:lnTo>
                  <a:cubicBezTo>
                    <a:pt x="4017" y="155"/>
                    <a:pt x="3490" y="1"/>
                    <a:pt x="291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12" name="Google Shape;10112;p84"/>
            <p:cNvSpPr/>
            <p:nvPr/>
          </p:nvSpPr>
          <p:spPr>
            <a:xfrm>
              <a:off x="-51800200" y="3385575"/>
              <a:ext cx="37025" cy="37850"/>
            </a:xfrm>
            <a:custGeom>
              <a:avLst/>
              <a:gdLst/>
              <a:ahLst/>
              <a:cxnLst/>
              <a:rect l="l" t="t" r="r" b="b"/>
              <a:pathLst>
                <a:path w="1481" h="1514" extrusionOk="0">
                  <a:moveTo>
                    <a:pt x="756" y="1"/>
                  </a:moveTo>
                  <a:cubicBezTo>
                    <a:pt x="347" y="1"/>
                    <a:pt x="0" y="348"/>
                    <a:pt x="0" y="757"/>
                  </a:cubicBezTo>
                  <a:cubicBezTo>
                    <a:pt x="0" y="1167"/>
                    <a:pt x="347" y="1513"/>
                    <a:pt x="756" y="1513"/>
                  </a:cubicBezTo>
                  <a:cubicBezTo>
                    <a:pt x="1166" y="1513"/>
                    <a:pt x="1481" y="1167"/>
                    <a:pt x="1481" y="757"/>
                  </a:cubicBezTo>
                  <a:cubicBezTo>
                    <a:pt x="1481" y="348"/>
                    <a:pt x="1166" y="1"/>
                    <a:pt x="75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13" name="Google Shape;10113;p84"/>
            <p:cNvSpPr/>
            <p:nvPr/>
          </p:nvSpPr>
          <p:spPr>
            <a:xfrm>
              <a:off x="-51800200" y="3348575"/>
              <a:ext cx="37025" cy="37025"/>
            </a:xfrm>
            <a:custGeom>
              <a:avLst/>
              <a:gdLst/>
              <a:ahLst/>
              <a:cxnLst/>
              <a:rect l="l" t="t" r="r" b="b"/>
              <a:pathLst>
                <a:path w="1481" h="1481" extrusionOk="0">
                  <a:moveTo>
                    <a:pt x="756" y="0"/>
                  </a:moveTo>
                  <a:cubicBezTo>
                    <a:pt x="347" y="0"/>
                    <a:pt x="0" y="315"/>
                    <a:pt x="0" y="756"/>
                  </a:cubicBezTo>
                  <a:cubicBezTo>
                    <a:pt x="0" y="1166"/>
                    <a:pt x="347" y="1481"/>
                    <a:pt x="756" y="1481"/>
                  </a:cubicBezTo>
                  <a:cubicBezTo>
                    <a:pt x="1166" y="1481"/>
                    <a:pt x="1481" y="1166"/>
                    <a:pt x="1481" y="756"/>
                  </a:cubicBezTo>
                  <a:cubicBezTo>
                    <a:pt x="1481" y="315"/>
                    <a:pt x="1166" y="0"/>
                    <a:pt x="75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14" name="Google Shape;10114;p84"/>
            <p:cNvSpPr/>
            <p:nvPr/>
          </p:nvSpPr>
          <p:spPr>
            <a:xfrm>
              <a:off x="-51800200" y="3423400"/>
              <a:ext cx="37025" cy="37025"/>
            </a:xfrm>
            <a:custGeom>
              <a:avLst/>
              <a:gdLst/>
              <a:ahLst/>
              <a:cxnLst/>
              <a:rect l="l" t="t" r="r" b="b"/>
              <a:pathLst>
                <a:path w="1481" h="1481" extrusionOk="0">
                  <a:moveTo>
                    <a:pt x="756" y="0"/>
                  </a:moveTo>
                  <a:cubicBezTo>
                    <a:pt x="347" y="0"/>
                    <a:pt x="0" y="315"/>
                    <a:pt x="0" y="725"/>
                  </a:cubicBezTo>
                  <a:cubicBezTo>
                    <a:pt x="0" y="1166"/>
                    <a:pt x="347" y="1481"/>
                    <a:pt x="756" y="1481"/>
                  </a:cubicBezTo>
                  <a:cubicBezTo>
                    <a:pt x="1166" y="1481"/>
                    <a:pt x="1481" y="1166"/>
                    <a:pt x="1481" y="725"/>
                  </a:cubicBezTo>
                  <a:cubicBezTo>
                    <a:pt x="1481" y="315"/>
                    <a:pt x="1166" y="0"/>
                    <a:pt x="75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15" name="Google Shape;10115;p84"/>
            <p:cNvSpPr/>
            <p:nvPr/>
          </p:nvSpPr>
          <p:spPr>
            <a:xfrm>
              <a:off x="-51875025" y="3208025"/>
              <a:ext cx="111850" cy="131125"/>
            </a:xfrm>
            <a:custGeom>
              <a:avLst/>
              <a:gdLst/>
              <a:ahLst/>
              <a:cxnLst/>
              <a:rect l="l" t="t" r="r" b="b"/>
              <a:pathLst>
                <a:path w="4474" h="5245" extrusionOk="0">
                  <a:moveTo>
                    <a:pt x="1560" y="1"/>
                  </a:moveTo>
                  <a:cubicBezTo>
                    <a:pt x="984" y="1"/>
                    <a:pt x="458" y="155"/>
                    <a:pt x="0" y="424"/>
                  </a:cubicBezTo>
                  <a:lnTo>
                    <a:pt x="0" y="1873"/>
                  </a:lnTo>
                  <a:cubicBezTo>
                    <a:pt x="0" y="3732"/>
                    <a:pt x="1481" y="5244"/>
                    <a:pt x="3340" y="5244"/>
                  </a:cubicBezTo>
                  <a:lnTo>
                    <a:pt x="4096" y="5244"/>
                  </a:lnTo>
                  <a:cubicBezTo>
                    <a:pt x="4285" y="5244"/>
                    <a:pt x="4442" y="5087"/>
                    <a:pt x="4442" y="4898"/>
                  </a:cubicBezTo>
                  <a:lnTo>
                    <a:pt x="4442" y="3165"/>
                  </a:lnTo>
                  <a:cubicBezTo>
                    <a:pt x="4474" y="1590"/>
                    <a:pt x="3371" y="235"/>
                    <a:pt x="1859" y="14"/>
                  </a:cubicBezTo>
                  <a:cubicBezTo>
                    <a:pt x="1758" y="5"/>
                    <a:pt x="1658" y="1"/>
                    <a:pt x="156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16" name="Google Shape;10116;p84"/>
            <p:cNvSpPr/>
            <p:nvPr/>
          </p:nvSpPr>
          <p:spPr>
            <a:xfrm>
              <a:off x="-52005000" y="3469850"/>
              <a:ext cx="38625" cy="56750"/>
            </a:xfrm>
            <a:custGeom>
              <a:avLst/>
              <a:gdLst/>
              <a:ahLst/>
              <a:cxnLst/>
              <a:rect l="l" t="t" r="r" b="b"/>
              <a:pathLst>
                <a:path w="1545" h="2270" extrusionOk="0">
                  <a:moveTo>
                    <a:pt x="757" y="1"/>
                  </a:moveTo>
                  <a:cubicBezTo>
                    <a:pt x="348" y="1"/>
                    <a:pt x="1" y="348"/>
                    <a:pt x="1" y="726"/>
                  </a:cubicBezTo>
                  <a:cubicBezTo>
                    <a:pt x="1" y="852"/>
                    <a:pt x="32" y="915"/>
                    <a:pt x="64" y="1041"/>
                  </a:cubicBezTo>
                  <a:lnTo>
                    <a:pt x="631" y="2175"/>
                  </a:lnTo>
                  <a:cubicBezTo>
                    <a:pt x="663" y="2238"/>
                    <a:pt x="718" y="2269"/>
                    <a:pt x="777" y="2269"/>
                  </a:cubicBezTo>
                  <a:cubicBezTo>
                    <a:pt x="836" y="2269"/>
                    <a:pt x="899" y="2238"/>
                    <a:pt x="946" y="2175"/>
                  </a:cubicBezTo>
                  <a:lnTo>
                    <a:pt x="1450" y="1135"/>
                  </a:lnTo>
                  <a:cubicBezTo>
                    <a:pt x="1482" y="1009"/>
                    <a:pt x="1545" y="883"/>
                    <a:pt x="1545" y="789"/>
                  </a:cubicBezTo>
                  <a:cubicBezTo>
                    <a:pt x="1482" y="348"/>
                    <a:pt x="1135" y="1"/>
                    <a:pt x="75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17" name="Google Shape;10117;p84"/>
            <p:cNvSpPr/>
            <p:nvPr/>
          </p:nvSpPr>
          <p:spPr>
            <a:xfrm>
              <a:off x="-52005000" y="3423400"/>
              <a:ext cx="37050" cy="37025"/>
            </a:xfrm>
            <a:custGeom>
              <a:avLst/>
              <a:gdLst/>
              <a:ahLst/>
              <a:cxnLst/>
              <a:rect l="l" t="t" r="r" b="b"/>
              <a:pathLst>
                <a:path w="1482" h="1481" extrusionOk="0">
                  <a:moveTo>
                    <a:pt x="757" y="0"/>
                  </a:moveTo>
                  <a:cubicBezTo>
                    <a:pt x="348" y="0"/>
                    <a:pt x="1" y="315"/>
                    <a:pt x="1" y="725"/>
                  </a:cubicBezTo>
                  <a:cubicBezTo>
                    <a:pt x="1" y="1166"/>
                    <a:pt x="348" y="1481"/>
                    <a:pt x="757" y="1481"/>
                  </a:cubicBezTo>
                  <a:cubicBezTo>
                    <a:pt x="1167" y="1481"/>
                    <a:pt x="1482" y="1166"/>
                    <a:pt x="1482" y="725"/>
                  </a:cubicBezTo>
                  <a:cubicBezTo>
                    <a:pt x="1482" y="315"/>
                    <a:pt x="1167" y="0"/>
                    <a:pt x="75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18" name="Google Shape;10118;p84"/>
            <p:cNvSpPr/>
            <p:nvPr/>
          </p:nvSpPr>
          <p:spPr>
            <a:xfrm>
              <a:off x="-52005000" y="3385575"/>
              <a:ext cx="37050" cy="37850"/>
            </a:xfrm>
            <a:custGeom>
              <a:avLst/>
              <a:gdLst/>
              <a:ahLst/>
              <a:cxnLst/>
              <a:rect l="l" t="t" r="r" b="b"/>
              <a:pathLst>
                <a:path w="1482" h="1514" extrusionOk="0">
                  <a:moveTo>
                    <a:pt x="757" y="1"/>
                  </a:moveTo>
                  <a:cubicBezTo>
                    <a:pt x="348" y="1"/>
                    <a:pt x="1" y="348"/>
                    <a:pt x="1" y="757"/>
                  </a:cubicBezTo>
                  <a:cubicBezTo>
                    <a:pt x="1" y="1167"/>
                    <a:pt x="348" y="1513"/>
                    <a:pt x="757" y="1513"/>
                  </a:cubicBezTo>
                  <a:cubicBezTo>
                    <a:pt x="1167" y="1513"/>
                    <a:pt x="1482" y="1167"/>
                    <a:pt x="1482" y="757"/>
                  </a:cubicBezTo>
                  <a:cubicBezTo>
                    <a:pt x="1482" y="348"/>
                    <a:pt x="1167" y="1"/>
                    <a:pt x="75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19" name="Google Shape;10119;p84"/>
            <p:cNvSpPr/>
            <p:nvPr/>
          </p:nvSpPr>
          <p:spPr>
            <a:xfrm>
              <a:off x="-51957725" y="3298150"/>
              <a:ext cx="148100" cy="209550"/>
            </a:xfrm>
            <a:custGeom>
              <a:avLst/>
              <a:gdLst/>
              <a:ahLst/>
              <a:cxnLst/>
              <a:rect l="l" t="t" r="r" b="b"/>
              <a:pathLst>
                <a:path w="5924" h="8382" extrusionOk="0">
                  <a:moveTo>
                    <a:pt x="1449" y="3151"/>
                  </a:moveTo>
                  <a:cubicBezTo>
                    <a:pt x="1639" y="3151"/>
                    <a:pt x="1796" y="3309"/>
                    <a:pt x="1796" y="3498"/>
                  </a:cubicBezTo>
                  <a:cubicBezTo>
                    <a:pt x="1796" y="3719"/>
                    <a:pt x="1639" y="3845"/>
                    <a:pt x="1449" y="3845"/>
                  </a:cubicBezTo>
                  <a:cubicBezTo>
                    <a:pt x="1260" y="3845"/>
                    <a:pt x="1103" y="3719"/>
                    <a:pt x="1103" y="3498"/>
                  </a:cubicBezTo>
                  <a:cubicBezTo>
                    <a:pt x="1103" y="3309"/>
                    <a:pt x="1260" y="3151"/>
                    <a:pt x="1449" y="3151"/>
                  </a:cubicBezTo>
                  <a:close/>
                  <a:moveTo>
                    <a:pt x="4442" y="3183"/>
                  </a:moveTo>
                  <a:cubicBezTo>
                    <a:pt x="4631" y="3183"/>
                    <a:pt x="4789" y="3340"/>
                    <a:pt x="4789" y="3561"/>
                  </a:cubicBezTo>
                  <a:cubicBezTo>
                    <a:pt x="4789" y="3719"/>
                    <a:pt x="4631" y="3908"/>
                    <a:pt x="4442" y="3908"/>
                  </a:cubicBezTo>
                  <a:cubicBezTo>
                    <a:pt x="4253" y="3908"/>
                    <a:pt x="4096" y="3750"/>
                    <a:pt x="4096" y="3561"/>
                  </a:cubicBezTo>
                  <a:cubicBezTo>
                    <a:pt x="4096" y="3340"/>
                    <a:pt x="4253" y="3183"/>
                    <a:pt x="4442" y="3183"/>
                  </a:cubicBezTo>
                  <a:close/>
                  <a:moveTo>
                    <a:pt x="3966" y="5680"/>
                  </a:moveTo>
                  <a:cubicBezTo>
                    <a:pt x="4064" y="5680"/>
                    <a:pt x="4159" y="5719"/>
                    <a:pt x="4222" y="5798"/>
                  </a:cubicBezTo>
                  <a:cubicBezTo>
                    <a:pt x="4411" y="5955"/>
                    <a:pt x="4411" y="6176"/>
                    <a:pt x="4253" y="6302"/>
                  </a:cubicBezTo>
                  <a:cubicBezTo>
                    <a:pt x="3907" y="6648"/>
                    <a:pt x="3434" y="6869"/>
                    <a:pt x="2899" y="6869"/>
                  </a:cubicBezTo>
                  <a:cubicBezTo>
                    <a:pt x="2395" y="6869"/>
                    <a:pt x="1922" y="6648"/>
                    <a:pt x="1607" y="6302"/>
                  </a:cubicBezTo>
                  <a:cubicBezTo>
                    <a:pt x="1449" y="6144"/>
                    <a:pt x="1449" y="5924"/>
                    <a:pt x="1607" y="5798"/>
                  </a:cubicBezTo>
                  <a:cubicBezTo>
                    <a:pt x="1686" y="5719"/>
                    <a:pt x="1788" y="5680"/>
                    <a:pt x="1883" y="5680"/>
                  </a:cubicBezTo>
                  <a:cubicBezTo>
                    <a:pt x="1977" y="5680"/>
                    <a:pt x="2064" y="5719"/>
                    <a:pt x="2111" y="5798"/>
                  </a:cubicBezTo>
                  <a:cubicBezTo>
                    <a:pt x="2332" y="6018"/>
                    <a:pt x="2623" y="6129"/>
                    <a:pt x="2911" y="6129"/>
                  </a:cubicBezTo>
                  <a:cubicBezTo>
                    <a:pt x="3198" y="6129"/>
                    <a:pt x="3482" y="6018"/>
                    <a:pt x="3686" y="5798"/>
                  </a:cubicBezTo>
                  <a:cubicBezTo>
                    <a:pt x="3765" y="5719"/>
                    <a:pt x="3868" y="5680"/>
                    <a:pt x="3966" y="5680"/>
                  </a:cubicBezTo>
                  <a:close/>
                  <a:moveTo>
                    <a:pt x="2993" y="1"/>
                  </a:moveTo>
                  <a:cubicBezTo>
                    <a:pt x="2489" y="1104"/>
                    <a:pt x="1513" y="1923"/>
                    <a:pt x="284" y="2238"/>
                  </a:cubicBezTo>
                  <a:cubicBezTo>
                    <a:pt x="347" y="2395"/>
                    <a:pt x="347" y="2553"/>
                    <a:pt x="347" y="2773"/>
                  </a:cubicBezTo>
                  <a:cubicBezTo>
                    <a:pt x="347" y="3025"/>
                    <a:pt x="284" y="3277"/>
                    <a:pt x="158" y="3498"/>
                  </a:cubicBezTo>
                  <a:cubicBezTo>
                    <a:pt x="284" y="3750"/>
                    <a:pt x="347" y="3971"/>
                    <a:pt x="347" y="4254"/>
                  </a:cubicBezTo>
                  <a:cubicBezTo>
                    <a:pt x="347" y="4538"/>
                    <a:pt x="284" y="4758"/>
                    <a:pt x="158" y="5010"/>
                  </a:cubicBezTo>
                  <a:cubicBezTo>
                    <a:pt x="284" y="5231"/>
                    <a:pt x="347" y="5483"/>
                    <a:pt x="347" y="5735"/>
                  </a:cubicBezTo>
                  <a:cubicBezTo>
                    <a:pt x="347" y="6113"/>
                    <a:pt x="252" y="6428"/>
                    <a:pt x="0" y="6680"/>
                  </a:cubicBezTo>
                  <a:cubicBezTo>
                    <a:pt x="158" y="6900"/>
                    <a:pt x="284" y="7121"/>
                    <a:pt x="315" y="7405"/>
                  </a:cubicBezTo>
                  <a:cubicBezTo>
                    <a:pt x="1040" y="8035"/>
                    <a:pt x="1985" y="8381"/>
                    <a:pt x="2962" y="8381"/>
                  </a:cubicBezTo>
                  <a:cubicBezTo>
                    <a:pt x="3938" y="8381"/>
                    <a:pt x="4852" y="8035"/>
                    <a:pt x="5608" y="7436"/>
                  </a:cubicBezTo>
                  <a:cubicBezTo>
                    <a:pt x="5640" y="7184"/>
                    <a:pt x="5766" y="6932"/>
                    <a:pt x="5923" y="6743"/>
                  </a:cubicBezTo>
                  <a:cubicBezTo>
                    <a:pt x="5671" y="6459"/>
                    <a:pt x="5545" y="6113"/>
                    <a:pt x="5545" y="5798"/>
                  </a:cubicBezTo>
                  <a:cubicBezTo>
                    <a:pt x="5545" y="5483"/>
                    <a:pt x="5640" y="5231"/>
                    <a:pt x="5797" y="5010"/>
                  </a:cubicBezTo>
                  <a:cubicBezTo>
                    <a:pt x="5671" y="4758"/>
                    <a:pt x="5577" y="4538"/>
                    <a:pt x="5577" y="4254"/>
                  </a:cubicBezTo>
                  <a:cubicBezTo>
                    <a:pt x="5577" y="3971"/>
                    <a:pt x="5671" y="3750"/>
                    <a:pt x="5797" y="3498"/>
                  </a:cubicBezTo>
                  <a:cubicBezTo>
                    <a:pt x="5671" y="3277"/>
                    <a:pt x="5577" y="3025"/>
                    <a:pt x="5577" y="2773"/>
                  </a:cubicBezTo>
                  <a:cubicBezTo>
                    <a:pt x="5577" y="2679"/>
                    <a:pt x="5577" y="2553"/>
                    <a:pt x="5640" y="2490"/>
                  </a:cubicBezTo>
                  <a:cubicBezTo>
                    <a:pt x="5640" y="2395"/>
                    <a:pt x="5671" y="2332"/>
                    <a:pt x="5703" y="2238"/>
                  </a:cubicBezTo>
                  <a:cubicBezTo>
                    <a:pt x="4474" y="1923"/>
                    <a:pt x="3497" y="1104"/>
                    <a:pt x="299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20" name="Google Shape;10120;p84"/>
            <p:cNvSpPr/>
            <p:nvPr/>
          </p:nvSpPr>
          <p:spPr>
            <a:xfrm>
              <a:off x="-52005000" y="3348575"/>
              <a:ext cx="37050" cy="37025"/>
            </a:xfrm>
            <a:custGeom>
              <a:avLst/>
              <a:gdLst/>
              <a:ahLst/>
              <a:cxnLst/>
              <a:rect l="l" t="t" r="r" b="b"/>
              <a:pathLst>
                <a:path w="1482" h="1481" extrusionOk="0">
                  <a:moveTo>
                    <a:pt x="757" y="0"/>
                  </a:moveTo>
                  <a:cubicBezTo>
                    <a:pt x="348" y="0"/>
                    <a:pt x="1" y="315"/>
                    <a:pt x="1" y="756"/>
                  </a:cubicBezTo>
                  <a:cubicBezTo>
                    <a:pt x="1" y="1166"/>
                    <a:pt x="348" y="1481"/>
                    <a:pt x="757" y="1481"/>
                  </a:cubicBezTo>
                  <a:cubicBezTo>
                    <a:pt x="1167" y="1481"/>
                    <a:pt x="1482" y="1166"/>
                    <a:pt x="1482" y="756"/>
                  </a:cubicBezTo>
                  <a:cubicBezTo>
                    <a:pt x="1482" y="315"/>
                    <a:pt x="1167" y="0"/>
                    <a:pt x="75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121" name="Google Shape;10121;p84"/>
          <p:cNvGrpSpPr/>
          <p:nvPr/>
        </p:nvGrpSpPr>
        <p:grpSpPr>
          <a:xfrm>
            <a:off x="7079768" y="2043396"/>
            <a:ext cx="477465" cy="477465"/>
            <a:chOff x="-57568775" y="3198925"/>
            <a:chExt cx="318225" cy="318225"/>
          </a:xfrm>
        </p:grpSpPr>
        <p:sp>
          <p:nvSpPr>
            <p:cNvPr id="10122" name="Google Shape;10122;p84"/>
            <p:cNvSpPr/>
            <p:nvPr/>
          </p:nvSpPr>
          <p:spPr>
            <a:xfrm>
              <a:off x="-57530950" y="3373775"/>
              <a:ext cx="18125" cy="64600"/>
            </a:xfrm>
            <a:custGeom>
              <a:avLst/>
              <a:gdLst/>
              <a:ahLst/>
              <a:cxnLst/>
              <a:rect l="l" t="t" r="r" b="b"/>
              <a:pathLst>
                <a:path w="725" h="2584" extrusionOk="0">
                  <a:moveTo>
                    <a:pt x="725" y="0"/>
                  </a:moveTo>
                  <a:cubicBezTo>
                    <a:pt x="315" y="284"/>
                    <a:pt x="0" y="725"/>
                    <a:pt x="0" y="1261"/>
                  </a:cubicBezTo>
                  <a:lnTo>
                    <a:pt x="0" y="1324"/>
                  </a:lnTo>
                  <a:cubicBezTo>
                    <a:pt x="0" y="1859"/>
                    <a:pt x="315" y="2332"/>
                    <a:pt x="725" y="2584"/>
                  </a:cubicBezTo>
                  <a:lnTo>
                    <a:pt x="725" y="1576"/>
                  </a:lnTo>
                  <a:lnTo>
                    <a:pt x="72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23" name="Google Shape;10123;p84"/>
            <p:cNvSpPr/>
            <p:nvPr/>
          </p:nvSpPr>
          <p:spPr>
            <a:xfrm>
              <a:off x="-57568775" y="3406850"/>
              <a:ext cx="99275" cy="110300"/>
            </a:xfrm>
            <a:custGeom>
              <a:avLst/>
              <a:gdLst/>
              <a:ahLst/>
              <a:cxnLst/>
              <a:rect l="l" t="t" r="r" b="b"/>
              <a:pathLst>
                <a:path w="3971" h="4412" extrusionOk="0">
                  <a:moveTo>
                    <a:pt x="757" y="1"/>
                  </a:moveTo>
                  <a:cubicBezTo>
                    <a:pt x="285" y="473"/>
                    <a:pt x="1" y="1103"/>
                    <a:pt x="1" y="1796"/>
                  </a:cubicBezTo>
                  <a:cubicBezTo>
                    <a:pt x="1" y="3246"/>
                    <a:pt x="1198" y="4411"/>
                    <a:pt x="2616" y="4411"/>
                  </a:cubicBezTo>
                  <a:cubicBezTo>
                    <a:pt x="3120" y="4411"/>
                    <a:pt x="3561" y="4254"/>
                    <a:pt x="3971" y="4002"/>
                  </a:cubicBezTo>
                  <a:cubicBezTo>
                    <a:pt x="3435" y="3561"/>
                    <a:pt x="2994" y="2962"/>
                    <a:pt x="2710" y="2363"/>
                  </a:cubicBezTo>
                  <a:lnTo>
                    <a:pt x="1891" y="1891"/>
                  </a:lnTo>
                  <a:cubicBezTo>
                    <a:pt x="1230" y="1481"/>
                    <a:pt x="789" y="788"/>
                    <a:pt x="75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24" name="Google Shape;10124;p84"/>
            <p:cNvSpPr/>
            <p:nvPr/>
          </p:nvSpPr>
          <p:spPr>
            <a:xfrm>
              <a:off x="-57494725" y="3254850"/>
              <a:ext cx="207175" cy="262300"/>
            </a:xfrm>
            <a:custGeom>
              <a:avLst/>
              <a:gdLst/>
              <a:ahLst/>
              <a:cxnLst/>
              <a:rect l="l" t="t" r="r" b="b"/>
              <a:pathLst>
                <a:path w="8287" h="10492" extrusionOk="0">
                  <a:moveTo>
                    <a:pt x="2647" y="5293"/>
                  </a:moveTo>
                  <a:cubicBezTo>
                    <a:pt x="2836" y="5293"/>
                    <a:pt x="2993" y="5451"/>
                    <a:pt x="2993" y="5640"/>
                  </a:cubicBezTo>
                  <a:cubicBezTo>
                    <a:pt x="2993" y="5829"/>
                    <a:pt x="2836" y="5986"/>
                    <a:pt x="2647" y="5986"/>
                  </a:cubicBezTo>
                  <a:cubicBezTo>
                    <a:pt x="2628" y="5989"/>
                    <a:pt x="2609" y="5990"/>
                    <a:pt x="2592" y="5990"/>
                  </a:cubicBezTo>
                  <a:cubicBezTo>
                    <a:pt x="2400" y="5990"/>
                    <a:pt x="2269" y="5841"/>
                    <a:pt x="2269" y="5640"/>
                  </a:cubicBezTo>
                  <a:cubicBezTo>
                    <a:pt x="2269" y="5451"/>
                    <a:pt x="2426" y="5293"/>
                    <a:pt x="2647" y="5293"/>
                  </a:cubicBezTo>
                  <a:close/>
                  <a:moveTo>
                    <a:pt x="5640" y="5324"/>
                  </a:moveTo>
                  <a:cubicBezTo>
                    <a:pt x="5829" y="5324"/>
                    <a:pt x="5986" y="5482"/>
                    <a:pt x="5986" y="5671"/>
                  </a:cubicBezTo>
                  <a:cubicBezTo>
                    <a:pt x="6018" y="5860"/>
                    <a:pt x="5860" y="6018"/>
                    <a:pt x="5640" y="6018"/>
                  </a:cubicBezTo>
                  <a:cubicBezTo>
                    <a:pt x="5419" y="6018"/>
                    <a:pt x="5262" y="5860"/>
                    <a:pt x="5262" y="5671"/>
                  </a:cubicBezTo>
                  <a:cubicBezTo>
                    <a:pt x="5262" y="5482"/>
                    <a:pt x="5419" y="5324"/>
                    <a:pt x="5640" y="5324"/>
                  </a:cubicBezTo>
                  <a:close/>
                  <a:moveTo>
                    <a:pt x="5191" y="7845"/>
                  </a:moveTo>
                  <a:cubicBezTo>
                    <a:pt x="5285" y="7845"/>
                    <a:pt x="5372" y="7876"/>
                    <a:pt x="5419" y="7939"/>
                  </a:cubicBezTo>
                  <a:cubicBezTo>
                    <a:pt x="5640" y="8065"/>
                    <a:pt x="5640" y="8317"/>
                    <a:pt x="5482" y="8475"/>
                  </a:cubicBezTo>
                  <a:cubicBezTo>
                    <a:pt x="5104" y="8822"/>
                    <a:pt x="4632" y="9011"/>
                    <a:pt x="4128" y="9011"/>
                  </a:cubicBezTo>
                  <a:cubicBezTo>
                    <a:pt x="3624" y="9011"/>
                    <a:pt x="3151" y="8822"/>
                    <a:pt x="2836" y="8475"/>
                  </a:cubicBezTo>
                  <a:cubicBezTo>
                    <a:pt x="2678" y="8317"/>
                    <a:pt x="2678" y="8065"/>
                    <a:pt x="2836" y="7939"/>
                  </a:cubicBezTo>
                  <a:cubicBezTo>
                    <a:pt x="2915" y="7876"/>
                    <a:pt x="3009" y="7845"/>
                    <a:pt x="3100" y="7845"/>
                  </a:cubicBezTo>
                  <a:cubicBezTo>
                    <a:pt x="3190" y="7845"/>
                    <a:pt x="3277" y="7876"/>
                    <a:pt x="3340" y="7939"/>
                  </a:cubicBezTo>
                  <a:cubicBezTo>
                    <a:pt x="3561" y="8160"/>
                    <a:pt x="3844" y="8270"/>
                    <a:pt x="4128" y="8270"/>
                  </a:cubicBezTo>
                  <a:cubicBezTo>
                    <a:pt x="4411" y="8270"/>
                    <a:pt x="4695" y="8160"/>
                    <a:pt x="4915" y="7939"/>
                  </a:cubicBezTo>
                  <a:cubicBezTo>
                    <a:pt x="4994" y="7876"/>
                    <a:pt x="5096" y="7845"/>
                    <a:pt x="5191" y="7845"/>
                  </a:cubicBezTo>
                  <a:close/>
                  <a:moveTo>
                    <a:pt x="1796" y="0"/>
                  </a:moveTo>
                  <a:cubicBezTo>
                    <a:pt x="1670" y="126"/>
                    <a:pt x="1135" y="504"/>
                    <a:pt x="1072" y="630"/>
                  </a:cubicBezTo>
                  <a:cubicBezTo>
                    <a:pt x="442" y="1260"/>
                    <a:pt x="0" y="2363"/>
                    <a:pt x="0" y="3403"/>
                  </a:cubicBezTo>
                  <a:lnTo>
                    <a:pt x="0" y="6396"/>
                  </a:lnTo>
                  <a:cubicBezTo>
                    <a:pt x="0" y="8632"/>
                    <a:pt x="1859" y="10491"/>
                    <a:pt x="4128" y="10491"/>
                  </a:cubicBezTo>
                  <a:cubicBezTo>
                    <a:pt x="6427" y="10491"/>
                    <a:pt x="8286" y="8632"/>
                    <a:pt x="8286" y="6396"/>
                  </a:cubicBezTo>
                  <a:lnTo>
                    <a:pt x="8286" y="4505"/>
                  </a:lnTo>
                  <a:cubicBezTo>
                    <a:pt x="8157" y="4513"/>
                    <a:pt x="8028" y="4517"/>
                    <a:pt x="7899" y="4517"/>
                  </a:cubicBezTo>
                  <a:cubicBezTo>
                    <a:pt x="6396" y="4517"/>
                    <a:pt x="4939" y="4009"/>
                    <a:pt x="3750" y="2993"/>
                  </a:cubicBezTo>
                  <a:cubicBezTo>
                    <a:pt x="2804" y="2206"/>
                    <a:pt x="2174" y="1103"/>
                    <a:pt x="179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25" name="Google Shape;10125;p84"/>
            <p:cNvSpPr/>
            <p:nvPr/>
          </p:nvSpPr>
          <p:spPr>
            <a:xfrm>
              <a:off x="-57269475" y="3372975"/>
              <a:ext cx="18925" cy="63825"/>
            </a:xfrm>
            <a:custGeom>
              <a:avLst/>
              <a:gdLst/>
              <a:ahLst/>
              <a:cxnLst/>
              <a:rect l="l" t="t" r="r" b="b"/>
              <a:pathLst>
                <a:path w="757" h="2553" extrusionOk="0">
                  <a:moveTo>
                    <a:pt x="1" y="1"/>
                  </a:moveTo>
                  <a:lnTo>
                    <a:pt x="1" y="2553"/>
                  </a:lnTo>
                  <a:cubicBezTo>
                    <a:pt x="442" y="2301"/>
                    <a:pt x="757" y="1828"/>
                    <a:pt x="757" y="1261"/>
                  </a:cubicBezTo>
                  <a:cubicBezTo>
                    <a:pt x="757" y="757"/>
                    <a:pt x="473" y="284"/>
                    <a:pt x="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26" name="Google Shape;10126;p84"/>
            <p:cNvSpPr/>
            <p:nvPr/>
          </p:nvSpPr>
          <p:spPr>
            <a:xfrm>
              <a:off x="-57436450" y="3198925"/>
              <a:ext cx="185900" cy="154400"/>
            </a:xfrm>
            <a:custGeom>
              <a:avLst/>
              <a:gdLst/>
              <a:ahLst/>
              <a:cxnLst/>
              <a:rect l="l" t="t" r="r" b="b"/>
              <a:pathLst>
                <a:path w="7436" h="6176" extrusionOk="0">
                  <a:moveTo>
                    <a:pt x="1828" y="0"/>
                  </a:moveTo>
                  <a:cubicBezTo>
                    <a:pt x="1198" y="0"/>
                    <a:pt x="568" y="126"/>
                    <a:pt x="1" y="315"/>
                  </a:cubicBezTo>
                  <a:cubicBezTo>
                    <a:pt x="1" y="977"/>
                    <a:pt x="127" y="1639"/>
                    <a:pt x="316" y="2237"/>
                  </a:cubicBezTo>
                  <a:cubicBezTo>
                    <a:pt x="631" y="3151"/>
                    <a:pt x="1167" y="3970"/>
                    <a:pt x="1923" y="4600"/>
                  </a:cubicBezTo>
                  <a:cubicBezTo>
                    <a:pt x="2710" y="5262"/>
                    <a:pt x="3655" y="5734"/>
                    <a:pt x="4632" y="5892"/>
                  </a:cubicBezTo>
                  <a:cubicBezTo>
                    <a:pt x="5073" y="5976"/>
                    <a:pt x="5262" y="5976"/>
                    <a:pt x="5507" y="5976"/>
                  </a:cubicBezTo>
                  <a:lnTo>
                    <a:pt x="5507" y="5976"/>
                  </a:lnTo>
                  <a:cubicBezTo>
                    <a:pt x="5630" y="5976"/>
                    <a:pt x="5766" y="5976"/>
                    <a:pt x="5955" y="5986"/>
                  </a:cubicBezTo>
                  <a:lnTo>
                    <a:pt x="6680" y="5986"/>
                  </a:lnTo>
                  <a:cubicBezTo>
                    <a:pt x="6963" y="5986"/>
                    <a:pt x="7215" y="6049"/>
                    <a:pt x="7436" y="6175"/>
                  </a:cubicBezTo>
                  <a:lnTo>
                    <a:pt x="7436" y="5671"/>
                  </a:lnTo>
                  <a:lnTo>
                    <a:pt x="7436" y="5640"/>
                  </a:lnTo>
                  <a:cubicBezTo>
                    <a:pt x="7436" y="2552"/>
                    <a:pt x="4916" y="0"/>
                    <a:pt x="182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27" name="Google Shape;10127;p84"/>
            <p:cNvSpPr/>
            <p:nvPr/>
          </p:nvSpPr>
          <p:spPr>
            <a:xfrm>
              <a:off x="-57532525" y="3215450"/>
              <a:ext cx="77975" cy="148900"/>
            </a:xfrm>
            <a:custGeom>
              <a:avLst/>
              <a:gdLst/>
              <a:ahLst/>
              <a:cxnLst/>
              <a:rect l="l" t="t" r="r" b="b"/>
              <a:pathLst>
                <a:path w="3119" h="5956" extrusionOk="0">
                  <a:moveTo>
                    <a:pt x="3056" y="1"/>
                  </a:moveTo>
                  <a:cubicBezTo>
                    <a:pt x="1260" y="946"/>
                    <a:pt x="0" y="2836"/>
                    <a:pt x="0" y="5010"/>
                  </a:cubicBezTo>
                  <a:lnTo>
                    <a:pt x="0" y="5199"/>
                  </a:lnTo>
                  <a:lnTo>
                    <a:pt x="0" y="5955"/>
                  </a:lnTo>
                  <a:lnTo>
                    <a:pt x="63" y="5955"/>
                  </a:lnTo>
                  <a:cubicBezTo>
                    <a:pt x="158" y="5829"/>
                    <a:pt x="284" y="5766"/>
                    <a:pt x="410" y="5672"/>
                  </a:cubicBezTo>
                  <a:lnTo>
                    <a:pt x="788" y="5451"/>
                  </a:lnTo>
                  <a:lnTo>
                    <a:pt x="788" y="4601"/>
                  </a:lnTo>
                  <a:cubicBezTo>
                    <a:pt x="914" y="3088"/>
                    <a:pt x="1828" y="1576"/>
                    <a:pt x="3119" y="789"/>
                  </a:cubicBezTo>
                  <a:cubicBezTo>
                    <a:pt x="3088" y="505"/>
                    <a:pt x="3056" y="253"/>
                    <a:pt x="305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128" name="Google Shape;10128;p84"/>
          <p:cNvGrpSpPr/>
          <p:nvPr/>
        </p:nvGrpSpPr>
        <p:grpSpPr>
          <a:xfrm>
            <a:off x="7108724" y="2650462"/>
            <a:ext cx="419549" cy="477465"/>
            <a:chOff x="-57549075" y="3590375"/>
            <a:chExt cx="279625" cy="318225"/>
          </a:xfrm>
        </p:grpSpPr>
        <p:sp>
          <p:nvSpPr>
            <p:cNvPr id="10129" name="Google Shape;10129;p84"/>
            <p:cNvSpPr/>
            <p:nvPr/>
          </p:nvSpPr>
          <p:spPr>
            <a:xfrm>
              <a:off x="-57493150" y="3777825"/>
              <a:ext cx="167000" cy="74850"/>
            </a:xfrm>
            <a:custGeom>
              <a:avLst/>
              <a:gdLst/>
              <a:ahLst/>
              <a:cxnLst/>
              <a:rect l="l" t="t" r="r" b="b"/>
              <a:pathLst>
                <a:path w="6680" h="2994" extrusionOk="0">
                  <a:moveTo>
                    <a:pt x="4376" y="670"/>
                  </a:moveTo>
                  <a:cubicBezTo>
                    <a:pt x="4474" y="670"/>
                    <a:pt x="4569" y="709"/>
                    <a:pt x="4632" y="788"/>
                  </a:cubicBezTo>
                  <a:cubicBezTo>
                    <a:pt x="4789" y="946"/>
                    <a:pt x="4789" y="1166"/>
                    <a:pt x="4632" y="1292"/>
                  </a:cubicBezTo>
                  <a:cubicBezTo>
                    <a:pt x="4285" y="1639"/>
                    <a:pt x="3781" y="1859"/>
                    <a:pt x="3308" y="1859"/>
                  </a:cubicBezTo>
                  <a:cubicBezTo>
                    <a:pt x="2836" y="1859"/>
                    <a:pt x="2332" y="1639"/>
                    <a:pt x="2017" y="1292"/>
                  </a:cubicBezTo>
                  <a:cubicBezTo>
                    <a:pt x="1859" y="1166"/>
                    <a:pt x="1859" y="946"/>
                    <a:pt x="2017" y="788"/>
                  </a:cubicBezTo>
                  <a:cubicBezTo>
                    <a:pt x="2096" y="709"/>
                    <a:pt x="2198" y="670"/>
                    <a:pt x="2292" y="670"/>
                  </a:cubicBezTo>
                  <a:cubicBezTo>
                    <a:pt x="2387" y="670"/>
                    <a:pt x="2474" y="709"/>
                    <a:pt x="2521" y="788"/>
                  </a:cubicBezTo>
                  <a:cubicBezTo>
                    <a:pt x="2741" y="1009"/>
                    <a:pt x="3033" y="1119"/>
                    <a:pt x="3320" y="1119"/>
                  </a:cubicBezTo>
                  <a:cubicBezTo>
                    <a:pt x="3608" y="1119"/>
                    <a:pt x="3891" y="1009"/>
                    <a:pt x="4096" y="788"/>
                  </a:cubicBezTo>
                  <a:cubicBezTo>
                    <a:pt x="4175" y="709"/>
                    <a:pt x="4277" y="670"/>
                    <a:pt x="4376" y="670"/>
                  </a:cubicBezTo>
                  <a:close/>
                  <a:moveTo>
                    <a:pt x="0" y="0"/>
                  </a:moveTo>
                  <a:cubicBezTo>
                    <a:pt x="221" y="1702"/>
                    <a:pt x="1639" y="2993"/>
                    <a:pt x="3371" y="2993"/>
                  </a:cubicBezTo>
                  <a:cubicBezTo>
                    <a:pt x="5104" y="2993"/>
                    <a:pt x="6522" y="1702"/>
                    <a:pt x="668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30" name="Google Shape;10130;p84"/>
            <p:cNvSpPr/>
            <p:nvPr/>
          </p:nvSpPr>
          <p:spPr>
            <a:xfrm>
              <a:off x="-57478975" y="3647075"/>
              <a:ext cx="139425" cy="37050"/>
            </a:xfrm>
            <a:custGeom>
              <a:avLst/>
              <a:gdLst/>
              <a:ahLst/>
              <a:cxnLst/>
              <a:rect l="l" t="t" r="r" b="b"/>
              <a:pathLst>
                <a:path w="5577" h="1482" extrusionOk="0">
                  <a:moveTo>
                    <a:pt x="2804" y="1"/>
                  </a:moveTo>
                  <a:cubicBezTo>
                    <a:pt x="1639" y="1"/>
                    <a:pt x="599" y="568"/>
                    <a:pt x="1" y="1481"/>
                  </a:cubicBezTo>
                  <a:lnTo>
                    <a:pt x="5577" y="1481"/>
                  </a:lnTo>
                  <a:cubicBezTo>
                    <a:pt x="4947" y="568"/>
                    <a:pt x="3939" y="1"/>
                    <a:pt x="280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31" name="Google Shape;10131;p84"/>
            <p:cNvSpPr/>
            <p:nvPr/>
          </p:nvSpPr>
          <p:spPr>
            <a:xfrm>
              <a:off x="-57493950" y="3703775"/>
              <a:ext cx="168575" cy="55175"/>
            </a:xfrm>
            <a:custGeom>
              <a:avLst/>
              <a:gdLst/>
              <a:ahLst/>
              <a:cxnLst/>
              <a:rect l="l" t="t" r="r" b="b"/>
              <a:pathLst>
                <a:path w="6743" h="2207" extrusionOk="0">
                  <a:moveTo>
                    <a:pt x="1891" y="726"/>
                  </a:moveTo>
                  <a:cubicBezTo>
                    <a:pt x="2080" y="726"/>
                    <a:pt x="2238" y="883"/>
                    <a:pt x="2238" y="1072"/>
                  </a:cubicBezTo>
                  <a:cubicBezTo>
                    <a:pt x="2238" y="1261"/>
                    <a:pt x="2080" y="1419"/>
                    <a:pt x="1891" y="1419"/>
                  </a:cubicBezTo>
                  <a:cubicBezTo>
                    <a:pt x="1702" y="1419"/>
                    <a:pt x="1545" y="1261"/>
                    <a:pt x="1545" y="1072"/>
                  </a:cubicBezTo>
                  <a:cubicBezTo>
                    <a:pt x="1513" y="883"/>
                    <a:pt x="1671" y="726"/>
                    <a:pt x="1891" y="726"/>
                  </a:cubicBezTo>
                  <a:close/>
                  <a:moveTo>
                    <a:pt x="4853" y="726"/>
                  </a:moveTo>
                  <a:cubicBezTo>
                    <a:pt x="5042" y="726"/>
                    <a:pt x="5199" y="883"/>
                    <a:pt x="5199" y="1072"/>
                  </a:cubicBezTo>
                  <a:cubicBezTo>
                    <a:pt x="5199" y="1261"/>
                    <a:pt x="5042" y="1419"/>
                    <a:pt x="4853" y="1419"/>
                  </a:cubicBezTo>
                  <a:cubicBezTo>
                    <a:pt x="4664" y="1419"/>
                    <a:pt x="4506" y="1261"/>
                    <a:pt x="4506" y="1072"/>
                  </a:cubicBezTo>
                  <a:cubicBezTo>
                    <a:pt x="4506" y="883"/>
                    <a:pt x="4664" y="726"/>
                    <a:pt x="4853" y="726"/>
                  </a:cubicBezTo>
                  <a:close/>
                  <a:moveTo>
                    <a:pt x="253" y="1"/>
                  </a:moveTo>
                  <a:cubicBezTo>
                    <a:pt x="95" y="316"/>
                    <a:pt x="1" y="726"/>
                    <a:pt x="1" y="1104"/>
                  </a:cubicBezTo>
                  <a:lnTo>
                    <a:pt x="1" y="2206"/>
                  </a:lnTo>
                  <a:lnTo>
                    <a:pt x="6743" y="2206"/>
                  </a:lnTo>
                  <a:lnTo>
                    <a:pt x="6743" y="1104"/>
                  </a:lnTo>
                  <a:cubicBezTo>
                    <a:pt x="6743" y="726"/>
                    <a:pt x="6680" y="347"/>
                    <a:pt x="655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32" name="Google Shape;10132;p84"/>
            <p:cNvSpPr/>
            <p:nvPr/>
          </p:nvSpPr>
          <p:spPr>
            <a:xfrm>
              <a:off x="-57549075" y="3590375"/>
              <a:ext cx="279625" cy="318225"/>
            </a:xfrm>
            <a:custGeom>
              <a:avLst/>
              <a:gdLst/>
              <a:ahLst/>
              <a:cxnLst/>
              <a:rect l="l" t="t" r="r" b="b"/>
              <a:pathLst>
                <a:path w="11185" h="12729" extrusionOk="0">
                  <a:moveTo>
                    <a:pt x="5608" y="1544"/>
                  </a:moveTo>
                  <a:cubicBezTo>
                    <a:pt x="7877" y="1544"/>
                    <a:pt x="9704" y="3403"/>
                    <a:pt x="9704" y="5640"/>
                  </a:cubicBezTo>
                  <a:lnTo>
                    <a:pt x="9704" y="7152"/>
                  </a:lnTo>
                  <a:cubicBezTo>
                    <a:pt x="9704" y="9389"/>
                    <a:pt x="7845" y="11247"/>
                    <a:pt x="5608" y="11247"/>
                  </a:cubicBezTo>
                  <a:cubicBezTo>
                    <a:pt x="3372" y="11247"/>
                    <a:pt x="1513" y="9389"/>
                    <a:pt x="1513" y="7152"/>
                  </a:cubicBezTo>
                  <a:lnTo>
                    <a:pt x="1513" y="5640"/>
                  </a:lnTo>
                  <a:cubicBezTo>
                    <a:pt x="1513" y="3403"/>
                    <a:pt x="3309" y="1544"/>
                    <a:pt x="5608" y="1544"/>
                  </a:cubicBezTo>
                  <a:close/>
                  <a:moveTo>
                    <a:pt x="5608" y="0"/>
                  </a:moveTo>
                  <a:cubicBezTo>
                    <a:pt x="2521" y="0"/>
                    <a:pt x="1" y="2521"/>
                    <a:pt x="1" y="5640"/>
                  </a:cubicBezTo>
                  <a:lnTo>
                    <a:pt x="1" y="12382"/>
                  </a:lnTo>
                  <a:cubicBezTo>
                    <a:pt x="1" y="12571"/>
                    <a:pt x="158" y="12728"/>
                    <a:pt x="347" y="12728"/>
                  </a:cubicBezTo>
                  <a:lnTo>
                    <a:pt x="10807" y="12728"/>
                  </a:lnTo>
                  <a:cubicBezTo>
                    <a:pt x="10996" y="12728"/>
                    <a:pt x="11153" y="12571"/>
                    <a:pt x="11153" y="12382"/>
                  </a:cubicBezTo>
                  <a:lnTo>
                    <a:pt x="11153" y="5640"/>
                  </a:lnTo>
                  <a:cubicBezTo>
                    <a:pt x="11185" y="2521"/>
                    <a:pt x="8664" y="0"/>
                    <a:pt x="560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133" name="Google Shape;10133;p84"/>
          <p:cNvGrpSpPr/>
          <p:nvPr/>
        </p:nvGrpSpPr>
        <p:grpSpPr>
          <a:xfrm>
            <a:off x="7098321" y="3238957"/>
            <a:ext cx="479828" cy="479828"/>
            <a:chOff x="-57570350" y="3982600"/>
            <a:chExt cx="319800" cy="319800"/>
          </a:xfrm>
        </p:grpSpPr>
        <p:sp>
          <p:nvSpPr>
            <p:cNvPr id="10134" name="Google Shape;10134;p84"/>
            <p:cNvSpPr/>
            <p:nvPr/>
          </p:nvSpPr>
          <p:spPr>
            <a:xfrm>
              <a:off x="-57570350" y="4033000"/>
              <a:ext cx="319800" cy="269400"/>
            </a:xfrm>
            <a:custGeom>
              <a:avLst/>
              <a:gdLst/>
              <a:ahLst/>
              <a:cxnLst/>
              <a:rect l="l" t="t" r="r" b="b"/>
              <a:pathLst>
                <a:path w="12792" h="10776" extrusionOk="0">
                  <a:moveTo>
                    <a:pt x="9452" y="4002"/>
                  </a:moveTo>
                  <a:cubicBezTo>
                    <a:pt x="10083" y="4002"/>
                    <a:pt x="10555" y="4506"/>
                    <a:pt x="10555" y="5105"/>
                  </a:cubicBezTo>
                  <a:lnTo>
                    <a:pt x="10555" y="5861"/>
                  </a:lnTo>
                  <a:cubicBezTo>
                    <a:pt x="10555" y="6459"/>
                    <a:pt x="10020" y="6963"/>
                    <a:pt x="9389" y="6963"/>
                  </a:cubicBezTo>
                  <a:lnTo>
                    <a:pt x="8665" y="6963"/>
                  </a:lnTo>
                  <a:cubicBezTo>
                    <a:pt x="7751" y="6963"/>
                    <a:pt x="6995" y="6333"/>
                    <a:pt x="6838" y="5451"/>
                  </a:cubicBezTo>
                  <a:lnTo>
                    <a:pt x="6018" y="5451"/>
                  </a:lnTo>
                  <a:cubicBezTo>
                    <a:pt x="5861" y="6333"/>
                    <a:pt x="5105" y="6963"/>
                    <a:pt x="4191" y="6963"/>
                  </a:cubicBezTo>
                  <a:lnTo>
                    <a:pt x="3467" y="6963"/>
                  </a:lnTo>
                  <a:cubicBezTo>
                    <a:pt x="2836" y="6963"/>
                    <a:pt x="2364" y="6459"/>
                    <a:pt x="2364" y="5861"/>
                  </a:cubicBezTo>
                  <a:lnTo>
                    <a:pt x="2364" y="5105"/>
                  </a:lnTo>
                  <a:cubicBezTo>
                    <a:pt x="2364" y="4475"/>
                    <a:pt x="2868" y="4002"/>
                    <a:pt x="3467" y="4002"/>
                  </a:cubicBezTo>
                  <a:lnTo>
                    <a:pt x="4947" y="4002"/>
                  </a:lnTo>
                  <a:cubicBezTo>
                    <a:pt x="5420" y="4002"/>
                    <a:pt x="5861" y="4317"/>
                    <a:pt x="6018" y="4758"/>
                  </a:cubicBezTo>
                  <a:lnTo>
                    <a:pt x="6869" y="4758"/>
                  </a:lnTo>
                  <a:cubicBezTo>
                    <a:pt x="7027" y="4317"/>
                    <a:pt x="7436" y="4002"/>
                    <a:pt x="7940" y="4002"/>
                  </a:cubicBezTo>
                  <a:close/>
                  <a:moveTo>
                    <a:pt x="1135" y="6365"/>
                  </a:moveTo>
                  <a:cubicBezTo>
                    <a:pt x="1419" y="6711"/>
                    <a:pt x="1860" y="6963"/>
                    <a:pt x="2364" y="6963"/>
                  </a:cubicBezTo>
                  <a:cubicBezTo>
                    <a:pt x="2301" y="7342"/>
                    <a:pt x="1954" y="7720"/>
                    <a:pt x="1576" y="7720"/>
                  </a:cubicBezTo>
                  <a:cubicBezTo>
                    <a:pt x="1167" y="7720"/>
                    <a:pt x="820" y="7342"/>
                    <a:pt x="820" y="6963"/>
                  </a:cubicBezTo>
                  <a:cubicBezTo>
                    <a:pt x="820" y="6711"/>
                    <a:pt x="946" y="6491"/>
                    <a:pt x="1135" y="6365"/>
                  </a:cubicBezTo>
                  <a:close/>
                  <a:moveTo>
                    <a:pt x="11784" y="6365"/>
                  </a:moveTo>
                  <a:cubicBezTo>
                    <a:pt x="11973" y="6491"/>
                    <a:pt x="12099" y="6711"/>
                    <a:pt x="12099" y="6963"/>
                  </a:cubicBezTo>
                  <a:cubicBezTo>
                    <a:pt x="12099" y="7342"/>
                    <a:pt x="11721" y="7720"/>
                    <a:pt x="11343" y="7720"/>
                  </a:cubicBezTo>
                  <a:cubicBezTo>
                    <a:pt x="10933" y="7720"/>
                    <a:pt x="10555" y="7342"/>
                    <a:pt x="10555" y="6963"/>
                  </a:cubicBezTo>
                  <a:cubicBezTo>
                    <a:pt x="11028" y="6963"/>
                    <a:pt x="11500" y="6711"/>
                    <a:pt x="11784" y="6365"/>
                  </a:cubicBezTo>
                  <a:close/>
                  <a:moveTo>
                    <a:pt x="7432" y="7286"/>
                  </a:moveTo>
                  <a:cubicBezTo>
                    <a:pt x="7531" y="7286"/>
                    <a:pt x="7625" y="7326"/>
                    <a:pt x="7688" y="7405"/>
                  </a:cubicBezTo>
                  <a:cubicBezTo>
                    <a:pt x="7909" y="7499"/>
                    <a:pt x="7909" y="7751"/>
                    <a:pt x="7751" y="7909"/>
                  </a:cubicBezTo>
                  <a:cubicBezTo>
                    <a:pt x="7405" y="8255"/>
                    <a:pt x="6932" y="8444"/>
                    <a:pt x="6396" y="8444"/>
                  </a:cubicBezTo>
                  <a:cubicBezTo>
                    <a:pt x="5892" y="8444"/>
                    <a:pt x="5420" y="8255"/>
                    <a:pt x="5073" y="7909"/>
                  </a:cubicBezTo>
                  <a:cubicBezTo>
                    <a:pt x="4916" y="7751"/>
                    <a:pt x="4916" y="7499"/>
                    <a:pt x="5073" y="7405"/>
                  </a:cubicBezTo>
                  <a:cubicBezTo>
                    <a:pt x="5152" y="7326"/>
                    <a:pt x="5254" y="7286"/>
                    <a:pt x="5349" y="7286"/>
                  </a:cubicBezTo>
                  <a:cubicBezTo>
                    <a:pt x="5443" y="7286"/>
                    <a:pt x="5530" y="7326"/>
                    <a:pt x="5577" y="7405"/>
                  </a:cubicBezTo>
                  <a:cubicBezTo>
                    <a:pt x="5798" y="7609"/>
                    <a:pt x="6081" y="7712"/>
                    <a:pt x="6365" y="7712"/>
                  </a:cubicBezTo>
                  <a:cubicBezTo>
                    <a:pt x="6649" y="7712"/>
                    <a:pt x="6932" y="7609"/>
                    <a:pt x="7153" y="7405"/>
                  </a:cubicBezTo>
                  <a:cubicBezTo>
                    <a:pt x="7231" y="7326"/>
                    <a:pt x="7334" y="7286"/>
                    <a:pt x="7432" y="7286"/>
                  </a:cubicBezTo>
                  <a:close/>
                  <a:moveTo>
                    <a:pt x="8287" y="1"/>
                  </a:moveTo>
                  <a:lnTo>
                    <a:pt x="8350" y="158"/>
                  </a:lnTo>
                  <a:cubicBezTo>
                    <a:pt x="8476" y="726"/>
                    <a:pt x="8287" y="1324"/>
                    <a:pt x="7940" y="1797"/>
                  </a:cubicBezTo>
                  <a:cubicBezTo>
                    <a:pt x="7562" y="2269"/>
                    <a:pt x="6995" y="2521"/>
                    <a:pt x="6428" y="2521"/>
                  </a:cubicBezTo>
                  <a:cubicBezTo>
                    <a:pt x="5829" y="2521"/>
                    <a:pt x="5262" y="2238"/>
                    <a:pt x="4884" y="1797"/>
                  </a:cubicBezTo>
                  <a:cubicBezTo>
                    <a:pt x="4475" y="1324"/>
                    <a:pt x="4380" y="726"/>
                    <a:pt x="4475" y="190"/>
                  </a:cubicBezTo>
                  <a:lnTo>
                    <a:pt x="4538" y="32"/>
                  </a:lnTo>
                  <a:lnTo>
                    <a:pt x="4538" y="32"/>
                  </a:lnTo>
                  <a:cubicBezTo>
                    <a:pt x="3183" y="726"/>
                    <a:pt x="2332" y="2112"/>
                    <a:pt x="2332" y="3655"/>
                  </a:cubicBezTo>
                  <a:lnTo>
                    <a:pt x="2332" y="4002"/>
                  </a:lnTo>
                  <a:cubicBezTo>
                    <a:pt x="1482" y="4002"/>
                    <a:pt x="789" y="4664"/>
                    <a:pt x="789" y="5514"/>
                  </a:cubicBezTo>
                  <a:lnTo>
                    <a:pt x="789" y="5703"/>
                  </a:lnTo>
                  <a:cubicBezTo>
                    <a:pt x="316" y="5987"/>
                    <a:pt x="32" y="6428"/>
                    <a:pt x="32" y="6995"/>
                  </a:cubicBezTo>
                  <a:cubicBezTo>
                    <a:pt x="32" y="7405"/>
                    <a:pt x="190" y="7751"/>
                    <a:pt x="442" y="7972"/>
                  </a:cubicBezTo>
                  <a:lnTo>
                    <a:pt x="64" y="8696"/>
                  </a:lnTo>
                  <a:cubicBezTo>
                    <a:pt x="1" y="8885"/>
                    <a:pt x="64" y="9074"/>
                    <a:pt x="222" y="9200"/>
                  </a:cubicBezTo>
                  <a:cubicBezTo>
                    <a:pt x="282" y="9226"/>
                    <a:pt x="341" y="9238"/>
                    <a:pt x="396" y="9238"/>
                  </a:cubicBezTo>
                  <a:cubicBezTo>
                    <a:pt x="541" y="9238"/>
                    <a:pt x="666" y="9157"/>
                    <a:pt x="757" y="9043"/>
                  </a:cubicBezTo>
                  <a:lnTo>
                    <a:pt x="1072" y="8413"/>
                  </a:lnTo>
                  <a:cubicBezTo>
                    <a:pt x="1230" y="8444"/>
                    <a:pt x="1387" y="8507"/>
                    <a:pt x="1545" y="8507"/>
                  </a:cubicBezTo>
                  <a:cubicBezTo>
                    <a:pt x="1923" y="8507"/>
                    <a:pt x="2332" y="8350"/>
                    <a:pt x="2553" y="8098"/>
                  </a:cubicBezTo>
                  <a:cubicBezTo>
                    <a:pt x="3151" y="9641"/>
                    <a:pt x="4632" y="10776"/>
                    <a:pt x="6365" y="10776"/>
                  </a:cubicBezTo>
                  <a:cubicBezTo>
                    <a:pt x="8098" y="10776"/>
                    <a:pt x="9610" y="9641"/>
                    <a:pt x="10209" y="8098"/>
                  </a:cubicBezTo>
                  <a:cubicBezTo>
                    <a:pt x="10461" y="8381"/>
                    <a:pt x="10839" y="8507"/>
                    <a:pt x="11217" y="8507"/>
                  </a:cubicBezTo>
                  <a:cubicBezTo>
                    <a:pt x="11374" y="8507"/>
                    <a:pt x="11532" y="8444"/>
                    <a:pt x="11689" y="8413"/>
                  </a:cubicBezTo>
                  <a:lnTo>
                    <a:pt x="12004" y="9043"/>
                  </a:lnTo>
                  <a:cubicBezTo>
                    <a:pt x="12069" y="9173"/>
                    <a:pt x="12193" y="9258"/>
                    <a:pt x="12326" y="9258"/>
                  </a:cubicBezTo>
                  <a:cubicBezTo>
                    <a:pt x="12387" y="9258"/>
                    <a:pt x="12449" y="9240"/>
                    <a:pt x="12508" y="9200"/>
                  </a:cubicBezTo>
                  <a:cubicBezTo>
                    <a:pt x="12729" y="9137"/>
                    <a:pt x="12792" y="8885"/>
                    <a:pt x="12666" y="8696"/>
                  </a:cubicBezTo>
                  <a:lnTo>
                    <a:pt x="12382" y="7940"/>
                  </a:lnTo>
                  <a:cubicBezTo>
                    <a:pt x="12634" y="7657"/>
                    <a:pt x="12792" y="7310"/>
                    <a:pt x="12792" y="6963"/>
                  </a:cubicBezTo>
                  <a:cubicBezTo>
                    <a:pt x="12792" y="6396"/>
                    <a:pt x="12477" y="5924"/>
                    <a:pt x="12036" y="5672"/>
                  </a:cubicBezTo>
                  <a:lnTo>
                    <a:pt x="12036" y="5451"/>
                  </a:lnTo>
                  <a:cubicBezTo>
                    <a:pt x="12036" y="4632"/>
                    <a:pt x="11343" y="3971"/>
                    <a:pt x="10524" y="3971"/>
                  </a:cubicBezTo>
                  <a:lnTo>
                    <a:pt x="10524" y="3624"/>
                  </a:lnTo>
                  <a:cubicBezTo>
                    <a:pt x="10524" y="2080"/>
                    <a:pt x="9641" y="694"/>
                    <a:pt x="828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35" name="Google Shape;10135;p84"/>
            <p:cNvSpPr/>
            <p:nvPr/>
          </p:nvSpPr>
          <p:spPr>
            <a:xfrm>
              <a:off x="-57493150" y="4151150"/>
              <a:ext cx="55150" cy="36250"/>
            </a:xfrm>
            <a:custGeom>
              <a:avLst/>
              <a:gdLst/>
              <a:ahLst/>
              <a:cxnLst/>
              <a:rect l="l" t="t" r="r" b="b"/>
              <a:pathLst>
                <a:path w="2206" h="1450" extrusionOk="0">
                  <a:moveTo>
                    <a:pt x="379" y="1"/>
                  </a:moveTo>
                  <a:cubicBezTo>
                    <a:pt x="158" y="1"/>
                    <a:pt x="0" y="127"/>
                    <a:pt x="0" y="347"/>
                  </a:cubicBezTo>
                  <a:lnTo>
                    <a:pt x="0" y="1072"/>
                  </a:lnTo>
                  <a:cubicBezTo>
                    <a:pt x="0" y="1292"/>
                    <a:pt x="158" y="1450"/>
                    <a:pt x="379" y="1450"/>
                  </a:cubicBezTo>
                  <a:lnTo>
                    <a:pt x="1103" y="1450"/>
                  </a:lnTo>
                  <a:cubicBezTo>
                    <a:pt x="1733" y="1450"/>
                    <a:pt x="2206" y="914"/>
                    <a:pt x="2206" y="347"/>
                  </a:cubicBezTo>
                  <a:cubicBezTo>
                    <a:pt x="2206" y="158"/>
                    <a:pt x="2048" y="1"/>
                    <a:pt x="185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36" name="Google Shape;10136;p84"/>
            <p:cNvSpPr/>
            <p:nvPr/>
          </p:nvSpPr>
          <p:spPr>
            <a:xfrm>
              <a:off x="-57381300" y="4151150"/>
              <a:ext cx="55925" cy="36250"/>
            </a:xfrm>
            <a:custGeom>
              <a:avLst/>
              <a:gdLst/>
              <a:ahLst/>
              <a:cxnLst/>
              <a:rect l="l" t="t" r="r" b="b"/>
              <a:pathLst>
                <a:path w="2237" h="1450" extrusionOk="0">
                  <a:moveTo>
                    <a:pt x="347" y="1"/>
                  </a:moveTo>
                  <a:cubicBezTo>
                    <a:pt x="158" y="1"/>
                    <a:pt x="0" y="127"/>
                    <a:pt x="0" y="347"/>
                  </a:cubicBezTo>
                  <a:cubicBezTo>
                    <a:pt x="0" y="977"/>
                    <a:pt x="504" y="1450"/>
                    <a:pt x="1103" y="1450"/>
                  </a:cubicBezTo>
                  <a:lnTo>
                    <a:pt x="1827" y="1450"/>
                  </a:lnTo>
                  <a:cubicBezTo>
                    <a:pt x="2048" y="1450"/>
                    <a:pt x="2206" y="1292"/>
                    <a:pt x="2206" y="1103"/>
                  </a:cubicBezTo>
                  <a:lnTo>
                    <a:pt x="2206" y="347"/>
                  </a:lnTo>
                  <a:cubicBezTo>
                    <a:pt x="2237" y="158"/>
                    <a:pt x="2079" y="1"/>
                    <a:pt x="182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37" name="Google Shape;10137;p84"/>
            <p:cNvSpPr/>
            <p:nvPr/>
          </p:nvSpPr>
          <p:spPr>
            <a:xfrm>
              <a:off x="-57442750" y="3982600"/>
              <a:ext cx="65400" cy="93750"/>
            </a:xfrm>
            <a:custGeom>
              <a:avLst/>
              <a:gdLst/>
              <a:ahLst/>
              <a:cxnLst/>
              <a:rect l="l" t="t" r="r" b="b"/>
              <a:pathLst>
                <a:path w="2616" h="3750" extrusionOk="0">
                  <a:moveTo>
                    <a:pt x="1292" y="1"/>
                  </a:moveTo>
                  <a:cubicBezTo>
                    <a:pt x="883" y="1"/>
                    <a:pt x="473" y="316"/>
                    <a:pt x="410" y="757"/>
                  </a:cubicBezTo>
                  <a:lnTo>
                    <a:pt x="95" y="2269"/>
                  </a:lnTo>
                  <a:cubicBezTo>
                    <a:pt x="1" y="2616"/>
                    <a:pt x="127" y="3025"/>
                    <a:pt x="316" y="3309"/>
                  </a:cubicBezTo>
                  <a:cubicBezTo>
                    <a:pt x="599" y="3529"/>
                    <a:pt x="946" y="3750"/>
                    <a:pt x="1355" y="3750"/>
                  </a:cubicBezTo>
                  <a:cubicBezTo>
                    <a:pt x="1702" y="3750"/>
                    <a:pt x="2049" y="3592"/>
                    <a:pt x="2301" y="3309"/>
                  </a:cubicBezTo>
                  <a:cubicBezTo>
                    <a:pt x="2521" y="3025"/>
                    <a:pt x="2616" y="2647"/>
                    <a:pt x="2521" y="2269"/>
                  </a:cubicBezTo>
                  <a:lnTo>
                    <a:pt x="2206" y="757"/>
                  </a:lnTo>
                  <a:cubicBezTo>
                    <a:pt x="2143" y="316"/>
                    <a:pt x="1734" y="1"/>
                    <a:pt x="129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138" name="Google Shape;10138;p84"/>
          <p:cNvGrpSpPr/>
          <p:nvPr/>
        </p:nvGrpSpPr>
        <p:grpSpPr>
          <a:xfrm>
            <a:off x="10051706" y="2042196"/>
            <a:ext cx="419549" cy="478665"/>
            <a:chOff x="-55576850" y="3198125"/>
            <a:chExt cx="279625" cy="319025"/>
          </a:xfrm>
        </p:grpSpPr>
        <p:sp>
          <p:nvSpPr>
            <p:cNvPr id="10139" name="Google Shape;10139;p84"/>
            <p:cNvSpPr/>
            <p:nvPr/>
          </p:nvSpPr>
          <p:spPr>
            <a:xfrm>
              <a:off x="-55576850" y="3335975"/>
              <a:ext cx="18900" cy="63825"/>
            </a:xfrm>
            <a:custGeom>
              <a:avLst/>
              <a:gdLst/>
              <a:ahLst/>
              <a:cxnLst/>
              <a:rect l="l" t="t" r="r" b="b"/>
              <a:pathLst>
                <a:path w="756" h="2553" extrusionOk="0">
                  <a:moveTo>
                    <a:pt x="756" y="0"/>
                  </a:moveTo>
                  <a:cubicBezTo>
                    <a:pt x="315" y="221"/>
                    <a:pt x="0" y="693"/>
                    <a:pt x="0" y="1260"/>
                  </a:cubicBezTo>
                  <a:cubicBezTo>
                    <a:pt x="0" y="1796"/>
                    <a:pt x="315" y="2269"/>
                    <a:pt x="756" y="2552"/>
                  </a:cubicBezTo>
                  <a:lnTo>
                    <a:pt x="756"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40" name="Google Shape;10140;p84"/>
            <p:cNvSpPr/>
            <p:nvPr/>
          </p:nvSpPr>
          <p:spPr>
            <a:xfrm>
              <a:off x="-55539850" y="3198125"/>
              <a:ext cx="206375" cy="99275"/>
            </a:xfrm>
            <a:custGeom>
              <a:avLst/>
              <a:gdLst/>
              <a:ahLst/>
              <a:cxnLst/>
              <a:rect l="l" t="t" r="r" b="b"/>
              <a:pathLst>
                <a:path w="8255" h="3971" extrusionOk="0">
                  <a:moveTo>
                    <a:pt x="2616" y="1"/>
                  </a:moveTo>
                  <a:cubicBezTo>
                    <a:pt x="2348" y="1"/>
                    <a:pt x="2080" y="95"/>
                    <a:pt x="1860" y="284"/>
                  </a:cubicBezTo>
                  <a:cubicBezTo>
                    <a:pt x="1671" y="95"/>
                    <a:pt x="1387" y="32"/>
                    <a:pt x="1103" y="32"/>
                  </a:cubicBezTo>
                  <a:cubicBezTo>
                    <a:pt x="473" y="32"/>
                    <a:pt x="1" y="536"/>
                    <a:pt x="1" y="1135"/>
                  </a:cubicBezTo>
                  <a:lnTo>
                    <a:pt x="1" y="3970"/>
                  </a:lnTo>
                  <a:lnTo>
                    <a:pt x="1639" y="2364"/>
                  </a:lnTo>
                  <a:cubicBezTo>
                    <a:pt x="1715" y="2287"/>
                    <a:pt x="1815" y="2246"/>
                    <a:pt x="1916" y="2246"/>
                  </a:cubicBezTo>
                  <a:cubicBezTo>
                    <a:pt x="1982" y="2246"/>
                    <a:pt x="2049" y="2263"/>
                    <a:pt x="2112" y="2301"/>
                  </a:cubicBezTo>
                  <a:cubicBezTo>
                    <a:pt x="2726" y="2726"/>
                    <a:pt x="3435" y="2939"/>
                    <a:pt x="4144" y="2939"/>
                  </a:cubicBezTo>
                  <a:cubicBezTo>
                    <a:pt x="4853" y="2939"/>
                    <a:pt x="5561" y="2726"/>
                    <a:pt x="6176" y="2301"/>
                  </a:cubicBezTo>
                  <a:cubicBezTo>
                    <a:pt x="6225" y="2263"/>
                    <a:pt x="6290" y="2246"/>
                    <a:pt x="6355" y="2246"/>
                  </a:cubicBezTo>
                  <a:cubicBezTo>
                    <a:pt x="6456" y="2246"/>
                    <a:pt x="6560" y="2287"/>
                    <a:pt x="6617" y="2364"/>
                  </a:cubicBezTo>
                  <a:lnTo>
                    <a:pt x="8255" y="3970"/>
                  </a:lnTo>
                  <a:lnTo>
                    <a:pt x="8255" y="1135"/>
                  </a:lnTo>
                  <a:cubicBezTo>
                    <a:pt x="8192" y="536"/>
                    <a:pt x="7719" y="32"/>
                    <a:pt x="7089" y="32"/>
                  </a:cubicBezTo>
                  <a:cubicBezTo>
                    <a:pt x="6837" y="32"/>
                    <a:pt x="6554" y="158"/>
                    <a:pt x="6365" y="284"/>
                  </a:cubicBezTo>
                  <a:cubicBezTo>
                    <a:pt x="6144" y="95"/>
                    <a:pt x="5876" y="1"/>
                    <a:pt x="5609" y="1"/>
                  </a:cubicBezTo>
                  <a:cubicBezTo>
                    <a:pt x="5341" y="1"/>
                    <a:pt x="5073" y="95"/>
                    <a:pt x="4853" y="284"/>
                  </a:cubicBezTo>
                  <a:cubicBezTo>
                    <a:pt x="4632" y="95"/>
                    <a:pt x="4372" y="1"/>
                    <a:pt x="4112" y="1"/>
                  </a:cubicBezTo>
                  <a:cubicBezTo>
                    <a:pt x="3852" y="1"/>
                    <a:pt x="3592" y="95"/>
                    <a:pt x="3372" y="284"/>
                  </a:cubicBezTo>
                  <a:cubicBezTo>
                    <a:pt x="3151" y="95"/>
                    <a:pt x="2883" y="1"/>
                    <a:pt x="261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41" name="Google Shape;10141;p84"/>
            <p:cNvSpPr/>
            <p:nvPr/>
          </p:nvSpPr>
          <p:spPr>
            <a:xfrm>
              <a:off x="-55539850" y="3275325"/>
              <a:ext cx="204800" cy="241825"/>
            </a:xfrm>
            <a:custGeom>
              <a:avLst/>
              <a:gdLst/>
              <a:ahLst/>
              <a:cxnLst/>
              <a:rect l="l" t="t" r="r" b="b"/>
              <a:pathLst>
                <a:path w="8192" h="9673" extrusionOk="0">
                  <a:moveTo>
                    <a:pt x="2616" y="2962"/>
                  </a:moveTo>
                  <a:cubicBezTo>
                    <a:pt x="2805" y="2962"/>
                    <a:pt x="2962" y="3119"/>
                    <a:pt x="2962" y="3308"/>
                  </a:cubicBezTo>
                  <a:cubicBezTo>
                    <a:pt x="2962" y="3529"/>
                    <a:pt x="2805" y="3686"/>
                    <a:pt x="2616" y="3686"/>
                  </a:cubicBezTo>
                  <a:cubicBezTo>
                    <a:pt x="2427" y="3686"/>
                    <a:pt x="2269" y="3560"/>
                    <a:pt x="2269" y="3308"/>
                  </a:cubicBezTo>
                  <a:cubicBezTo>
                    <a:pt x="2269" y="3119"/>
                    <a:pt x="2427" y="2962"/>
                    <a:pt x="2616" y="2962"/>
                  </a:cubicBezTo>
                  <a:close/>
                  <a:moveTo>
                    <a:pt x="5609" y="2993"/>
                  </a:moveTo>
                  <a:cubicBezTo>
                    <a:pt x="5798" y="2993"/>
                    <a:pt x="5955" y="3151"/>
                    <a:pt x="5955" y="3371"/>
                  </a:cubicBezTo>
                  <a:cubicBezTo>
                    <a:pt x="5987" y="3560"/>
                    <a:pt x="5798" y="3718"/>
                    <a:pt x="5609" y="3718"/>
                  </a:cubicBezTo>
                  <a:cubicBezTo>
                    <a:pt x="5420" y="3718"/>
                    <a:pt x="5262" y="3560"/>
                    <a:pt x="5262" y="3371"/>
                  </a:cubicBezTo>
                  <a:cubicBezTo>
                    <a:pt x="5262" y="3151"/>
                    <a:pt x="5420" y="2993"/>
                    <a:pt x="5609" y="2993"/>
                  </a:cubicBezTo>
                  <a:close/>
                  <a:moveTo>
                    <a:pt x="5164" y="6278"/>
                  </a:moveTo>
                  <a:cubicBezTo>
                    <a:pt x="5262" y="6278"/>
                    <a:pt x="5357" y="6317"/>
                    <a:pt x="5420" y="6396"/>
                  </a:cubicBezTo>
                  <a:cubicBezTo>
                    <a:pt x="5577" y="6522"/>
                    <a:pt x="5577" y="6742"/>
                    <a:pt x="5451" y="6900"/>
                  </a:cubicBezTo>
                  <a:cubicBezTo>
                    <a:pt x="5105" y="7246"/>
                    <a:pt x="4632" y="7435"/>
                    <a:pt x="4096" y="7435"/>
                  </a:cubicBezTo>
                  <a:cubicBezTo>
                    <a:pt x="3592" y="7435"/>
                    <a:pt x="3120" y="7246"/>
                    <a:pt x="2805" y="6900"/>
                  </a:cubicBezTo>
                  <a:cubicBezTo>
                    <a:pt x="2647" y="6742"/>
                    <a:pt x="2647" y="6522"/>
                    <a:pt x="2805" y="6396"/>
                  </a:cubicBezTo>
                  <a:cubicBezTo>
                    <a:pt x="2883" y="6317"/>
                    <a:pt x="2986" y="6278"/>
                    <a:pt x="3080" y="6278"/>
                  </a:cubicBezTo>
                  <a:cubicBezTo>
                    <a:pt x="3175" y="6278"/>
                    <a:pt x="3262" y="6317"/>
                    <a:pt x="3309" y="6396"/>
                  </a:cubicBezTo>
                  <a:cubicBezTo>
                    <a:pt x="3529" y="6616"/>
                    <a:pt x="3821" y="6727"/>
                    <a:pt x="4108" y="6727"/>
                  </a:cubicBezTo>
                  <a:cubicBezTo>
                    <a:pt x="4396" y="6727"/>
                    <a:pt x="4679" y="6616"/>
                    <a:pt x="4884" y="6396"/>
                  </a:cubicBezTo>
                  <a:cubicBezTo>
                    <a:pt x="4963" y="6317"/>
                    <a:pt x="5065" y="6278"/>
                    <a:pt x="5164" y="6278"/>
                  </a:cubicBezTo>
                  <a:close/>
                  <a:moveTo>
                    <a:pt x="1954" y="0"/>
                  </a:moveTo>
                  <a:lnTo>
                    <a:pt x="1" y="1954"/>
                  </a:lnTo>
                  <a:lnTo>
                    <a:pt x="1" y="5577"/>
                  </a:lnTo>
                  <a:cubicBezTo>
                    <a:pt x="1" y="7813"/>
                    <a:pt x="1860" y="9672"/>
                    <a:pt x="4096" y="9672"/>
                  </a:cubicBezTo>
                  <a:cubicBezTo>
                    <a:pt x="6365" y="9672"/>
                    <a:pt x="8192" y="7813"/>
                    <a:pt x="8192" y="5577"/>
                  </a:cubicBezTo>
                  <a:lnTo>
                    <a:pt x="8192" y="1954"/>
                  </a:lnTo>
                  <a:lnTo>
                    <a:pt x="6270" y="0"/>
                  </a:lnTo>
                  <a:cubicBezTo>
                    <a:pt x="5609" y="394"/>
                    <a:pt x="4860" y="591"/>
                    <a:pt x="4112" y="591"/>
                  </a:cubicBezTo>
                  <a:cubicBezTo>
                    <a:pt x="3364" y="591"/>
                    <a:pt x="2616" y="394"/>
                    <a:pt x="195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42" name="Google Shape;10142;p84"/>
            <p:cNvSpPr/>
            <p:nvPr/>
          </p:nvSpPr>
          <p:spPr>
            <a:xfrm>
              <a:off x="-55316150" y="3335975"/>
              <a:ext cx="18925" cy="63825"/>
            </a:xfrm>
            <a:custGeom>
              <a:avLst/>
              <a:gdLst/>
              <a:ahLst/>
              <a:cxnLst/>
              <a:rect l="l" t="t" r="r" b="b"/>
              <a:pathLst>
                <a:path w="757" h="2553" extrusionOk="0">
                  <a:moveTo>
                    <a:pt x="0" y="0"/>
                  </a:moveTo>
                  <a:lnTo>
                    <a:pt x="0" y="2552"/>
                  </a:lnTo>
                  <a:cubicBezTo>
                    <a:pt x="441" y="2269"/>
                    <a:pt x="756" y="1796"/>
                    <a:pt x="756" y="1260"/>
                  </a:cubicBezTo>
                  <a:cubicBezTo>
                    <a:pt x="756" y="693"/>
                    <a:pt x="473" y="221"/>
                    <a:pt x="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143" name="Google Shape;10143;p84"/>
          <p:cNvGrpSpPr/>
          <p:nvPr/>
        </p:nvGrpSpPr>
        <p:grpSpPr>
          <a:xfrm>
            <a:off x="10021566" y="2650162"/>
            <a:ext cx="479828" cy="477765"/>
            <a:chOff x="-55596550" y="3590175"/>
            <a:chExt cx="319800" cy="318425"/>
          </a:xfrm>
        </p:grpSpPr>
        <p:sp>
          <p:nvSpPr>
            <p:cNvPr id="10144" name="Google Shape;10144;p84"/>
            <p:cNvSpPr/>
            <p:nvPr/>
          </p:nvSpPr>
          <p:spPr>
            <a:xfrm>
              <a:off x="-55596550" y="3590175"/>
              <a:ext cx="319800" cy="112850"/>
            </a:xfrm>
            <a:custGeom>
              <a:avLst/>
              <a:gdLst/>
              <a:ahLst/>
              <a:cxnLst/>
              <a:rect l="l" t="t" r="r" b="b"/>
              <a:pathLst>
                <a:path w="12792" h="4514" extrusionOk="0">
                  <a:moveTo>
                    <a:pt x="6380" y="0"/>
                  </a:moveTo>
                  <a:cubicBezTo>
                    <a:pt x="6309" y="0"/>
                    <a:pt x="6238" y="24"/>
                    <a:pt x="6175" y="71"/>
                  </a:cubicBezTo>
                  <a:lnTo>
                    <a:pt x="189" y="3789"/>
                  </a:lnTo>
                  <a:cubicBezTo>
                    <a:pt x="32" y="3883"/>
                    <a:pt x="0" y="4072"/>
                    <a:pt x="32" y="4230"/>
                  </a:cubicBezTo>
                  <a:cubicBezTo>
                    <a:pt x="95" y="4387"/>
                    <a:pt x="221" y="4513"/>
                    <a:pt x="378" y="4513"/>
                  </a:cubicBezTo>
                  <a:lnTo>
                    <a:pt x="12350" y="4513"/>
                  </a:lnTo>
                  <a:cubicBezTo>
                    <a:pt x="12508" y="4513"/>
                    <a:pt x="12665" y="4387"/>
                    <a:pt x="12728" y="4230"/>
                  </a:cubicBezTo>
                  <a:cubicBezTo>
                    <a:pt x="12791" y="4072"/>
                    <a:pt x="12728" y="3883"/>
                    <a:pt x="12571" y="3789"/>
                  </a:cubicBezTo>
                  <a:lnTo>
                    <a:pt x="6585" y="71"/>
                  </a:lnTo>
                  <a:cubicBezTo>
                    <a:pt x="6522" y="24"/>
                    <a:pt x="6451" y="0"/>
                    <a:pt x="638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45" name="Google Shape;10145;p84"/>
            <p:cNvSpPr/>
            <p:nvPr/>
          </p:nvSpPr>
          <p:spPr>
            <a:xfrm>
              <a:off x="-55539850" y="3721900"/>
              <a:ext cx="204800" cy="186700"/>
            </a:xfrm>
            <a:custGeom>
              <a:avLst/>
              <a:gdLst/>
              <a:ahLst/>
              <a:cxnLst/>
              <a:rect l="l" t="t" r="r" b="b"/>
              <a:pathLst>
                <a:path w="8192" h="7468" extrusionOk="0">
                  <a:moveTo>
                    <a:pt x="2616" y="725"/>
                  </a:moveTo>
                  <a:cubicBezTo>
                    <a:pt x="2805" y="725"/>
                    <a:pt x="2962" y="883"/>
                    <a:pt x="2962" y="1072"/>
                  </a:cubicBezTo>
                  <a:cubicBezTo>
                    <a:pt x="2962" y="1292"/>
                    <a:pt x="2805" y="1450"/>
                    <a:pt x="2616" y="1450"/>
                  </a:cubicBezTo>
                  <a:cubicBezTo>
                    <a:pt x="2427" y="1450"/>
                    <a:pt x="2269" y="1292"/>
                    <a:pt x="2269" y="1072"/>
                  </a:cubicBezTo>
                  <a:cubicBezTo>
                    <a:pt x="2269" y="883"/>
                    <a:pt x="2427" y="725"/>
                    <a:pt x="2616" y="725"/>
                  </a:cubicBezTo>
                  <a:close/>
                  <a:moveTo>
                    <a:pt x="5609" y="725"/>
                  </a:moveTo>
                  <a:cubicBezTo>
                    <a:pt x="5798" y="725"/>
                    <a:pt x="5955" y="883"/>
                    <a:pt x="5955" y="1072"/>
                  </a:cubicBezTo>
                  <a:cubicBezTo>
                    <a:pt x="5955" y="1292"/>
                    <a:pt x="5798" y="1450"/>
                    <a:pt x="5609" y="1450"/>
                  </a:cubicBezTo>
                  <a:cubicBezTo>
                    <a:pt x="5420" y="1450"/>
                    <a:pt x="5262" y="1292"/>
                    <a:pt x="5262" y="1072"/>
                  </a:cubicBezTo>
                  <a:cubicBezTo>
                    <a:pt x="5262" y="883"/>
                    <a:pt x="5420" y="725"/>
                    <a:pt x="5609" y="725"/>
                  </a:cubicBezTo>
                  <a:close/>
                  <a:moveTo>
                    <a:pt x="3395" y="2245"/>
                  </a:moveTo>
                  <a:cubicBezTo>
                    <a:pt x="3490" y="2245"/>
                    <a:pt x="3577" y="2285"/>
                    <a:pt x="3624" y="2363"/>
                  </a:cubicBezTo>
                  <a:cubicBezTo>
                    <a:pt x="3781" y="2521"/>
                    <a:pt x="3781" y="2741"/>
                    <a:pt x="3624" y="2867"/>
                  </a:cubicBezTo>
                  <a:lnTo>
                    <a:pt x="2899" y="3624"/>
                  </a:lnTo>
                  <a:cubicBezTo>
                    <a:pt x="2820" y="3687"/>
                    <a:pt x="2718" y="3718"/>
                    <a:pt x="2620" y="3718"/>
                  </a:cubicBezTo>
                  <a:cubicBezTo>
                    <a:pt x="2521" y="3718"/>
                    <a:pt x="2427" y="3687"/>
                    <a:pt x="2364" y="3624"/>
                  </a:cubicBezTo>
                  <a:cubicBezTo>
                    <a:pt x="2206" y="3466"/>
                    <a:pt x="2206" y="3214"/>
                    <a:pt x="2364" y="3088"/>
                  </a:cubicBezTo>
                  <a:lnTo>
                    <a:pt x="3120" y="2363"/>
                  </a:lnTo>
                  <a:cubicBezTo>
                    <a:pt x="3199" y="2285"/>
                    <a:pt x="3301" y="2245"/>
                    <a:pt x="3395" y="2245"/>
                  </a:cubicBezTo>
                  <a:close/>
                  <a:moveTo>
                    <a:pt x="4849" y="2245"/>
                  </a:moveTo>
                  <a:cubicBezTo>
                    <a:pt x="4947" y="2245"/>
                    <a:pt x="5042" y="2285"/>
                    <a:pt x="5105" y="2363"/>
                  </a:cubicBezTo>
                  <a:lnTo>
                    <a:pt x="5829" y="3088"/>
                  </a:lnTo>
                  <a:cubicBezTo>
                    <a:pt x="5987" y="3246"/>
                    <a:pt x="5987" y="3498"/>
                    <a:pt x="5829" y="3624"/>
                  </a:cubicBezTo>
                  <a:cubicBezTo>
                    <a:pt x="5750" y="3687"/>
                    <a:pt x="5656" y="3718"/>
                    <a:pt x="5565" y="3718"/>
                  </a:cubicBezTo>
                  <a:cubicBezTo>
                    <a:pt x="5475" y="3718"/>
                    <a:pt x="5388" y="3687"/>
                    <a:pt x="5325" y="3624"/>
                  </a:cubicBezTo>
                  <a:lnTo>
                    <a:pt x="4569" y="2867"/>
                  </a:lnTo>
                  <a:cubicBezTo>
                    <a:pt x="4474" y="2741"/>
                    <a:pt x="4474" y="2521"/>
                    <a:pt x="4569" y="2363"/>
                  </a:cubicBezTo>
                  <a:cubicBezTo>
                    <a:pt x="4648" y="2285"/>
                    <a:pt x="4750" y="2245"/>
                    <a:pt x="4849" y="2245"/>
                  </a:cubicBezTo>
                  <a:close/>
                  <a:moveTo>
                    <a:pt x="5164" y="4041"/>
                  </a:moveTo>
                  <a:cubicBezTo>
                    <a:pt x="5262" y="4041"/>
                    <a:pt x="5357" y="4080"/>
                    <a:pt x="5420" y="4159"/>
                  </a:cubicBezTo>
                  <a:cubicBezTo>
                    <a:pt x="5577" y="4317"/>
                    <a:pt x="5577" y="4537"/>
                    <a:pt x="5420" y="4663"/>
                  </a:cubicBezTo>
                  <a:cubicBezTo>
                    <a:pt x="5042" y="5010"/>
                    <a:pt x="4569" y="5230"/>
                    <a:pt x="4065" y="5230"/>
                  </a:cubicBezTo>
                  <a:cubicBezTo>
                    <a:pt x="3561" y="5230"/>
                    <a:pt x="3088" y="5010"/>
                    <a:pt x="2773" y="4663"/>
                  </a:cubicBezTo>
                  <a:cubicBezTo>
                    <a:pt x="2616" y="4506"/>
                    <a:pt x="2616" y="4285"/>
                    <a:pt x="2773" y="4159"/>
                  </a:cubicBezTo>
                  <a:cubicBezTo>
                    <a:pt x="2852" y="4080"/>
                    <a:pt x="2946" y="4041"/>
                    <a:pt x="3037" y="4041"/>
                  </a:cubicBezTo>
                  <a:cubicBezTo>
                    <a:pt x="3128" y="4041"/>
                    <a:pt x="3214" y="4080"/>
                    <a:pt x="3277" y="4159"/>
                  </a:cubicBezTo>
                  <a:cubicBezTo>
                    <a:pt x="3514" y="4380"/>
                    <a:pt x="3821" y="4490"/>
                    <a:pt x="4116" y="4490"/>
                  </a:cubicBezTo>
                  <a:cubicBezTo>
                    <a:pt x="4411" y="4490"/>
                    <a:pt x="4695" y="4380"/>
                    <a:pt x="4884" y="4159"/>
                  </a:cubicBezTo>
                  <a:cubicBezTo>
                    <a:pt x="4963" y="4080"/>
                    <a:pt x="5065" y="4041"/>
                    <a:pt x="5164" y="4041"/>
                  </a:cubicBezTo>
                  <a:close/>
                  <a:moveTo>
                    <a:pt x="1" y="1"/>
                  </a:moveTo>
                  <a:lnTo>
                    <a:pt x="1" y="3340"/>
                  </a:lnTo>
                  <a:cubicBezTo>
                    <a:pt x="1" y="5577"/>
                    <a:pt x="1860" y="7467"/>
                    <a:pt x="4096" y="7467"/>
                  </a:cubicBezTo>
                  <a:cubicBezTo>
                    <a:pt x="6365" y="7467"/>
                    <a:pt x="8192" y="5608"/>
                    <a:pt x="8192" y="3340"/>
                  </a:cubicBezTo>
                  <a:lnTo>
                    <a:pt x="819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46" name="Google Shape;10146;p84"/>
            <p:cNvSpPr/>
            <p:nvPr/>
          </p:nvSpPr>
          <p:spPr>
            <a:xfrm>
              <a:off x="-55316150" y="3726625"/>
              <a:ext cx="18925" cy="63825"/>
            </a:xfrm>
            <a:custGeom>
              <a:avLst/>
              <a:gdLst/>
              <a:ahLst/>
              <a:cxnLst/>
              <a:rect l="l" t="t" r="r" b="b"/>
              <a:pathLst>
                <a:path w="757" h="2553" extrusionOk="0">
                  <a:moveTo>
                    <a:pt x="0" y="1"/>
                  </a:moveTo>
                  <a:lnTo>
                    <a:pt x="0" y="2552"/>
                  </a:lnTo>
                  <a:cubicBezTo>
                    <a:pt x="441" y="2269"/>
                    <a:pt x="756" y="1796"/>
                    <a:pt x="756" y="1261"/>
                  </a:cubicBezTo>
                  <a:cubicBezTo>
                    <a:pt x="756" y="757"/>
                    <a:pt x="473" y="284"/>
                    <a:pt x="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47" name="Google Shape;10147;p84"/>
            <p:cNvSpPr/>
            <p:nvPr/>
          </p:nvSpPr>
          <p:spPr>
            <a:xfrm>
              <a:off x="-55576850" y="3727425"/>
              <a:ext cx="18900" cy="63800"/>
            </a:xfrm>
            <a:custGeom>
              <a:avLst/>
              <a:gdLst/>
              <a:ahLst/>
              <a:cxnLst/>
              <a:rect l="l" t="t" r="r" b="b"/>
              <a:pathLst>
                <a:path w="756" h="2552" extrusionOk="0">
                  <a:moveTo>
                    <a:pt x="756" y="0"/>
                  </a:moveTo>
                  <a:cubicBezTo>
                    <a:pt x="315" y="252"/>
                    <a:pt x="0" y="725"/>
                    <a:pt x="0" y="1260"/>
                  </a:cubicBezTo>
                  <a:cubicBezTo>
                    <a:pt x="0" y="1827"/>
                    <a:pt x="315" y="2300"/>
                    <a:pt x="756" y="2552"/>
                  </a:cubicBezTo>
                  <a:lnTo>
                    <a:pt x="756"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148" name="Google Shape;10148;p84"/>
          <p:cNvGrpSpPr/>
          <p:nvPr/>
        </p:nvGrpSpPr>
        <p:grpSpPr>
          <a:xfrm>
            <a:off x="10041884" y="3238619"/>
            <a:ext cx="478665" cy="479003"/>
            <a:chOff x="-55595775" y="3982375"/>
            <a:chExt cx="319025" cy="319250"/>
          </a:xfrm>
        </p:grpSpPr>
        <p:sp>
          <p:nvSpPr>
            <p:cNvPr id="10149" name="Google Shape;10149;p84"/>
            <p:cNvSpPr/>
            <p:nvPr/>
          </p:nvSpPr>
          <p:spPr>
            <a:xfrm>
              <a:off x="-55441400" y="3982375"/>
              <a:ext cx="125250" cy="145175"/>
            </a:xfrm>
            <a:custGeom>
              <a:avLst/>
              <a:gdLst/>
              <a:ahLst/>
              <a:cxnLst/>
              <a:rect l="l" t="t" r="r" b="b"/>
              <a:pathLst>
                <a:path w="5010" h="5807" extrusionOk="0">
                  <a:moveTo>
                    <a:pt x="2038" y="1"/>
                  </a:moveTo>
                  <a:cubicBezTo>
                    <a:pt x="1277" y="1"/>
                    <a:pt x="574" y="302"/>
                    <a:pt x="1" y="797"/>
                  </a:cubicBezTo>
                  <a:cubicBezTo>
                    <a:pt x="2332" y="1081"/>
                    <a:pt x="4160" y="3003"/>
                    <a:pt x="4254" y="5365"/>
                  </a:cubicBezTo>
                  <a:cubicBezTo>
                    <a:pt x="4538" y="5491"/>
                    <a:pt x="4821" y="5586"/>
                    <a:pt x="5010" y="5807"/>
                  </a:cubicBezTo>
                  <a:lnTo>
                    <a:pt x="5010" y="3066"/>
                  </a:lnTo>
                  <a:cubicBezTo>
                    <a:pt x="5010" y="1585"/>
                    <a:pt x="3939" y="293"/>
                    <a:pt x="2521" y="41"/>
                  </a:cubicBezTo>
                  <a:cubicBezTo>
                    <a:pt x="2358" y="14"/>
                    <a:pt x="2197" y="1"/>
                    <a:pt x="203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50" name="Google Shape;10150;p84"/>
            <p:cNvSpPr/>
            <p:nvPr/>
          </p:nvSpPr>
          <p:spPr>
            <a:xfrm>
              <a:off x="-55343725" y="4203125"/>
              <a:ext cx="66975" cy="41000"/>
            </a:xfrm>
            <a:custGeom>
              <a:avLst/>
              <a:gdLst/>
              <a:ahLst/>
              <a:cxnLst/>
              <a:rect l="l" t="t" r="r" b="b"/>
              <a:pathLst>
                <a:path w="2679" h="1640" extrusionOk="0">
                  <a:moveTo>
                    <a:pt x="1418" y="1"/>
                  </a:moveTo>
                  <a:cubicBezTo>
                    <a:pt x="1135" y="379"/>
                    <a:pt x="757" y="663"/>
                    <a:pt x="284" y="789"/>
                  </a:cubicBezTo>
                  <a:cubicBezTo>
                    <a:pt x="190" y="1072"/>
                    <a:pt x="127" y="1387"/>
                    <a:pt x="1" y="1639"/>
                  </a:cubicBezTo>
                  <a:lnTo>
                    <a:pt x="2300" y="1639"/>
                  </a:lnTo>
                  <a:cubicBezTo>
                    <a:pt x="2458" y="1639"/>
                    <a:pt x="2615" y="1545"/>
                    <a:pt x="2647" y="1387"/>
                  </a:cubicBezTo>
                  <a:cubicBezTo>
                    <a:pt x="2678" y="1167"/>
                    <a:pt x="2615" y="1009"/>
                    <a:pt x="2458" y="946"/>
                  </a:cubicBezTo>
                  <a:cubicBezTo>
                    <a:pt x="2017" y="757"/>
                    <a:pt x="1670" y="379"/>
                    <a:pt x="141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51" name="Google Shape;10151;p84"/>
            <p:cNvSpPr/>
            <p:nvPr/>
          </p:nvSpPr>
          <p:spPr>
            <a:xfrm>
              <a:off x="-55557950" y="4019625"/>
              <a:ext cx="147300" cy="94525"/>
            </a:xfrm>
            <a:custGeom>
              <a:avLst/>
              <a:gdLst/>
              <a:ahLst/>
              <a:cxnLst/>
              <a:rect l="l" t="t" r="r" b="b"/>
              <a:pathLst>
                <a:path w="5892" h="3781" extrusionOk="0">
                  <a:moveTo>
                    <a:pt x="4064" y="0"/>
                  </a:moveTo>
                  <a:cubicBezTo>
                    <a:pt x="1922" y="63"/>
                    <a:pt x="189" y="1702"/>
                    <a:pt x="0" y="3781"/>
                  </a:cubicBezTo>
                  <a:lnTo>
                    <a:pt x="2584" y="3749"/>
                  </a:lnTo>
                  <a:cubicBezTo>
                    <a:pt x="3938" y="3749"/>
                    <a:pt x="5135" y="2930"/>
                    <a:pt x="5671" y="1670"/>
                  </a:cubicBezTo>
                  <a:cubicBezTo>
                    <a:pt x="5829" y="1261"/>
                    <a:pt x="5892" y="882"/>
                    <a:pt x="5892" y="441"/>
                  </a:cubicBezTo>
                  <a:cubicBezTo>
                    <a:pt x="5356" y="158"/>
                    <a:pt x="4726" y="0"/>
                    <a:pt x="406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52" name="Google Shape;10152;p84"/>
            <p:cNvSpPr/>
            <p:nvPr/>
          </p:nvSpPr>
          <p:spPr>
            <a:xfrm>
              <a:off x="-55557950" y="4042450"/>
              <a:ext cx="206375" cy="259175"/>
            </a:xfrm>
            <a:custGeom>
              <a:avLst/>
              <a:gdLst/>
              <a:ahLst/>
              <a:cxnLst/>
              <a:rect l="l" t="t" r="r" b="b"/>
              <a:pathLst>
                <a:path w="8255" h="10367" extrusionOk="0">
                  <a:moveTo>
                    <a:pt x="2584" y="4349"/>
                  </a:moveTo>
                  <a:cubicBezTo>
                    <a:pt x="2773" y="4349"/>
                    <a:pt x="2993" y="4475"/>
                    <a:pt x="2993" y="4695"/>
                  </a:cubicBezTo>
                  <a:cubicBezTo>
                    <a:pt x="2993" y="4884"/>
                    <a:pt x="2836" y="5073"/>
                    <a:pt x="2615" y="5073"/>
                  </a:cubicBezTo>
                  <a:cubicBezTo>
                    <a:pt x="2395" y="5073"/>
                    <a:pt x="2237" y="4916"/>
                    <a:pt x="2237" y="4727"/>
                  </a:cubicBezTo>
                  <a:cubicBezTo>
                    <a:pt x="2237" y="4538"/>
                    <a:pt x="2395" y="4349"/>
                    <a:pt x="2584" y="4349"/>
                  </a:cubicBezTo>
                  <a:close/>
                  <a:moveTo>
                    <a:pt x="5545" y="4349"/>
                  </a:moveTo>
                  <a:cubicBezTo>
                    <a:pt x="5734" y="4349"/>
                    <a:pt x="5923" y="4506"/>
                    <a:pt x="5923" y="4695"/>
                  </a:cubicBezTo>
                  <a:cubicBezTo>
                    <a:pt x="5986" y="4884"/>
                    <a:pt x="5829" y="5042"/>
                    <a:pt x="5577" y="5073"/>
                  </a:cubicBezTo>
                  <a:cubicBezTo>
                    <a:pt x="5388" y="5073"/>
                    <a:pt x="5198" y="4916"/>
                    <a:pt x="5198" y="4727"/>
                  </a:cubicBezTo>
                  <a:cubicBezTo>
                    <a:pt x="5198" y="4538"/>
                    <a:pt x="5356" y="4349"/>
                    <a:pt x="5545" y="4349"/>
                  </a:cubicBezTo>
                  <a:close/>
                  <a:moveTo>
                    <a:pt x="5191" y="6908"/>
                  </a:moveTo>
                  <a:cubicBezTo>
                    <a:pt x="5285" y="6908"/>
                    <a:pt x="5372" y="6948"/>
                    <a:pt x="5419" y="7027"/>
                  </a:cubicBezTo>
                  <a:cubicBezTo>
                    <a:pt x="5577" y="7121"/>
                    <a:pt x="5577" y="7373"/>
                    <a:pt x="5451" y="7531"/>
                  </a:cubicBezTo>
                  <a:cubicBezTo>
                    <a:pt x="5104" y="7877"/>
                    <a:pt x="4631" y="8066"/>
                    <a:pt x="4159" y="8066"/>
                  </a:cubicBezTo>
                  <a:cubicBezTo>
                    <a:pt x="3655" y="8066"/>
                    <a:pt x="3182" y="7877"/>
                    <a:pt x="2836" y="7531"/>
                  </a:cubicBezTo>
                  <a:cubicBezTo>
                    <a:pt x="2678" y="7373"/>
                    <a:pt x="2678" y="7121"/>
                    <a:pt x="2836" y="7027"/>
                  </a:cubicBezTo>
                  <a:cubicBezTo>
                    <a:pt x="2914" y="6948"/>
                    <a:pt x="3009" y="6908"/>
                    <a:pt x="3099" y="6908"/>
                  </a:cubicBezTo>
                  <a:cubicBezTo>
                    <a:pt x="3190" y="6908"/>
                    <a:pt x="3277" y="6948"/>
                    <a:pt x="3340" y="7027"/>
                  </a:cubicBezTo>
                  <a:cubicBezTo>
                    <a:pt x="3556" y="7227"/>
                    <a:pt x="3848" y="7322"/>
                    <a:pt x="4133" y="7322"/>
                  </a:cubicBezTo>
                  <a:cubicBezTo>
                    <a:pt x="4431" y="7322"/>
                    <a:pt x="4722" y="7219"/>
                    <a:pt x="4915" y="7027"/>
                  </a:cubicBezTo>
                  <a:cubicBezTo>
                    <a:pt x="4994" y="6948"/>
                    <a:pt x="5096" y="6908"/>
                    <a:pt x="5191" y="6908"/>
                  </a:cubicBezTo>
                  <a:close/>
                  <a:moveTo>
                    <a:pt x="6616" y="1"/>
                  </a:moveTo>
                  <a:cubicBezTo>
                    <a:pt x="6553" y="348"/>
                    <a:pt x="6490" y="726"/>
                    <a:pt x="6333" y="1072"/>
                  </a:cubicBezTo>
                  <a:cubicBezTo>
                    <a:pt x="5703" y="2584"/>
                    <a:pt x="4253" y="3624"/>
                    <a:pt x="2584" y="3624"/>
                  </a:cubicBezTo>
                  <a:lnTo>
                    <a:pt x="0" y="3656"/>
                  </a:lnTo>
                  <a:lnTo>
                    <a:pt x="32" y="6302"/>
                  </a:lnTo>
                  <a:cubicBezTo>
                    <a:pt x="63" y="8520"/>
                    <a:pt x="1891" y="10366"/>
                    <a:pt x="4103" y="10366"/>
                  </a:cubicBezTo>
                  <a:cubicBezTo>
                    <a:pt x="4121" y="10366"/>
                    <a:pt x="4140" y="10366"/>
                    <a:pt x="4159" y="10366"/>
                  </a:cubicBezTo>
                  <a:cubicBezTo>
                    <a:pt x="6396" y="10335"/>
                    <a:pt x="8254" y="8476"/>
                    <a:pt x="8223" y="6239"/>
                  </a:cubicBezTo>
                  <a:lnTo>
                    <a:pt x="8191" y="3246"/>
                  </a:lnTo>
                  <a:cubicBezTo>
                    <a:pt x="8191" y="1891"/>
                    <a:pt x="7561" y="757"/>
                    <a:pt x="661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53" name="Google Shape;10153;p84"/>
            <p:cNvSpPr/>
            <p:nvPr/>
          </p:nvSpPr>
          <p:spPr>
            <a:xfrm>
              <a:off x="-55335050" y="4136200"/>
              <a:ext cx="18900" cy="64600"/>
            </a:xfrm>
            <a:custGeom>
              <a:avLst/>
              <a:gdLst/>
              <a:ahLst/>
              <a:cxnLst/>
              <a:rect l="l" t="t" r="r" b="b"/>
              <a:pathLst>
                <a:path w="756" h="2584" extrusionOk="0">
                  <a:moveTo>
                    <a:pt x="0" y="0"/>
                  </a:moveTo>
                  <a:lnTo>
                    <a:pt x="0" y="2426"/>
                  </a:lnTo>
                  <a:lnTo>
                    <a:pt x="0" y="2583"/>
                  </a:lnTo>
                  <a:cubicBezTo>
                    <a:pt x="441" y="2331"/>
                    <a:pt x="756" y="1859"/>
                    <a:pt x="756" y="1292"/>
                  </a:cubicBezTo>
                  <a:cubicBezTo>
                    <a:pt x="756" y="756"/>
                    <a:pt x="441" y="284"/>
                    <a:pt x="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54" name="Google Shape;10154;p84"/>
            <p:cNvSpPr/>
            <p:nvPr/>
          </p:nvSpPr>
          <p:spPr>
            <a:xfrm>
              <a:off x="-55595775" y="4136975"/>
              <a:ext cx="18925" cy="65400"/>
            </a:xfrm>
            <a:custGeom>
              <a:avLst/>
              <a:gdLst/>
              <a:ahLst/>
              <a:cxnLst/>
              <a:rect l="l" t="t" r="r" b="b"/>
              <a:pathLst>
                <a:path w="757" h="2616" extrusionOk="0">
                  <a:moveTo>
                    <a:pt x="757" y="1"/>
                  </a:moveTo>
                  <a:cubicBezTo>
                    <a:pt x="284" y="284"/>
                    <a:pt x="1" y="757"/>
                    <a:pt x="1" y="1292"/>
                  </a:cubicBezTo>
                  <a:cubicBezTo>
                    <a:pt x="1" y="1859"/>
                    <a:pt x="316" y="2332"/>
                    <a:pt x="757" y="2615"/>
                  </a:cubicBezTo>
                  <a:lnTo>
                    <a:pt x="75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155" name="Google Shape;10155;p84"/>
          <p:cNvGrpSpPr/>
          <p:nvPr/>
        </p:nvGrpSpPr>
        <p:grpSpPr>
          <a:xfrm>
            <a:off x="8251461" y="3849566"/>
            <a:ext cx="478665" cy="477465"/>
            <a:chOff x="-53635375" y="3192625"/>
            <a:chExt cx="319025" cy="318225"/>
          </a:xfrm>
        </p:grpSpPr>
        <p:sp>
          <p:nvSpPr>
            <p:cNvPr id="10156" name="Google Shape;10156;p84"/>
            <p:cNvSpPr/>
            <p:nvPr/>
          </p:nvSpPr>
          <p:spPr>
            <a:xfrm>
              <a:off x="-53560550" y="3342275"/>
              <a:ext cx="167000" cy="151250"/>
            </a:xfrm>
            <a:custGeom>
              <a:avLst/>
              <a:gdLst/>
              <a:ahLst/>
              <a:cxnLst/>
              <a:rect l="l" t="t" r="r" b="b"/>
              <a:pathLst>
                <a:path w="6680" h="6050" extrusionOk="0">
                  <a:moveTo>
                    <a:pt x="1891" y="756"/>
                  </a:moveTo>
                  <a:cubicBezTo>
                    <a:pt x="2080" y="756"/>
                    <a:pt x="2238" y="914"/>
                    <a:pt x="2238" y="1103"/>
                  </a:cubicBezTo>
                  <a:cubicBezTo>
                    <a:pt x="2238" y="1323"/>
                    <a:pt x="2080" y="1481"/>
                    <a:pt x="1891" y="1481"/>
                  </a:cubicBezTo>
                  <a:cubicBezTo>
                    <a:pt x="1875" y="1484"/>
                    <a:pt x="1859" y="1485"/>
                    <a:pt x="1844" y="1485"/>
                  </a:cubicBezTo>
                  <a:cubicBezTo>
                    <a:pt x="1676" y="1485"/>
                    <a:pt x="1544" y="1333"/>
                    <a:pt x="1544" y="1103"/>
                  </a:cubicBezTo>
                  <a:cubicBezTo>
                    <a:pt x="1544" y="914"/>
                    <a:pt x="1702" y="756"/>
                    <a:pt x="1891" y="756"/>
                  </a:cubicBezTo>
                  <a:close/>
                  <a:moveTo>
                    <a:pt x="4884" y="788"/>
                  </a:moveTo>
                  <a:cubicBezTo>
                    <a:pt x="5073" y="788"/>
                    <a:pt x="5231" y="945"/>
                    <a:pt x="5231" y="1166"/>
                  </a:cubicBezTo>
                  <a:cubicBezTo>
                    <a:pt x="5262" y="1355"/>
                    <a:pt x="5073" y="1512"/>
                    <a:pt x="4884" y="1512"/>
                  </a:cubicBezTo>
                  <a:cubicBezTo>
                    <a:pt x="4695" y="1512"/>
                    <a:pt x="4537" y="1355"/>
                    <a:pt x="4537" y="1166"/>
                  </a:cubicBezTo>
                  <a:cubicBezTo>
                    <a:pt x="4537" y="945"/>
                    <a:pt x="4695" y="788"/>
                    <a:pt x="4884" y="788"/>
                  </a:cubicBezTo>
                  <a:close/>
                  <a:moveTo>
                    <a:pt x="4443" y="3348"/>
                  </a:moveTo>
                  <a:cubicBezTo>
                    <a:pt x="4537" y="3348"/>
                    <a:pt x="4632" y="3387"/>
                    <a:pt x="4695" y="3466"/>
                  </a:cubicBezTo>
                  <a:cubicBezTo>
                    <a:pt x="4852" y="3592"/>
                    <a:pt x="4852" y="3844"/>
                    <a:pt x="4726" y="3970"/>
                  </a:cubicBezTo>
                  <a:cubicBezTo>
                    <a:pt x="4380" y="4348"/>
                    <a:pt x="3907" y="4537"/>
                    <a:pt x="3435" y="4537"/>
                  </a:cubicBezTo>
                  <a:cubicBezTo>
                    <a:pt x="2899" y="4537"/>
                    <a:pt x="2427" y="4348"/>
                    <a:pt x="2080" y="3970"/>
                  </a:cubicBezTo>
                  <a:cubicBezTo>
                    <a:pt x="1923" y="3844"/>
                    <a:pt x="1923" y="3592"/>
                    <a:pt x="2080" y="3466"/>
                  </a:cubicBezTo>
                  <a:cubicBezTo>
                    <a:pt x="2159" y="3387"/>
                    <a:pt x="2261" y="3348"/>
                    <a:pt x="2360" y="3348"/>
                  </a:cubicBezTo>
                  <a:cubicBezTo>
                    <a:pt x="2458" y="3348"/>
                    <a:pt x="2553" y="3387"/>
                    <a:pt x="2616" y="3466"/>
                  </a:cubicBezTo>
                  <a:cubicBezTo>
                    <a:pt x="2820" y="3686"/>
                    <a:pt x="3104" y="3797"/>
                    <a:pt x="3391" y="3797"/>
                  </a:cubicBezTo>
                  <a:cubicBezTo>
                    <a:pt x="3679" y="3797"/>
                    <a:pt x="3970" y="3686"/>
                    <a:pt x="4191" y="3466"/>
                  </a:cubicBezTo>
                  <a:cubicBezTo>
                    <a:pt x="4254" y="3387"/>
                    <a:pt x="4348" y="3348"/>
                    <a:pt x="4443" y="3348"/>
                  </a:cubicBezTo>
                  <a:close/>
                  <a:moveTo>
                    <a:pt x="1" y="0"/>
                  </a:moveTo>
                  <a:lnTo>
                    <a:pt x="1" y="2678"/>
                  </a:lnTo>
                  <a:cubicBezTo>
                    <a:pt x="1" y="4537"/>
                    <a:pt x="1481" y="6049"/>
                    <a:pt x="3340" y="6049"/>
                  </a:cubicBezTo>
                  <a:cubicBezTo>
                    <a:pt x="5199" y="6049"/>
                    <a:pt x="6680" y="4537"/>
                    <a:pt x="6680" y="2678"/>
                  </a:cubicBezTo>
                  <a:lnTo>
                    <a:pt x="668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57" name="Google Shape;10157;p84"/>
            <p:cNvSpPr/>
            <p:nvPr/>
          </p:nvSpPr>
          <p:spPr>
            <a:xfrm>
              <a:off x="-53559750" y="3305250"/>
              <a:ext cx="168575" cy="18150"/>
            </a:xfrm>
            <a:custGeom>
              <a:avLst/>
              <a:gdLst/>
              <a:ahLst/>
              <a:cxnLst/>
              <a:rect l="l" t="t" r="r" b="b"/>
              <a:pathLst>
                <a:path w="6743" h="726" extrusionOk="0">
                  <a:moveTo>
                    <a:pt x="0" y="0"/>
                  </a:moveTo>
                  <a:lnTo>
                    <a:pt x="0" y="725"/>
                  </a:lnTo>
                  <a:lnTo>
                    <a:pt x="6742" y="725"/>
                  </a:lnTo>
                  <a:lnTo>
                    <a:pt x="6742"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58" name="Google Shape;10158;p84"/>
            <p:cNvSpPr/>
            <p:nvPr/>
          </p:nvSpPr>
          <p:spPr>
            <a:xfrm>
              <a:off x="-53635375" y="3192625"/>
              <a:ext cx="319025" cy="318225"/>
            </a:xfrm>
            <a:custGeom>
              <a:avLst/>
              <a:gdLst/>
              <a:ahLst/>
              <a:cxnLst/>
              <a:rect l="l" t="t" r="r" b="b"/>
              <a:pathLst>
                <a:path w="12761" h="12729" extrusionOk="0">
                  <a:moveTo>
                    <a:pt x="6302" y="1607"/>
                  </a:moveTo>
                  <a:cubicBezTo>
                    <a:pt x="6491" y="1607"/>
                    <a:pt x="6648" y="1765"/>
                    <a:pt x="6648" y="1985"/>
                  </a:cubicBezTo>
                  <a:lnTo>
                    <a:pt x="6648" y="2332"/>
                  </a:lnTo>
                  <a:lnTo>
                    <a:pt x="6995" y="2332"/>
                  </a:lnTo>
                  <a:cubicBezTo>
                    <a:pt x="7215" y="2332"/>
                    <a:pt x="7373" y="2489"/>
                    <a:pt x="7373" y="2678"/>
                  </a:cubicBezTo>
                  <a:cubicBezTo>
                    <a:pt x="7373" y="2867"/>
                    <a:pt x="7215" y="3056"/>
                    <a:pt x="6995" y="3056"/>
                  </a:cubicBezTo>
                  <a:lnTo>
                    <a:pt x="6648" y="3056"/>
                  </a:lnTo>
                  <a:lnTo>
                    <a:pt x="6648" y="3781"/>
                  </a:lnTo>
                  <a:lnTo>
                    <a:pt x="9988" y="3781"/>
                  </a:lnTo>
                  <a:cubicBezTo>
                    <a:pt x="10208" y="3781"/>
                    <a:pt x="10366" y="3938"/>
                    <a:pt x="10366" y="4159"/>
                  </a:cubicBezTo>
                  <a:lnTo>
                    <a:pt x="10366" y="5041"/>
                  </a:lnTo>
                  <a:lnTo>
                    <a:pt x="10366" y="5104"/>
                  </a:lnTo>
                  <a:lnTo>
                    <a:pt x="10366" y="8633"/>
                  </a:lnTo>
                  <a:cubicBezTo>
                    <a:pt x="10366" y="10859"/>
                    <a:pt x="8525" y="12711"/>
                    <a:pt x="6302" y="12728"/>
                  </a:cubicBezTo>
                  <a:lnTo>
                    <a:pt x="6302" y="12728"/>
                  </a:lnTo>
                  <a:cubicBezTo>
                    <a:pt x="4079" y="12711"/>
                    <a:pt x="2238" y="10859"/>
                    <a:pt x="2238" y="8633"/>
                  </a:cubicBezTo>
                  <a:lnTo>
                    <a:pt x="2238" y="5104"/>
                  </a:lnTo>
                  <a:lnTo>
                    <a:pt x="2238" y="5041"/>
                  </a:lnTo>
                  <a:lnTo>
                    <a:pt x="2238" y="4159"/>
                  </a:lnTo>
                  <a:cubicBezTo>
                    <a:pt x="2238" y="3938"/>
                    <a:pt x="2395" y="3781"/>
                    <a:pt x="2584" y="3781"/>
                  </a:cubicBezTo>
                  <a:lnTo>
                    <a:pt x="5955" y="3781"/>
                  </a:lnTo>
                  <a:lnTo>
                    <a:pt x="5955" y="3056"/>
                  </a:lnTo>
                  <a:lnTo>
                    <a:pt x="5577" y="3056"/>
                  </a:lnTo>
                  <a:cubicBezTo>
                    <a:pt x="5388" y="3056"/>
                    <a:pt x="5231" y="2867"/>
                    <a:pt x="5231" y="2678"/>
                  </a:cubicBezTo>
                  <a:cubicBezTo>
                    <a:pt x="5231" y="2489"/>
                    <a:pt x="5388" y="2332"/>
                    <a:pt x="5577" y="2332"/>
                  </a:cubicBezTo>
                  <a:lnTo>
                    <a:pt x="5955" y="2332"/>
                  </a:lnTo>
                  <a:lnTo>
                    <a:pt x="5955" y="1985"/>
                  </a:lnTo>
                  <a:cubicBezTo>
                    <a:pt x="5955" y="1765"/>
                    <a:pt x="6113" y="1607"/>
                    <a:pt x="6302" y="1607"/>
                  </a:cubicBezTo>
                  <a:close/>
                  <a:moveTo>
                    <a:pt x="6365" y="0"/>
                  </a:moveTo>
                  <a:cubicBezTo>
                    <a:pt x="2868" y="0"/>
                    <a:pt x="1" y="2836"/>
                    <a:pt x="1" y="6364"/>
                  </a:cubicBezTo>
                  <a:lnTo>
                    <a:pt x="1" y="12382"/>
                  </a:lnTo>
                  <a:cubicBezTo>
                    <a:pt x="1" y="12571"/>
                    <a:pt x="158" y="12728"/>
                    <a:pt x="347" y="12728"/>
                  </a:cubicBezTo>
                  <a:lnTo>
                    <a:pt x="12256" y="12728"/>
                  </a:lnTo>
                  <a:cubicBezTo>
                    <a:pt x="12445" y="12728"/>
                    <a:pt x="12603" y="12571"/>
                    <a:pt x="12603" y="12382"/>
                  </a:cubicBezTo>
                  <a:lnTo>
                    <a:pt x="12603" y="6364"/>
                  </a:lnTo>
                  <a:cubicBezTo>
                    <a:pt x="12760" y="2899"/>
                    <a:pt x="9893" y="0"/>
                    <a:pt x="636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159" name="Google Shape;10159;p84"/>
          <p:cNvGrpSpPr/>
          <p:nvPr/>
        </p:nvGrpSpPr>
        <p:grpSpPr>
          <a:xfrm>
            <a:off x="8281018" y="4477532"/>
            <a:ext cx="419549" cy="478665"/>
            <a:chOff x="-53615675" y="3584850"/>
            <a:chExt cx="279625" cy="319025"/>
          </a:xfrm>
        </p:grpSpPr>
        <p:sp>
          <p:nvSpPr>
            <p:cNvPr id="10160" name="Google Shape;10160;p84"/>
            <p:cNvSpPr/>
            <p:nvPr/>
          </p:nvSpPr>
          <p:spPr>
            <a:xfrm>
              <a:off x="-53577075" y="3584850"/>
              <a:ext cx="204800" cy="319025"/>
            </a:xfrm>
            <a:custGeom>
              <a:avLst/>
              <a:gdLst/>
              <a:ahLst/>
              <a:cxnLst/>
              <a:rect l="l" t="t" r="r" b="b"/>
              <a:pathLst>
                <a:path w="8192" h="12761" extrusionOk="0">
                  <a:moveTo>
                    <a:pt x="2552" y="6774"/>
                  </a:moveTo>
                  <a:cubicBezTo>
                    <a:pt x="2741" y="6774"/>
                    <a:pt x="2899" y="6932"/>
                    <a:pt x="2899" y="7121"/>
                  </a:cubicBezTo>
                  <a:cubicBezTo>
                    <a:pt x="2899" y="7310"/>
                    <a:pt x="2741" y="7467"/>
                    <a:pt x="2552" y="7467"/>
                  </a:cubicBezTo>
                  <a:cubicBezTo>
                    <a:pt x="2363" y="7467"/>
                    <a:pt x="2205" y="7310"/>
                    <a:pt x="2205" y="7121"/>
                  </a:cubicBezTo>
                  <a:cubicBezTo>
                    <a:pt x="2205" y="6932"/>
                    <a:pt x="2363" y="6774"/>
                    <a:pt x="2552" y="6774"/>
                  </a:cubicBezTo>
                  <a:close/>
                  <a:moveTo>
                    <a:pt x="5545" y="6774"/>
                  </a:moveTo>
                  <a:cubicBezTo>
                    <a:pt x="5734" y="6774"/>
                    <a:pt x="5892" y="6932"/>
                    <a:pt x="5892" y="7121"/>
                  </a:cubicBezTo>
                  <a:cubicBezTo>
                    <a:pt x="5892" y="7310"/>
                    <a:pt x="5734" y="7467"/>
                    <a:pt x="5545" y="7467"/>
                  </a:cubicBezTo>
                  <a:cubicBezTo>
                    <a:pt x="5356" y="7467"/>
                    <a:pt x="5198" y="7310"/>
                    <a:pt x="5198" y="7121"/>
                  </a:cubicBezTo>
                  <a:cubicBezTo>
                    <a:pt x="5198" y="6932"/>
                    <a:pt x="5356" y="6774"/>
                    <a:pt x="5545" y="6774"/>
                  </a:cubicBezTo>
                  <a:close/>
                  <a:moveTo>
                    <a:pt x="5104" y="9302"/>
                  </a:moveTo>
                  <a:cubicBezTo>
                    <a:pt x="5198" y="9302"/>
                    <a:pt x="5293" y="9342"/>
                    <a:pt x="5356" y="9421"/>
                  </a:cubicBezTo>
                  <a:cubicBezTo>
                    <a:pt x="5513" y="9578"/>
                    <a:pt x="5513" y="9799"/>
                    <a:pt x="5387" y="9925"/>
                  </a:cubicBezTo>
                  <a:cubicBezTo>
                    <a:pt x="5041" y="10271"/>
                    <a:pt x="4568" y="10460"/>
                    <a:pt x="4096" y="10460"/>
                  </a:cubicBezTo>
                  <a:cubicBezTo>
                    <a:pt x="3560" y="10460"/>
                    <a:pt x="3088" y="10271"/>
                    <a:pt x="2741" y="9925"/>
                  </a:cubicBezTo>
                  <a:cubicBezTo>
                    <a:pt x="2584" y="9767"/>
                    <a:pt x="2584" y="9515"/>
                    <a:pt x="2741" y="9421"/>
                  </a:cubicBezTo>
                  <a:cubicBezTo>
                    <a:pt x="2820" y="9342"/>
                    <a:pt x="2922" y="9302"/>
                    <a:pt x="3021" y="9302"/>
                  </a:cubicBezTo>
                  <a:cubicBezTo>
                    <a:pt x="3119" y="9302"/>
                    <a:pt x="3214" y="9342"/>
                    <a:pt x="3277" y="9421"/>
                  </a:cubicBezTo>
                  <a:cubicBezTo>
                    <a:pt x="3481" y="9625"/>
                    <a:pt x="3765" y="9728"/>
                    <a:pt x="4052" y="9728"/>
                  </a:cubicBezTo>
                  <a:cubicBezTo>
                    <a:pt x="4340" y="9728"/>
                    <a:pt x="4631" y="9625"/>
                    <a:pt x="4852" y="9421"/>
                  </a:cubicBezTo>
                  <a:cubicBezTo>
                    <a:pt x="4915" y="9342"/>
                    <a:pt x="5009" y="9302"/>
                    <a:pt x="5104" y="9302"/>
                  </a:cubicBezTo>
                  <a:close/>
                  <a:moveTo>
                    <a:pt x="5577" y="1"/>
                  </a:moveTo>
                  <a:cubicBezTo>
                    <a:pt x="4568" y="1"/>
                    <a:pt x="3749" y="820"/>
                    <a:pt x="3749" y="1859"/>
                  </a:cubicBezTo>
                  <a:lnTo>
                    <a:pt x="3749" y="3025"/>
                  </a:lnTo>
                  <a:cubicBezTo>
                    <a:pt x="1638" y="3214"/>
                    <a:pt x="0" y="4947"/>
                    <a:pt x="0" y="7121"/>
                  </a:cubicBezTo>
                  <a:lnTo>
                    <a:pt x="0" y="9358"/>
                  </a:lnTo>
                  <a:cubicBezTo>
                    <a:pt x="0" y="11216"/>
                    <a:pt x="1481" y="12760"/>
                    <a:pt x="3340" y="12760"/>
                  </a:cubicBezTo>
                  <a:lnTo>
                    <a:pt x="4852" y="12760"/>
                  </a:lnTo>
                  <a:cubicBezTo>
                    <a:pt x="6679" y="12760"/>
                    <a:pt x="8191" y="11216"/>
                    <a:pt x="8191" y="9358"/>
                  </a:cubicBezTo>
                  <a:lnTo>
                    <a:pt x="8191" y="7121"/>
                  </a:lnTo>
                  <a:cubicBezTo>
                    <a:pt x="8128" y="5010"/>
                    <a:pt x="6522" y="3214"/>
                    <a:pt x="4442" y="3025"/>
                  </a:cubicBezTo>
                  <a:lnTo>
                    <a:pt x="4442" y="1859"/>
                  </a:lnTo>
                  <a:cubicBezTo>
                    <a:pt x="4442" y="1229"/>
                    <a:pt x="4946" y="757"/>
                    <a:pt x="5545" y="757"/>
                  </a:cubicBezTo>
                  <a:cubicBezTo>
                    <a:pt x="6144" y="757"/>
                    <a:pt x="6648" y="1261"/>
                    <a:pt x="6648" y="1859"/>
                  </a:cubicBezTo>
                  <a:cubicBezTo>
                    <a:pt x="6648" y="2049"/>
                    <a:pt x="6490" y="2206"/>
                    <a:pt x="6301" y="2206"/>
                  </a:cubicBezTo>
                  <a:cubicBezTo>
                    <a:pt x="6081" y="2206"/>
                    <a:pt x="5955" y="2049"/>
                    <a:pt x="5955" y="1859"/>
                  </a:cubicBezTo>
                  <a:cubicBezTo>
                    <a:pt x="5955" y="1639"/>
                    <a:pt x="5797" y="1481"/>
                    <a:pt x="5577" y="1481"/>
                  </a:cubicBezTo>
                  <a:cubicBezTo>
                    <a:pt x="5387" y="1481"/>
                    <a:pt x="5230" y="1639"/>
                    <a:pt x="5230" y="1859"/>
                  </a:cubicBezTo>
                  <a:cubicBezTo>
                    <a:pt x="5230" y="2490"/>
                    <a:pt x="5734" y="2962"/>
                    <a:pt x="6333" y="2962"/>
                  </a:cubicBezTo>
                  <a:cubicBezTo>
                    <a:pt x="6963" y="2962"/>
                    <a:pt x="7435" y="2427"/>
                    <a:pt x="7435" y="1859"/>
                  </a:cubicBezTo>
                  <a:cubicBezTo>
                    <a:pt x="7435" y="820"/>
                    <a:pt x="6616" y="1"/>
                    <a:pt x="557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61" name="Google Shape;10161;p84"/>
            <p:cNvSpPr/>
            <p:nvPr/>
          </p:nvSpPr>
          <p:spPr>
            <a:xfrm>
              <a:off x="-53615675" y="3739225"/>
              <a:ext cx="20500" cy="65400"/>
            </a:xfrm>
            <a:custGeom>
              <a:avLst/>
              <a:gdLst/>
              <a:ahLst/>
              <a:cxnLst/>
              <a:rect l="l" t="t" r="r" b="b"/>
              <a:pathLst>
                <a:path w="820" h="2616" extrusionOk="0">
                  <a:moveTo>
                    <a:pt x="820" y="1"/>
                  </a:moveTo>
                  <a:cubicBezTo>
                    <a:pt x="347" y="253"/>
                    <a:pt x="0" y="694"/>
                    <a:pt x="0" y="1292"/>
                  </a:cubicBezTo>
                  <a:cubicBezTo>
                    <a:pt x="0" y="1859"/>
                    <a:pt x="315" y="2332"/>
                    <a:pt x="757" y="2616"/>
                  </a:cubicBezTo>
                  <a:lnTo>
                    <a:pt x="757" y="946"/>
                  </a:lnTo>
                  <a:cubicBezTo>
                    <a:pt x="757" y="631"/>
                    <a:pt x="788" y="284"/>
                    <a:pt x="82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62" name="Google Shape;10162;p84"/>
            <p:cNvSpPr/>
            <p:nvPr/>
          </p:nvSpPr>
          <p:spPr>
            <a:xfrm>
              <a:off x="-53356550" y="3738450"/>
              <a:ext cx="20500" cy="64600"/>
            </a:xfrm>
            <a:custGeom>
              <a:avLst/>
              <a:gdLst/>
              <a:ahLst/>
              <a:cxnLst/>
              <a:rect l="l" t="t" r="r" b="b"/>
              <a:pathLst>
                <a:path w="820" h="2584" extrusionOk="0">
                  <a:moveTo>
                    <a:pt x="1" y="0"/>
                  </a:moveTo>
                  <a:cubicBezTo>
                    <a:pt x="64" y="315"/>
                    <a:pt x="64" y="630"/>
                    <a:pt x="64" y="945"/>
                  </a:cubicBezTo>
                  <a:lnTo>
                    <a:pt x="64" y="2584"/>
                  </a:lnTo>
                  <a:cubicBezTo>
                    <a:pt x="505" y="2300"/>
                    <a:pt x="820" y="1859"/>
                    <a:pt x="820" y="1292"/>
                  </a:cubicBezTo>
                  <a:cubicBezTo>
                    <a:pt x="820" y="725"/>
                    <a:pt x="505" y="284"/>
                    <a:pt x="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163" name="Google Shape;10163;p84"/>
          <p:cNvGrpSpPr/>
          <p:nvPr/>
        </p:nvGrpSpPr>
        <p:grpSpPr>
          <a:xfrm>
            <a:off x="8251479" y="5094766"/>
            <a:ext cx="478628" cy="477165"/>
            <a:chOff x="-53634575" y="3976500"/>
            <a:chExt cx="319000" cy="318025"/>
          </a:xfrm>
        </p:grpSpPr>
        <p:sp>
          <p:nvSpPr>
            <p:cNvPr id="10164" name="Google Shape;10164;p84"/>
            <p:cNvSpPr/>
            <p:nvPr/>
          </p:nvSpPr>
          <p:spPr>
            <a:xfrm>
              <a:off x="-53634575" y="3976500"/>
              <a:ext cx="319000" cy="93550"/>
            </a:xfrm>
            <a:custGeom>
              <a:avLst/>
              <a:gdLst/>
              <a:ahLst/>
              <a:cxnLst/>
              <a:rect l="l" t="t" r="r" b="b"/>
              <a:pathLst>
                <a:path w="12760" h="3742" extrusionOk="0">
                  <a:moveTo>
                    <a:pt x="6372" y="0"/>
                  </a:moveTo>
                  <a:cubicBezTo>
                    <a:pt x="6317" y="0"/>
                    <a:pt x="6270" y="8"/>
                    <a:pt x="6238" y="24"/>
                  </a:cubicBezTo>
                  <a:lnTo>
                    <a:pt x="252" y="3017"/>
                  </a:lnTo>
                  <a:cubicBezTo>
                    <a:pt x="95" y="3112"/>
                    <a:pt x="0" y="3269"/>
                    <a:pt x="32" y="3458"/>
                  </a:cubicBezTo>
                  <a:cubicBezTo>
                    <a:pt x="95" y="3616"/>
                    <a:pt x="252" y="3742"/>
                    <a:pt x="410" y="3742"/>
                  </a:cubicBezTo>
                  <a:lnTo>
                    <a:pt x="12382" y="3742"/>
                  </a:lnTo>
                  <a:cubicBezTo>
                    <a:pt x="12539" y="3742"/>
                    <a:pt x="12697" y="3616"/>
                    <a:pt x="12728" y="3458"/>
                  </a:cubicBezTo>
                  <a:cubicBezTo>
                    <a:pt x="12760" y="3269"/>
                    <a:pt x="12697" y="3112"/>
                    <a:pt x="12539" y="3017"/>
                  </a:cubicBezTo>
                  <a:lnTo>
                    <a:pt x="6553" y="24"/>
                  </a:lnTo>
                  <a:cubicBezTo>
                    <a:pt x="6490" y="8"/>
                    <a:pt x="6427" y="0"/>
                    <a:pt x="637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65" name="Google Shape;10165;p84"/>
            <p:cNvSpPr/>
            <p:nvPr/>
          </p:nvSpPr>
          <p:spPr>
            <a:xfrm>
              <a:off x="-53614900" y="4163750"/>
              <a:ext cx="140225" cy="130775"/>
            </a:xfrm>
            <a:custGeom>
              <a:avLst/>
              <a:gdLst/>
              <a:ahLst/>
              <a:cxnLst/>
              <a:rect l="l" t="t" r="r" b="b"/>
              <a:pathLst>
                <a:path w="5609" h="5231" extrusionOk="0">
                  <a:moveTo>
                    <a:pt x="1" y="1"/>
                  </a:moveTo>
                  <a:lnTo>
                    <a:pt x="1" y="4884"/>
                  </a:lnTo>
                  <a:cubicBezTo>
                    <a:pt x="1" y="5073"/>
                    <a:pt x="158" y="5231"/>
                    <a:pt x="347" y="5231"/>
                  </a:cubicBezTo>
                  <a:lnTo>
                    <a:pt x="5488" y="5231"/>
                  </a:lnTo>
                  <a:cubicBezTo>
                    <a:pt x="3370" y="5200"/>
                    <a:pt x="1668" y="3553"/>
                    <a:pt x="1513" y="1481"/>
                  </a:cubicBezTo>
                  <a:cubicBezTo>
                    <a:pt x="662" y="1481"/>
                    <a:pt x="1" y="820"/>
                    <a:pt x="1" y="1"/>
                  </a:cubicBezTo>
                  <a:close/>
                  <a:moveTo>
                    <a:pt x="5488" y="5231"/>
                  </a:moveTo>
                  <a:cubicBezTo>
                    <a:pt x="5508" y="5231"/>
                    <a:pt x="5528" y="5231"/>
                    <a:pt x="5548" y="5231"/>
                  </a:cubicBezTo>
                  <a:cubicBezTo>
                    <a:pt x="5568" y="5231"/>
                    <a:pt x="5589" y="5231"/>
                    <a:pt x="5609" y="523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66" name="Google Shape;10166;p84"/>
            <p:cNvSpPr/>
            <p:nvPr/>
          </p:nvSpPr>
          <p:spPr>
            <a:xfrm>
              <a:off x="-53616475" y="4088925"/>
              <a:ext cx="126050" cy="74850"/>
            </a:xfrm>
            <a:custGeom>
              <a:avLst/>
              <a:gdLst/>
              <a:ahLst/>
              <a:cxnLst/>
              <a:rect l="l" t="t" r="r" b="b"/>
              <a:pathLst>
                <a:path w="5042" h="2994" extrusionOk="0">
                  <a:moveTo>
                    <a:pt x="1" y="1"/>
                  </a:moveTo>
                  <a:lnTo>
                    <a:pt x="1" y="2994"/>
                  </a:lnTo>
                  <a:cubicBezTo>
                    <a:pt x="32" y="2175"/>
                    <a:pt x="694" y="1481"/>
                    <a:pt x="1513" y="1481"/>
                  </a:cubicBezTo>
                  <a:lnTo>
                    <a:pt x="2521" y="1481"/>
                  </a:lnTo>
                  <a:cubicBezTo>
                    <a:pt x="3561" y="1481"/>
                    <a:pt x="4569" y="914"/>
                    <a:pt x="504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67" name="Google Shape;10167;p84"/>
            <p:cNvSpPr/>
            <p:nvPr/>
          </p:nvSpPr>
          <p:spPr>
            <a:xfrm>
              <a:off x="-53475475" y="4163750"/>
              <a:ext cx="139425" cy="130775"/>
            </a:xfrm>
            <a:custGeom>
              <a:avLst/>
              <a:gdLst/>
              <a:ahLst/>
              <a:cxnLst/>
              <a:rect l="l" t="t" r="r" b="b"/>
              <a:pathLst>
                <a:path w="5577" h="5231" extrusionOk="0">
                  <a:moveTo>
                    <a:pt x="5577" y="1"/>
                  </a:moveTo>
                  <a:cubicBezTo>
                    <a:pt x="5577" y="820"/>
                    <a:pt x="4915" y="1481"/>
                    <a:pt x="4064" y="1481"/>
                  </a:cubicBezTo>
                  <a:cubicBezTo>
                    <a:pt x="3875" y="3592"/>
                    <a:pt x="2111" y="5231"/>
                    <a:pt x="0" y="5231"/>
                  </a:cubicBezTo>
                  <a:lnTo>
                    <a:pt x="5230" y="5231"/>
                  </a:lnTo>
                  <a:cubicBezTo>
                    <a:pt x="5419" y="5231"/>
                    <a:pt x="5577" y="5073"/>
                    <a:pt x="5577" y="4884"/>
                  </a:cubicBezTo>
                  <a:lnTo>
                    <a:pt x="557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68" name="Google Shape;10168;p84"/>
            <p:cNvSpPr/>
            <p:nvPr/>
          </p:nvSpPr>
          <p:spPr>
            <a:xfrm>
              <a:off x="-53559750" y="4100750"/>
              <a:ext cx="167775" cy="174875"/>
            </a:xfrm>
            <a:custGeom>
              <a:avLst/>
              <a:gdLst/>
              <a:ahLst/>
              <a:cxnLst/>
              <a:rect l="l" t="t" r="r" b="b"/>
              <a:pathLst>
                <a:path w="6711" h="6995" extrusionOk="0">
                  <a:moveTo>
                    <a:pt x="1859" y="2521"/>
                  </a:moveTo>
                  <a:cubicBezTo>
                    <a:pt x="2048" y="2521"/>
                    <a:pt x="2206" y="2678"/>
                    <a:pt x="2206" y="2867"/>
                  </a:cubicBezTo>
                  <a:cubicBezTo>
                    <a:pt x="2206" y="3056"/>
                    <a:pt x="2048" y="3214"/>
                    <a:pt x="1859" y="3214"/>
                  </a:cubicBezTo>
                  <a:cubicBezTo>
                    <a:pt x="1670" y="3214"/>
                    <a:pt x="1512" y="3056"/>
                    <a:pt x="1512" y="2867"/>
                  </a:cubicBezTo>
                  <a:cubicBezTo>
                    <a:pt x="1512" y="2710"/>
                    <a:pt x="1670" y="2521"/>
                    <a:pt x="1859" y="2521"/>
                  </a:cubicBezTo>
                  <a:close/>
                  <a:moveTo>
                    <a:pt x="4852" y="2521"/>
                  </a:moveTo>
                  <a:cubicBezTo>
                    <a:pt x="5041" y="2521"/>
                    <a:pt x="5199" y="2678"/>
                    <a:pt x="5199" y="2867"/>
                  </a:cubicBezTo>
                  <a:cubicBezTo>
                    <a:pt x="5199" y="3056"/>
                    <a:pt x="5041" y="3214"/>
                    <a:pt x="4852" y="3214"/>
                  </a:cubicBezTo>
                  <a:cubicBezTo>
                    <a:pt x="4663" y="3214"/>
                    <a:pt x="4505" y="3056"/>
                    <a:pt x="4505" y="2867"/>
                  </a:cubicBezTo>
                  <a:cubicBezTo>
                    <a:pt x="4505" y="2710"/>
                    <a:pt x="4663" y="2521"/>
                    <a:pt x="4852" y="2521"/>
                  </a:cubicBezTo>
                  <a:close/>
                  <a:moveTo>
                    <a:pt x="4407" y="4324"/>
                  </a:moveTo>
                  <a:cubicBezTo>
                    <a:pt x="4505" y="4324"/>
                    <a:pt x="4600" y="4364"/>
                    <a:pt x="4663" y="4443"/>
                  </a:cubicBezTo>
                  <a:cubicBezTo>
                    <a:pt x="4820" y="4600"/>
                    <a:pt x="4820" y="4852"/>
                    <a:pt x="4663" y="4947"/>
                  </a:cubicBezTo>
                  <a:cubicBezTo>
                    <a:pt x="4285" y="5325"/>
                    <a:pt x="3812" y="5514"/>
                    <a:pt x="3340" y="5514"/>
                  </a:cubicBezTo>
                  <a:cubicBezTo>
                    <a:pt x="2836" y="5514"/>
                    <a:pt x="2363" y="5325"/>
                    <a:pt x="2017" y="4947"/>
                  </a:cubicBezTo>
                  <a:cubicBezTo>
                    <a:pt x="1859" y="4789"/>
                    <a:pt x="1859" y="4569"/>
                    <a:pt x="2017" y="4443"/>
                  </a:cubicBezTo>
                  <a:cubicBezTo>
                    <a:pt x="2095" y="4380"/>
                    <a:pt x="2190" y="4348"/>
                    <a:pt x="2284" y="4348"/>
                  </a:cubicBezTo>
                  <a:cubicBezTo>
                    <a:pt x="2379" y="4348"/>
                    <a:pt x="2473" y="4380"/>
                    <a:pt x="2552" y="4443"/>
                  </a:cubicBezTo>
                  <a:cubicBezTo>
                    <a:pt x="2773" y="4663"/>
                    <a:pt x="3064" y="4773"/>
                    <a:pt x="3352" y="4773"/>
                  </a:cubicBezTo>
                  <a:cubicBezTo>
                    <a:pt x="3639" y="4773"/>
                    <a:pt x="3923" y="4663"/>
                    <a:pt x="4127" y="4443"/>
                  </a:cubicBezTo>
                  <a:cubicBezTo>
                    <a:pt x="4206" y="4364"/>
                    <a:pt x="4309" y="4324"/>
                    <a:pt x="4407" y="4324"/>
                  </a:cubicBezTo>
                  <a:close/>
                  <a:moveTo>
                    <a:pt x="3340" y="0"/>
                  </a:moveTo>
                  <a:cubicBezTo>
                    <a:pt x="2678" y="1072"/>
                    <a:pt x="1544" y="1765"/>
                    <a:pt x="252" y="1765"/>
                  </a:cubicBezTo>
                  <a:lnTo>
                    <a:pt x="0" y="1765"/>
                  </a:lnTo>
                  <a:lnTo>
                    <a:pt x="0" y="3623"/>
                  </a:lnTo>
                  <a:cubicBezTo>
                    <a:pt x="0" y="5482"/>
                    <a:pt x="1512" y="6994"/>
                    <a:pt x="3340" y="6994"/>
                  </a:cubicBezTo>
                  <a:cubicBezTo>
                    <a:pt x="5199" y="6994"/>
                    <a:pt x="6711" y="5482"/>
                    <a:pt x="6711" y="3623"/>
                  </a:cubicBezTo>
                  <a:lnTo>
                    <a:pt x="6711" y="1765"/>
                  </a:lnTo>
                  <a:lnTo>
                    <a:pt x="6459" y="1765"/>
                  </a:lnTo>
                  <a:cubicBezTo>
                    <a:pt x="5167" y="1765"/>
                    <a:pt x="4033" y="1103"/>
                    <a:pt x="334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69" name="Google Shape;10169;p84"/>
            <p:cNvSpPr/>
            <p:nvPr/>
          </p:nvSpPr>
          <p:spPr>
            <a:xfrm>
              <a:off x="-53373875" y="4144850"/>
              <a:ext cx="18925" cy="37825"/>
            </a:xfrm>
            <a:custGeom>
              <a:avLst/>
              <a:gdLst/>
              <a:ahLst/>
              <a:cxnLst/>
              <a:rect l="l" t="t" r="r" b="b"/>
              <a:pathLst>
                <a:path w="757" h="1513" extrusionOk="0">
                  <a:moveTo>
                    <a:pt x="0" y="1"/>
                  </a:moveTo>
                  <a:lnTo>
                    <a:pt x="0" y="1513"/>
                  </a:lnTo>
                  <a:cubicBezTo>
                    <a:pt x="410" y="1513"/>
                    <a:pt x="757" y="1135"/>
                    <a:pt x="757" y="757"/>
                  </a:cubicBezTo>
                  <a:cubicBezTo>
                    <a:pt x="757" y="347"/>
                    <a:pt x="441" y="1"/>
                    <a:pt x="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70" name="Google Shape;10170;p84"/>
            <p:cNvSpPr/>
            <p:nvPr/>
          </p:nvSpPr>
          <p:spPr>
            <a:xfrm>
              <a:off x="-53596775" y="4144850"/>
              <a:ext cx="18125" cy="37825"/>
            </a:xfrm>
            <a:custGeom>
              <a:avLst/>
              <a:gdLst/>
              <a:ahLst/>
              <a:cxnLst/>
              <a:rect l="l" t="t" r="r" b="b"/>
              <a:pathLst>
                <a:path w="725" h="1513" extrusionOk="0">
                  <a:moveTo>
                    <a:pt x="725" y="1"/>
                  </a:moveTo>
                  <a:cubicBezTo>
                    <a:pt x="347" y="1"/>
                    <a:pt x="1" y="347"/>
                    <a:pt x="1" y="757"/>
                  </a:cubicBezTo>
                  <a:cubicBezTo>
                    <a:pt x="1" y="1135"/>
                    <a:pt x="347" y="1513"/>
                    <a:pt x="725" y="1513"/>
                  </a:cubicBezTo>
                  <a:lnTo>
                    <a:pt x="725"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71" name="Google Shape;10171;p84"/>
            <p:cNvSpPr/>
            <p:nvPr/>
          </p:nvSpPr>
          <p:spPr>
            <a:xfrm>
              <a:off x="-53461300" y="4088925"/>
              <a:ext cx="125250" cy="74850"/>
            </a:xfrm>
            <a:custGeom>
              <a:avLst/>
              <a:gdLst/>
              <a:ahLst/>
              <a:cxnLst/>
              <a:rect l="l" t="t" r="r" b="b"/>
              <a:pathLst>
                <a:path w="5010" h="2994" extrusionOk="0">
                  <a:moveTo>
                    <a:pt x="0" y="1"/>
                  </a:moveTo>
                  <a:cubicBezTo>
                    <a:pt x="504" y="914"/>
                    <a:pt x="1450" y="1481"/>
                    <a:pt x="2521" y="1481"/>
                  </a:cubicBezTo>
                  <a:lnTo>
                    <a:pt x="3497" y="1481"/>
                  </a:lnTo>
                  <a:cubicBezTo>
                    <a:pt x="4348" y="1481"/>
                    <a:pt x="5010" y="2175"/>
                    <a:pt x="5010" y="2994"/>
                  </a:cubicBezTo>
                  <a:lnTo>
                    <a:pt x="501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172" name="Google Shape;10172;p84"/>
          <p:cNvGrpSpPr/>
          <p:nvPr/>
        </p:nvGrpSpPr>
        <p:grpSpPr>
          <a:xfrm>
            <a:off x="10644551" y="4485371"/>
            <a:ext cx="419549" cy="477915"/>
            <a:chOff x="-52023900" y="3590075"/>
            <a:chExt cx="279625" cy="318525"/>
          </a:xfrm>
        </p:grpSpPr>
        <p:sp>
          <p:nvSpPr>
            <p:cNvPr id="10173" name="Google Shape;10173;p84"/>
            <p:cNvSpPr/>
            <p:nvPr/>
          </p:nvSpPr>
          <p:spPr>
            <a:xfrm>
              <a:off x="-52005000" y="3611625"/>
              <a:ext cx="92175" cy="92175"/>
            </a:xfrm>
            <a:custGeom>
              <a:avLst/>
              <a:gdLst/>
              <a:ahLst/>
              <a:cxnLst/>
              <a:rect l="l" t="t" r="r" b="b"/>
              <a:pathLst>
                <a:path w="3687" h="3687" extrusionOk="0">
                  <a:moveTo>
                    <a:pt x="1104" y="1"/>
                  </a:moveTo>
                  <a:cubicBezTo>
                    <a:pt x="474" y="1"/>
                    <a:pt x="1" y="505"/>
                    <a:pt x="1" y="1104"/>
                  </a:cubicBezTo>
                  <a:cubicBezTo>
                    <a:pt x="1" y="1419"/>
                    <a:pt x="127" y="1576"/>
                    <a:pt x="285" y="1828"/>
                  </a:cubicBezTo>
                  <a:cubicBezTo>
                    <a:pt x="127" y="2112"/>
                    <a:pt x="1" y="2269"/>
                    <a:pt x="1" y="2584"/>
                  </a:cubicBezTo>
                  <a:cubicBezTo>
                    <a:pt x="1" y="3214"/>
                    <a:pt x="505" y="3687"/>
                    <a:pt x="1104" y="3687"/>
                  </a:cubicBezTo>
                  <a:cubicBezTo>
                    <a:pt x="1734" y="3655"/>
                    <a:pt x="2238" y="3183"/>
                    <a:pt x="2238" y="2553"/>
                  </a:cubicBezTo>
                  <a:lnTo>
                    <a:pt x="2238" y="2206"/>
                  </a:lnTo>
                  <a:lnTo>
                    <a:pt x="2584" y="2206"/>
                  </a:lnTo>
                  <a:cubicBezTo>
                    <a:pt x="3214" y="2206"/>
                    <a:pt x="3687" y="1671"/>
                    <a:pt x="3687" y="1104"/>
                  </a:cubicBezTo>
                  <a:cubicBezTo>
                    <a:pt x="3687" y="505"/>
                    <a:pt x="3183" y="1"/>
                    <a:pt x="2584" y="1"/>
                  </a:cubicBezTo>
                  <a:cubicBezTo>
                    <a:pt x="2269" y="1"/>
                    <a:pt x="2112" y="95"/>
                    <a:pt x="1860" y="253"/>
                  </a:cubicBezTo>
                  <a:cubicBezTo>
                    <a:pt x="1576" y="95"/>
                    <a:pt x="1419" y="1"/>
                    <a:pt x="110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74" name="Google Shape;10174;p84"/>
            <p:cNvSpPr/>
            <p:nvPr/>
          </p:nvSpPr>
          <p:spPr>
            <a:xfrm>
              <a:off x="-51894725" y="3614000"/>
              <a:ext cx="121325" cy="106350"/>
            </a:xfrm>
            <a:custGeom>
              <a:avLst/>
              <a:gdLst/>
              <a:ahLst/>
              <a:cxnLst/>
              <a:rect l="l" t="t" r="r" b="b"/>
              <a:pathLst>
                <a:path w="4853" h="4254" extrusionOk="0">
                  <a:moveTo>
                    <a:pt x="1576" y="0"/>
                  </a:moveTo>
                  <a:lnTo>
                    <a:pt x="1" y="441"/>
                  </a:lnTo>
                  <a:cubicBezTo>
                    <a:pt x="32" y="567"/>
                    <a:pt x="32" y="725"/>
                    <a:pt x="64" y="851"/>
                  </a:cubicBezTo>
                  <a:lnTo>
                    <a:pt x="64" y="914"/>
                  </a:lnTo>
                  <a:cubicBezTo>
                    <a:pt x="473" y="2836"/>
                    <a:pt x="2206" y="4254"/>
                    <a:pt x="4159" y="4254"/>
                  </a:cubicBezTo>
                  <a:lnTo>
                    <a:pt x="4600" y="4254"/>
                  </a:lnTo>
                  <a:lnTo>
                    <a:pt x="4852" y="2678"/>
                  </a:lnTo>
                  <a:lnTo>
                    <a:pt x="4852" y="2678"/>
                  </a:lnTo>
                  <a:cubicBezTo>
                    <a:pt x="4632" y="2741"/>
                    <a:pt x="4411" y="2773"/>
                    <a:pt x="4159" y="2773"/>
                  </a:cubicBezTo>
                  <a:cubicBezTo>
                    <a:pt x="4131" y="2774"/>
                    <a:pt x="4103" y="2774"/>
                    <a:pt x="4076" y="2774"/>
                  </a:cubicBezTo>
                  <a:cubicBezTo>
                    <a:pt x="3164" y="2774"/>
                    <a:pt x="2350" y="2276"/>
                    <a:pt x="1891" y="1481"/>
                  </a:cubicBezTo>
                  <a:cubicBezTo>
                    <a:pt x="1639" y="1009"/>
                    <a:pt x="1544" y="536"/>
                    <a:pt x="157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75" name="Google Shape;10175;p84"/>
            <p:cNvSpPr/>
            <p:nvPr/>
          </p:nvSpPr>
          <p:spPr>
            <a:xfrm>
              <a:off x="-51838000" y="3590075"/>
              <a:ext cx="76400" cy="74350"/>
            </a:xfrm>
            <a:custGeom>
              <a:avLst/>
              <a:gdLst/>
              <a:ahLst/>
              <a:cxnLst/>
              <a:rect l="l" t="t" r="r" b="b"/>
              <a:pathLst>
                <a:path w="3056" h="2974" extrusionOk="0">
                  <a:moveTo>
                    <a:pt x="2615" y="0"/>
                  </a:moveTo>
                  <a:cubicBezTo>
                    <a:pt x="2583" y="0"/>
                    <a:pt x="2552" y="4"/>
                    <a:pt x="2520" y="12"/>
                  </a:cubicBezTo>
                  <a:lnTo>
                    <a:pt x="95" y="737"/>
                  </a:lnTo>
                  <a:cubicBezTo>
                    <a:pt x="0" y="1209"/>
                    <a:pt x="63" y="1650"/>
                    <a:pt x="284" y="2029"/>
                  </a:cubicBezTo>
                  <a:cubicBezTo>
                    <a:pt x="599" y="2627"/>
                    <a:pt x="1229" y="2974"/>
                    <a:pt x="1890" y="2974"/>
                  </a:cubicBezTo>
                  <a:cubicBezTo>
                    <a:pt x="2174" y="2974"/>
                    <a:pt x="2457" y="2911"/>
                    <a:pt x="2678" y="2785"/>
                  </a:cubicBezTo>
                  <a:lnTo>
                    <a:pt x="3056" y="422"/>
                  </a:lnTo>
                  <a:cubicBezTo>
                    <a:pt x="3056" y="296"/>
                    <a:pt x="2993" y="170"/>
                    <a:pt x="2930" y="107"/>
                  </a:cubicBezTo>
                  <a:cubicBezTo>
                    <a:pt x="2812" y="36"/>
                    <a:pt x="2711" y="0"/>
                    <a:pt x="261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76" name="Google Shape;10176;p84"/>
            <p:cNvSpPr/>
            <p:nvPr/>
          </p:nvSpPr>
          <p:spPr>
            <a:xfrm>
              <a:off x="-51988450" y="3666775"/>
              <a:ext cx="204800" cy="241825"/>
            </a:xfrm>
            <a:custGeom>
              <a:avLst/>
              <a:gdLst/>
              <a:ahLst/>
              <a:cxnLst/>
              <a:rect l="l" t="t" r="r" b="b"/>
              <a:pathLst>
                <a:path w="8192" h="9673" extrusionOk="0">
                  <a:moveTo>
                    <a:pt x="2678" y="3718"/>
                  </a:moveTo>
                  <a:cubicBezTo>
                    <a:pt x="2868" y="3718"/>
                    <a:pt x="3025" y="3875"/>
                    <a:pt x="3025" y="4096"/>
                  </a:cubicBezTo>
                  <a:cubicBezTo>
                    <a:pt x="3025" y="4285"/>
                    <a:pt x="2868" y="4442"/>
                    <a:pt x="2678" y="4442"/>
                  </a:cubicBezTo>
                  <a:cubicBezTo>
                    <a:pt x="2489" y="4442"/>
                    <a:pt x="2332" y="4285"/>
                    <a:pt x="2332" y="4096"/>
                  </a:cubicBezTo>
                  <a:cubicBezTo>
                    <a:pt x="2332" y="3875"/>
                    <a:pt x="2489" y="3718"/>
                    <a:pt x="2678" y="3718"/>
                  </a:cubicBezTo>
                  <a:close/>
                  <a:moveTo>
                    <a:pt x="5671" y="3781"/>
                  </a:moveTo>
                  <a:cubicBezTo>
                    <a:pt x="5860" y="3781"/>
                    <a:pt x="6018" y="3938"/>
                    <a:pt x="6018" y="4127"/>
                  </a:cubicBezTo>
                  <a:cubicBezTo>
                    <a:pt x="6018" y="4316"/>
                    <a:pt x="5860" y="4474"/>
                    <a:pt x="5671" y="4474"/>
                  </a:cubicBezTo>
                  <a:cubicBezTo>
                    <a:pt x="5482" y="4474"/>
                    <a:pt x="5325" y="4316"/>
                    <a:pt x="5325" y="4127"/>
                  </a:cubicBezTo>
                  <a:cubicBezTo>
                    <a:pt x="5325" y="3938"/>
                    <a:pt x="5482" y="3781"/>
                    <a:pt x="5671" y="3781"/>
                  </a:cubicBezTo>
                  <a:close/>
                  <a:moveTo>
                    <a:pt x="4191" y="4474"/>
                  </a:moveTo>
                  <a:cubicBezTo>
                    <a:pt x="4821" y="4474"/>
                    <a:pt x="5293" y="4978"/>
                    <a:pt x="5293" y="5577"/>
                  </a:cubicBezTo>
                  <a:cubicBezTo>
                    <a:pt x="5293" y="6207"/>
                    <a:pt x="4758" y="6679"/>
                    <a:pt x="4191" y="6679"/>
                  </a:cubicBezTo>
                  <a:cubicBezTo>
                    <a:pt x="3561" y="6679"/>
                    <a:pt x="3088" y="6175"/>
                    <a:pt x="3088" y="5577"/>
                  </a:cubicBezTo>
                  <a:cubicBezTo>
                    <a:pt x="3088" y="4946"/>
                    <a:pt x="3561" y="4474"/>
                    <a:pt x="4191" y="4474"/>
                  </a:cubicBezTo>
                  <a:close/>
                  <a:moveTo>
                    <a:pt x="5195" y="7034"/>
                  </a:moveTo>
                  <a:cubicBezTo>
                    <a:pt x="5293" y="7034"/>
                    <a:pt x="5388" y="7073"/>
                    <a:pt x="5451" y="7152"/>
                  </a:cubicBezTo>
                  <a:cubicBezTo>
                    <a:pt x="5640" y="7278"/>
                    <a:pt x="5640" y="7498"/>
                    <a:pt x="5482" y="7656"/>
                  </a:cubicBezTo>
                  <a:cubicBezTo>
                    <a:pt x="5136" y="8002"/>
                    <a:pt x="4663" y="8223"/>
                    <a:pt x="4128" y="8223"/>
                  </a:cubicBezTo>
                  <a:cubicBezTo>
                    <a:pt x="3624" y="8223"/>
                    <a:pt x="3151" y="8002"/>
                    <a:pt x="2836" y="7656"/>
                  </a:cubicBezTo>
                  <a:cubicBezTo>
                    <a:pt x="2678" y="7498"/>
                    <a:pt x="2678" y="7278"/>
                    <a:pt x="2836" y="7152"/>
                  </a:cubicBezTo>
                  <a:cubicBezTo>
                    <a:pt x="2915" y="7073"/>
                    <a:pt x="3017" y="7034"/>
                    <a:pt x="3112" y="7034"/>
                  </a:cubicBezTo>
                  <a:cubicBezTo>
                    <a:pt x="3206" y="7034"/>
                    <a:pt x="3293" y="7073"/>
                    <a:pt x="3340" y="7152"/>
                  </a:cubicBezTo>
                  <a:cubicBezTo>
                    <a:pt x="3561" y="7372"/>
                    <a:pt x="3852" y="7483"/>
                    <a:pt x="4140" y="7483"/>
                  </a:cubicBezTo>
                  <a:cubicBezTo>
                    <a:pt x="4427" y="7483"/>
                    <a:pt x="4711" y="7372"/>
                    <a:pt x="4915" y="7152"/>
                  </a:cubicBezTo>
                  <a:cubicBezTo>
                    <a:pt x="4994" y="7073"/>
                    <a:pt x="5097" y="7034"/>
                    <a:pt x="5195" y="7034"/>
                  </a:cubicBezTo>
                  <a:close/>
                  <a:moveTo>
                    <a:pt x="3403" y="0"/>
                  </a:moveTo>
                  <a:cubicBezTo>
                    <a:pt x="3120" y="347"/>
                    <a:pt x="2710" y="567"/>
                    <a:pt x="2237" y="693"/>
                  </a:cubicBezTo>
                  <a:cubicBezTo>
                    <a:pt x="2080" y="1575"/>
                    <a:pt x="1355" y="2237"/>
                    <a:pt x="410" y="2237"/>
                  </a:cubicBezTo>
                  <a:cubicBezTo>
                    <a:pt x="284" y="2237"/>
                    <a:pt x="158" y="2237"/>
                    <a:pt x="32" y="2174"/>
                  </a:cubicBezTo>
                  <a:cubicBezTo>
                    <a:pt x="32" y="2300"/>
                    <a:pt x="1" y="2458"/>
                    <a:pt x="1" y="2584"/>
                  </a:cubicBezTo>
                  <a:lnTo>
                    <a:pt x="1" y="5577"/>
                  </a:lnTo>
                  <a:cubicBezTo>
                    <a:pt x="1" y="7813"/>
                    <a:pt x="1859" y="9672"/>
                    <a:pt x="4096" y="9672"/>
                  </a:cubicBezTo>
                  <a:cubicBezTo>
                    <a:pt x="6333" y="9672"/>
                    <a:pt x="8192" y="7813"/>
                    <a:pt x="8192" y="5577"/>
                  </a:cubicBezTo>
                  <a:lnTo>
                    <a:pt x="8192" y="2930"/>
                  </a:lnTo>
                  <a:lnTo>
                    <a:pt x="7845" y="2930"/>
                  </a:lnTo>
                  <a:cubicBezTo>
                    <a:pt x="5924" y="2930"/>
                    <a:pt x="4191" y="1764"/>
                    <a:pt x="340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77" name="Google Shape;10177;p84"/>
            <p:cNvSpPr/>
            <p:nvPr/>
          </p:nvSpPr>
          <p:spPr>
            <a:xfrm>
              <a:off x="-51893150" y="3797500"/>
              <a:ext cx="18150" cy="17375"/>
            </a:xfrm>
            <a:custGeom>
              <a:avLst/>
              <a:gdLst/>
              <a:ahLst/>
              <a:cxnLst/>
              <a:rect l="l" t="t" r="r" b="b"/>
              <a:pathLst>
                <a:path w="726" h="695" extrusionOk="0">
                  <a:moveTo>
                    <a:pt x="379" y="1"/>
                  </a:moveTo>
                  <a:cubicBezTo>
                    <a:pt x="190" y="1"/>
                    <a:pt x="1" y="159"/>
                    <a:pt x="1" y="348"/>
                  </a:cubicBezTo>
                  <a:cubicBezTo>
                    <a:pt x="1" y="537"/>
                    <a:pt x="190" y="694"/>
                    <a:pt x="379" y="694"/>
                  </a:cubicBezTo>
                  <a:cubicBezTo>
                    <a:pt x="568" y="694"/>
                    <a:pt x="725" y="537"/>
                    <a:pt x="725" y="348"/>
                  </a:cubicBezTo>
                  <a:cubicBezTo>
                    <a:pt x="725" y="159"/>
                    <a:pt x="568" y="1"/>
                    <a:pt x="37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78" name="Google Shape;10178;p84"/>
            <p:cNvSpPr/>
            <p:nvPr/>
          </p:nvSpPr>
          <p:spPr>
            <a:xfrm>
              <a:off x="-51763200" y="3745525"/>
              <a:ext cx="18925" cy="63825"/>
            </a:xfrm>
            <a:custGeom>
              <a:avLst/>
              <a:gdLst/>
              <a:ahLst/>
              <a:cxnLst/>
              <a:rect l="l" t="t" r="r" b="b"/>
              <a:pathLst>
                <a:path w="757" h="2553" extrusionOk="0">
                  <a:moveTo>
                    <a:pt x="1" y="1"/>
                  </a:moveTo>
                  <a:lnTo>
                    <a:pt x="1" y="2553"/>
                  </a:lnTo>
                  <a:cubicBezTo>
                    <a:pt x="442" y="2269"/>
                    <a:pt x="757" y="1796"/>
                    <a:pt x="757" y="1229"/>
                  </a:cubicBezTo>
                  <a:cubicBezTo>
                    <a:pt x="757" y="725"/>
                    <a:pt x="442" y="253"/>
                    <a:pt x="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79" name="Google Shape;10179;p84"/>
            <p:cNvSpPr/>
            <p:nvPr/>
          </p:nvSpPr>
          <p:spPr>
            <a:xfrm>
              <a:off x="-52023900" y="3746325"/>
              <a:ext cx="18925" cy="63825"/>
            </a:xfrm>
            <a:custGeom>
              <a:avLst/>
              <a:gdLst/>
              <a:ahLst/>
              <a:cxnLst/>
              <a:rect l="l" t="t" r="r" b="b"/>
              <a:pathLst>
                <a:path w="757" h="2553" extrusionOk="0">
                  <a:moveTo>
                    <a:pt x="757" y="0"/>
                  </a:moveTo>
                  <a:cubicBezTo>
                    <a:pt x="316" y="221"/>
                    <a:pt x="1" y="693"/>
                    <a:pt x="1" y="1260"/>
                  </a:cubicBezTo>
                  <a:cubicBezTo>
                    <a:pt x="1" y="1796"/>
                    <a:pt x="316" y="2269"/>
                    <a:pt x="757" y="2552"/>
                  </a:cubicBezTo>
                  <a:lnTo>
                    <a:pt x="75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180" name="Google Shape;10180;p84"/>
          <p:cNvGrpSpPr/>
          <p:nvPr/>
        </p:nvGrpSpPr>
        <p:grpSpPr>
          <a:xfrm>
            <a:off x="7662206" y="2043395"/>
            <a:ext cx="478628" cy="478628"/>
            <a:chOff x="-57173375" y="3198925"/>
            <a:chExt cx="319000" cy="319000"/>
          </a:xfrm>
        </p:grpSpPr>
        <p:sp>
          <p:nvSpPr>
            <p:cNvPr id="10181" name="Google Shape;10181;p84"/>
            <p:cNvSpPr/>
            <p:nvPr/>
          </p:nvSpPr>
          <p:spPr>
            <a:xfrm>
              <a:off x="-57120600" y="3237525"/>
              <a:ext cx="204800" cy="92825"/>
            </a:xfrm>
            <a:custGeom>
              <a:avLst/>
              <a:gdLst/>
              <a:ahLst/>
              <a:cxnLst/>
              <a:rect l="l" t="t" r="r" b="b"/>
              <a:pathLst>
                <a:path w="8192" h="3713" extrusionOk="0">
                  <a:moveTo>
                    <a:pt x="4096" y="0"/>
                  </a:moveTo>
                  <a:cubicBezTo>
                    <a:pt x="1954" y="0"/>
                    <a:pt x="189" y="1607"/>
                    <a:pt x="0" y="3686"/>
                  </a:cubicBezTo>
                  <a:cubicBezTo>
                    <a:pt x="81" y="3690"/>
                    <a:pt x="163" y="3692"/>
                    <a:pt x="245" y="3692"/>
                  </a:cubicBezTo>
                  <a:cubicBezTo>
                    <a:pt x="868" y="3692"/>
                    <a:pt x="1523" y="3579"/>
                    <a:pt x="2080" y="3245"/>
                  </a:cubicBezTo>
                  <a:cubicBezTo>
                    <a:pt x="2111" y="3182"/>
                    <a:pt x="2174" y="3056"/>
                    <a:pt x="2206" y="2993"/>
                  </a:cubicBezTo>
                  <a:cubicBezTo>
                    <a:pt x="2017" y="2615"/>
                    <a:pt x="1954" y="2237"/>
                    <a:pt x="2206" y="1890"/>
                  </a:cubicBezTo>
                  <a:cubicBezTo>
                    <a:pt x="2395" y="1512"/>
                    <a:pt x="2741" y="1323"/>
                    <a:pt x="3151" y="1323"/>
                  </a:cubicBezTo>
                  <a:cubicBezTo>
                    <a:pt x="3340" y="977"/>
                    <a:pt x="3686" y="725"/>
                    <a:pt x="4096" y="725"/>
                  </a:cubicBezTo>
                  <a:cubicBezTo>
                    <a:pt x="4474" y="725"/>
                    <a:pt x="4884" y="977"/>
                    <a:pt x="5041" y="1323"/>
                  </a:cubicBezTo>
                  <a:cubicBezTo>
                    <a:pt x="5419" y="1323"/>
                    <a:pt x="5829" y="1512"/>
                    <a:pt x="6018" y="1890"/>
                  </a:cubicBezTo>
                  <a:cubicBezTo>
                    <a:pt x="6207" y="2237"/>
                    <a:pt x="6207" y="2678"/>
                    <a:pt x="6018" y="2993"/>
                  </a:cubicBezTo>
                  <a:cubicBezTo>
                    <a:pt x="6049" y="3056"/>
                    <a:pt x="6112" y="3182"/>
                    <a:pt x="6144" y="3245"/>
                  </a:cubicBezTo>
                  <a:cubicBezTo>
                    <a:pt x="6654" y="3551"/>
                    <a:pt x="7206" y="3713"/>
                    <a:pt x="7783" y="3713"/>
                  </a:cubicBezTo>
                  <a:cubicBezTo>
                    <a:pt x="7918" y="3713"/>
                    <a:pt x="8054" y="3704"/>
                    <a:pt x="8192" y="3686"/>
                  </a:cubicBezTo>
                  <a:cubicBezTo>
                    <a:pt x="8003" y="1607"/>
                    <a:pt x="6207" y="0"/>
                    <a:pt x="409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82" name="Google Shape;10182;p84"/>
            <p:cNvSpPr/>
            <p:nvPr/>
          </p:nvSpPr>
          <p:spPr>
            <a:xfrm>
              <a:off x="-57053650" y="3273750"/>
              <a:ext cx="70100" cy="74850"/>
            </a:xfrm>
            <a:custGeom>
              <a:avLst/>
              <a:gdLst/>
              <a:ahLst/>
              <a:cxnLst/>
              <a:rect l="l" t="t" r="r" b="b"/>
              <a:pathLst>
                <a:path w="2804" h="2994" extrusionOk="0">
                  <a:moveTo>
                    <a:pt x="1418" y="1166"/>
                  </a:moveTo>
                  <a:cubicBezTo>
                    <a:pt x="1607" y="1166"/>
                    <a:pt x="1765" y="1323"/>
                    <a:pt x="1765" y="1544"/>
                  </a:cubicBezTo>
                  <a:cubicBezTo>
                    <a:pt x="1765" y="1733"/>
                    <a:pt x="1638" y="1891"/>
                    <a:pt x="1418" y="1891"/>
                  </a:cubicBezTo>
                  <a:cubicBezTo>
                    <a:pt x="1229" y="1891"/>
                    <a:pt x="1071" y="1733"/>
                    <a:pt x="1071" y="1544"/>
                  </a:cubicBezTo>
                  <a:cubicBezTo>
                    <a:pt x="1071" y="1323"/>
                    <a:pt x="1229" y="1166"/>
                    <a:pt x="1418" y="1166"/>
                  </a:cubicBezTo>
                  <a:close/>
                  <a:moveTo>
                    <a:pt x="1418" y="0"/>
                  </a:moveTo>
                  <a:cubicBezTo>
                    <a:pt x="1260" y="0"/>
                    <a:pt x="1103" y="126"/>
                    <a:pt x="1071" y="315"/>
                  </a:cubicBezTo>
                  <a:cubicBezTo>
                    <a:pt x="1019" y="497"/>
                    <a:pt x="860" y="615"/>
                    <a:pt x="664" y="615"/>
                  </a:cubicBezTo>
                  <a:cubicBezTo>
                    <a:pt x="623" y="615"/>
                    <a:pt x="580" y="610"/>
                    <a:pt x="536" y="599"/>
                  </a:cubicBezTo>
                  <a:cubicBezTo>
                    <a:pt x="492" y="573"/>
                    <a:pt x="447" y="561"/>
                    <a:pt x="402" y="561"/>
                  </a:cubicBezTo>
                  <a:cubicBezTo>
                    <a:pt x="284" y="561"/>
                    <a:pt x="172" y="642"/>
                    <a:pt x="126" y="756"/>
                  </a:cubicBezTo>
                  <a:cubicBezTo>
                    <a:pt x="32" y="914"/>
                    <a:pt x="63" y="1103"/>
                    <a:pt x="189" y="1197"/>
                  </a:cubicBezTo>
                  <a:cubicBezTo>
                    <a:pt x="347" y="1387"/>
                    <a:pt x="347" y="1639"/>
                    <a:pt x="189" y="1765"/>
                  </a:cubicBezTo>
                  <a:cubicBezTo>
                    <a:pt x="32" y="1891"/>
                    <a:pt x="0" y="2080"/>
                    <a:pt x="126" y="2237"/>
                  </a:cubicBezTo>
                  <a:cubicBezTo>
                    <a:pt x="175" y="2359"/>
                    <a:pt x="300" y="2406"/>
                    <a:pt x="427" y="2406"/>
                  </a:cubicBezTo>
                  <a:cubicBezTo>
                    <a:pt x="463" y="2406"/>
                    <a:pt x="500" y="2402"/>
                    <a:pt x="536" y="2395"/>
                  </a:cubicBezTo>
                  <a:cubicBezTo>
                    <a:pt x="580" y="2382"/>
                    <a:pt x="624" y="2376"/>
                    <a:pt x="667" y="2376"/>
                  </a:cubicBezTo>
                  <a:cubicBezTo>
                    <a:pt x="840" y="2376"/>
                    <a:pt x="996" y="2477"/>
                    <a:pt x="1071" y="2678"/>
                  </a:cubicBezTo>
                  <a:cubicBezTo>
                    <a:pt x="1103" y="2867"/>
                    <a:pt x="1260" y="2993"/>
                    <a:pt x="1418" y="2993"/>
                  </a:cubicBezTo>
                  <a:cubicBezTo>
                    <a:pt x="1575" y="2993"/>
                    <a:pt x="1733" y="2867"/>
                    <a:pt x="1765" y="2678"/>
                  </a:cubicBezTo>
                  <a:cubicBezTo>
                    <a:pt x="1789" y="2483"/>
                    <a:pt x="1946" y="2363"/>
                    <a:pt x="2118" y="2363"/>
                  </a:cubicBezTo>
                  <a:cubicBezTo>
                    <a:pt x="2168" y="2363"/>
                    <a:pt x="2219" y="2373"/>
                    <a:pt x="2269" y="2395"/>
                  </a:cubicBezTo>
                  <a:cubicBezTo>
                    <a:pt x="2309" y="2411"/>
                    <a:pt x="2354" y="2419"/>
                    <a:pt x="2399" y="2419"/>
                  </a:cubicBezTo>
                  <a:cubicBezTo>
                    <a:pt x="2530" y="2419"/>
                    <a:pt x="2663" y="2354"/>
                    <a:pt x="2710" y="2237"/>
                  </a:cubicBezTo>
                  <a:cubicBezTo>
                    <a:pt x="2804" y="2080"/>
                    <a:pt x="2741" y="1891"/>
                    <a:pt x="2647" y="1765"/>
                  </a:cubicBezTo>
                  <a:cubicBezTo>
                    <a:pt x="2489" y="1607"/>
                    <a:pt x="2489" y="1323"/>
                    <a:pt x="2647" y="1197"/>
                  </a:cubicBezTo>
                  <a:cubicBezTo>
                    <a:pt x="2804" y="1103"/>
                    <a:pt x="2804" y="914"/>
                    <a:pt x="2710" y="756"/>
                  </a:cubicBezTo>
                  <a:cubicBezTo>
                    <a:pt x="2663" y="640"/>
                    <a:pt x="2530" y="575"/>
                    <a:pt x="2399" y="575"/>
                  </a:cubicBezTo>
                  <a:cubicBezTo>
                    <a:pt x="2354" y="575"/>
                    <a:pt x="2309" y="583"/>
                    <a:pt x="2269" y="599"/>
                  </a:cubicBezTo>
                  <a:cubicBezTo>
                    <a:pt x="2235" y="609"/>
                    <a:pt x="2202" y="613"/>
                    <a:pt x="2170" y="613"/>
                  </a:cubicBezTo>
                  <a:cubicBezTo>
                    <a:pt x="1992" y="613"/>
                    <a:pt x="1845" y="475"/>
                    <a:pt x="1765" y="315"/>
                  </a:cubicBezTo>
                  <a:cubicBezTo>
                    <a:pt x="1733" y="126"/>
                    <a:pt x="1575" y="0"/>
                    <a:pt x="141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83" name="Google Shape;10183;p84"/>
            <p:cNvSpPr/>
            <p:nvPr/>
          </p:nvSpPr>
          <p:spPr>
            <a:xfrm>
              <a:off x="-57058375" y="3198925"/>
              <a:ext cx="82700" cy="26800"/>
            </a:xfrm>
            <a:custGeom>
              <a:avLst/>
              <a:gdLst/>
              <a:ahLst/>
              <a:cxnLst/>
              <a:rect l="l" t="t" r="r" b="b"/>
              <a:pathLst>
                <a:path w="3308" h="1072" extrusionOk="0">
                  <a:moveTo>
                    <a:pt x="1638" y="0"/>
                  </a:moveTo>
                  <a:cubicBezTo>
                    <a:pt x="882" y="0"/>
                    <a:pt x="252" y="441"/>
                    <a:pt x="0" y="1071"/>
                  </a:cubicBezTo>
                  <a:cubicBezTo>
                    <a:pt x="504" y="851"/>
                    <a:pt x="1040" y="756"/>
                    <a:pt x="1638" y="756"/>
                  </a:cubicBezTo>
                  <a:cubicBezTo>
                    <a:pt x="2206" y="756"/>
                    <a:pt x="2773" y="851"/>
                    <a:pt x="3308" y="1071"/>
                  </a:cubicBezTo>
                  <a:cubicBezTo>
                    <a:pt x="2993" y="441"/>
                    <a:pt x="2363" y="0"/>
                    <a:pt x="163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84" name="Google Shape;10184;p84"/>
            <p:cNvSpPr/>
            <p:nvPr/>
          </p:nvSpPr>
          <p:spPr>
            <a:xfrm>
              <a:off x="-57173375" y="3338325"/>
              <a:ext cx="319000" cy="179600"/>
            </a:xfrm>
            <a:custGeom>
              <a:avLst/>
              <a:gdLst/>
              <a:ahLst/>
              <a:cxnLst/>
              <a:rect l="l" t="t" r="r" b="b"/>
              <a:pathLst>
                <a:path w="12760" h="7184" extrusionOk="0">
                  <a:moveTo>
                    <a:pt x="4695" y="1198"/>
                  </a:moveTo>
                  <a:cubicBezTo>
                    <a:pt x="4915" y="1198"/>
                    <a:pt x="5073" y="1355"/>
                    <a:pt x="5073" y="1544"/>
                  </a:cubicBezTo>
                  <a:cubicBezTo>
                    <a:pt x="5073" y="1733"/>
                    <a:pt x="4915" y="1891"/>
                    <a:pt x="4695" y="1891"/>
                  </a:cubicBezTo>
                  <a:cubicBezTo>
                    <a:pt x="4506" y="1891"/>
                    <a:pt x="4348" y="1733"/>
                    <a:pt x="4348" y="1544"/>
                  </a:cubicBezTo>
                  <a:cubicBezTo>
                    <a:pt x="4348" y="1355"/>
                    <a:pt x="4506" y="1198"/>
                    <a:pt x="4695" y="1198"/>
                  </a:cubicBezTo>
                  <a:close/>
                  <a:moveTo>
                    <a:pt x="7688" y="1198"/>
                  </a:moveTo>
                  <a:cubicBezTo>
                    <a:pt x="7908" y="1198"/>
                    <a:pt x="8066" y="1355"/>
                    <a:pt x="8066" y="1544"/>
                  </a:cubicBezTo>
                  <a:cubicBezTo>
                    <a:pt x="8066" y="1733"/>
                    <a:pt x="7940" y="1891"/>
                    <a:pt x="7688" y="1891"/>
                  </a:cubicBezTo>
                  <a:cubicBezTo>
                    <a:pt x="7499" y="1891"/>
                    <a:pt x="7341" y="1733"/>
                    <a:pt x="7341" y="1544"/>
                  </a:cubicBezTo>
                  <a:cubicBezTo>
                    <a:pt x="7341" y="1355"/>
                    <a:pt x="7499" y="1198"/>
                    <a:pt x="7688" y="1198"/>
                  </a:cubicBezTo>
                  <a:close/>
                  <a:moveTo>
                    <a:pt x="946" y="2805"/>
                  </a:moveTo>
                  <a:cubicBezTo>
                    <a:pt x="1198" y="3151"/>
                    <a:pt x="1639" y="3403"/>
                    <a:pt x="2111" y="3403"/>
                  </a:cubicBezTo>
                  <a:cubicBezTo>
                    <a:pt x="2111" y="3844"/>
                    <a:pt x="1765" y="4128"/>
                    <a:pt x="1355" y="4128"/>
                  </a:cubicBezTo>
                  <a:cubicBezTo>
                    <a:pt x="977" y="4128"/>
                    <a:pt x="631" y="3781"/>
                    <a:pt x="631" y="3403"/>
                  </a:cubicBezTo>
                  <a:cubicBezTo>
                    <a:pt x="631" y="3151"/>
                    <a:pt x="725" y="2931"/>
                    <a:pt x="946" y="2805"/>
                  </a:cubicBezTo>
                  <a:close/>
                  <a:moveTo>
                    <a:pt x="11531" y="2805"/>
                  </a:moveTo>
                  <a:cubicBezTo>
                    <a:pt x="11720" y="2931"/>
                    <a:pt x="11846" y="3151"/>
                    <a:pt x="11846" y="3403"/>
                  </a:cubicBezTo>
                  <a:cubicBezTo>
                    <a:pt x="11846" y="3844"/>
                    <a:pt x="11531" y="4128"/>
                    <a:pt x="11090" y="4128"/>
                  </a:cubicBezTo>
                  <a:cubicBezTo>
                    <a:pt x="10681" y="4128"/>
                    <a:pt x="10334" y="3781"/>
                    <a:pt x="10334" y="3403"/>
                  </a:cubicBezTo>
                  <a:cubicBezTo>
                    <a:pt x="10807" y="3403"/>
                    <a:pt x="11248" y="3151"/>
                    <a:pt x="11531" y="2805"/>
                  </a:cubicBezTo>
                  <a:close/>
                  <a:moveTo>
                    <a:pt x="7302" y="3718"/>
                  </a:moveTo>
                  <a:cubicBezTo>
                    <a:pt x="7396" y="3718"/>
                    <a:pt x="7483" y="3750"/>
                    <a:pt x="7530" y="3813"/>
                  </a:cubicBezTo>
                  <a:cubicBezTo>
                    <a:pt x="7688" y="3939"/>
                    <a:pt x="7688" y="4191"/>
                    <a:pt x="7530" y="4348"/>
                  </a:cubicBezTo>
                  <a:cubicBezTo>
                    <a:pt x="7184" y="4695"/>
                    <a:pt x="6711" y="4884"/>
                    <a:pt x="6238" y="4884"/>
                  </a:cubicBezTo>
                  <a:cubicBezTo>
                    <a:pt x="5766" y="4884"/>
                    <a:pt x="5262" y="4695"/>
                    <a:pt x="4947" y="4348"/>
                  </a:cubicBezTo>
                  <a:cubicBezTo>
                    <a:pt x="4789" y="4191"/>
                    <a:pt x="4789" y="3939"/>
                    <a:pt x="4947" y="3813"/>
                  </a:cubicBezTo>
                  <a:cubicBezTo>
                    <a:pt x="5026" y="3750"/>
                    <a:pt x="5120" y="3718"/>
                    <a:pt x="5211" y="3718"/>
                  </a:cubicBezTo>
                  <a:cubicBezTo>
                    <a:pt x="5301" y="3718"/>
                    <a:pt x="5388" y="3750"/>
                    <a:pt x="5451" y="3813"/>
                  </a:cubicBezTo>
                  <a:cubicBezTo>
                    <a:pt x="5671" y="4033"/>
                    <a:pt x="5955" y="4144"/>
                    <a:pt x="6238" y="4144"/>
                  </a:cubicBezTo>
                  <a:cubicBezTo>
                    <a:pt x="6522" y="4144"/>
                    <a:pt x="6806" y="4033"/>
                    <a:pt x="7026" y="3813"/>
                  </a:cubicBezTo>
                  <a:cubicBezTo>
                    <a:pt x="7105" y="3750"/>
                    <a:pt x="7207" y="3718"/>
                    <a:pt x="7302" y="3718"/>
                  </a:cubicBezTo>
                  <a:close/>
                  <a:moveTo>
                    <a:pt x="4317" y="1"/>
                  </a:moveTo>
                  <a:cubicBezTo>
                    <a:pt x="3781" y="284"/>
                    <a:pt x="3119" y="410"/>
                    <a:pt x="2552" y="410"/>
                  </a:cubicBezTo>
                  <a:cubicBezTo>
                    <a:pt x="2426" y="410"/>
                    <a:pt x="2300" y="410"/>
                    <a:pt x="2206" y="379"/>
                  </a:cubicBezTo>
                  <a:lnTo>
                    <a:pt x="2206" y="410"/>
                  </a:lnTo>
                  <a:cubicBezTo>
                    <a:pt x="1355" y="410"/>
                    <a:pt x="694" y="1072"/>
                    <a:pt x="694" y="1891"/>
                  </a:cubicBezTo>
                  <a:cubicBezTo>
                    <a:pt x="694" y="1985"/>
                    <a:pt x="694" y="2017"/>
                    <a:pt x="725" y="2112"/>
                  </a:cubicBezTo>
                  <a:cubicBezTo>
                    <a:pt x="253" y="2364"/>
                    <a:pt x="0" y="2836"/>
                    <a:pt x="0" y="3403"/>
                  </a:cubicBezTo>
                  <a:cubicBezTo>
                    <a:pt x="0" y="4222"/>
                    <a:pt x="662" y="4884"/>
                    <a:pt x="1481" y="4884"/>
                  </a:cubicBezTo>
                  <a:cubicBezTo>
                    <a:pt x="1891" y="4884"/>
                    <a:pt x="2237" y="4726"/>
                    <a:pt x="2521" y="4506"/>
                  </a:cubicBezTo>
                  <a:cubicBezTo>
                    <a:pt x="3088" y="6050"/>
                    <a:pt x="4632" y="7184"/>
                    <a:pt x="6364" y="7184"/>
                  </a:cubicBezTo>
                  <a:cubicBezTo>
                    <a:pt x="8097" y="7184"/>
                    <a:pt x="9641" y="6050"/>
                    <a:pt x="10240" y="4506"/>
                  </a:cubicBezTo>
                  <a:cubicBezTo>
                    <a:pt x="10492" y="4726"/>
                    <a:pt x="10870" y="4884"/>
                    <a:pt x="11248" y="4884"/>
                  </a:cubicBezTo>
                  <a:cubicBezTo>
                    <a:pt x="12067" y="4884"/>
                    <a:pt x="12760" y="4222"/>
                    <a:pt x="12760" y="3403"/>
                  </a:cubicBezTo>
                  <a:cubicBezTo>
                    <a:pt x="12571" y="2836"/>
                    <a:pt x="12256" y="2364"/>
                    <a:pt x="11846" y="2112"/>
                  </a:cubicBezTo>
                  <a:lnTo>
                    <a:pt x="11846" y="1891"/>
                  </a:lnTo>
                  <a:cubicBezTo>
                    <a:pt x="11846" y="1072"/>
                    <a:pt x="11153" y="410"/>
                    <a:pt x="10334" y="410"/>
                  </a:cubicBezTo>
                  <a:lnTo>
                    <a:pt x="10334" y="379"/>
                  </a:lnTo>
                  <a:cubicBezTo>
                    <a:pt x="10208" y="379"/>
                    <a:pt x="10114" y="410"/>
                    <a:pt x="9988" y="410"/>
                  </a:cubicBezTo>
                  <a:cubicBezTo>
                    <a:pt x="9357" y="410"/>
                    <a:pt x="8727" y="253"/>
                    <a:pt x="8160" y="1"/>
                  </a:cubicBezTo>
                  <a:lnTo>
                    <a:pt x="8160" y="32"/>
                  </a:lnTo>
                  <a:cubicBezTo>
                    <a:pt x="7971" y="410"/>
                    <a:pt x="7593" y="599"/>
                    <a:pt x="7184" y="599"/>
                  </a:cubicBezTo>
                  <a:cubicBezTo>
                    <a:pt x="6995" y="946"/>
                    <a:pt x="6648" y="1198"/>
                    <a:pt x="6238" y="1198"/>
                  </a:cubicBezTo>
                  <a:cubicBezTo>
                    <a:pt x="5860" y="1198"/>
                    <a:pt x="5451" y="946"/>
                    <a:pt x="5293" y="599"/>
                  </a:cubicBezTo>
                  <a:cubicBezTo>
                    <a:pt x="4852" y="599"/>
                    <a:pt x="4506" y="410"/>
                    <a:pt x="4317" y="32"/>
                  </a:cubicBezTo>
                  <a:lnTo>
                    <a:pt x="431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185" name="Google Shape;10185;p84"/>
          <p:cNvGrpSpPr/>
          <p:nvPr/>
        </p:nvGrpSpPr>
        <p:grpSpPr>
          <a:xfrm>
            <a:off x="7663388" y="2679983"/>
            <a:ext cx="476264" cy="419587"/>
            <a:chOff x="-57176525" y="3610050"/>
            <a:chExt cx="317425" cy="279650"/>
          </a:xfrm>
        </p:grpSpPr>
        <p:sp>
          <p:nvSpPr>
            <p:cNvPr id="10186" name="Google Shape;10186;p84"/>
            <p:cNvSpPr/>
            <p:nvPr/>
          </p:nvSpPr>
          <p:spPr>
            <a:xfrm>
              <a:off x="-57109575" y="3610050"/>
              <a:ext cx="181950" cy="56750"/>
            </a:xfrm>
            <a:custGeom>
              <a:avLst/>
              <a:gdLst/>
              <a:ahLst/>
              <a:cxnLst/>
              <a:rect l="l" t="t" r="r" b="b"/>
              <a:pathLst>
                <a:path w="7278" h="2270" extrusionOk="0">
                  <a:moveTo>
                    <a:pt x="3655" y="1"/>
                  </a:moveTo>
                  <a:cubicBezTo>
                    <a:pt x="2080" y="1"/>
                    <a:pt x="693" y="914"/>
                    <a:pt x="0" y="2269"/>
                  </a:cubicBezTo>
                  <a:lnTo>
                    <a:pt x="7278" y="2269"/>
                  </a:lnTo>
                  <a:cubicBezTo>
                    <a:pt x="6648" y="914"/>
                    <a:pt x="5262" y="1"/>
                    <a:pt x="365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87" name="Google Shape;10187;p84"/>
            <p:cNvSpPr/>
            <p:nvPr/>
          </p:nvSpPr>
          <p:spPr>
            <a:xfrm>
              <a:off x="-57120600" y="3684100"/>
              <a:ext cx="88225" cy="36375"/>
            </a:xfrm>
            <a:custGeom>
              <a:avLst/>
              <a:gdLst/>
              <a:ahLst/>
              <a:cxnLst/>
              <a:rect l="l" t="t" r="r" b="b"/>
              <a:pathLst>
                <a:path w="3529" h="1455" extrusionOk="0">
                  <a:moveTo>
                    <a:pt x="158" y="0"/>
                  </a:moveTo>
                  <a:cubicBezTo>
                    <a:pt x="32" y="347"/>
                    <a:pt x="0" y="756"/>
                    <a:pt x="0" y="1103"/>
                  </a:cubicBezTo>
                  <a:lnTo>
                    <a:pt x="0" y="1450"/>
                  </a:lnTo>
                  <a:lnTo>
                    <a:pt x="977" y="1450"/>
                  </a:lnTo>
                  <a:cubicBezTo>
                    <a:pt x="1030" y="1453"/>
                    <a:pt x="1083" y="1454"/>
                    <a:pt x="1135" y="1454"/>
                  </a:cubicBezTo>
                  <a:cubicBezTo>
                    <a:pt x="2170" y="1454"/>
                    <a:pt x="3049" y="870"/>
                    <a:pt x="352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88" name="Google Shape;10188;p84"/>
            <p:cNvSpPr/>
            <p:nvPr/>
          </p:nvSpPr>
          <p:spPr>
            <a:xfrm>
              <a:off x="-57176525" y="3747100"/>
              <a:ext cx="28375" cy="67775"/>
            </a:xfrm>
            <a:custGeom>
              <a:avLst/>
              <a:gdLst/>
              <a:ahLst/>
              <a:cxnLst/>
              <a:rect l="l" t="t" r="r" b="b"/>
              <a:pathLst>
                <a:path w="1135" h="2711" extrusionOk="0">
                  <a:moveTo>
                    <a:pt x="1135" y="1"/>
                  </a:moveTo>
                  <a:lnTo>
                    <a:pt x="1135" y="1"/>
                  </a:lnTo>
                  <a:cubicBezTo>
                    <a:pt x="473" y="379"/>
                    <a:pt x="0" y="1135"/>
                    <a:pt x="0" y="1954"/>
                  </a:cubicBezTo>
                  <a:lnTo>
                    <a:pt x="0" y="2521"/>
                  </a:lnTo>
                  <a:cubicBezTo>
                    <a:pt x="0" y="2647"/>
                    <a:pt x="63" y="2710"/>
                    <a:pt x="189" y="2710"/>
                  </a:cubicBezTo>
                  <a:cubicBezTo>
                    <a:pt x="410" y="2679"/>
                    <a:pt x="662" y="2647"/>
                    <a:pt x="883" y="2521"/>
                  </a:cubicBezTo>
                  <a:cubicBezTo>
                    <a:pt x="788" y="2206"/>
                    <a:pt x="757" y="1891"/>
                    <a:pt x="757" y="1576"/>
                  </a:cubicBezTo>
                  <a:cubicBezTo>
                    <a:pt x="757" y="946"/>
                    <a:pt x="946" y="442"/>
                    <a:pt x="113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89" name="Google Shape;10189;p84"/>
            <p:cNvSpPr/>
            <p:nvPr/>
          </p:nvSpPr>
          <p:spPr>
            <a:xfrm>
              <a:off x="-57139500" y="3743175"/>
              <a:ext cx="37825" cy="89025"/>
            </a:xfrm>
            <a:custGeom>
              <a:avLst/>
              <a:gdLst/>
              <a:ahLst/>
              <a:cxnLst/>
              <a:rect l="l" t="t" r="r" b="b"/>
              <a:pathLst>
                <a:path w="1513" h="3561" extrusionOk="0">
                  <a:moveTo>
                    <a:pt x="744" y="0"/>
                  </a:moveTo>
                  <a:cubicBezTo>
                    <a:pt x="685" y="0"/>
                    <a:pt x="630" y="32"/>
                    <a:pt x="599" y="95"/>
                  </a:cubicBezTo>
                  <a:cubicBezTo>
                    <a:pt x="347" y="410"/>
                    <a:pt x="0" y="1008"/>
                    <a:pt x="0" y="1764"/>
                  </a:cubicBezTo>
                  <a:cubicBezTo>
                    <a:pt x="0" y="2363"/>
                    <a:pt x="284" y="2993"/>
                    <a:pt x="599" y="3466"/>
                  </a:cubicBezTo>
                  <a:cubicBezTo>
                    <a:pt x="630" y="3529"/>
                    <a:pt x="685" y="3560"/>
                    <a:pt x="744" y="3560"/>
                  </a:cubicBezTo>
                  <a:cubicBezTo>
                    <a:pt x="804" y="3560"/>
                    <a:pt x="867" y="3529"/>
                    <a:pt x="914" y="3466"/>
                  </a:cubicBezTo>
                  <a:cubicBezTo>
                    <a:pt x="1260" y="2962"/>
                    <a:pt x="1512" y="2395"/>
                    <a:pt x="1512" y="1764"/>
                  </a:cubicBezTo>
                  <a:cubicBezTo>
                    <a:pt x="1512" y="1040"/>
                    <a:pt x="1134" y="410"/>
                    <a:pt x="914" y="95"/>
                  </a:cubicBezTo>
                  <a:cubicBezTo>
                    <a:pt x="867" y="32"/>
                    <a:pt x="804" y="0"/>
                    <a:pt x="74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90" name="Google Shape;10190;p84"/>
            <p:cNvSpPr/>
            <p:nvPr/>
          </p:nvSpPr>
          <p:spPr>
            <a:xfrm>
              <a:off x="-57104075" y="3684875"/>
              <a:ext cx="244975" cy="204825"/>
            </a:xfrm>
            <a:custGeom>
              <a:avLst/>
              <a:gdLst/>
              <a:ahLst/>
              <a:cxnLst/>
              <a:rect l="l" t="t" r="r" b="b"/>
              <a:pathLst>
                <a:path w="9799" h="8193" extrusionOk="0">
                  <a:moveTo>
                    <a:pt x="1923" y="2269"/>
                  </a:moveTo>
                  <a:cubicBezTo>
                    <a:pt x="2143" y="2269"/>
                    <a:pt x="2301" y="2427"/>
                    <a:pt x="2301" y="2616"/>
                  </a:cubicBezTo>
                  <a:cubicBezTo>
                    <a:pt x="2301" y="2805"/>
                    <a:pt x="2143" y="2962"/>
                    <a:pt x="1923" y="2962"/>
                  </a:cubicBezTo>
                  <a:cubicBezTo>
                    <a:pt x="1734" y="2962"/>
                    <a:pt x="1576" y="2805"/>
                    <a:pt x="1576" y="2616"/>
                  </a:cubicBezTo>
                  <a:cubicBezTo>
                    <a:pt x="1576" y="2427"/>
                    <a:pt x="1734" y="2269"/>
                    <a:pt x="1923" y="2269"/>
                  </a:cubicBezTo>
                  <a:close/>
                  <a:moveTo>
                    <a:pt x="4916" y="2269"/>
                  </a:moveTo>
                  <a:cubicBezTo>
                    <a:pt x="5136" y="2269"/>
                    <a:pt x="5294" y="2427"/>
                    <a:pt x="5294" y="2616"/>
                  </a:cubicBezTo>
                  <a:cubicBezTo>
                    <a:pt x="5325" y="2805"/>
                    <a:pt x="5168" y="2962"/>
                    <a:pt x="4916" y="2962"/>
                  </a:cubicBezTo>
                  <a:cubicBezTo>
                    <a:pt x="4727" y="2962"/>
                    <a:pt x="4569" y="2805"/>
                    <a:pt x="4569" y="2616"/>
                  </a:cubicBezTo>
                  <a:cubicBezTo>
                    <a:pt x="4569" y="2427"/>
                    <a:pt x="4727" y="2269"/>
                    <a:pt x="4916" y="2269"/>
                  </a:cubicBezTo>
                  <a:close/>
                  <a:moveTo>
                    <a:pt x="8759" y="3876"/>
                  </a:moveTo>
                  <a:cubicBezTo>
                    <a:pt x="8948" y="4002"/>
                    <a:pt x="9074" y="4222"/>
                    <a:pt x="9074" y="4474"/>
                  </a:cubicBezTo>
                  <a:cubicBezTo>
                    <a:pt x="9074" y="4853"/>
                    <a:pt x="8759" y="5199"/>
                    <a:pt x="8318" y="5199"/>
                  </a:cubicBezTo>
                  <a:cubicBezTo>
                    <a:pt x="7909" y="5199"/>
                    <a:pt x="7531" y="4853"/>
                    <a:pt x="7531" y="4474"/>
                  </a:cubicBezTo>
                  <a:cubicBezTo>
                    <a:pt x="8003" y="4474"/>
                    <a:pt x="8476" y="4222"/>
                    <a:pt x="8759" y="3876"/>
                  </a:cubicBezTo>
                  <a:close/>
                  <a:moveTo>
                    <a:pt x="4530" y="4766"/>
                  </a:moveTo>
                  <a:cubicBezTo>
                    <a:pt x="4624" y="4766"/>
                    <a:pt x="4711" y="4805"/>
                    <a:pt x="4758" y="4884"/>
                  </a:cubicBezTo>
                  <a:cubicBezTo>
                    <a:pt x="4916" y="5010"/>
                    <a:pt x="4916" y="5231"/>
                    <a:pt x="4758" y="5420"/>
                  </a:cubicBezTo>
                  <a:cubicBezTo>
                    <a:pt x="4412" y="5766"/>
                    <a:pt x="3939" y="5955"/>
                    <a:pt x="3466" y="5955"/>
                  </a:cubicBezTo>
                  <a:cubicBezTo>
                    <a:pt x="2994" y="5955"/>
                    <a:pt x="2490" y="5766"/>
                    <a:pt x="2175" y="5420"/>
                  </a:cubicBezTo>
                  <a:cubicBezTo>
                    <a:pt x="2017" y="5262"/>
                    <a:pt x="2017" y="5010"/>
                    <a:pt x="2175" y="4884"/>
                  </a:cubicBezTo>
                  <a:cubicBezTo>
                    <a:pt x="2254" y="4805"/>
                    <a:pt x="2348" y="4766"/>
                    <a:pt x="2439" y="4766"/>
                  </a:cubicBezTo>
                  <a:cubicBezTo>
                    <a:pt x="2529" y="4766"/>
                    <a:pt x="2616" y="4805"/>
                    <a:pt x="2679" y="4884"/>
                  </a:cubicBezTo>
                  <a:cubicBezTo>
                    <a:pt x="2899" y="5105"/>
                    <a:pt x="3183" y="5215"/>
                    <a:pt x="3466" y="5215"/>
                  </a:cubicBezTo>
                  <a:cubicBezTo>
                    <a:pt x="3750" y="5215"/>
                    <a:pt x="4034" y="5105"/>
                    <a:pt x="4254" y="4884"/>
                  </a:cubicBezTo>
                  <a:cubicBezTo>
                    <a:pt x="4333" y="4805"/>
                    <a:pt x="4435" y="4766"/>
                    <a:pt x="4530" y="4766"/>
                  </a:cubicBezTo>
                  <a:close/>
                  <a:moveTo>
                    <a:pt x="3687" y="1"/>
                  </a:moveTo>
                  <a:cubicBezTo>
                    <a:pt x="3120" y="1356"/>
                    <a:pt x="1797" y="2269"/>
                    <a:pt x="316" y="2269"/>
                  </a:cubicBezTo>
                  <a:lnTo>
                    <a:pt x="253" y="2269"/>
                  </a:lnTo>
                  <a:cubicBezTo>
                    <a:pt x="536" y="2679"/>
                    <a:pt x="852" y="3372"/>
                    <a:pt x="852" y="4096"/>
                  </a:cubicBezTo>
                  <a:cubicBezTo>
                    <a:pt x="852" y="5168"/>
                    <a:pt x="253" y="5987"/>
                    <a:pt x="1" y="6302"/>
                  </a:cubicBezTo>
                  <a:cubicBezTo>
                    <a:pt x="757" y="7467"/>
                    <a:pt x="2017" y="8192"/>
                    <a:pt x="3435" y="8192"/>
                  </a:cubicBezTo>
                  <a:cubicBezTo>
                    <a:pt x="5168" y="8192"/>
                    <a:pt x="6648" y="7089"/>
                    <a:pt x="7247" y="5577"/>
                  </a:cubicBezTo>
                  <a:cubicBezTo>
                    <a:pt x="7531" y="5798"/>
                    <a:pt x="7877" y="5955"/>
                    <a:pt x="8287" y="5955"/>
                  </a:cubicBezTo>
                  <a:cubicBezTo>
                    <a:pt x="9106" y="5955"/>
                    <a:pt x="9767" y="5294"/>
                    <a:pt x="9767" y="4474"/>
                  </a:cubicBezTo>
                  <a:cubicBezTo>
                    <a:pt x="9799" y="3907"/>
                    <a:pt x="9484" y="3435"/>
                    <a:pt x="9074" y="3151"/>
                  </a:cubicBezTo>
                  <a:lnTo>
                    <a:pt x="9074" y="2962"/>
                  </a:lnTo>
                  <a:cubicBezTo>
                    <a:pt x="9074" y="2143"/>
                    <a:pt x="8350" y="1482"/>
                    <a:pt x="7531" y="1482"/>
                  </a:cubicBezTo>
                  <a:lnTo>
                    <a:pt x="7531" y="1103"/>
                  </a:lnTo>
                  <a:cubicBezTo>
                    <a:pt x="7531" y="725"/>
                    <a:pt x="7499" y="379"/>
                    <a:pt x="737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191" name="Google Shape;10191;p84"/>
          <p:cNvGrpSpPr/>
          <p:nvPr/>
        </p:nvGrpSpPr>
        <p:grpSpPr>
          <a:xfrm>
            <a:off x="7705572" y="3238056"/>
            <a:ext cx="431365" cy="478365"/>
            <a:chOff x="-57162350" y="3982000"/>
            <a:chExt cx="287500" cy="318825"/>
          </a:xfrm>
        </p:grpSpPr>
        <p:sp>
          <p:nvSpPr>
            <p:cNvPr id="10192" name="Google Shape;10192;p84"/>
            <p:cNvSpPr/>
            <p:nvPr/>
          </p:nvSpPr>
          <p:spPr>
            <a:xfrm>
              <a:off x="-56989850" y="4151150"/>
              <a:ext cx="55150" cy="55150"/>
            </a:xfrm>
            <a:custGeom>
              <a:avLst/>
              <a:gdLst/>
              <a:ahLst/>
              <a:cxnLst/>
              <a:rect l="l" t="t" r="r" b="b"/>
              <a:pathLst>
                <a:path w="2206" h="2206" extrusionOk="0">
                  <a:moveTo>
                    <a:pt x="1103" y="1"/>
                  </a:moveTo>
                  <a:cubicBezTo>
                    <a:pt x="504" y="1"/>
                    <a:pt x="0" y="473"/>
                    <a:pt x="0" y="1103"/>
                  </a:cubicBezTo>
                  <a:cubicBezTo>
                    <a:pt x="0" y="1702"/>
                    <a:pt x="504" y="2206"/>
                    <a:pt x="1103" y="2206"/>
                  </a:cubicBezTo>
                  <a:cubicBezTo>
                    <a:pt x="1733" y="2206"/>
                    <a:pt x="2205" y="1702"/>
                    <a:pt x="2205" y="1103"/>
                  </a:cubicBezTo>
                  <a:cubicBezTo>
                    <a:pt x="2205" y="473"/>
                    <a:pt x="1733" y="1"/>
                    <a:pt x="110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93" name="Google Shape;10193;p84"/>
            <p:cNvSpPr/>
            <p:nvPr/>
          </p:nvSpPr>
          <p:spPr>
            <a:xfrm>
              <a:off x="-57162350" y="3982000"/>
              <a:ext cx="287500" cy="161300"/>
            </a:xfrm>
            <a:custGeom>
              <a:avLst/>
              <a:gdLst/>
              <a:ahLst/>
              <a:cxnLst/>
              <a:rect l="l" t="t" r="r" b="b"/>
              <a:pathLst>
                <a:path w="11500" h="6452" extrusionOk="0">
                  <a:moveTo>
                    <a:pt x="5778" y="1"/>
                  </a:moveTo>
                  <a:cubicBezTo>
                    <a:pt x="5286" y="1"/>
                    <a:pt x="4789" y="166"/>
                    <a:pt x="4380" y="497"/>
                  </a:cubicBezTo>
                  <a:cubicBezTo>
                    <a:pt x="4263" y="479"/>
                    <a:pt x="4146" y="470"/>
                    <a:pt x="4031" y="470"/>
                  </a:cubicBezTo>
                  <a:cubicBezTo>
                    <a:pt x="3147" y="470"/>
                    <a:pt x="2323" y="992"/>
                    <a:pt x="2017" y="1883"/>
                  </a:cubicBezTo>
                  <a:cubicBezTo>
                    <a:pt x="1072" y="2230"/>
                    <a:pt x="473" y="3238"/>
                    <a:pt x="631" y="4246"/>
                  </a:cubicBezTo>
                  <a:cubicBezTo>
                    <a:pt x="127" y="4876"/>
                    <a:pt x="1" y="5695"/>
                    <a:pt x="316" y="6452"/>
                  </a:cubicBezTo>
                  <a:cubicBezTo>
                    <a:pt x="536" y="6294"/>
                    <a:pt x="757" y="6168"/>
                    <a:pt x="1040" y="6074"/>
                  </a:cubicBezTo>
                  <a:cubicBezTo>
                    <a:pt x="1355" y="4498"/>
                    <a:pt x="2458" y="3175"/>
                    <a:pt x="4002" y="2577"/>
                  </a:cubicBezTo>
                  <a:cubicBezTo>
                    <a:pt x="4096" y="2545"/>
                    <a:pt x="4096" y="2545"/>
                    <a:pt x="4191" y="2513"/>
                  </a:cubicBezTo>
                  <a:cubicBezTo>
                    <a:pt x="4224" y="2504"/>
                    <a:pt x="4257" y="2499"/>
                    <a:pt x="4290" y="2499"/>
                  </a:cubicBezTo>
                  <a:cubicBezTo>
                    <a:pt x="4474" y="2499"/>
                    <a:pt x="4637" y="2641"/>
                    <a:pt x="4663" y="2829"/>
                  </a:cubicBezTo>
                  <a:cubicBezTo>
                    <a:pt x="4789" y="4593"/>
                    <a:pt x="6239" y="5979"/>
                    <a:pt x="8003" y="5979"/>
                  </a:cubicBezTo>
                  <a:lnTo>
                    <a:pt x="9862" y="5979"/>
                  </a:lnTo>
                  <a:cubicBezTo>
                    <a:pt x="10366" y="5979"/>
                    <a:pt x="10807" y="6137"/>
                    <a:pt x="11185" y="6389"/>
                  </a:cubicBezTo>
                  <a:cubicBezTo>
                    <a:pt x="11500" y="5695"/>
                    <a:pt x="11405" y="4876"/>
                    <a:pt x="10870" y="4246"/>
                  </a:cubicBezTo>
                  <a:cubicBezTo>
                    <a:pt x="11027" y="3207"/>
                    <a:pt x="10492" y="2230"/>
                    <a:pt x="9515" y="1883"/>
                  </a:cubicBezTo>
                  <a:cubicBezTo>
                    <a:pt x="9178" y="1040"/>
                    <a:pt x="8363" y="472"/>
                    <a:pt x="7475" y="472"/>
                  </a:cubicBezTo>
                  <a:cubicBezTo>
                    <a:pt x="7368" y="472"/>
                    <a:pt x="7260" y="480"/>
                    <a:pt x="7152" y="497"/>
                  </a:cubicBezTo>
                  <a:cubicBezTo>
                    <a:pt x="6758" y="166"/>
                    <a:pt x="6270" y="1"/>
                    <a:pt x="577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94" name="Google Shape;10194;p84"/>
            <p:cNvSpPr/>
            <p:nvPr/>
          </p:nvSpPr>
          <p:spPr>
            <a:xfrm>
              <a:off x="-57119850" y="4066875"/>
              <a:ext cx="126075" cy="111875"/>
            </a:xfrm>
            <a:custGeom>
              <a:avLst/>
              <a:gdLst/>
              <a:ahLst/>
              <a:cxnLst/>
              <a:rect l="l" t="t" r="r" b="b"/>
              <a:pathLst>
                <a:path w="5043" h="4475" extrusionOk="0">
                  <a:moveTo>
                    <a:pt x="2333" y="1"/>
                  </a:moveTo>
                  <a:cubicBezTo>
                    <a:pt x="915" y="694"/>
                    <a:pt x="2" y="2111"/>
                    <a:pt x="2" y="3718"/>
                  </a:cubicBezTo>
                  <a:lnTo>
                    <a:pt x="2" y="4191"/>
                  </a:lnTo>
                  <a:lnTo>
                    <a:pt x="2" y="4359"/>
                  </a:lnTo>
                  <a:lnTo>
                    <a:pt x="2" y="4359"/>
                  </a:lnTo>
                  <a:cubicBezTo>
                    <a:pt x="32" y="3375"/>
                    <a:pt x="829" y="2616"/>
                    <a:pt x="1861" y="2616"/>
                  </a:cubicBezTo>
                  <a:cubicBezTo>
                    <a:pt x="2774" y="2616"/>
                    <a:pt x="3499" y="3246"/>
                    <a:pt x="3656" y="4096"/>
                  </a:cubicBezTo>
                  <a:lnTo>
                    <a:pt x="4507" y="4096"/>
                  </a:lnTo>
                  <a:cubicBezTo>
                    <a:pt x="4570" y="3718"/>
                    <a:pt x="4791" y="3403"/>
                    <a:pt x="5043" y="3120"/>
                  </a:cubicBezTo>
                  <a:cubicBezTo>
                    <a:pt x="3656" y="2647"/>
                    <a:pt x="2617" y="1481"/>
                    <a:pt x="2333" y="1"/>
                  </a:cubicBezTo>
                  <a:close/>
                  <a:moveTo>
                    <a:pt x="2" y="4359"/>
                  </a:moveTo>
                  <a:cubicBezTo>
                    <a:pt x="1" y="4397"/>
                    <a:pt x="1" y="4435"/>
                    <a:pt x="2" y="4474"/>
                  </a:cubicBezTo>
                  <a:lnTo>
                    <a:pt x="2" y="4359"/>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95" name="Google Shape;10195;p84"/>
            <p:cNvSpPr/>
            <p:nvPr/>
          </p:nvSpPr>
          <p:spPr>
            <a:xfrm>
              <a:off x="-57100925" y="4151150"/>
              <a:ext cx="55175" cy="55150"/>
            </a:xfrm>
            <a:custGeom>
              <a:avLst/>
              <a:gdLst/>
              <a:ahLst/>
              <a:cxnLst/>
              <a:rect l="l" t="t" r="r" b="b"/>
              <a:pathLst>
                <a:path w="2207" h="2206" extrusionOk="0">
                  <a:moveTo>
                    <a:pt x="1104" y="1"/>
                  </a:moveTo>
                  <a:cubicBezTo>
                    <a:pt x="505" y="1"/>
                    <a:pt x="1" y="473"/>
                    <a:pt x="1" y="1103"/>
                  </a:cubicBezTo>
                  <a:cubicBezTo>
                    <a:pt x="1" y="1702"/>
                    <a:pt x="505" y="2206"/>
                    <a:pt x="1104" y="2206"/>
                  </a:cubicBezTo>
                  <a:cubicBezTo>
                    <a:pt x="1702" y="2206"/>
                    <a:pt x="2206" y="1702"/>
                    <a:pt x="2206" y="1103"/>
                  </a:cubicBezTo>
                  <a:cubicBezTo>
                    <a:pt x="2206" y="473"/>
                    <a:pt x="1702" y="1"/>
                    <a:pt x="110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96" name="Google Shape;10196;p84"/>
            <p:cNvSpPr/>
            <p:nvPr/>
          </p:nvSpPr>
          <p:spPr>
            <a:xfrm>
              <a:off x="-57119825" y="4179500"/>
              <a:ext cx="204800" cy="121325"/>
            </a:xfrm>
            <a:custGeom>
              <a:avLst/>
              <a:gdLst/>
              <a:ahLst/>
              <a:cxnLst/>
              <a:rect l="l" t="t" r="r" b="b"/>
              <a:pathLst>
                <a:path w="8192" h="4853" extrusionOk="0">
                  <a:moveTo>
                    <a:pt x="5160" y="2151"/>
                  </a:moveTo>
                  <a:cubicBezTo>
                    <a:pt x="5254" y="2151"/>
                    <a:pt x="5341" y="2190"/>
                    <a:pt x="5388" y="2269"/>
                  </a:cubicBezTo>
                  <a:cubicBezTo>
                    <a:pt x="5546" y="2427"/>
                    <a:pt x="5546" y="2679"/>
                    <a:pt x="5388" y="2805"/>
                  </a:cubicBezTo>
                  <a:cubicBezTo>
                    <a:pt x="5042" y="3151"/>
                    <a:pt x="4569" y="3340"/>
                    <a:pt x="4096" y="3340"/>
                  </a:cubicBezTo>
                  <a:cubicBezTo>
                    <a:pt x="3624" y="3340"/>
                    <a:pt x="3120" y="3151"/>
                    <a:pt x="2805" y="2805"/>
                  </a:cubicBezTo>
                  <a:cubicBezTo>
                    <a:pt x="2647" y="2647"/>
                    <a:pt x="2647" y="2395"/>
                    <a:pt x="2805" y="2269"/>
                  </a:cubicBezTo>
                  <a:cubicBezTo>
                    <a:pt x="2884" y="2190"/>
                    <a:pt x="2978" y="2151"/>
                    <a:pt x="3069" y="2151"/>
                  </a:cubicBezTo>
                  <a:cubicBezTo>
                    <a:pt x="3159" y="2151"/>
                    <a:pt x="3246" y="2190"/>
                    <a:pt x="3309" y="2269"/>
                  </a:cubicBezTo>
                  <a:cubicBezTo>
                    <a:pt x="3529" y="2490"/>
                    <a:pt x="3813" y="2600"/>
                    <a:pt x="4096" y="2600"/>
                  </a:cubicBezTo>
                  <a:cubicBezTo>
                    <a:pt x="4380" y="2600"/>
                    <a:pt x="4664" y="2490"/>
                    <a:pt x="4884" y="2269"/>
                  </a:cubicBezTo>
                  <a:cubicBezTo>
                    <a:pt x="4963" y="2190"/>
                    <a:pt x="5065" y="2151"/>
                    <a:pt x="5160" y="2151"/>
                  </a:cubicBezTo>
                  <a:close/>
                  <a:moveTo>
                    <a:pt x="1" y="1"/>
                  </a:moveTo>
                  <a:lnTo>
                    <a:pt x="1" y="2238"/>
                  </a:lnTo>
                  <a:cubicBezTo>
                    <a:pt x="1" y="3687"/>
                    <a:pt x="1198" y="4853"/>
                    <a:pt x="2616" y="4853"/>
                  </a:cubicBezTo>
                  <a:lnTo>
                    <a:pt x="5609" y="4853"/>
                  </a:lnTo>
                  <a:cubicBezTo>
                    <a:pt x="7058" y="4853"/>
                    <a:pt x="8192" y="3655"/>
                    <a:pt x="8192" y="2238"/>
                  </a:cubicBezTo>
                  <a:lnTo>
                    <a:pt x="8192" y="1"/>
                  </a:lnTo>
                  <a:cubicBezTo>
                    <a:pt x="8192" y="977"/>
                    <a:pt x="7341" y="1860"/>
                    <a:pt x="6302" y="1860"/>
                  </a:cubicBezTo>
                  <a:cubicBezTo>
                    <a:pt x="5388" y="1860"/>
                    <a:pt x="4664" y="1230"/>
                    <a:pt x="4506" y="347"/>
                  </a:cubicBezTo>
                  <a:lnTo>
                    <a:pt x="3655" y="347"/>
                  </a:lnTo>
                  <a:cubicBezTo>
                    <a:pt x="3498" y="1230"/>
                    <a:pt x="2710" y="1860"/>
                    <a:pt x="1860" y="1860"/>
                  </a:cubicBezTo>
                  <a:cubicBezTo>
                    <a:pt x="820" y="1860"/>
                    <a:pt x="1" y="1009"/>
                    <a:pt x="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97" name="Google Shape;10197;p84"/>
            <p:cNvSpPr/>
            <p:nvPr/>
          </p:nvSpPr>
          <p:spPr>
            <a:xfrm>
              <a:off x="-57158400" y="4156675"/>
              <a:ext cx="18900" cy="63825"/>
            </a:xfrm>
            <a:custGeom>
              <a:avLst/>
              <a:gdLst/>
              <a:ahLst/>
              <a:cxnLst/>
              <a:rect l="l" t="t" r="r" b="b"/>
              <a:pathLst>
                <a:path w="756" h="2553" extrusionOk="0">
                  <a:moveTo>
                    <a:pt x="756" y="0"/>
                  </a:moveTo>
                  <a:cubicBezTo>
                    <a:pt x="315" y="252"/>
                    <a:pt x="0" y="725"/>
                    <a:pt x="0" y="1260"/>
                  </a:cubicBezTo>
                  <a:cubicBezTo>
                    <a:pt x="0" y="1827"/>
                    <a:pt x="315" y="2300"/>
                    <a:pt x="756" y="2552"/>
                  </a:cubicBezTo>
                  <a:lnTo>
                    <a:pt x="756"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98" name="Google Shape;10198;p84"/>
            <p:cNvSpPr/>
            <p:nvPr/>
          </p:nvSpPr>
          <p:spPr>
            <a:xfrm>
              <a:off x="-56896125" y="4155875"/>
              <a:ext cx="18925" cy="63825"/>
            </a:xfrm>
            <a:custGeom>
              <a:avLst/>
              <a:gdLst/>
              <a:ahLst/>
              <a:cxnLst/>
              <a:rect l="l" t="t" r="r" b="b"/>
              <a:pathLst>
                <a:path w="757" h="2553" extrusionOk="0">
                  <a:moveTo>
                    <a:pt x="0" y="1"/>
                  </a:moveTo>
                  <a:lnTo>
                    <a:pt x="0" y="2553"/>
                  </a:lnTo>
                  <a:cubicBezTo>
                    <a:pt x="441" y="2269"/>
                    <a:pt x="756" y="1796"/>
                    <a:pt x="756" y="1261"/>
                  </a:cubicBezTo>
                  <a:cubicBezTo>
                    <a:pt x="756" y="757"/>
                    <a:pt x="441" y="284"/>
                    <a:pt x="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199" name="Google Shape;10199;p84"/>
            <p:cNvSpPr/>
            <p:nvPr/>
          </p:nvSpPr>
          <p:spPr>
            <a:xfrm>
              <a:off x="-56924475" y="4149575"/>
              <a:ext cx="9450" cy="29175"/>
            </a:xfrm>
            <a:custGeom>
              <a:avLst/>
              <a:gdLst/>
              <a:ahLst/>
              <a:cxnLst/>
              <a:rect l="l" t="t" r="r" b="b"/>
              <a:pathLst>
                <a:path w="378" h="1167" extrusionOk="0">
                  <a:moveTo>
                    <a:pt x="0" y="1"/>
                  </a:moveTo>
                  <a:cubicBezTo>
                    <a:pt x="221" y="379"/>
                    <a:pt x="378" y="757"/>
                    <a:pt x="378" y="1166"/>
                  </a:cubicBezTo>
                  <a:lnTo>
                    <a:pt x="378" y="883"/>
                  </a:lnTo>
                  <a:lnTo>
                    <a:pt x="378"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200" name="Google Shape;10200;p84"/>
          <p:cNvGrpSpPr/>
          <p:nvPr/>
        </p:nvGrpSpPr>
        <p:grpSpPr>
          <a:xfrm>
            <a:off x="10610661" y="2043395"/>
            <a:ext cx="477465" cy="475101"/>
            <a:chOff x="-55202750" y="3198925"/>
            <a:chExt cx="318225" cy="316650"/>
          </a:xfrm>
        </p:grpSpPr>
        <p:sp>
          <p:nvSpPr>
            <p:cNvPr id="10201" name="Google Shape;10201;p84"/>
            <p:cNvSpPr/>
            <p:nvPr/>
          </p:nvSpPr>
          <p:spPr>
            <a:xfrm>
              <a:off x="-55130275" y="3293425"/>
              <a:ext cx="167775" cy="168575"/>
            </a:xfrm>
            <a:custGeom>
              <a:avLst/>
              <a:gdLst/>
              <a:ahLst/>
              <a:cxnLst/>
              <a:rect l="l" t="t" r="r" b="b"/>
              <a:pathLst>
                <a:path w="6711" h="6743" extrusionOk="0">
                  <a:moveTo>
                    <a:pt x="1891" y="2238"/>
                  </a:moveTo>
                  <a:cubicBezTo>
                    <a:pt x="2111" y="2238"/>
                    <a:pt x="2269" y="2395"/>
                    <a:pt x="2269" y="2584"/>
                  </a:cubicBezTo>
                  <a:cubicBezTo>
                    <a:pt x="2269" y="2805"/>
                    <a:pt x="2111" y="2962"/>
                    <a:pt x="1891" y="2962"/>
                  </a:cubicBezTo>
                  <a:cubicBezTo>
                    <a:pt x="1702" y="2962"/>
                    <a:pt x="1544" y="2836"/>
                    <a:pt x="1544" y="2584"/>
                  </a:cubicBezTo>
                  <a:cubicBezTo>
                    <a:pt x="1544" y="2395"/>
                    <a:pt x="1702" y="2238"/>
                    <a:pt x="1891" y="2238"/>
                  </a:cubicBezTo>
                  <a:close/>
                  <a:moveTo>
                    <a:pt x="4884" y="2269"/>
                  </a:moveTo>
                  <a:cubicBezTo>
                    <a:pt x="5104" y="2269"/>
                    <a:pt x="5262" y="2427"/>
                    <a:pt x="5262" y="2647"/>
                  </a:cubicBezTo>
                  <a:cubicBezTo>
                    <a:pt x="5262" y="2836"/>
                    <a:pt x="5104" y="2994"/>
                    <a:pt x="4884" y="2994"/>
                  </a:cubicBezTo>
                  <a:cubicBezTo>
                    <a:pt x="4695" y="2994"/>
                    <a:pt x="4537" y="2836"/>
                    <a:pt x="4537" y="2647"/>
                  </a:cubicBezTo>
                  <a:cubicBezTo>
                    <a:pt x="4537" y="2427"/>
                    <a:pt x="4695" y="2269"/>
                    <a:pt x="4884" y="2269"/>
                  </a:cubicBezTo>
                  <a:close/>
                  <a:moveTo>
                    <a:pt x="4454" y="4798"/>
                  </a:moveTo>
                  <a:cubicBezTo>
                    <a:pt x="4545" y="4798"/>
                    <a:pt x="4632" y="4837"/>
                    <a:pt x="4695" y="4916"/>
                  </a:cubicBezTo>
                  <a:cubicBezTo>
                    <a:pt x="4852" y="5042"/>
                    <a:pt x="4852" y="5262"/>
                    <a:pt x="4726" y="5420"/>
                  </a:cubicBezTo>
                  <a:cubicBezTo>
                    <a:pt x="4380" y="5798"/>
                    <a:pt x="3907" y="5987"/>
                    <a:pt x="3403" y="5987"/>
                  </a:cubicBezTo>
                  <a:cubicBezTo>
                    <a:pt x="2899" y="5987"/>
                    <a:pt x="2426" y="5798"/>
                    <a:pt x="2111" y="5420"/>
                  </a:cubicBezTo>
                  <a:cubicBezTo>
                    <a:pt x="1954" y="5262"/>
                    <a:pt x="1954" y="5042"/>
                    <a:pt x="2111" y="4916"/>
                  </a:cubicBezTo>
                  <a:cubicBezTo>
                    <a:pt x="2190" y="4837"/>
                    <a:pt x="2284" y="4798"/>
                    <a:pt x="2375" y="4798"/>
                  </a:cubicBezTo>
                  <a:cubicBezTo>
                    <a:pt x="2466" y="4798"/>
                    <a:pt x="2552" y="4837"/>
                    <a:pt x="2615" y="4916"/>
                  </a:cubicBezTo>
                  <a:cubicBezTo>
                    <a:pt x="2836" y="5136"/>
                    <a:pt x="3119" y="5246"/>
                    <a:pt x="3403" y="5246"/>
                  </a:cubicBezTo>
                  <a:cubicBezTo>
                    <a:pt x="3686" y="5246"/>
                    <a:pt x="3970" y="5136"/>
                    <a:pt x="4191" y="4916"/>
                  </a:cubicBezTo>
                  <a:cubicBezTo>
                    <a:pt x="4269" y="4837"/>
                    <a:pt x="4364" y="4798"/>
                    <a:pt x="4454" y="4798"/>
                  </a:cubicBezTo>
                  <a:close/>
                  <a:moveTo>
                    <a:pt x="3403" y="1"/>
                  </a:moveTo>
                  <a:cubicBezTo>
                    <a:pt x="2773" y="1261"/>
                    <a:pt x="1513" y="2112"/>
                    <a:pt x="63" y="2238"/>
                  </a:cubicBezTo>
                  <a:cubicBezTo>
                    <a:pt x="63" y="2364"/>
                    <a:pt x="0" y="2521"/>
                    <a:pt x="0" y="2647"/>
                  </a:cubicBezTo>
                  <a:lnTo>
                    <a:pt x="0" y="4128"/>
                  </a:lnTo>
                  <a:cubicBezTo>
                    <a:pt x="0" y="5577"/>
                    <a:pt x="1198" y="6743"/>
                    <a:pt x="2615" y="6743"/>
                  </a:cubicBezTo>
                  <a:lnTo>
                    <a:pt x="4096" y="6743"/>
                  </a:lnTo>
                  <a:cubicBezTo>
                    <a:pt x="5577" y="6743"/>
                    <a:pt x="6711" y="5546"/>
                    <a:pt x="6711" y="4128"/>
                  </a:cubicBezTo>
                  <a:lnTo>
                    <a:pt x="6711" y="2647"/>
                  </a:lnTo>
                  <a:cubicBezTo>
                    <a:pt x="6711" y="2521"/>
                    <a:pt x="6711" y="2364"/>
                    <a:pt x="6679" y="2238"/>
                  </a:cubicBezTo>
                  <a:cubicBezTo>
                    <a:pt x="5293" y="2112"/>
                    <a:pt x="4033" y="1261"/>
                    <a:pt x="340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02" name="Google Shape;10202;p84"/>
            <p:cNvSpPr/>
            <p:nvPr/>
          </p:nvSpPr>
          <p:spPr>
            <a:xfrm>
              <a:off x="-55202750" y="3198925"/>
              <a:ext cx="318225" cy="316650"/>
            </a:xfrm>
            <a:custGeom>
              <a:avLst/>
              <a:gdLst/>
              <a:ahLst/>
              <a:cxnLst/>
              <a:rect l="l" t="t" r="r" b="b"/>
              <a:pathLst>
                <a:path w="12729" h="12666" extrusionOk="0">
                  <a:moveTo>
                    <a:pt x="6302" y="2221"/>
                  </a:moveTo>
                  <a:cubicBezTo>
                    <a:pt x="6459" y="2221"/>
                    <a:pt x="6617" y="2300"/>
                    <a:pt x="6648" y="2458"/>
                  </a:cubicBezTo>
                  <a:lnTo>
                    <a:pt x="6680" y="2615"/>
                  </a:lnTo>
                  <a:cubicBezTo>
                    <a:pt x="7058" y="4127"/>
                    <a:pt x="8381" y="5230"/>
                    <a:pt x="9956" y="5230"/>
                  </a:cubicBezTo>
                  <a:cubicBezTo>
                    <a:pt x="10145" y="5230"/>
                    <a:pt x="10272" y="5356"/>
                    <a:pt x="10303" y="5545"/>
                  </a:cubicBezTo>
                  <a:cubicBezTo>
                    <a:pt x="10366" y="5829"/>
                    <a:pt x="10398" y="6112"/>
                    <a:pt x="10398" y="6364"/>
                  </a:cubicBezTo>
                  <a:lnTo>
                    <a:pt x="10398" y="7877"/>
                  </a:lnTo>
                  <a:cubicBezTo>
                    <a:pt x="10398" y="9704"/>
                    <a:pt x="8885" y="11216"/>
                    <a:pt x="7058" y="11216"/>
                  </a:cubicBezTo>
                  <a:lnTo>
                    <a:pt x="5546" y="11216"/>
                  </a:lnTo>
                  <a:cubicBezTo>
                    <a:pt x="3687" y="11216"/>
                    <a:pt x="2206" y="9704"/>
                    <a:pt x="2206" y="7877"/>
                  </a:cubicBezTo>
                  <a:lnTo>
                    <a:pt x="2206" y="6364"/>
                  </a:lnTo>
                  <a:cubicBezTo>
                    <a:pt x="2206" y="6112"/>
                    <a:pt x="2238" y="5829"/>
                    <a:pt x="2269" y="5545"/>
                  </a:cubicBezTo>
                  <a:cubicBezTo>
                    <a:pt x="2332" y="5388"/>
                    <a:pt x="2490" y="5230"/>
                    <a:pt x="2647" y="5230"/>
                  </a:cubicBezTo>
                  <a:cubicBezTo>
                    <a:pt x="4160" y="5230"/>
                    <a:pt x="5514" y="4127"/>
                    <a:pt x="5892" y="2615"/>
                  </a:cubicBezTo>
                  <a:lnTo>
                    <a:pt x="5955" y="2458"/>
                  </a:lnTo>
                  <a:cubicBezTo>
                    <a:pt x="5987" y="2300"/>
                    <a:pt x="6144" y="2221"/>
                    <a:pt x="6302" y="2221"/>
                  </a:cubicBezTo>
                  <a:close/>
                  <a:moveTo>
                    <a:pt x="6333" y="0"/>
                  </a:moveTo>
                  <a:cubicBezTo>
                    <a:pt x="3529" y="0"/>
                    <a:pt x="1135" y="2111"/>
                    <a:pt x="789" y="4884"/>
                  </a:cubicBezTo>
                  <a:cubicBezTo>
                    <a:pt x="284" y="5230"/>
                    <a:pt x="1" y="5797"/>
                    <a:pt x="1" y="6427"/>
                  </a:cubicBezTo>
                  <a:cubicBezTo>
                    <a:pt x="1" y="6805"/>
                    <a:pt x="127" y="7215"/>
                    <a:pt x="379" y="7530"/>
                  </a:cubicBezTo>
                  <a:cubicBezTo>
                    <a:pt x="158" y="7845"/>
                    <a:pt x="1" y="8223"/>
                    <a:pt x="1" y="8633"/>
                  </a:cubicBezTo>
                  <a:cubicBezTo>
                    <a:pt x="1" y="9011"/>
                    <a:pt x="127" y="9420"/>
                    <a:pt x="379" y="9735"/>
                  </a:cubicBezTo>
                  <a:cubicBezTo>
                    <a:pt x="158" y="10050"/>
                    <a:pt x="1" y="10428"/>
                    <a:pt x="1" y="10838"/>
                  </a:cubicBezTo>
                  <a:cubicBezTo>
                    <a:pt x="1" y="11846"/>
                    <a:pt x="852" y="12665"/>
                    <a:pt x="1891" y="12665"/>
                  </a:cubicBezTo>
                  <a:lnTo>
                    <a:pt x="10839" y="12665"/>
                  </a:lnTo>
                  <a:cubicBezTo>
                    <a:pt x="11847" y="12665"/>
                    <a:pt x="12729" y="11846"/>
                    <a:pt x="12729" y="10838"/>
                  </a:cubicBezTo>
                  <a:cubicBezTo>
                    <a:pt x="12729" y="10428"/>
                    <a:pt x="12603" y="10050"/>
                    <a:pt x="12319" y="9735"/>
                  </a:cubicBezTo>
                  <a:cubicBezTo>
                    <a:pt x="12571" y="9420"/>
                    <a:pt x="12729" y="9011"/>
                    <a:pt x="12729" y="8633"/>
                  </a:cubicBezTo>
                  <a:cubicBezTo>
                    <a:pt x="12666" y="8223"/>
                    <a:pt x="12508" y="7845"/>
                    <a:pt x="12288" y="7530"/>
                  </a:cubicBezTo>
                  <a:cubicBezTo>
                    <a:pt x="12508" y="7215"/>
                    <a:pt x="12666" y="6805"/>
                    <a:pt x="12666" y="6427"/>
                  </a:cubicBezTo>
                  <a:cubicBezTo>
                    <a:pt x="12666" y="5829"/>
                    <a:pt x="12351" y="5230"/>
                    <a:pt x="11878" y="4884"/>
                  </a:cubicBezTo>
                  <a:cubicBezTo>
                    <a:pt x="11500" y="2111"/>
                    <a:pt x="9137" y="0"/>
                    <a:pt x="633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203" name="Google Shape;10203;p84"/>
          <p:cNvGrpSpPr/>
          <p:nvPr/>
        </p:nvGrpSpPr>
        <p:grpSpPr>
          <a:xfrm>
            <a:off x="10624839" y="2650462"/>
            <a:ext cx="449107" cy="477465"/>
            <a:chOff x="-55194875" y="3590375"/>
            <a:chExt cx="299325" cy="318225"/>
          </a:xfrm>
        </p:grpSpPr>
        <p:sp>
          <p:nvSpPr>
            <p:cNvPr id="10204" name="Google Shape;10204;p84"/>
            <p:cNvSpPr/>
            <p:nvPr/>
          </p:nvSpPr>
          <p:spPr>
            <a:xfrm>
              <a:off x="-55194875" y="3667550"/>
              <a:ext cx="37050" cy="241050"/>
            </a:xfrm>
            <a:custGeom>
              <a:avLst/>
              <a:gdLst/>
              <a:ahLst/>
              <a:cxnLst/>
              <a:rect l="l" t="t" r="r" b="b"/>
              <a:pathLst>
                <a:path w="1482" h="9642" extrusionOk="0">
                  <a:moveTo>
                    <a:pt x="1482" y="1"/>
                  </a:moveTo>
                  <a:cubicBezTo>
                    <a:pt x="537" y="977"/>
                    <a:pt x="1" y="2301"/>
                    <a:pt x="1" y="3687"/>
                  </a:cubicBezTo>
                  <a:lnTo>
                    <a:pt x="1" y="9295"/>
                  </a:lnTo>
                  <a:lnTo>
                    <a:pt x="32" y="9295"/>
                  </a:lnTo>
                  <a:cubicBezTo>
                    <a:pt x="32" y="9484"/>
                    <a:pt x="190" y="9641"/>
                    <a:pt x="379" y="9641"/>
                  </a:cubicBezTo>
                  <a:lnTo>
                    <a:pt x="1482" y="9641"/>
                  </a:lnTo>
                  <a:lnTo>
                    <a:pt x="148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05" name="Google Shape;10205;p84"/>
            <p:cNvSpPr/>
            <p:nvPr/>
          </p:nvSpPr>
          <p:spPr>
            <a:xfrm>
              <a:off x="-55065700" y="3643925"/>
              <a:ext cx="132350" cy="40200"/>
            </a:xfrm>
            <a:custGeom>
              <a:avLst/>
              <a:gdLst/>
              <a:ahLst/>
              <a:cxnLst/>
              <a:rect l="l" t="t" r="r" b="b"/>
              <a:pathLst>
                <a:path w="5294" h="1608" extrusionOk="0">
                  <a:moveTo>
                    <a:pt x="5294" y="1"/>
                  </a:moveTo>
                  <a:lnTo>
                    <a:pt x="1" y="1607"/>
                  </a:lnTo>
                  <a:lnTo>
                    <a:pt x="5294" y="1607"/>
                  </a:lnTo>
                  <a:lnTo>
                    <a:pt x="529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06" name="Google Shape;10206;p84"/>
            <p:cNvSpPr/>
            <p:nvPr/>
          </p:nvSpPr>
          <p:spPr>
            <a:xfrm>
              <a:off x="-55138950" y="3703000"/>
              <a:ext cx="204800" cy="168575"/>
            </a:xfrm>
            <a:custGeom>
              <a:avLst/>
              <a:gdLst/>
              <a:ahLst/>
              <a:cxnLst/>
              <a:rect l="l" t="t" r="r" b="b"/>
              <a:pathLst>
                <a:path w="8192" h="6743" extrusionOk="0">
                  <a:moveTo>
                    <a:pt x="2647" y="757"/>
                  </a:moveTo>
                  <a:cubicBezTo>
                    <a:pt x="2836" y="757"/>
                    <a:pt x="2994" y="914"/>
                    <a:pt x="2994" y="1103"/>
                  </a:cubicBezTo>
                  <a:cubicBezTo>
                    <a:pt x="2994" y="1292"/>
                    <a:pt x="2836" y="1450"/>
                    <a:pt x="2647" y="1450"/>
                  </a:cubicBezTo>
                  <a:cubicBezTo>
                    <a:pt x="2458" y="1450"/>
                    <a:pt x="2301" y="1292"/>
                    <a:pt x="2301" y="1103"/>
                  </a:cubicBezTo>
                  <a:cubicBezTo>
                    <a:pt x="2301" y="914"/>
                    <a:pt x="2395" y="757"/>
                    <a:pt x="2647" y="757"/>
                  </a:cubicBezTo>
                  <a:close/>
                  <a:moveTo>
                    <a:pt x="5609" y="757"/>
                  </a:moveTo>
                  <a:cubicBezTo>
                    <a:pt x="5798" y="757"/>
                    <a:pt x="5955" y="914"/>
                    <a:pt x="5955" y="1103"/>
                  </a:cubicBezTo>
                  <a:cubicBezTo>
                    <a:pt x="5955" y="1292"/>
                    <a:pt x="5798" y="1450"/>
                    <a:pt x="5609" y="1450"/>
                  </a:cubicBezTo>
                  <a:cubicBezTo>
                    <a:pt x="5388" y="1450"/>
                    <a:pt x="5231" y="1292"/>
                    <a:pt x="5231" y="1103"/>
                  </a:cubicBezTo>
                  <a:cubicBezTo>
                    <a:pt x="5231" y="914"/>
                    <a:pt x="5388" y="757"/>
                    <a:pt x="5609" y="757"/>
                  </a:cubicBezTo>
                  <a:close/>
                  <a:moveTo>
                    <a:pt x="5195" y="3316"/>
                  </a:moveTo>
                  <a:cubicBezTo>
                    <a:pt x="5294" y="3316"/>
                    <a:pt x="5388" y="3356"/>
                    <a:pt x="5451" y="3434"/>
                  </a:cubicBezTo>
                  <a:cubicBezTo>
                    <a:pt x="5609" y="3592"/>
                    <a:pt x="5609" y="3812"/>
                    <a:pt x="5451" y="3939"/>
                  </a:cubicBezTo>
                  <a:cubicBezTo>
                    <a:pt x="5105" y="4285"/>
                    <a:pt x="4601" y="4474"/>
                    <a:pt x="4096" y="4474"/>
                  </a:cubicBezTo>
                  <a:cubicBezTo>
                    <a:pt x="3592" y="4474"/>
                    <a:pt x="3120" y="4285"/>
                    <a:pt x="2805" y="3939"/>
                  </a:cubicBezTo>
                  <a:cubicBezTo>
                    <a:pt x="2647" y="3781"/>
                    <a:pt x="2647" y="3529"/>
                    <a:pt x="2805" y="3434"/>
                  </a:cubicBezTo>
                  <a:cubicBezTo>
                    <a:pt x="2883" y="3356"/>
                    <a:pt x="2978" y="3316"/>
                    <a:pt x="3073" y="3316"/>
                  </a:cubicBezTo>
                  <a:cubicBezTo>
                    <a:pt x="3167" y="3316"/>
                    <a:pt x="3262" y="3356"/>
                    <a:pt x="3340" y="3434"/>
                  </a:cubicBezTo>
                  <a:cubicBezTo>
                    <a:pt x="3561" y="3639"/>
                    <a:pt x="3852" y="3742"/>
                    <a:pt x="4140" y="3742"/>
                  </a:cubicBezTo>
                  <a:cubicBezTo>
                    <a:pt x="4427" y="3742"/>
                    <a:pt x="4711" y="3639"/>
                    <a:pt x="4916" y="3434"/>
                  </a:cubicBezTo>
                  <a:cubicBezTo>
                    <a:pt x="4994" y="3356"/>
                    <a:pt x="5097" y="3316"/>
                    <a:pt x="5195" y="3316"/>
                  </a:cubicBezTo>
                  <a:close/>
                  <a:moveTo>
                    <a:pt x="1" y="0"/>
                  </a:moveTo>
                  <a:lnTo>
                    <a:pt x="1" y="2584"/>
                  </a:lnTo>
                  <a:cubicBezTo>
                    <a:pt x="1" y="4852"/>
                    <a:pt x="1860" y="6742"/>
                    <a:pt x="4096" y="6742"/>
                  </a:cubicBezTo>
                  <a:cubicBezTo>
                    <a:pt x="6333" y="6742"/>
                    <a:pt x="8192" y="4884"/>
                    <a:pt x="8192" y="2584"/>
                  </a:cubicBezTo>
                  <a:lnTo>
                    <a:pt x="8192"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07" name="Google Shape;10207;p84"/>
            <p:cNvSpPr/>
            <p:nvPr/>
          </p:nvSpPr>
          <p:spPr>
            <a:xfrm>
              <a:off x="-55138950" y="3590375"/>
              <a:ext cx="204025" cy="92950"/>
            </a:xfrm>
            <a:custGeom>
              <a:avLst/>
              <a:gdLst/>
              <a:ahLst/>
              <a:cxnLst/>
              <a:rect l="l" t="t" r="r" b="b"/>
              <a:pathLst>
                <a:path w="8161" h="3718" extrusionOk="0">
                  <a:moveTo>
                    <a:pt x="1860" y="0"/>
                  </a:moveTo>
                  <a:cubicBezTo>
                    <a:pt x="820" y="0"/>
                    <a:pt x="1" y="851"/>
                    <a:pt x="1" y="1859"/>
                  </a:cubicBezTo>
                  <a:lnTo>
                    <a:pt x="1" y="3718"/>
                  </a:lnTo>
                  <a:lnTo>
                    <a:pt x="316" y="3718"/>
                  </a:lnTo>
                  <a:lnTo>
                    <a:pt x="8161" y="1386"/>
                  </a:lnTo>
                  <a:cubicBezTo>
                    <a:pt x="7972" y="599"/>
                    <a:pt x="7215" y="0"/>
                    <a:pt x="633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08" name="Google Shape;10208;p84"/>
            <p:cNvSpPr/>
            <p:nvPr/>
          </p:nvSpPr>
          <p:spPr>
            <a:xfrm>
              <a:off x="-54914475" y="3688825"/>
              <a:ext cx="18925" cy="64600"/>
            </a:xfrm>
            <a:custGeom>
              <a:avLst/>
              <a:gdLst/>
              <a:ahLst/>
              <a:cxnLst/>
              <a:rect l="l" t="t" r="r" b="b"/>
              <a:pathLst>
                <a:path w="757" h="2584" extrusionOk="0">
                  <a:moveTo>
                    <a:pt x="1" y="0"/>
                  </a:moveTo>
                  <a:lnTo>
                    <a:pt x="1" y="2584"/>
                  </a:lnTo>
                  <a:cubicBezTo>
                    <a:pt x="442" y="2300"/>
                    <a:pt x="757" y="1828"/>
                    <a:pt x="757" y="1261"/>
                  </a:cubicBezTo>
                  <a:cubicBezTo>
                    <a:pt x="757" y="756"/>
                    <a:pt x="442" y="284"/>
                    <a:pt x="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209" name="Google Shape;10209;p84"/>
          <p:cNvGrpSpPr/>
          <p:nvPr/>
        </p:nvGrpSpPr>
        <p:grpSpPr>
          <a:xfrm>
            <a:off x="10630996" y="3240156"/>
            <a:ext cx="476264" cy="476264"/>
            <a:chOff x="-55203525" y="3983400"/>
            <a:chExt cx="317425" cy="317425"/>
          </a:xfrm>
        </p:grpSpPr>
        <p:sp>
          <p:nvSpPr>
            <p:cNvPr id="10210" name="Google Shape;10210;p84"/>
            <p:cNvSpPr/>
            <p:nvPr/>
          </p:nvSpPr>
          <p:spPr>
            <a:xfrm>
              <a:off x="-55147600" y="4094450"/>
              <a:ext cx="204800" cy="206375"/>
            </a:xfrm>
            <a:custGeom>
              <a:avLst/>
              <a:gdLst/>
              <a:ahLst/>
              <a:cxnLst/>
              <a:rect l="l" t="t" r="r" b="b"/>
              <a:pathLst>
                <a:path w="8192" h="8255" extrusionOk="0">
                  <a:moveTo>
                    <a:pt x="2584" y="2269"/>
                  </a:moveTo>
                  <a:cubicBezTo>
                    <a:pt x="2804" y="2269"/>
                    <a:pt x="2962" y="2426"/>
                    <a:pt x="2962" y="2615"/>
                  </a:cubicBezTo>
                  <a:cubicBezTo>
                    <a:pt x="2962" y="2804"/>
                    <a:pt x="2804" y="2962"/>
                    <a:pt x="2584" y="2962"/>
                  </a:cubicBezTo>
                  <a:cubicBezTo>
                    <a:pt x="2395" y="2962"/>
                    <a:pt x="2237" y="2836"/>
                    <a:pt x="2237" y="2615"/>
                  </a:cubicBezTo>
                  <a:cubicBezTo>
                    <a:pt x="2237" y="2426"/>
                    <a:pt x="2395" y="2269"/>
                    <a:pt x="2584" y="2269"/>
                  </a:cubicBezTo>
                  <a:close/>
                  <a:moveTo>
                    <a:pt x="5577" y="2300"/>
                  </a:moveTo>
                  <a:cubicBezTo>
                    <a:pt x="5797" y="2300"/>
                    <a:pt x="5955" y="2458"/>
                    <a:pt x="5955" y="2647"/>
                  </a:cubicBezTo>
                  <a:cubicBezTo>
                    <a:pt x="5955" y="2836"/>
                    <a:pt x="5797" y="2993"/>
                    <a:pt x="5577" y="2993"/>
                  </a:cubicBezTo>
                  <a:cubicBezTo>
                    <a:pt x="5388" y="2993"/>
                    <a:pt x="5230" y="2836"/>
                    <a:pt x="5230" y="2647"/>
                  </a:cubicBezTo>
                  <a:cubicBezTo>
                    <a:pt x="5230" y="2458"/>
                    <a:pt x="5388" y="2300"/>
                    <a:pt x="5577" y="2300"/>
                  </a:cubicBezTo>
                  <a:close/>
                  <a:moveTo>
                    <a:pt x="5147" y="4828"/>
                  </a:moveTo>
                  <a:cubicBezTo>
                    <a:pt x="5238" y="4828"/>
                    <a:pt x="5325" y="4868"/>
                    <a:pt x="5388" y="4947"/>
                  </a:cubicBezTo>
                  <a:cubicBezTo>
                    <a:pt x="5545" y="5041"/>
                    <a:pt x="5545" y="5293"/>
                    <a:pt x="5419" y="5451"/>
                  </a:cubicBezTo>
                  <a:cubicBezTo>
                    <a:pt x="5073" y="5797"/>
                    <a:pt x="4600" y="5986"/>
                    <a:pt x="4096" y="5986"/>
                  </a:cubicBezTo>
                  <a:cubicBezTo>
                    <a:pt x="3592" y="5986"/>
                    <a:pt x="3119" y="5797"/>
                    <a:pt x="2804" y="5451"/>
                  </a:cubicBezTo>
                  <a:cubicBezTo>
                    <a:pt x="2647" y="5293"/>
                    <a:pt x="2647" y="5041"/>
                    <a:pt x="2804" y="4947"/>
                  </a:cubicBezTo>
                  <a:cubicBezTo>
                    <a:pt x="2883" y="4868"/>
                    <a:pt x="2977" y="4828"/>
                    <a:pt x="3068" y="4828"/>
                  </a:cubicBezTo>
                  <a:cubicBezTo>
                    <a:pt x="3159" y="4828"/>
                    <a:pt x="3245" y="4868"/>
                    <a:pt x="3308" y="4947"/>
                  </a:cubicBezTo>
                  <a:cubicBezTo>
                    <a:pt x="3529" y="5151"/>
                    <a:pt x="3812" y="5254"/>
                    <a:pt x="4096" y="5254"/>
                  </a:cubicBezTo>
                  <a:cubicBezTo>
                    <a:pt x="4379" y="5254"/>
                    <a:pt x="4663" y="5151"/>
                    <a:pt x="4884" y="4947"/>
                  </a:cubicBezTo>
                  <a:cubicBezTo>
                    <a:pt x="4962" y="4868"/>
                    <a:pt x="5057" y="4828"/>
                    <a:pt x="5147" y="4828"/>
                  </a:cubicBezTo>
                  <a:close/>
                  <a:moveTo>
                    <a:pt x="2584" y="0"/>
                  </a:moveTo>
                  <a:cubicBezTo>
                    <a:pt x="1134" y="0"/>
                    <a:pt x="0" y="1197"/>
                    <a:pt x="0" y="2615"/>
                  </a:cubicBezTo>
                  <a:lnTo>
                    <a:pt x="0" y="4096"/>
                  </a:lnTo>
                  <a:cubicBezTo>
                    <a:pt x="0" y="4379"/>
                    <a:pt x="32" y="4695"/>
                    <a:pt x="63" y="4947"/>
                  </a:cubicBezTo>
                  <a:cubicBezTo>
                    <a:pt x="473" y="6837"/>
                    <a:pt x="2174" y="8255"/>
                    <a:pt x="4096" y="8255"/>
                  </a:cubicBezTo>
                  <a:cubicBezTo>
                    <a:pt x="6018" y="8255"/>
                    <a:pt x="7719" y="6837"/>
                    <a:pt x="8097" y="4947"/>
                  </a:cubicBezTo>
                  <a:cubicBezTo>
                    <a:pt x="8160" y="4695"/>
                    <a:pt x="8192" y="4411"/>
                    <a:pt x="8192" y="4096"/>
                  </a:cubicBezTo>
                  <a:lnTo>
                    <a:pt x="8192" y="2615"/>
                  </a:lnTo>
                  <a:cubicBezTo>
                    <a:pt x="8192" y="1197"/>
                    <a:pt x="7057" y="0"/>
                    <a:pt x="557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11" name="Google Shape;10211;p84"/>
            <p:cNvSpPr/>
            <p:nvPr/>
          </p:nvSpPr>
          <p:spPr>
            <a:xfrm>
              <a:off x="-55203525" y="4027500"/>
              <a:ext cx="317425" cy="196925"/>
            </a:xfrm>
            <a:custGeom>
              <a:avLst/>
              <a:gdLst/>
              <a:ahLst/>
              <a:cxnLst/>
              <a:rect l="l" t="t" r="r" b="b"/>
              <a:pathLst>
                <a:path w="12697" h="7877" extrusionOk="0">
                  <a:moveTo>
                    <a:pt x="4443" y="0"/>
                  </a:moveTo>
                  <a:cubicBezTo>
                    <a:pt x="1828" y="851"/>
                    <a:pt x="0" y="3277"/>
                    <a:pt x="0" y="6049"/>
                  </a:cubicBezTo>
                  <a:cubicBezTo>
                    <a:pt x="0" y="6994"/>
                    <a:pt x="725" y="7782"/>
                    <a:pt x="1639" y="7877"/>
                  </a:cubicBezTo>
                  <a:cubicBezTo>
                    <a:pt x="1639" y="7845"/>
                    <a:pt x="1607" y="7814"/>
                    <a:pt x="1607" y="7782"/>
                  </a:cubicBezTo>
                  <a:cubicBezTo>
                    <a:pt x="1513" y="7499"/>
                    <a:pt x="1513" y="7120"/>
                    <a:pt x="1513" y="6774"/>
                  </a:cubicBezTo>
                  <a:lnTo>
                    <a:pt x="1513" y="5293"/>
                  </a:lnTo>
                  <a:cubicBezTo>
                    <a:pt x="1513" y="3434"/>
                    <a:pt x="3025" y="1922"/>
                    <a:pt x="4884" y="1922"/>
                  </a:cubicBezTo>
                  <a:lnTo>
                    <a:pt x="7877" y="1922"/>
                  </a:lnTo>
                  <a:cubicBezTo>
                    <a:pt x="9704" y="1922"/>
                    <a:pt x="11216" y="3434"/>
                    <a:pt x="11216" y="5293"/>
                  </a:cubicBezTo>
                  <a:lnTo>
                    <a:pt x="11216" y="6774"/>
                  </a:lnTo>
                  <a:cubicBezTo>
                    <a:pt x="11216" y="7120"/>
                    <a:pt x="11185" y="7436"/>
                    <a:pt x="11090" y="7782"/>
                  </a:cubicBezTo>
                  <a:cubicBezTo>
                    <a:pt x="11090" y="7814"/>
                    <a:pt x="11059" y="7845"/>
                    <a:pt x="11059" y="7877"/>
                  </a:cubicBezTo>
                  <a:cubicBezTo>
                    <a:pt x="11972" y="7782"/>
                    <a:pt x="12697" y="6994"/>
                    <a:pt x="12697" y="6049"/>
                  </a:cubicBezTo>
                  <a:cubicBezTo>
                    <a:pt x="12697" y="3277"/>
                    <a:pt x="10870" y="851"/>
                    <a:pt x="8255" y="0"/>
                  </a:cubicBezTo>
                  <a:cubicBezTo>
                    <a:pt x="8223" y="189"/>
                    <a:pt x="8129" y="441"/>
                    <a:pt x="8034" y="599"/>
                  </a:cubicBezTo>
                  <a:cubicBezTo>
                    <a:pt x="7751" y="977"/>
                    <a:pt x="7310" y="1229"/>
                    <a:pt x="6805" y="1229"/>
                  </a:cubicBezTo>
                  <a:lnTo>
                    <a:pt x="5892" y="1229"/>
                  </a:lnTo>
                  <a:cubicBezTo>
                    <a:pt x="5419" y="1229"/>
                    <a:pt x="4947" y="977"/>
                    <a:pt x="4663" y="599"/>
                  </a:cubicBezTo>
                  <a:cubicBezTo>
                    <a:pt x="4569" y="410"/>
                    <a:pt x="4474" y="189"/>
                    <a:pt x="444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12" name="Google Shape;10212;p84"/>
            <p:cNvSpPr/>
            <p:nvPr/>
          </p:nvSpPr>
          <p:spPr>
            <a:xfrm>
              <a:off x="-55128700" y="3983400"/>
              <a:ext cx="166200" cy="54350"/>
            </a:xfrm>
            <a:custGeom>
              <a:avLst/>
              <a:gdLst/>
              <a:ahLst/>
              <a:cxnLst/>
              <a:rect l="l" t="t" r="r" b="b"/>
              <a:pathLst>
                <a:path w="6648" h="2174" extrusionOk="0">
                  <a:moveTo>
                    <a:pt x="3088" y="0"/>
                  </a:moveTo>
                  <a:cubicBezTo>
                    <a:pt x="2836" y="0"/>
                    <a:pt x="2584" y="158"/>
                    <a:pt x="2458" y="347"/>
                  </a:cubicBezTo>
                  <a:lnTo>
                    <a:pt x="347" y="347"/>
                  </a:lnTo>
                  <a:cubicBezTo>
                    <a:pt x="158" y="347"/>
                    <a:pt x="0" y="504"/>
                    <a:pt x="0" y="725"/>
                  </a:cubicBezTo>
                  <a:cubicBezTo>
                    <a:pt x="0" y="914"/>
                    <a:pt x="158" y="1071"/>
                    <a:pt x="347" y="1071"/>
                  </a:cubicBezTo>
                  <a:lnTo>
                    <a:pt x="2206" y="1071"/>
                  </a:lnTo>
                  <a:lnTo>
                    <a:pt x="2143" y="1197"/>
                  </a:lnTo>
                  <a:cubicBezTo>
                    <a:pt x="1985" y="1670"/>
                    <a:pt x="2363" y="2174"/>
                    <a:pt x="2867" y="2174"/>
                  </a:cubicBezTo>
                  <a:lnTo>
                    <a:pt x="3781" y="2174"/>
                  </a:lnTo>
                  <a:cubicBezTo>
                    <a:pt x="4285" y="2174"/>
                    <a:pt x="4632" y="1670"/>
                    <a:pt x="4474" y="1197"/>
                  </a:cubicBezTo>
                  <a:lnTo>
                    <a:pt x="4443" y="1071"/>
                  </a:lnTo>
                  <a:lnTo>
                    <a:pt x="6301" y="1071"/>
                  </a:lnTo>
                  <a:cubicBezTo>
                    <a:pt x="6490" y="1071"/>
                    <a:pt x="6648" y="914"/>
                    <a:pt x="6648" y="725"/>
                  </a:cubicBezTo>
                  <a:cubicBezTo>
                    <a:pt x="6648" y="504"/>
                    <a:pt x="6490" y="347"/>
                    <a:pt x="6301" y="347"/>
                  </a:cubicBezTo>
                  <a:lnTo>
                    <a:pt x="4159" y="347"/>
                  </a:lnTo>
                  <a:cubicBezTo>
                    <a:pt x="4033" y="126"/>
                    <a:pt x="3812" y="0"/>
                    <a:pt x="352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213" name="Google Shape;10213;p84"/>
          <p:cNvGrpSpPr/>
          <p:nvPr/>
        </p:nvGrpSpPr>
        <p:grpSpPr>
          <a:xfrm>
            <a:off x="8852969" y="3849566"/>
            <a:ext cx="447907" cy="478628"/>
            <a:chOff x="-53232900" y="3192625"/>
            <a:chExt cx="298525" cy="319000"/>
          </a:xfrm>
        </p:grpSpPr>
        <p:sp>
          <p:nvSpPr>
            <p:cNvPr id="10214" name="Google Shape;10214;p84"/>
            <p:cNvSpPr/>
            <p:nvPr/>
          </p:nvSpPr>
          <p:spPr>
            <a:xfrm>
              <a:off x="-52972975" y="3315500"/>
              <a:ext cx="37825" cy="55925"/>
            </a:xfrm>
            <a:custGeom>
              <a:avLst/>
              <a:gdLst/>
              <a:ahLst/>
              <a:cxnLst/>
              <a:rect l="l" t="t" r="r" b="b"/>
              <a:pathLst>
                <a:path w="1513" h="2237" extrusionOk="0">
                  <a:moveTo>
                    <a:pt x="0" y="0"/>
                  </a:moveTo>
                  <a:lnTo>
                    <a:pt x="0" y="2048"/>
                  </a:lnTo>
                  <a:cubicBezTo>
                    <a:pt x="252" y="2142"/>
                    <a:pt x="505" y="2237"/>
                    <a:pt x="788" y="2237"/>
                  </a:cubicBezTo>
                  <a:lnTo>
                    <a:pt x="1135" y="2237"/>
                  </a:lnTo>
                  <a:cubicBezTo>
                    <a:pt x="1355" y="2237"/>
                    <a:pt x="1513" y="2079"/>
                    <a:pt x="1513" y="1859"/>
                  </a:cubicBezTo>
                  <a:lnTo>
                    <a:pt x="1513" y="1512"/>
                  </a:lnTo>
                  <a:cubicBezTo>
                    <a:pt x="1513" y="693"/>
                    <a:pt x="820" y="0"/>
                    <a:pt x="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15" name="Google Shape;10215;p84"/>
            <p:cNvSpPr/>
            <p:nvPr/>
          </p:nvSpPr>
          <p:spPr>
            <a:xfrm>
              <a:off x="-52978500" y="3259575"/>
              <a:ext cx="44125" cy="55950"/>
            </a:xfrm>
            <a:custGeom>
              <a:avLst/>
              <a:gdLst/>
              <a:ahLst/>
              <a:cxnLst/>
              <a:rect l="l" t="t" r="r" b="b"/>
              <a:pathLst>
                <a:path w="1765" h="2238" extrusionOk="0">
                  <a:moveTo>
                    <a:pt x="1041" y="0"/>
                  </a:moveTo>
                  <a:cubicBezTo>
                    <a:pt x="663" y="0"/>
                    <a:pt x="253" y="158"/>
                    <a:pt x="1" y="441"/>
                  </a:cubicBezTo>
                  <a:cubicBezTo>
                    <a:pt x="190" y="977"/>
                    <a:pt x="316" y="1607"/>
                    <a:pt x="316" y="2237"/>
                  </a:cubicBezTo>
                  <a:cubicBezTo>
                    <a:pt x="1104" y="2206"/>
                    <a:pt x="1765" y="1544"/>
                    <a:pt x="1765" y="725"/>
                  </a:cubicBezTo>
                  <a:lnTo>
                    <a:pt x="1765" y="378"/>
                  </a:lnTo>
                  <a:cubicBezTo>
                    <a:pt x="1765" y="158"/>
                    <a:pt x="1608" y="0"/>
                    <a:pt x="141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16" name="Google Shape;10216;p84"/>
            <p:cNvSpPr/>
            <p:nvPr/>
          </p:nvSpPr>
          <p:spPr>
            <a:xfrm>
              <a:off x="-53232900" y="3324950"/>
              <a:ext cx="242625" cy="55925"/>
            </a:xfrm>
            <a:custGeom>
              <a:avLst/>
              <a:gdLst/>
              <a:ahLst/>
              <a:cxnLst/>
              <a:rect l="l" t="t" r="r" b="b"/>
              <a:pathLst>
                <a:path w="9705" h="2237" extrusionOk="0">
                  <a:moveTo>
                    <a:pt x="3340" y="756"/>
                  </a:moveTo>
                  <a:cubicBezTo>
                    <a:pt x="3561" y="756"/>
                    <a:pt x="3718" y="914"/>
                    <a:pt x="3718" y="1103"/>
                  </a:cubicBezTo>
                  <a:cubicBezTo>
                    <a:pt x="3718" y="1292"/>
                    <a:pt x="3561" y="1449"/>
                    <a:pt x="3340" y="1449"/>
                  </a:cubicBezTo>
                  <a:cubicBezTo>
                    <a:pt x="3151" y="1449"/>
                    <a:pt x="2994" y="1292"/>
                    <a:pt x="2994" y="1103"/>
                  </a:cubicBezTo>
                  <a:cubicBezTo>
                    <a:pt x="2962" y="914"/>
                    <a:pt x="3151" y="756"/>
                    <a:pt x="3340" y="756"/>
                  </a:cubicBezTo>
                  <a:close/>
                  <a:moveTo>
                    <a:pt x="6333" y="756"/>
                  </a:moveTo>
                  <a:cubicBezTo>
                    <a:pt x="6554" y="756"/>
                    <a:pt x="6711" y="914"/>
                    <a:pt x="6711" y="1103"/>
                  </a:cubicBezTo>
                  <a:cubicBezTo>
                    <a:pt x="6711" y="1292"/>
                    <a:pt x="6554" y="1449"/>
                    <a:pt x="6333" y="1449"/>
                  </a:cubicBezTo>
                  <a:cubicBezTo>
                    <a:pt x="6144" y="1449"/>
                    <a:pt x="5987" y="1292"/>
                    <a:pt x="5987" y="1103"/>
                  </a:cubicBezTo>
                  <a:cubicBezTo>
                    <a:pt x="5955" y="914"/>
                    <a:pt x="6113" y="756"/>
                    <a:pt x="6333" y="756"/>
                  </a:cubicBezTo>
                  <a:close/>
                  <a:moveTo>
                    <a:pt x="1" y="0"/>
                  </a:moveTo>
                  <a:lnTo>
                    <a:pt x="1" y="2237"/>
                  </a:lnTo>
                  <a:lnTo>
                    <a:pt x="9704" y="2237"/>
                  </a:lnTo>
                  <a:lnTo>
                    <a:pt x="970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17" name="Google Shape;10217;p84"/>
            <p:cNvSpPr/>
            <p:nvPr/>
          </p:nvSpPr>
          <p:spPr>
            <a:xfrm>
              <a:off x="-53232100" y="3399775"/>
              <a:ext cx="241825" cy="111850"/>
            </a:xfrm>
            <a:custGeom>
              <a:avLst/>
              <a:gdLst/>
              <a:ahLst/>
              <a:cxnLst/>
              <a:rect l="l" t="t" r="r" b="b"/>
              <a:pathLst>
                <a:path w="9673" h="4474" extrusionOk="0">
                  <a:moveTo>
                    <a:pt x="0" y="0"/>
                  </a:moveTo>
                  <a:cubicBezTo>
                    <a:pt x="158" y="2457"/>
                    <a:pt x="2269" y="4474"/>
                    <a:pt x="4821" y="4474"/>
                  </a:cubicBezTo>
                  <a:cubicBezTo>
                    <a:pt x="7372" y="4474"/>
                    <a:pt x="9452" y="2457"/>
                    <a:pt x="967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18" name="Google Shape;10218;p84"/>
            <p:cNvSpPr/>
            <p:nvPr/>
          </p:nvSpPr>
          <p:spPr>
            <a:xfrm>
              <a:off x="-53134450" y="3287125"/>
              <a:ext cx="44125" cy="18925"/>
            </a:xfrm>
            <a:custGeom>
              <a:avLst/>
              <a:gdLst/>
              <a:ahLst/>
              <a:cxnLst/>
              <a:rect l="l" t="t" r="r" b="b"/>
              <a:pathLst>
                <a:path w="1765" h="757" extrusionOk="0">
                  <a:moveTo>
                    <a:pt x="1" y="1"/>
                  </a:moveTo>
                  <a:lnTo>
                    <a:pt x="410" y="757"/>
                  </a:lnTo>
                  <a:lnTo>
                    <a:pt x="1419" y="757"/>
                  </a:lnTo>
                  <a:lnTo>
                    <a:pt x="1765"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19" name="Google Shape;10219;p84"/>
            <p:cNvSpPr/>
            <p:nvPr/>
          </p:nvSpPr>
          <p:spPr>
            <a:xfrm>
              <a:off x="-53232900" y="3287125"/>
              <a:ext cx="86675" cy="18925"/>
            </a:xfrm>
            <a:custGeom>
              <a:avLst/>
              <a:gdLst/>
              <a:ahLst/>
              <a:cxnLst/>
              <a:rect l="l" t="t" r="r" b="b"/>
              <a:pathLst>
                <a:path w="3467" h="757" extrusionOk="0">
                  <a:moveTo>
                    <a:pt x="127" y="1"/>
                  </a:moveTo>
                  <a:cubicBezTo>
                    <a:pt x="95" y="253"/>
                    <a:pt x="32" y="473"/>
                    <a:pt x="1" y="757"/>
                  </a:cubicBezTo>
                  <a:lnTo>
                    <a:pt x="3466" y="757"/>
                  </a:lnTo>
                  <a:lnTo>
                    <a:pt x="312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20" name="Google Shape;10220;p84"/>
            <p:cNvSpPr/>
            <p:nvPr/>
          </p:nvSpPr>
          <p:spPr>
            <a:xfrm>
              <a:off x="-53078525" y="3287125"/>
              <a:ext cx="86675" cy="18925"/>
            </a:xfrm>
            <a:custGeom>
              <a:avLst/>
              <a:gdLst/>
              <a:ahLst/>
              <a:cxnLst/>
              <a:rect l="l" t="t" r="r" b="b"/>
              <a:pathLst>
                <a:path w="3467" h="757" extrusionOk="0">
                  <a:moveTo>
                    <a:pt x="379" y="1"/>
                  </a:moveTo>
                  <a:lnTo>
                    <a:pt x="1" y="757"/>
                  </a:lnTo>
                  <a:lnTo>
                    <a:pt x="3466" y="757"/>
                  </a:lnTo>
                  <a:cubicBezTo>
                    <a:pt x="3466" y="536"/>
                    <a:pt x="3435" y="253"/>
                    <a:pt x="337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21" name="Google Shape;10221;p84"/>
            <p:cNvSpPr/>
            <p:nvPr/>
          </p:nvSpPr>
          <p:spPr>
            <a:xfrm>
              <a:off x="-53224225" y="3192625"/>
              <a:ext cx="223700" cy="74850"/>
            </a:xfrm>
            <a:custGeom>
              <a:avLst/>
              <a:gdLst/>
              <a:ahLst/>
              <a:cxnLst/>
              <a:rect l="l" t="t" r="r" b="b"/>
              <a:pathLst>
                <a:path w="8948" h="2994" extrusionOk="0">
                  <a:moveTo>
                    <a:pt x="4506" y="0"/>
                  </a:moveTo>
                  <a:cubicBezTo>
                    <a:pt x="2489" y="0"/>
                    <a:pt x="756" y="1260"/>
                    <a:pt x="0" y="2993"/>
                  </a:cubicBezTo>
                  <a:lnTo>
                    <a:pt x="8948" y="2993"/>
                  </a:lnTo>
                  <a:cubicBezTo>
                    <a:pt x="8255" y="1260"/>
                    <a:pt x="6522" y="0"/>
                    <a:pt x="450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222" name="Google Shape;10222;p84"/>
          <p:cNvGrpSpPr/>
          <p:nvPr/>
        </p:nvGrpSpPr>
        <p:grpSpPr>
          <a:xfrm>
            <a:off x="8838791" y="4477531"/>
            <a:ext cx="476264" cy="475101"/>
            <a:chOff x="-53242350" y="3584850"/>
            <a:chExt cx="317425" cy="316650"/>
          </a:xfrm>
        </p:grpSpPr>
        <p:sp>
          <p:nvSpPr>
            <p:cNvPr id="10223" name="Google Shape;10223;p84"/>
            <p:cNvSpPr/>
            <p:nvPr/>
          </p:nvSpPr>
          <p:spPr>
            <a:xfrm>
              <a:off x="-53202975" y="3584850"/>
              <a:ext cx="237900" cy="98475"/>
            </a:xfrm>
            <a:custGeom>
              <a:avLst/>
              <a:gdLst/>
              <a:ahLst/>
              <a:cxnLst/>
              <a:rect l="l" t="t" r="r" b="b"/>
              <a:pathLst>
                <a:path w="9516" h="3939" extrusionOk="0">
                  <a:moveTo>
                    <a:pt x="4758" y="1"/>
                  </a:moveTo>
                  <a:cubicBezTo>
                    <a:pt x="2395" y="1"/>
                    <a:pt x="411" y="1702"/>
                    <a:pt x="1" y="3939"/>
                  </a:cubicBezTo>
                  <a:cubicBezTo>
                    <a:pt x="190" y="3781"/>
                    <a:pt x="474" y="3687"/>
                    <a:pt x="694" y="3655"/>
                  </a:cubicBezTo>
                  <a:cubicBezTo>
                    <a:pt x="2033" y="3435"/>
                    <a:pt x="3396" y="3324"/>
                    <a:pt x="4758" y="3324"/>
                  </a:cubicBezTo>
                  <a:cubicBezTo>
                    <a:pt x="6121" y="3324"/>
                    <a:pt x="7483" y="3435"/>
                    <a:pt x="8822" y="3655"/>
                  </a:cubicBezTo>
                  <a:cubicBezTo>
                    <a:pt x="9074" y="3687"/>
                    <a:pt x="9326" y="3813"/>
                    <a:pt x="9515" y="3939"/>
                  </a:cubicBezTo>
                  <a:cubicBezTo>
                    <a:pt x="9074" y="1702"/>
                    <a:pt x="7121" y="1"/>
                    <a:pt x="475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24" name="Google Shape;10224;p84"/>
            <p:cNvSpPr/>
            <p:nvPr/>
          </p:nvSpPr>
          <p:spPr>
            <a:xfrm>
              <a:off x="-53242350" y="3711650"/>
              <a:ext cx="80350" cy="155975"/>
            </a:xfrm>
            <a:custGeom>
              <a:avLst/>
              <a:gdLst/>
              <a:ahLst/>
              <a:cxnLst/>
              <a:rect l="l" t="t" r="r" b="b"/>
              <a:pathLst>
                <a:path w="3214" h="6239" extrusionOk="0">
                  <a:moveTo>
                    <a:pt x="820" y="1"/>
                  </a:moveTo>
                  <a:cubicBezTo>
                    <a:pt x="316" y="442"/>
                    <a:pt x="1" y="1041"/>
                    <a:pt x="1" y="1734"/>
                  </a:cubicBezTo>
                  <a:cubicBezTo>
                    <a:pt x="1" y="2395"/>
                    <a:pt x="316" y="2994"/>
                    <a:pt x="788" y="3403"/>
                  </a:cubicBezTo>
                  <a:lnTo>
                    <a:pt x="788" y="5136"/>
                  </a:lnTo>
                  <a:cubicBezTo>
                    <a:pt x="788" y="5766"/>
                    <a:pt x="1292" y="6239"/>
                    <a:pt x="1891" y="6239"/>
                  </a:cubicBezTo>
                  <a:lnTo>
                    <a:pt x="3214" y="6239"/>
                  </a:lnTo>
                  <a:cubicBezTo>
                    <a:pt x="3057" y="6081"/>
                    <a:pt x="2742" y="5609"/>
                    <a:pt x="2679" y="5451"/>
                  </a:cubicBezTo>
                  <a:lnTo>
                    <a:pt x="1828" y="5451"/>
                  </a:lnTo>
                  <a:cubicBezTo>
                    <a:pt x="1639" y="5451"/>
                    <a:pt x="1481" y="5294"/>
                    <a:pt x="1481" y="5073"/>
                  </a:cubicBezTo>
                  <a:lnTo>
                    <a:pt x="1481" y="2805"/>
                  </a:lnTo>
                  <a:cubicBezTo>
                    <a:pt x="1103" y="2490"/>
                    <a:pt x="820" y="2049"/>
                    <a:pt x="788" y="1545"/>
                  </a:cubicBezTo>
                  <a:cubicBezTo>
                    <a:pt x="788" y="1513"/>
                    <a:pt x="725" y="1419"/>
                    <a:pt x="725" y="1356"/>
                  </a:cubicBezTo>
                  <a:lnTo>
                    <a:pt x="725" y="411"/>
                  </a:lnTo>
                  <a:cubicBezTo>
                    <a:pt x="725" y="348"/>
                    <a:pt x="788" y="158"/>
                    <a:pt x="82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25" name="Google Shape;10225;p84"/>
            <p:cNvSpPr/>
            <p:nvPr/>
          </p:nvSpPr>
          <p:spPr>
            <a:xfrm>
              <a:off x="-53206125" y="3686850"/>
              <a:ext cx="243400" cy="84700"/>
            </a:xfrm>
            <a:custGeom>
              <a:avLst/>
              <a:gdLst/>
              <a:ahLst/>
              <a:cxnLst/>
              <a:rect l="l" t="t" r="r" b="b"/>
              <a:pathLst>
                <a:path w="9736" h="3388" extrusionOk="0">
                  <a:moveTo>
                    <a:pt x="4857" y="1"/>
                  </a:moveTo>
                  <a:cubicBezTo>
                    <a:pt x="3545" y="1"/>
                    <a:pt x="2238" y="111"/>
                    <a:pt x="946" y="331"/>
                  </a:cubicBezTo>
                  <a:cubicBezTo>
                    <a:pt x="442" y="394"/>
                    <a:pt x="1" y="867"/>
                    <a:pt x="1" y="1434"/>
                  </a:cubicBezTo>
                  <a:lnTo>
                    <a:pt x="1" y="2285"/>
                  </a:lnTo>
                  <a:cubicBezTo>
                    <a:pt x="1" y="2915"/>
                    <a:pt x="505" y="3387"/>
                    <a:pt x="1104" y="3387"/>
                  </a:cubicBezTo>
                  <a:lnTo>
                    <a:pt x="3782" y="3387"/>
                  </a:lnTo>
                  <a:cubicBezTo>
                    <a:pt x="3876" y="3387"/>
                    <a:pt x="3971" y="3356"/>
                    <a:pt x="4065" y="3261"/>
                  </a:cubicBezTo>
                  <a:lnTo>
                    <a:pt x="4569" y="2757"/>
                  </a:lnTo>
                  <a:cubicBezTo>
                    <a:pt x="4648" y="2678"/>
                    <a:pt x="4750" y="2639"/>
                    <a:pt x="4845" y="2639"/>
                  </a:cubicBezTo>
                  <a:cubicBezTo>
                    <a:pt x="4939" y="2639"/>
                    <a:pt x="5026" y="2678"/>
                    <a:pt x="5073" y="2757"/>
                  </a:cubicBezTo>
                  <a:lnTo>
                    <a:pt x="5609" y="3261"/>
                  </a:lnTo>
                  <a:cubicBezTo>
                    <a:pt x="5672" y="3356"/>
                    <a:pt x="5766" y="3387"/>
                    <a:pt x="5861" y="3387"/>
                  </a:cubicBezTo>
                  <a:lnTo>
                    <a:pt x="8539" y="3387"/>
                  </a:lnTo>
                  <a:cubicBezTo>
                    <a:pt x="9169" y="3387"/>
                    <a:pt x="9641" y="2883"/>
                    <a:pt x="9641" y="2285"/>
                  </a:cubicBezTo>
                  <a:lnTo>
                    <a:pt x="9641" y="1434"/>
                  </a:lnTo>
                  <a:lnTo>
                    <a:pt x="9736" y="1434"/>
                  </a:lnTo>
                  <a:cubicBezTo>
                    <a:pt x="9736" y="867"/>
                    <a:pt x="9295" y="394"/>
                    <a:pt x="8791" y="331"/>
                  </a:cubicBezTo>
                  <a:cubicBezTo>
                    <a:pt x="7483" y="111"/>
                    <a:pt x="6168" y="1"/>
                    <a:pt x="485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26" name="Google Shape;10226;p84"/>
            <p:cNvSpPr/>
            <p:nvPr/>
          </p:nvSpPr>
          <p:spPr>
            <a:xfrm>
              <a:off x="-53186425" y="3775450"/>
              <a:ext cx="205600" cy="126050"/>
            </a:xfrm>
            <a:custGeom>
              <a:avLst/>
              <a:gdLst/>
              <a:ahLst/>
              <a:cxnLst/>
              <a:rect l="l" t="t" r="r" b="b"/>
              <a:pathLst>
                <a:path w="8224" h="5042" extrusionOk="0">
                  <a:moveTo>
                    <a:pt x="5148" y="1710"/>
                  </a:moveTo>
                  <a:cubicBezTo>
                    <a:pt x="5238" y="1710"/>
                    <a:pt x="5325" y="1749"/>
                    <a:pt x="5388" y="1828"/>
                  </a:cubicBezTo>
                  <a:cubicBezTo>
                    <a:pt x="5545" y="1954"/>
                    <a:pt x="5545" y="2175"/>
                    <a:pt x="5419" y="2332"/>
                  </a:cubicBezTo>
                  <a:cubicBezTo>
                    <a:pt x="5073" y="2679"/>
                    <a:pt x="4600" y="2868"/>
                    <a:pt x="4128" y="2868"/>
                  </a:cubicBezTo>
                  <a:cubicBezTo>
                    <a:pt x="3624" y="2868"/>
                    <a:pt x="3151" y="2679"/>
                    <a:pt x="2805" y="2332"/>
                  </a:cubicBezTo>
                  <a:cubicBezTo>
                    <a:pt x="2647" y="2175"/>
                    <a:pt x="2647" y="1954"/>
                    <a:pt x="2805" y="1828"/>
                  </a:cubicBezTo>
                  <a:cubicBezTo>
                    <a:pt x="2883" y="1749"/>
                    <a:pt x="2978" y="1710"/>
                    <a:pt x="3068" y="1710"/>
                  </a:cubicBezTo>
                  <a:cubicBezTo>
                    <a:pt x="3159" y="1710"/>
                    <a:pt x="3246" y="1749"/>
                    <a:pt x="3309" y="1828"/>
                  </a:cubicBezTo>
                  <a:cubicBezTo>
                    <a:pt x="3529" y="2049"/>
                    <a:pt x="3813" y="2159"/>
                    <a:pt x="4096" y="2159"/>
                  </a:cubicBezTo>
                  <a:cubicBezTo>
                    <a:pt x="4380" y="2159"/>
                    <a:pt x="4663" y="2049"/>
                    <a:pt x="4884" y="1828"/>
                  </a:cubicBezTo>
                  <a:cubicBezTo>
                    <a:pt x="4963" y="1749"/>
                    <a:pt x="5057" y="1710"/>
                    <a:pt x="5148" y="1710"/>
                  </a:cubicBezTo>
                  <a:close/>
                  <a:moveTo>
                    <a:pt x="4096" y="1"/>
                  </a:moveTo>
                  <a:lnTo>
                    <a:pt x="3813" y="284"/>
                  </a:lnTo>
                  <a:cubicBezTo>
                    <a:pt x="3624" y="473"/>
                    <a:pt x="3309" y="599"/>
                    <a:pt x="3025" y="599"/>
                  </a:cubicBezTo>
                  <a:lnTo>
                    <a:pt x="1" y="599"/>
                  </a:lnTo>
                  <a:lnTo>
                    <a:pt x="1" y="1009"/>
                  </a:lnTo>
                  <a:cubicBezTo>
                    <a:pt x="1" y="1671"/>
                    <a:pt x="158" y="2301"/>
                    <a:pt x="473" y="2836"/>
                  </a:cubicBezTo>
                  <a:lnTo>
                    <a:pt x="2647" y="2836"/>
                  </a:lnTo>
                  <a:cubicBezTo>
                    <a:pt x="2836" y="2836"/>
                    <a:pt x="2994" y="2994"/>
                    <a:pt x="2994" y="3183"/>
                  </a:cubicBezTo>
                  <a:cubicBezTo>
                    <a:pt x="2994" y="3403"/>
                    <a:pt x="2836" y="3561"/>
                    <a:pt x="2647" y="3561"/>
                  </a:cubicBezTo>
                  <a:lnTo>
                    <a:pt x="977" y="3561"/>
                  </a:lnTo>
                  <a:cubicBezTo>
                    <a:pt x="1733" y="4506"/>
                    <a:pt x="2962" y="5042"/>
                    <a:pt x="4128" y="5042"/>
                  </a:cubicBezTo>
                  <a:cubicBezTo>
                    <a:pt x="6428" y="5042"/>
                    <a:pt x="8223" y="3151"/>
                    <a:pt x="8223" y="946"/>
                  </a:cubicBezTo>
                  <a:lnTo>
                    <a:pt x="8223" y="568"/>
                  </a:lnTo>
                  <a:lnTo>
                    <a:pt x="5199" y="568"/>
                  </a:lnTo>
                  <a:cubicBezTo>
                    <a:pt x="5163" y="571"/>
                    <a:pt x="5128" y="573"/>
                    <a:pt x="5094" y="573"/>
                  </a:cubicBezTo>
                  <a:cubicBezTo>
                    <a:pt x="4795" y="573"/>
                    <a:pt x="4549" y="454"/>
                    <a:pt x="4380" y="284"/>
                  </a:cubicBezTo>
                  <a:lnTo>
                    <a:pt x="4096"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27" name="Google Shape;10227;p84"/>
            <p:cNvSpPr/>
            <p:nvPr/>
          </p:nvSpPr>
          <p:spPr>
            <a:xfrm>
              <a:off x="-52962725" y="3710875"/>
              <a:ext cx="37800" cy="95325"/>
            </a:xfrm>
            <a:custGeom>
              <a:avLst/>
              <a:gdLst/>
              <a:ahLst/>
              <a:cxnLst/>
              <a:rect l="l" t="t" r="r" b="b"/>
              <a:pathLst>
                <a:path w="1512" h="3813" extrusionOk="0">
                  <a:moveTo>
                    <a:pt x="662" y="0"/>
                  </a:moveTo>
                  <a:lnTo>
                    <a:pt x="662" y="0"/>
                  </a:lnTo>
                  <a:cubicBezTo>
                    <a:pt x="693" y="158"/>
                    <a:pt x="725" y="347"/>
                    <a:pt x="725" y="379"/>
                  </a:cubicBezTo>
                  <a:lnTo>
                    <a:pt x="725" y="1387"/>
                  </a:lnTo>
                  <a:cubicBezTo>
                    <a:pt x="725" y="1481"/>
                    <a:pt x="725" y="1513"/>
                    <a:pt x="693" y="1576"/>
                  </a:cubicBezTo>
                  <a:cubicBezTo>
                    <a:pt x="662" y="2080"/>
                    <a:pt x="378" y="2552"/>
                    <a:pt x="0" y="2836"/>
                  </a:cubicBezTo>
                  <a:lnTo>
                    <a:pt x="0" y="3561"/>
                  </a:lnTo>
                  <a:lnTo>
                    <a:pt x="0" y="3813"/>
                  </a:lnTo>
                  <a:cubicBezTo>
                    <a:pt x="851" y="3497"/>
                    <a:pt x="1512" y="2678"/>
                    <a:pt x="1512" y="1733"/>
                  </a:cubicBezTo>
                  <a:cubicBezTo>
                    <a:pt x="1512" y="1009"/>
                    <a:pt x="1166" y="379"/>
                    <a:pt x="66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228" name="Google Shape;10228;p84"/>
          <p:cNvGrpSpPr/>
          <p:nvPr/>
        </p:nvGrpSpPr>
        <p:grpSpPr>
          <a:xfrm>
            <a:off x="8867150" y="5094466"/>
            <a:ext cx="419549" cy="478665"/>
            <a:chOff x="-53224225" y="3976300"/>
            <a:chExt cx="279625" cy="319025"/>
          </a:xfrm>
        </p:grpSpPr>
        <p:sp>
          <p:nvSpPr>
            <p:cNvPr id="10229" name="Google Shape;10229;p84"/>
            <p:cNvSpPr/>
            <p:nvPr/>
          </p:nvSpPr>
          <p:spPr>
            <a:xfrm>
              <a:off x="-53224225" y="4132250"/>
              <a:ext cx="18925" cy="63825"/>
            </a:xfrm>
            <a:custGeom>
              <a:avLst/>
              <a:gdLst/>
              <a:ahLst/>
              <a:cxnLst/>
              <a:rect l="l" t="t" r="r" b="b"/>
              <a:pathLst>
                <a:path w="757" h="2553" extrusionOk="0">
                  <a:moveTo>
                    <a:pt x="756" y="1"/>
                  </a:moveTo>
                  <a:cubicBezTo>
                    <a:pt x="315" y="284"/>
                    <a:pt x="0" y="757"/>
                    <a:pt x="0" y="1292"/>
                  </a:cubicBezTo>
                  <a:cubicBezTo>
                    <a:pt x="0" y="1796"/>
                    <a:pt x="315" y="2269"/>
                    <a:pt x="756" y="2552"/>
                  </a:cubicBezTo>
                  <a:lnTo>
                    <a:pt x="756" y="2395"/>
                  </a:lnTo>
                  <a:lnTo>
                    <a:pt x="756"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30" name="Google Shape;10230;p84"/>
            <p:cNvSpPr/>
            <p:nvPr/>
          </p:nvSpPr>
          <p:spPr>
            <a:xfrm>
              <a:off x="-53185625" y="4014900"/>
              <a:ext cx="204800" cy="117375"/>
            </a:xfrm>
            <a:custGeom>
              <a:avLst/>
              <a:gdLst/>
              <a:ahLst/>
              <a:cxnLst/>
              <a:rect l="l" t="t" r="r" b="b"/>
              <a:pathLst>
                <a:path w="8192" h="4695" extrusionOk="0">
                  <a:moveTo>
                    <a:pt x="4096" y="0"/>
                  </a:moveTo>
                  <a:cubicBezTo>
                    <a:pt x="1859" y="0"/>
                    <a:pt x="0" y="1859"/>
                    <a:pt x="0" y="4096"/>
                  </a:cubicBezTo>
                  <a:lnTo>
                    <a:pt x="0" y="4695"/>
                  </a:lnTo>
                  <a:lnTo>
                    <a:pt x="1638" y="3088"/>
                  </a:lnTo>
                  <a:cubicBezTo>
                    <a:pt x="1675" y="3014"/>
                    <a:pt x="1755" y="2983"/>
                    <a:pt x="1847" y="2983"/>
                  </a:cubicBezTo>
                  <a:cubicBezTo>
                    <a:pt x="1912" y="2983"/>
                    <a:pt x="1983" y="2999"/>
                    <a:pt x="2048" y="3025"/>
                  </a:cubicBezTo>
                  <a:cubicBezTo>
                    <a:pt x="2662" y="3450"/>
                    <a:pt x="3371" y="3663"/>
                    <a:pt x="4080" y="3663"/>
                  </a:cubicBezTo>
                  <a:cubicBezTo>
                    <a:pt x="4789" y="3663"/>
                    <a:pt x="5498" y="3450"/>
                    <a:pt x="6112" y="3025"/>
                  </a:cubicBezTo>
                  <a:cubicBezTo>
                    <a:pt x="6174" y="2987"/>
                    <a:pt x="6241" y="2970"/>
                    <a:pt x="6307" y="2970"/>
                  </a:cubicBezTo>
                  <a:cubicBezTo>
                    <a:pt x="6409" y="2970"/>
                    <a:pt x="6508" y="3011"/>
                    <a:pt x="6585" y="3088"/>
                  </a:cubicBezTo>
                  <a:lnTo>
                    <a:pt x="8191" y="4695"/>
                  </a:lnTo>
                  <a:lnTo>
                    <a:pt x="8191" y="4096"/>
                  </a:lnTo>
                  <a:cubicBezTo>
                    <a:pt x="8191" y="1859"/>
                    <a:pt x="6333" y="0"/>
                    <a:pt x="409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31" name="Google Shape;10231;p84"/>
            <p:cNvSpPr/>
            <p:nvPr/>
          </p:nvSpPr>
          <p:spPr>
            <a:xfrm>
              <a:off x="-53187200" y="4110200"/>
              <a:ext cx="205575" cy="185125"/>
            </a:xfrm>
            <a:custGeom>
              <a:avLst/>
              <a:gdLst/>
              <a:ahLst/>
              <a:cxnLst/>
              <a:rect l="l" t="t" r="r" b="b"/>
              <a:pathLst>
                <a:path w="8223" h="7405" extrusionOk="0">
                  <a:moveTo>
                    <a:pt x="2615" y="1418"/>
                  </a:moveTo>
                  <a:cubicBezTo>
                    <a:pt x="2836" y="1418"/>
                    <a:pt x="2993" y="1576"/>
                    <a:pt x="2993" y="1796"/>
                  </a:cubicBezTo>
                  <a:cubicBezTo>
                    <a:pt x="2993" y="1985"/>
                    <a:pt x="2836" y="2143"/>
                    <a:pt x="2615" y="2143"/>
                  </a:cubicBezTo>
                  <a:cubicBezTo>
                    <a:pt x="2426" y="2143"/>
                    <a:pt x="2268" y="1985"/>
                    <a:pt x="2268" y="1796"/>
                  </a:cubicBezTo>
                  <a:cubicBezTo>
                    <a:pt x="2268" y="1576"/>
                    <a:pt x="2426" y="1418"/>
                    <a:pt x="2615" y="1418"/>
                  </a:cubicBezTo>
                  <a:close/>
                  <a:moveTo>
                    <a:pt x="5608" y="1418"/>
                  </a:moveTo>
                  <a:cubicBezTo>
                    <a:pt x="5829" y="1418"/>
                    <a:pt x="5986" y="1576"/>
                    <a:pt x="5986" y="1796"/>
                  </a:cubicBezTo>
                  <a:cubicBezTo>
                    <a:pt x="5986" y="1985"/>
                    <a:pt x="5829" y="2143"/>
                    <a:pt x="5608" y="2143"/>
                  </a:cubicBezTo>
                  <a:cubicBezTo>
                    <a:pt x="5419" y="2143"/>
                    <a:pt x="5261" y="1985"/>
                    <a:pt x="5261" y="1796"/>
                  </a:cubicBezTo>
                  <a:cubicBezTo>
                    <a:pt x="5261" y="1576"/>
                    <a:pt x="5419" y="1418"/>
                    <a:pt x="5608" y="1418"/>
                  </a:cubicBezTo>
                  <a:close/>
                  <a:moveTo>
                    <a:pt x="5179" y="3978"/>
                  </a:moveTo>
                  <a:cubicBezTo>
                    <a:pt x="5269" y="3978"/>
                    <a:pt x="5356" y="4017"/>
                    <a:pt x="5419" y="4096"/>
                  </a:cubicBezTo>
                  <a:cubicBezTo>
                    <a:pt x="5576" y="4222"/>
                    <a:pt x="5576" y="4474"/>
                    <a:pt x="5450" y="4632"/>
                  </a:cubicBezTo>
                  <a:cubicBezTo>
                    <a:pt x="5104" y="4978"/>
                    <a:pt x="4631" y="5167"/>
                    <a:pt x="4159" y="5167"/>
                  </a:cubicBezTo>
                  <a:cubicBezTo>
                    <a:pt x="3655" y="5167"/>
                    <a:pt x="3182" y="4978"/>
                    <a:pt x="2836" y="4632"/>
                  </a:cubicBezTo>
                  <a:cubicBezTo>
                    <a:pt x="2678" y="4474"/>
                    <a:pt x="2678" y="4222"/>
                    <a:pt x="2836" y="4096"/>
                  </a:cubicBezTo>
                  <a:cubicBezTo>
                    <a:pt x="2914" y="4017"/>
                    <a:pt x="3009" y="3978"/>
                    <a:pt x="3099" y="3978"/>
                  </a:cubicBezTo>
                  <a:cubicBezTo>
                    <a:pt x="3190" y="3978"/>
                    <a:pt x="3277" y="4017"/>
                    <a:pt x="3340" y="4096"/>
                  </a:cubicBezTo>
                  <a:cubicBezTo>
                    <a:pt x="3560" y="4317"/>
                    <a:pt x="3844" y="4427"/>
                    <a:pt x="4127" y="4427"/>
                  </a:cubicBezTo>
                  <a:cubicBezTo>
                    <a:pt x="4411" y="4427"/>
                    <a:pt x="4694" y="4317"/>
                    <a:pt x="4915" y="4096"/>
                  </a:cubicBezTo>
                  <a:cubicBezTo>
                    <a:pt x="4994" y="4017"/>
                    <a:pt x="5088" y="3978"/>
                    <a:pt x="5179" y="3978"/>
                  </a:cubicBezTo>
                  <a:close/>
                  <a:moveTo>
                    <a:pt x="1922" y="0"/>
                  </a:moveTo>
                  <a:lnTo>
                    <a:pt x="0" y="1954"/>
                  </a:lnTo>
                  <a:lnTo>
                    <a:pt x="0" y="3277"/>
                  </a:lnTo>
                  <a:cubicBezTo>
                    <a:pt x="0" y="5514"/>
                    <a:pt x="1827" y="7404"/>
                    <a:pt x="4096" y="7404"/>
                  </a:cubicBezTo>
                  <a:cubicBezTo>
                    <a:pt x="6396" y="7404"/>
                    <a:pt x="8223" y="5514"/>
                    <a:pt x="8223" y="3277"/>
                  </a:cubicBezTo>
                  <a:lnTo>
                    <a:pt x="8223" y="1954"/>
                  </a:lnTo>
                  <a:lnTo>
                    <a:pt x="6301" y="0"/>
                  </a:lnTo>
                  <a:cubicBezTo>
                    <a:pt x="5624" y="394"/>
                    <a:pt x="4875" y="591"/>
                    <a:pt x="4123" y="591"/>
                  </a:cubicBezTo>
                  <a:cubicBezTo>
                    <a:pt x="3371" y="591"/>
                    <a:pt x="2615" y="394"/>
                    <a:pt x="192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32" name="Google Shape;10232;p84"/>
            <p:cNvSpPr/>
            <p:nvPr/>
          </p:nvSpPr>
          <p:spPr>
            <a:xfrm>
              <a:off x="-53020225" y="4211800"/>
              <a:ext cx="74825" cy="83525"/>
            </a:xfrm>
            <a:custGeom>
              <a:avLst/>
              <a:gdLst/>
              <a:ahLst/>
              <a:cxnLst/>
              <a:rect l="l" t="t" r="r" b="b"/>
              <a:pathLst>
                <a:path w="2993" h="3341" extrusionOk="0">
                  <a:moveTo>
                    <a:pt x="2174" y="1"/>
                  </a:moveTo>
                  <a:cubicBezTo>
                    <a:pt x="2016" y="1387"/>
                    <a:pt x="1197" y="2615"/>
                    <a:pt x="0" y="3340"/>
                  </a:cubicBezTo>
                  <a:lnTo>
                    <a:pt x="2647" y="3340"/>
                  </a:lnTo>
                  <a:cubicBezTo>
                    <a:pt x="2836" y="3340"/>
                    <a:pt x="2993" y="3183"/>
                    <a:pt x="2993" y="2993"/>
                  </a:cubicBezTo>
                  <a:lnTo>
                    <a:pt x="2993" y="2867"/>
                  </a:lnTo>
                  <a:cubicBezTo>
                    <a:pt x="2993" y="1859"/>
                    <a:pt x="2710" y="883"/>
                    <a:pt x="217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33" name="Google Shape;10233;p84"/>
            <p:cNvSpPr/>
            <p:nvPr/>
          </p:nvSpPr>
          <p:spPr>
            <a:xfrm>
              <a:off x="-53224225" y="4211025"/>
              <a:ext cx="74850" cy="83500"/>
            </a:xfrm>
            <a:custGeom>
              <a:avLst/>
              <a:gdLst/>
              <a:ahLst/>
              <a:cxnLst/>
              <a:rect l="l" t="t" r="r" b="b"/>
              <a:pathLst>
                <a:path w="2994" h="3340" extrusionOk="0">
                  <a:moveTo>
                    <a:pt x="851" y="0"/>
                  </a:moveTo>
                  <a:cubicBezTo>
                    <a:pt x="315" y="851"/>
                    <a:pt x="0" y="1796"/>
                    <a:pt x="0" y="2867"/>
                  </a:cubicBezTo>
                  <a:lnTo>
                    <a:pt x="0" y="2993"/>
                  </a:lnTo>
                  <a:cubicBezTo>
                    <a:pt x="0" y="3182"/>
                    <a:pt x="158" y="3340"/>
                    <a:pt x="378" y="3340"/>
                  </a:cubicBezTo>
                  <a:lnTo>
                    <a:pt x="2993" y="3340"/>
                  </a:lnTo>
                  <a:cubicBezTo>
                    <a:pt x="1859" y="2646"/>
                    <a:pt x="1040" y="1418"/>
                    <a:pt x="85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34" name="Google Shape;10234;p84"/>
            <p:cNvSpPr/>
            <p:nvPr/>
          </p:nvSpPr>
          <p:spPr>
            <a:xfrm>
              <a:off x="-52962725" y="4131475"/>
              <a:ext cx="18125" cy="63800"/>
            </a:xfrm>
            <a:custGeom>
              <a:avLst/>
              <a:gdLst/>
              <a:ahLst/>
              <a:cxnLst/>
              <a:rect l="l" t="t" r="r" b="b"/>
              <a:pathLst>
                <a:path w="725" h="2552" extrusionOk="0">
                  <a:moveTo>
                    <a:pt x="0" y="0"/>
                  </a:moveTo>
                  <a:lnTo>
                    <a:pt x="0" y="2394"/>
                  </a:lnTo>
                  <a:lnTo>
                    <a:pt x="0" y="2552"/>
                  </a:lnTo>
                  <a:cubicBezTo>
                    <a:pt x="410" y="2300"/>
                    <a:pt x="725" y="1827"/>
                    <a:pt x="725" y="1292"/>
                  </a:cubicBezTo>
                  <a:cubicBezTo>
                    <a:pt x="725" y="725"/>
                    <a:pt x="410" y="252"/>
                    <a:pt x="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35" name="Google Shape;10235;p84"/>
            <p:cNvSpPr/>
            <p:nvPr/>
          </p:nvSpPr>
          <p:spPr>
            <a:xfrm>
              <a:off x="-53125775" y="3976300"/>
              <a:ext cx="82725" cy="26800"/>
            </a:xfrm>
            <a:custGeom>
              <a:avLst/>
              <a:gdLst/>
              <a:ahLst/>
              <a:cxnLst/>
              <a:rect l="l" t="t" r="r" b="b"/>
              <a:pathLst>
                <a:path w="3309" h="1072" extrusionOk="0">
                  <a:moveTo>
                    <a:pt x="1670" y="1"/>
                  </a:moveTo>
                  <a:cubicBezTo>
                    <a:pt x="914" y="1"/>
                    <a:pt x="284" y="442"/>
                    <a:pt x="0" y="1072"/>
                  </a:cubicBezTo>
                  <a:cubicBezTo>
                    <a:pt x="536" y="883"/>
                    <a:pt x="1072" y="757"/>
                    <a:pt x="1670" y="757"/>
                  </a:cubicBezTo>
                  <a:cubicBezTo>
                    <a:pt x="2269" y="757"/>
                    <a:pt x="2804" y="883"/>
                    <a:pt x="3308" y="1072"/>
                  </a:cubicBezTo>
                  <a:cubicBezTo>
                    <a:pt x="2993" y="442"/>
                    <a:pt x="2363" y="1"/>
                    <a:pt x="167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236" name="Google Shape;10236;p84"/>
          <p:cNvGrpSpPr/>
          <p:nvPr/>
        </p:nvGrpSpPr>
        <p:grpSpPr>
          <a:xfrm>
            <a:off x="10615011" y="5104706"/>
            <a:ext cx="478628" cy="477877"/>
            <a:chOff x="-52043575" y="3983125"/>
            <a:chExt cx="319000" cy="318500"/>
          </a:xfrm>
        </p:grpSpPr>
        <p:sp>
          <p:nvSpPr>
            <p:cNvPr id="10237" name="Google Shape;10237;p84"/>
            <p:cNvSpPr/>
            <p:nvPr/>
          </p:nvSpPr>
          <p:spPr>
            <a:xfrm>
              <a:off x="-52043575" y="3983200"/>
              <a:ext cx="55150" cy="105750"/>
            </a:xfrm>
            <a:custGeom>
              <a:avLst/>
              <a:gdLst/>
              <a:ahLst/>
              <a:cxnLst/>
              <a:rect l="l" t="t" r="r" b="b"/>
              <a:pathLst>
                <a:path w="2206" h="4230" extrusionOk="0">
                  <a:moveTo>
                    <a:pt x="367" y="0"/>
                  </a:moveTo>
                  <a:cubicBezTo>
                    <a:pt x="339" y="0"/>
                    <a:pt x="311" y="3"/>
                    <a:pt x="284" y="8"/>
                  </a:cubicBezTo>
                  <a:cubicBezTo>
                    <a:pt x="126" y="40"/>
                    <a:pt x="0" y="197"/>
                    <a:pt x="0" y="355"/>
                  </a:cubicBezTo>
                  <a:lnTo>
                    <a:pt x="0" y="1867"/>
                  </a:lnTo>
                  <a:cubicBezTo>
                    <a:pt x="0" y="2875"/>
                    <a:pt x="630" y="3789"/>
                    <a:pt x="1512" y="4230"/>
                  </a:cubicBezTo>
                  <a:cubicBezTo>
                    <a:pt x="1512" y="3285"/>
                    <a:pt x="1733" y="2371"/>
                    <a:pt x="2206" y="1583"/>
                  </a:cubicBezTo>
                  <a:cubicBezTo>
                    <a:pt x="1607" y="1237"/>
                    <a:pt x="1103" y="764"/>
                    <a:pt x="725" y="166"/>
                  </a:cubicBezTo>
                  <a:cubicBezTo>
                    <a:pt x="647" y="61"/>
                    <a:pt x="503" y="0"/>
                    <a:pt x="36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38" name="Google Shape;10238;p84"/>
            <p:cNvSpPr/>
            <p:nvPr/>
          </p:nvSpPr>
          <p:spPr>
            <a:xfrm>
              <a:off x="-51985300" y="3983400"/>
              <a:ext cx="204800" cy="129975"/>
            </a:xfrm>
            <a:custGeom>
              <a:avLst/>
              <a:gdLst/>
              <a:ahLst/>
              <a:cxnLst/>
              <a:rect l="l" t="t" r="r" b="b"/>
              <a:pathLst>
                <a:path w="8192" h="5199" extrusionOk="0">
                  <a:moveTo>
                    <a:pt x="3718" y="0"/>
                  </a:moveTo>
                  <a:lnTo>
                    <a:pt x="3718" y="4096"/>
                  </a:lnTo>
                  <a:cubicBezTo>
                    <a:pt x="3718" y="4285"/>
                    <a:pt x="3561" y="4442"/>
                    <a:pt x="3340" y="4442"/>
                  </a:cubicBezTo>
                  <a:lnTo>
                    <a:pt x="1" y="4442"/>
                  </a:lnTo>
                  <a:lnTo>
                    <a:pt x="1" y="5198"/>
                  </a:lnTo>
                  <a:lnTo>
                    <a:pt x="8192" y="5198"/>
                  </a:lnTo>
                  <a:lnTo>
                    <a:pt x="8192" y="4442"/>
                  </a:lnTo>
                  <a:lnTo>
                    <a:pt x="4852" y="4442"/>
                  </a:lnTo>
                  <a:cubicBezTo>
                    <a:pt x="4814" y="4452"/>
                    <a:pt x="4778" y="4456"/>
                    <a:pt x="4743" y="4456"/>
                  </a:cubicBezTo>
                  <a:cubicBezTo>
                    <a:pt x="4548" y="4456"/>
                    <a:pt x="4411" y="4314"/>
                    <a:pt x="4411" y="4127"/>
                  </a:cubicBezTo>
                  <a:lnTo>
                    <a:pt x="4411" y="32"/>
                  </a:lnTo>
                  <a:cubicBezTo>
                    <a:pt x="4285" y="32"/>
                    <a:pt x="4159" y="0"/>
                    <a:pt x="406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39" name="Google Shape;10239;p84"/>
            <p:cNvSpPr/>
            <p:nvPr/>
          </p:nvSpPr>
          <p:spPr>
            <a:xfrm>
              <a:off x="-51855350" y="3987325"/>
              <a:ext cx="74075" cy="89825"/>
            </a:xfrm>
            <a:custGeom>
              <a:avLst/>
              <a:gdLst/>
              <a:ahLst/>
              <a:cxnLst/>
              <a:rect l="l" t="t" r="r" b="b"/>
              <a:pathLst>
                <a:path w="2963" h="3593" extrusionOk="0">
                  <a:moveTo>
                    <a:pt x="1" y="1"/>
                  </a:moveTo>
                  <a:lnTo>
                    <a:pt x="1" y="3592"/>
                  </a:lnTo>
                  <a:lnTo>
                    <a:pt x="2962" y="3592"/>
                  </a:lnTo>
                  <a:cubicBezTo>
                    <a:pt x="2836" y="2647"/>
                    <a:pt x="2427" y="1733"/>
                    <a:pt x="1765" y="1009"/>
                  </a:cubicBezTo>
                  <a:cubicBezTo>
                    <a:pt x="1261" y="505"/>
                    <a:pt x="663" y="190"/>
                    <a:pt x="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40" name="Google Shape;10240;p84"/>
            <p:cNvSpPr/>
            <p:nvPr/>
          </p:nvSpPr>
          <p:spPr>
            <a:xfrm>
              <a:off x="-51985300" y="3987325"/>
              <a:ext cx="74050" cy="89825"/>
            </a:xfrm>
            <a:custGeom>
              <a:avLst/>
              <a:gdLst/>
              <a:ahLst/>
              <a:cxnLst/>
              <a:rect l="l" t="t" r="r" b="b"/>
              <a:pathLst>
                <a:path w="2962" h="3593" extrusionOk="0">
                  <a:moveTo>
                    <a:pt x="2962" y="1"/>
                  </a:moveTo>
                  <a:cubicBezTo>
                    <a:pt x="1324" y="473"/>
                    <a:pt x="158" y="1891"/>
                    <a:pt x="1" y="3592"/>
                  </a:cubicBezTo>
                  <a:lnTo>
                    <a:pt x="2962" y="3592"/>
                  </a:lnTo>
                  <a:lnTo>
                    <a:pt x="296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41" name="Google Shape;10241;p84"/>
            <p:cNvSpPr/>
            <p:nvPr/>
          </p:nvSpPr>
          <p:spPr>
            <a:xfrm>
              <a:off x="-51985300" y="4190350"/>
              <a:ext cx="204800" cy="111275"/>
            </a:xfrm>
            <a:custGeom>
              <a:avLst/>
              <a:gdLst/>
              <a:ahLst/>
              <a:cxnLst/>
              <a:rect l="l" t="t" r="r" b="b"/>
              <a:pathLst>
                <a:path w="8192" h="4451" extrusionOk="0">
                  <a:moveTo>
                    <a:pt x="5069" y="1024"/>
                  </a:moveTo>
                  <a:cubicBezTo>
                    <a:pt x="5167" y="1024"/>
                    <a:pt x="5262" y="1063"/>
                    <a:pt x="5325" y="1142"/>
                  </a:cubicBezTo>
                  <a:cubicBezTo>
                    <a:pt x="5514" y="1268"/>
                    <a:pt x="5514" y="1489"/>
                    <a:pt x="5356" y="1646"/>
                  </a:cubicBezTo>
                  <a:cubicBezTo>
                    <a:pt x="5010" y="1993"/>
                    <a:pt x="4537" y="2213"/>
                    <a:pt x="4002" y="2213"/>
                  </a:cubicBezTo>
                  <a:cubicBezTo>
                    <a:pt x="3498" y="2213"/>
                    <a:pt x="3025" y="1993"/>
                    <a:pt x="2710" y="1646"/>
                  </a:cubicBezTo>
                  <a:cubicBezTo>
                    <a:pt x="2552" y="1489"/>
                    <a:pt x="2552" y="1268"/>
                    <a:pt x="2710" y="1142"/>
                  </a:cubicBezTo>
                  <a:cubicBezTo>
                    <a:pt x="2789" y="1063"/>
                    <a:pt x="2891" y="1024"/>
                    <a:pt x="2986" y="1024"/>
                  </a:cubicBezTo>
                  <a:cubicBezTo>
                    <a:pt x="3080" y="1024"/>
                    <a:pt x="3167" y="1063"/>
                    <a:pt x="3214" y="1142"/>
                  </a:cubicBezTo>
                  <a:cubicBezTo>
                    <a:pt x="3435" y="1363"/>
                    <a:pt x="3726" y="1473"/>
                    <a:pt x="4014" y="1473"/>
                  </a:cubicBezTo>
                  <a:cubicBezTo>
                    <a:pt x="4301" y="1473"/>
                    <a:pt x="4585" y="1363"/>
                    <a:pt x="4789" y="1142"/>
                  </a:cubicBezTo>
                  <a:cubicBezTo>
                    <a:pt x="4868" y="1063"/>
                    <a:pt x="4971" y="1024"/>
                    <a:pt x="5069" y="1024"/>
                  </a:cubicBezTo>
                  <a:close/>
                  <a:moveTo>
                    <a:pt x="4080" y="0"/>
                  </a:moveTo>
                  <a:cubicBezTo>
                    <a:pt x="3372" y="0"/>
                    <a:pt x="2663" y="213"/>
                    <a:pt x="2048" y="638"/>
                  </a:cubicBezTo>
                  <a:cubicBezTo>
                    <a:pt x="1954" y="669"/>
                    <a:pt x="1922" y="701"/>
                    <a:pt x="1859" y="701"/>
                  </a:cubicBezTo>
                  <a:lnTo>
                    <a:pt x="1" y="701"/>
                  </a:lnTo>
                  <a:cubicBezTo>
                    <a:pt x="190" y="2780"/>
                    <a:pt x="1922" y="4450"/>
                    <a:pt x="4096" y="4450"/>
                  </a:cubicBezTo>
                  <a:cubicBezTo>
                    <a:pt x="6207" y="4450"/>
                    <a:pt x="8003" y="2780"/>
                    <a:pt x="8192" y="701"/>
                  </a:cubicBezTo>
                  <a:lnTo>
                    <a:pt x="6333" y="701"/>
                  </a:lnTo>
                  <a:cubicBezTo>
                    <a:pt x="6207" y="701"/>
                    <a:pt x="6144" y="701"/>
                    <a:pt x="6113" y="638"/>
                  </a:cubicBezTo>
                  <a:cubicBezTo>
                    <a:pt x="5498" y="213"/>
                    <a:pt x="4789" y="0"/>
                    <a:pt x="408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42" name="Google Shape;10242;p84"/>
            <p:cNvSpPr/>
            <p:nvPr/>
          </p:nvSpPr>
          <p:spPr>
            <a:xfrm>
              <a:off x="-51985300" y="4133050"/>
              <a:ext cx="204800" cy="55925"/>
            </a:xfrm>
            <a:custGeom>
              <a:avLst/>
              <a:gdLst/>
              <a:ahLst/>
              <a:cxnLst/>
              <a:rect l="l" t="t" r="r" b="b"/>
              <a:pathLst>
                <a:path w="8192" h="2237" extrusionOk="0">
                  <a:moveTo>
                    <a:pt x="2552" y="756"/>
                  </a:moveTo>
                  <a:cubicBezTo>
                    <a:pt x="2742" y="756"/>
                    <a:pt x="2899" y="914"/>
                    <a:pt x="2899" y="1103"/>
                  </a:cubicBezTo>
                  <a:cubicBezTo>
                    <a:pt x="2899" y="1292"/>
                    <a:pt x="2742" y="1449"/>
                    <a:pt x="2552" y="1449"/>
                  </a:cubicBezTo>
                  <a:cubicBezTo>
                    <a:pt x="2363" y="1449"/>
                    <a:pt x="2206" y="1292"/>
                    <a:pt x="2206" y="1103"/>
                  </a:cubicBezTo>
                  <a:cubicBezTo>
                    <a:pt x="2206" y="914"/>
                    <a:pt x="2363" y="756"/>
                    <a:pt x="2552" y="756"/>
                  </a:cubicBezTo>
                  <a:close/>
                  <a:moveTo>
                    <a:pt x="5545" y="756"/>
                  </a:moveTo>
                  <a:cubicBezTo>
                    <a:pt x="5734" y="756"/>
                    <a:pt x="5892" y="914"/>
                    <a:pt x="5892" y="1103"/>
                  </a:cubicBezTo>
                  <a:cubicBezTo>
                    <a:pt x="5892" y="1292"/>
                    <a:pt x="5734" y="1449"/>
                    <a:pt x="5545" y="1449"/>
                  </a:cubicBezTo>
                  <a:cubicBezTo>
                    <a:pt x="5356" y="1449"/>
                    <a:pt x="5199" y="1292"/>
                    <a:pt x="5199" y="1103"/>
                  </a:cubicBezTo>
                  <a:cubicBezTo>
                    <a:pt x="5167" y="914"/>
                    <a:pt x="5356" y="756"/>
                    <a:pt x="5545" y="756"/>
                  </a:cubicBezTo>
                  <a:close/>
                  <a:moveTo>
                    <a:pt x="1" y="0"/>
                  </a:moveTo>
                  <a:lnTo>
                    <a:pt x="1" y="2237"/>
                  </a:lnTo>
                  <a:lnTo>
                    <a:pt x="1733" y="2237"/>
                  </a:lnTo>
                  <a:cubicBezTo>
                    <a:pt x="2458" y="1796"/>
                    <a:pt x="3277" y="1575"/>
                    <a:pt x="4092" y="1575"/>
                  </a:cubicBezTo>
                  <a:cubicBezTo>
                    <a:pt x="4907" y="1575"/>
                    <a:pt x="5719" y="1796"/>
                    <a:pt x="6428" y="2237"/>
                  </a:cubicBezTo>
                  <a:lnTo>
                    <a:pt x="8192" y="2237"/>
                  </a:lnTo>
                  <a:lnTo>
                    <a:pt x="8192"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43" name="Google Shape;10243;p84"/>
            <p:cNvSpPr/>
            <p:nvPr/>
          </p:nvSpPr>
          <p:spPr>
            <a:xfrm>
              <a:off x="-51780525" y="3983125"/>
              <a:ext cx="55950" cy="105825"/>
            </a:xfrm>
            <a:custGeom>
              <a:avLst/>
              <a:gdLst/>
              <a:ahLst/>
              <a:cxnLst/>
              <a:rect l="l" t="t" r="r" b="b"/>
              <a:pathLst>
                <a:path w="2238" h="4233" extrusionOk="0">
                  <a:moveTo>
                    <a:pt x="1849" y="0"/>
                  </a:moveTo>
                  <a:cubicBezTo>
                    <a:pt x="1729" y="0"/>
                    <a:pt x="1618" y="47"/>
                    <a:pt x="1545" y="169"/>
                  </a:cubicBezTo>
                  <a:cubicBezTo>
                    <a:pt x="1135" y="767"/>
                    <a:pt x="631" y="1240"/>
                    <a:pt x="1" y="1586"/>
                  </a:cubicBezTo>
                  <a:cubicBezTo>
                    <a:pt x="473" y="2374"/>
                    <a:pt x="694" y="3288"/>
                    <a:pt x="694" y="4233"/>
                  </a:cubicBezTo>
                  <a:cubicBezTo>
                    <a:pt x="1576" y="3792"/>
                    <a:pt x="2206" y="2910"/>
                    <a:pt x="2206" y="1870"/>
                  </a:cubicBezTo>
                  <a:lnTo>
                    <a:pt x="2206" y="358"/>
                  </a:lnTo>
                  <a:cubicBezTo>
                    <a:pt x="2238" y="200"/>
                    <a:pt x="2112" y="106"/>
                    <a:pt x="1954" y="11"/>
                  </a:cubicBezTo>
                  <a:cubicBezTo>
                    <a:pt x="1919" y="4"/>
                    <a:pt x="1883" y="0"/>
                    <a:pt x="184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44" name="Google Shape;10244;p84"/>
            <p:cNvSpPr/>
            <p:nvPr/>
          </p:nvSpPr>
          <p:spPr>
            <a:xfrm>
              <a:off x="-52023900" y="4139350"/>
              <a:ext cx="18925" cy="63800"/>
            </a:xfrm>
            <a:custGeom>
              <a:avLst/>
              <a:gdLst/>
              <a:ahLst/>
              <a:cxnLst/>
              <a:rect l="l" t="t" r="r" b="b"/>
              <a:pathLst>
                <a:path w="757" h="2552" extrusionOk="0">
                  <a:moveTo>
                    <a:pt x="757" y="0"/>
                  </a:moveTo>
                  <a:cubicBezTo>
                    <a:pt x="316" y="221"/>
                    <a:pt x="1" y="693"/>
                    <a:pt x="1" y="1260"/>
                  </a:cubicBezTo>
                  <a:cubicBezTo>
                    <a:pt x="1" y="1796"/>
                    <a:pt x="316" y="2268"/>
                    <a:pt x="757" y="2552"/>
                  </a:cubicBezTo>
                  <a:lnTo>
                    <a:pt x="75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45" name="Google Shape;10245;p84"/>
            <p:cNvSpPr/>
            <p:nvPr/>
          </p:nvSpPr>
          <p:spPr>
            <a:xfrm>
              <a:off x="-51763200" y="4139350"/>
              <a:ext cx="18925" cy="63800"/>
            </a:xfrm>
            <a:custGeom>
              <a:avLst/>
              <a:gdLst/>
              <a:ahLst/>
              <a:cxnLst/>
              <a:rect l="l" t="t" r="r" b="b"/>
              <a:pathLst>
                <a:path w="757" h="2552" extrusionOk="0">
                  <a:moveTo>
                    <a:pt x="1" y="0"/>
                  </a:moveTo>
                  <a:lnTo>
                    <a:pt x="1" y="2552"/>
                  </a:lnTo>
                  <a:cubicBezTo>
                    <a:pt x="442" y="2268"/>
                    <a:pt x="757" y="1796"/>
                    <a:pt x="757" y="1260"/>
                  </a:cubicBezTo>
                  <a:cubicBezTo>
                    <a:pt x="757" y="693"/>
                    <a:pt x="442" y="221"/>
                    <a:pt x="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246" name="Google Shape;10246;p84"/>
          <p:cNvGrpSpPr/>
          <p:nvPr/>
        </p:nvGrpSpPr>
        <p:grpSpPr>
          <a:xfrm>
            <a:off x="8286932" y="2043395"/>
            <a:ext cx="419549" cy="478628"/>
            <a:chOff x="-56766175" y="3198925"/>
            <a:chExt cx="279625" cy="319000"/>
          </a:xfrm>
        </p:grpSpPr>
        <p:sp>
          <p:nvSpPr>
            <p:cNvPr id="10247" name="Google Shape;10247;p84"/>
            <p:cNvSpPr/>
            <p:nvPr/>
          </p:nvSpPr>
          <p:spPr>
            <a:xfrm>
              <a:off x="-56766175" y="3335975"/>
              <a:ext cx="18925" cy="63825"/>
            </a:xfrm>
            <a:custGeom>
              <a:avLst/>
              <a:gdLst/>
              <a:ahLst/>
              <a:cxnLst/>
              <a:rect l="l" t="t" r="r" b="b"/>
              <a:pathLst>
                <a:path w="757" h="2553" extrusionOk="0">
                  <a:moveTo>
                    <a:pt x="757" y="0"/>
                  </a:moveTo>
                  <a:cubicBezTo>
                    <a:pt x="316" y="221"/>
                    <a:pt x="1" y="693"/>
                    <a:pt x="1" y="1260"/>
                  </a:cubicBezTo>
                  <a:cubicBezTo>
                    <a:pt x="1" y="1796"/>
                    <a:pt x="316" y="2269"/>
                    <a:pt x="757" y="2552"/>
                  </a:cubicBezTo>
                  <a:lnTo>
                    <a:pt x="757" y="158"/>
                  </a:lnTo>
                  <a:lnTo>
                    <a:pt x="75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48" name="Google Shape;10248;p84"/>
            <p:cNvSpPr/>
            <p:nvPr/>
          </p:nvSpPr>
          <p:spPr>
            <a:xfrm>
              <a:off x="-56747275" y="3198925"/>
              <a:ext cx="222925" cy="93750"/>
            </a:xfrm>
            <a:custGeom>
              <a:avLst/>
              <a:gdLst/>
              <a:ahLst/>
              <a:cxnLst/>
              <a:rect l="l" t="t" r="r" b="b"/>
              <a:pathLst>
                <a:path w="8917" h="3750" extrusionOk="0">
                  <a:moveTo>
                    <a:pt x="347" y="0"/>
                  </a:moveTo>
                  <a:cubicBezTo>
                    <a:pt x="158" y="0"/>
                    <a:pt x="1" y="158"/>
                    <a:pt x="32" y="347"/>
                  </a:cubicBezTo>
                  <a:cubicBezTo>
                    <a:pt x="410" y="2269"/>
                    <a:pt x="2080" y="3749"/>
                    <a:pt x="4096" y="3749"/>
                  </a:cubicBezTo>
                  <a:lnTo>
                    <a:pt x="8917" y="3749"/>
                  </a:lnTo>
                  <a:cubicBezTo>
                    <a:pt x="8728" y="1639"/>
                    <a:pt x="6995" y="0"/>
                    <a:pt x="485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49" name="Google Shape;10249;p84"/>
            <p:cNvSpPr/>
            <p:nvPr/>
          </p:nvSpPr>
          <p:spPr>
            <a:xfrm>
              <a:off x="-56710250" y="3348575"/>
              <a:ext cx="55150" cy="55150"/>
            </a:xfrm>
            <a:custGeom>
              <a:avLst/>
              <a:gdLst/>
              <a:ahLst/>
              <a:cxnLst/>
              <a:rect l="l" t="t" r="r" b="b"/>
              <a:pathLst>
                <a:path w="2206" h="2206" extrusionOk="0">
                  <a:moveTo>
                    <a:pt x="1103" y="0"/>
                  </a:moveTo>
                  <a:cubicBezTo>
                    <a:pt x="473" y="0"/>
                    <a:pt x="0" y="504"/>
                    <a:pt x="0" y="1103"/>
                  </a:cubicBezTo>
                  <a:cubicBezTo>
                    <a:pt x="0" y="1670"/>
                    <a:pt x="504" y="2206"/>
                    <a:pt x="1103" y="2206"/>
                  </a:cubicBezTo>
                  <a:cubicBezTo>
                    <a:pt x="1733" y="2206"/>
                    <a:pt x="2206" y="1702"/>
                    <a:pt x="2206" y="1103"/>
                  </a:cubicBezTo>
                  <a:cubicBezTo>
                    <a:pt x="2206" y="504"/>
                    <a:pt x="1733" y="0"/>
                    <a:pt x="110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50" name="Google Shape;10250;p84"/>
            <p:cNvSpPr/>
            <p:nvPr/>
          </p:nvSpPr>
          <p:spPr>
            <a:xfrm>
              <a:off x="-56597625" y="3349350"/>
              <a:ext cx="55150" cy="55175"/>
            </a:xfrm>
            <a:custGeom>
              <a:avLst/>
              <a:gdLst/>
              <a:ahLst/>
              <a:cxnLst/>
              <a:rect l="l" t="t" r="r" b="b"/>
              <a:pathLst>
                <a:path w="2206" h="2207" extrusionOk="0">
                  <a:moveTo>
                    <a:pt x="1103" y="1"/>
                  </a:moveTo>
                  <a:cubicBezTo>
                    <a:pt x="473" y="1"/>
                    <a:pt x="1" y="505"/>
                    <a:pt x="1" y="1103"/>
                  </a:cubicBezTo>
                  <a:cubicBezTo>
                    <a:pt x="1" y="1702"/>
                    <a:pt x="473" y="2206"/>
                    <a:pt x="1103" y="2206"/>
                  </a:cubicBezTo>
                  <a:cubicBezTo>
                    <a:pt x="1702" y="2206"/>
                    <a:pt x="2206" y="1702"/>
                    <a:pt x="2206" y="1103"/>
                  </a:cubicBezTo>
                  <a:cubicBezTo>
                    <a:pt x="2206" y="505"/>
                    <a:pt x="1702" y="1"/>
                    <a:pt x="110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51" name="Google Shape;10251;p84"/>
            <p:cNvSpPr/>
            <p:nvPr/>
          </p:nvSpPr>
          <p:spPr>
            <a:xfrm>
              <a:off x="-56727575" y="3376925"/>
              <a:ext cx="204800" cy="141000"/>
            </a:xfrm>
            <a:custGeom>
              <a:avLst/>
              <a:gdLst/>
              <a:ahLst/>
              <a:cxnLst/>
              <a:rect l="l" t="t" r="r" b="b"/>
              <a:pathLst>
                <a:path w="8192" h="5640" extrusionOk="0">
                  <a:moveTo>
                    <a:pt x="5104" y="2174"/>
                  </a:moveTo>
                  <a:cubicBezTo>
                    <a:pt x="5199" y="2174"/>
                    <a:pt x="5293" y="2206"/>
                    <a:pt x="5356" y="2269"/>
                  </a:cubicBezTo>
                  <a:cubicBezTo>
                    <a:pt x="5545" y="2395"/>
                    <a:pt x="5545" y="2647"/>
                    <a:pt x="5388" y="2804"/>
                  </a:cubicBezTo>
                  <a:cubicBezTo>
                    <a:pt x="5041" y="3151"/>
                    <a:pt x="4569" y="3340"/>
                    <a:pt x="4096" y="3340"/>
                  </a:cubicBezTo>
                  <a:cubicBezTo>
                    <a:pt x="3560" y="3340"/>
                    <a:pt x="3088" y="3151"/>
                    <a:pt x="2741" y="2804"/>
                  </a:cubicBezTo>
                  <a:cubicBezTo>
                    <a:pt x="2584" y="2647"/>
                    <a:pt x="2584" y="2395"/>
                    <a:pt x="2741" y="2269"/>
                  </a:cubicBezTo>
                  <a:cubicBezTo>
                    <a:pt x="2820" y="2206"/>
                    <a:pt x="2922" y="2174"/>
                    <a:pt x="3021" y="2174"/>
                  </a:cubicBezTo>
                  <a:cubicBezTo>
                    <a:pt x="3119" y="2174"/>
                    <a:pt x="3214" y="2206"/>
                    <a:pt x="3277" y="2269"/>
                  </a:cubicBezTo>
                  <a:cubicBezTo>
                    <a:pt x="3482" y="2489"/>
                    <a:pt x="3765" y="2600"/>
                    <a:pt x="4053" y="2600"/>
                  </a:cubicBezTo>
                  <a:cubicBezTo>
                    <a:pt x="4340" y="2600"/>
                    <a:pt x="4632" y="2489"/>
                    <a:pt x="4852" y="2269"/>
                  </a:cubicBezTo>
                  <a:cubicBezTo>
                    <a:pt x="4915" y="2206"/>
                    <a:pt x="5010" y="2174"/>
                    <a:pt x="5104" y="2174"/>
                  </a:cubicBezTo>
                  <a:close/>
                  <a:moveTo>
                    <a:pt x="0" y="0"/>
                  </a:moveTo>
                  <a:lnTo>
                    <a:pt x="0" y="1513"/>
                  </a:lnTo>
                  <a:cubicBezTo>
                    <a:pt x="0" y="3623"/>
                    <a:pt x="1639" y="5451"/>
                    <a:pt x="3718" y="5640"/>
                  </a:cubicBezTo>
                  <a:lnTo>
                    <a:pt x="3718" y="4537"/>
                  </a:lnTo>
                  <a:cubicBezTo>
                    <a:pt x="3718" y="4348"/>
                    <a:pt x="3875" y="4191"/>
                    <a:pt x="4096" y="4191"/>
                  </a:cubicBezTo>
                  <a:cubicBezTo>
                    <a:pt x="4285" y="4191"/>
                    <a:pt x="4442" y="4348"/>
                    <a:pt x="4442" y="4537"/>
                  </a:cubicBezTo>
                  <a:lnTo>
                    <a:pt x="4442" y="5640"/>
                  </a:lnTo>
                  <a:cubicBezTo>
                    <a:pt x="6522" y="5451"/>
                    <a:pt x="8192" y="3623"/>
                    <a:pt x="8192" y="1513"/>
                  </a:cubicBezTo>
                  <a:lnTo>
                    <a:pt x="8192" y="0"/>
                  </a:lnTo>
                  <a:cubicBezTo>
                    <a:pt x="8192" y="1009"/>
                    <a:pt x="7309" y="1859"/>
                    <a:pt x="6301" y="1859"/>
                  </a:cubicBezTo>
                  <a:cubicBezTo>
                    <a:pt x="5388" y="1859"/>
                    <a:pt x="4632" y="1229"/>
                    <a:pt x="4474" y="347"/>
                  </a:cubicBezTo>
                  <a:lnTo>
                    <a:pt x="3655" y="347"/>
                  </a:lnTo>
                  <a:cubicBezTo>
                    <a:pt x="3497" y="1229"/>
                    <a:pt x="2710" y="1859"/>
                    <a:pt x="1828" y="1859"/>
                  </a:cubicBezTo>
                  <a:cubicBezTo>
                    <a:pt x="819" y="1859"/>
                    <a:pt x="0" y="1009"/>
                    <a:pt x="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52" name="Google Shape;10252;p84"/>
            <p:cNvSpPr/>
            <p:nvPr/>
          </p:nvSpPr>
          <p:spPr>
            <a:xfrm>
              <a:off x="-56729150" y="3289500"/>
              <a:ext cx="204000" cy="87450"/>
            </a:xfrm>
            <a:custGeom>
              <a:avLst/>
              <a:gdLst/>
              <a:ahLst/>
              <a:cxnLst/>
              <a:rect l="l" t="t" r="r" b="b"/>
              <a:pathLst>
                <a:path w="8160" h="3498" extrusionOk="0">
                  <a:moveTo>
                    <a:pt x="567" y="0"/>
                  </a:moveTo>
                  <a:cubicBezTo>
                    <a:pt x="221" y="630"/>
                    <a:pt x="0" y="1292"/>
                    <a:pt x="0" y="2017"/>
                  </a:cubicBezTo>
                  <a:lnTo>
                    <a:pt x="0" y="3497"/>
                  </a:lnTo>
                  <a:cubicBezTo>
                    <a:pt x="0" y="2489"/>
                    <a:pt x="851" y="1639"/>
                    <a:pt x="1859" y="1639"/>
                  </a:cubicBezTo>
                  <a:cubicBezTo>
                    <a:pt x="2773" y="1639"/>
                    <a:pt x="3529" y="2269"/>
                    <a:pt x="3686" y="3151"/>
                  </a:cubicBezTo>
                  <a:lnTo>
                    <a:pt x="4505" y="3151"/>
                  </a:lnTo>
                  <a:cubicBezTo>
                    <a:pt x="4663" y="2269"/>
                    <a:pt x="5451" y="1639"/>
                    <a:pt x="6333" y="1639"/>
                  </a:cubicBezTo>
                  <a:cubicBezTo>
                    <a:pt x="7341" y="1639"/>
                    <a:pt x="8160" y="2489"/>
                    <a:pt x="8160" y="3497"/>
                  </a:cubicBezTo>
                  <a:lnTo>
                    <a:pt x="8160" y="914"/>
                  </a:lnTo>
                  <a:lnTo>
                    <a:pt x="3340" y="914"/>
                  </a:lnTo>
                  <a:cubicBezTo>
                    <a:pt x="2332" y="851"/>
                    <a:pt x="1355" y="536"/>
                    <a:pt x="56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53" name="Google Shape;10253;p84"/>
            <p:cNvSpPr/>
            <p:nvPr/>
          </p:nvSpPr>
          <p:spPr>
            <a:xfrm>
              <a:off x="-56505475" y="3335975"/>
              <a:ext cx="18925" cy="63825"/>
            </a:xfrm>
            <a:custGeom>
              <a:avLst/>
              <a:gdLst/>
              <a:ahLst/>
              <a:cxnLst/>
              <a:rect l="l" t="t" r="r" b="b"/>
              <a:pathLst>
                <a:path w="757" h="2553" extrusionOk="0">
                  <a:moveTo>
                    <a:pt x="1" y="0"/>
                  </a:moveTo>
                  <a:lnTo>
                    <a:pt x="1" y="2552"/>
                  </a:lnTo>
                  <a:cubicBezTo>
                    <a:pt x="442" y="2269"/>
                    <a:pt x="757" y="1796"/>
                    <a:pt x="757" y="1260"/>
                  </a:cubicBezTo>
                  <a:cubicBezTo>
                    <a:pt x="757" y="693"/>
                    <a:pt x="473" y="221"/>
                    <a:pt x="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254" name="Google Shape;10254;p84"/>
          <p:cNvGrpSpPr/>
          <p:nvPr/>
        </p:nvGrpSpPr>
        <p:grpSpPr>
          <a:xfrm>
            <a:off x="8285751" y="2650462"/>
            <a:ext cx="421912" cy="477465"/>
            <a:chOff x="-56766175" y="3590375"/>
            <a:chExt cx="281200" cy="318225"/>
          </a:xfrm>
        </p:grpSpPr>
        <p:sp>
          <p:nvSpPr>
            <p:cNvPr id="10255" name="Google Shape;10255;p84"/>
            <p:cNvSpPr/>
            <p:nvPr/>
          </p:nvSpPr>
          <p:spPr>
            <a:xfrm>
              <a:off x="-56766175" y="3632900"/>
              <a:ext cx="281200" cy="275700"/>
            </a:xfrm>
            <a:custGeom>
              <a:avLst/>
              <a:gdLst/>
              <a:ahLst/>
              <a:cxnLst/>
              <a:rect l="l" t="t" r="r" b="b"/>
              <a:pathLst>
                <a:path w="11248" h="11028" extrusionOk="0">
                  <a:moveTo>
                    <a:pt x="1576" y="0"/>
                  </a:moveTo>
                  <a:cubicBezTo>
                    <a:pt x="599" y="1009"/>
                    <a:pt x="1" y="2395"/>
                    <a:pt x="1" y="3907"/>
                  </a:cubicBezTo>
                  <a:lnTo>
                    <a:pt x="1" y="10681"/>
                  </a:lnTo>
                  <a:cubicBezTo>
                    <a:pt x="1" y="10870"/>
                    <a:pt x="158" y="11027"/>
                    <a:pt x="347" y="11027"/>
                  </a:cubicBezTo>
                  <a:lnTo>
                    <a:pt x="5577" y="11027"/>
                  </a:lnTo>
                  <a:cubicBezTo>
                    <a:pt x="3340" y="11027"/>
                    <a:pt x="1481" y="9200"/>
                    <a:pt x="1481" y="6932"/>
                  </a:cubicBezTo>
                  <a:lnTo>
                    <a:pt x="1481" y="5388"/>
                  </a:lnTo>
                  <a:cubicBezTo>
                    <a:pt x="1481" y="5262"/>
                    <a:pt x="1576" y="5167"/>
                    <a:pt x="1702" y="5073"/>
                  </a:cubicBezTo>
                  <a:lnTo>
                    <a:pt x="5419" y="2836"/>
                  </a:lnTo>
                  <a:cubicBezTo>
                    <a:pt x="5482" y="2789"/>
                    <a:pt x="5553" y="2765"/>
                    <a:pt x="5624" y="2765"/>
                  </a:cubicBezTo>
                  <a:cubicBezTo>
                    <a:pt x="5695" y="2765"/>
                    <a:pt x="5766" y="2789"/>
                    <a:pt x="5829" y="2836"/>
                  </a:cubicBezTo>
                  <a:lnTo>
                    <a:pt x="9578" y="5073"/>
                  </a:lnTo>
                  <a:cubicBezTo>
                    <a:pt x="9673" y="5167"/>
                    <a:pt x="9767" y="5262"/>
                    <a:pt x="9767" y="5388"/>
                  </a:cubicBezTo>
                  <a:lnTo>
                    <a:pt x="9767" y="6932"/>
                  </a:lnTo>
                  <a:cubicBezTo>
                    <a:pt x="9767" y="9200"/>
                    <a:pt x="7908" y="11027"/>
                    <a:pt x="5671" y="11027"/>
                  </a:cubicBezTo>
                  <a:lnTo>
                    <a:pt x="10901" y="11027"/>
                  </a:lnTo>
                  <a:cubicBezTo>
                    <a:pt x="11090" y="11027"/>
                    <a:pt x="11248" y="10870"/>
                    <a:pt x="11248" y="10681"/>
                  </a:cubicBezTo>
                  <a:lnTo>
                    <a:pt x="11248" y="3907"/>
                  </a:lnTo>
                  <a:cubicBezTo>
                    <a:pt x="11185" y="2363"/>
                    <a:pt x="10586" y="977"/>
                    <a:pt x="9610" y="0"/>
                  </a:cubicBezTo>
                  <a:cubicBezTo>
                    <a:pt x="9578" y="158"/>
                    <a:pt x="9484" y="316"/>
                    <a:pt x="9358" y="473"/>
                  </a:cubicBezTo>
                  <a:cubicBezTo>
                    <a:pt x="8727" y="1418"/>
                    <a:pt x="7247" y="2048"/>
                    <a:pt x="5577" y="2048"/>
                  </a:cubicBezTo>
                  <a:cubicBezTo>
                    <a:pt x="3907" y="2048"/>
                    <a:pt x="2395" y="1418"/>
                    <a:pt x="1765" y="442"/>
                  </a:cubicBezTo>
                  <a:cubicBezTo>
                    <a:pt x="1702" y="316"/>
                    <a:pt x="1607" y="158"/>
                    <a:pt x="157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56" name="Google Shape;10256;p84"/>
            <p:cNvSpPr/>
            <p:nvPr/>
          </p:nvSpPr>
          <p:spPr>
            <a:xfrm>
              <a:off x="-56709475" y="3722700"/>
              <a:ext cx="167800" cy="153600"/>
            </a:xfrm>
            <a:custGeom>
              <a:avLst/>
              <a:gdLst/>
              <a:ahLst/>
              <a:cxnLst/>
              <a:rect l="l" t="t" r="r" b="b"/>
              <a:pathLst>
                <a:path w="6712" h="6144" extrusionOk="0">
                  <a:moveTo>
                    <a:pt x="1828" y="1449"/>
                  </a:moveTo>
                  <a:cubicBezTo>
                    <a:pt x="2017" y="1449"/>
                    <a:pt x="2175" y="1607"/>
                    <a:pt x="2175" y="1796"/>
                  </a:cubicBezTo>
                  <a:cubicBezTo>
                    <a:pt x="2206" y="2016"/>
                    <a:pt x="2049" y="2142"/>
                    <a:pt x="1828" y="2142"/>
                  </a:cubicBezTo>
                  <a:cubicBezTo>
                    <a:pt x="1639" y="2142"/>
                    <a:pt x="1482" y="2016"/>
                    <a:pt x="1482" y="1796"/>
                  </a:cubicBezTo>
                  <a:cubicBezTo>
                    <a:pt x="1482" y="1607"/>
                    <a:pt x="1639" y="1449"/>
                    <a:pt x="1828" y="1449"/>
                  </a:cubicBezTo>
                  <a:close/>
                  <a:moveTo>
                    <a:pt x="4821" y="1449"/>
                  </a:moveTo>
                  <a:cubicBezTo>
                    <a:pt x="5010" y="1449"/>
                    <a:pt x="5168" y="1607"/>
                    <a:pt x="5168" y="1796"/>
                  </a:cubicBezTo>
                  <a:cubicBezTo>
                    <a:pt x="5199" y="2016"/>
                    <a:pt x="5010" y="2142"/>
                    <a:pt x="4821" y="2142"/>
                  </a:cubicBezTo>
                  <a:cubicBezTo>
                    <a:pt x="4632" y="2142"/>
                    <a:pt x="4475" y="2016"/>
                    <a:pt x="4475" y="1796"/>
                  </a:cubicBezTo>
                  <a:cubicBezTo>
                    <a:pt x="4475" y="1607"/>
                    <a:pt x="4632" y="1449"/>
                    <a:pt x="4821" y="1449"/>
                  </a:cubicBezTo>
                  <a:close/>
                  <a:moveTo>
                    <a:pt x="3372" y="0"/>
                  </a:moveTo>
                  <a:lnTo>
                    <a:pt x="1" y="2016"/>
                  </a:lnTo>
                  <a:lnTo>
                    <a:pt x="1" y="3340"/>
                  </a:lnTo>
                  <a:cubicBezTo>
                    <a:pt x="1" y="4474"/>
                    <a:pt x="599" y="5545"/>
                    <a:pt x="1513" y="6143"/>
                  </a:cubicBezTo>
                  <a:lnTo>
                    <a:pt x="1513" y="4411"/>
                  </a:lnTo>
                  <a:cubicBezTo>
                    <a:pt x="1513" y="4253"/>
                    <a:pt x="1576" y="4127"/>
                    <a:pt x="1702" y="4096"/>
                  </a:cubicBezTo>
                  <a:cubicBezTo>
                    <a:pt x="2222" y="3844"/>
                    <a:pt x="2797" y="3718"/>
                    <a:pt x="3368" y="3718"/>
                  </a:cubicBezTo>
                  <a:cubicBezTo>
                    <a:pt x="3939" y="3718"/>
                    <a:pt x="4506" y="3844"/>
                    <a:pt x="5010" y="4096"/>
                  </a:cubicBezTo>
                  <a:cubicBezTo>
                    <a:pt x="5136" y="4159"/>
                    <a:pt x="5199" y="4285"/>
                    <a:pt x="5199" y="4411"/>
                  </a:cubicBezTo>
                  <a:lnTo>
                    <a:pt x="5199" y="6143"/>
                  </a:lnTo>
                  <a:cubicBezTo>
                    <a:pt x="6113" y="5545"/>
                    <a:pt x="6711" y="4505"/>
                    <a:pt x="6711" y="3340"/>
                  </a:cubicBezTo>
                  <a:lnTo>
                    <a:pt x="6711" y="2016"/>
                  </a:lnTo>
                  <a:lnTo>
                    <a:pt x="3372"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57" name="Google Shape;10257;p84"/>
            <p:cNvSpPr/>
            <p:nvPr/>
          </p:nvSpPr>
          <p:spPr>
            <a:xfrm>
              <a:off x="-56654325" y="3833750"/>
              <a:ext cx="55150" cy="55950"/>
            </a:xfrm>
            <a:custGeom>
              <a:avLst/>
              <a:gdLst/>
              <a:ahLst/>
              <a:cxnLst/>
              <a:rect l="l" t="t" r="r" b="b"/>
              <a:pathLst>
                <a:path w="2206" h="2238" extrusionOk="0">
                  <a:moveTo>
                    <a:pt x="1127" y="0"/>
                  </a:moveTo>
                  <a:cubicBezTo>
                    <a:pt x="748" y="0"/>
                    <a:pt x="363" y="63"/>
                    <a:pt x="0" y="189"/>
                  </a:cubicBezTo>
                  <a:lnTo>
                    <a:pt x="0" y="2048"/>
                  </a:lnTo>
                  <a:cubicBezTo>
                    <a:pt x="378" y="2174"/>
                    <a:pt x="725" y="2237"/>
                    <a:pt x="1103" y="2237"/>
                  </a:cubicBezTo>
                  <a:cubicBezTo>
                    <a:pt x="1512" y="2237"/>
                    <a:pt x="1859" y="2174"/>
                    <a:pt x="2206" y="2048"/>
                  </a:cubicBezTo>
                  <a:lnTo>
                    <a:pt x="2206" y="189"/>
                  </a:lnTo>
                  <a:cubicBezTo>
                    <a:pt x="1875" y="63"/>
                    <a:pt x="1505" y="0"/>
                    <a:pt x="112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58" name="Google Shape;10258;p84"/>
            <p:cNvSpPr/>
            <p:nvPr/>
          </p:nvSpPr>
          <p:spPr>
            <a:xfrm>
              <a:off x="-56710250" y="3590375"/>
              <a:ext cx="167775" cy="74850"/>
            </a:xfrm>
            <a:custGeom>
              <a:avLst/>
              <a:gdLst/>
              <a:ahLst/>
              <a:cxnLst/>
              <a:rect l="l" t="t" r="r" b="b"/>
              <a:pathLst>
                <a:path w="6711" h="2994" extrusionOk="0">
                  <a:moveTo>
                    <a:pt x="3340" y="0"/>
                  </a:moveTo>
                  <a:cubicBezTo>
                    <a:pt x="2080" y="0"/>
                    <a:pt x="946" y="441"/>
                    <a:pt x="0" y="1134"/>
                  </a:cubicBezTo>
                  <a:cubicBezTo>
                    <a:pt x="0" y="1355"/>
                    <a:pt x="32" y="1544"/>
                    <a:pt x="189" y="1733"/>
                  </a:cubicBezTo>
                  <a:cubicBezTo>
                    <a:pt x="662" y="2489"/>
                    <a:pt x="1922" y="2993"/>
                    <a:pt x="3340" y="2993"/>
                  </a:cubicBezTo>
                  <a:cubicBezTo>
                    <a:pt x="4726" y="2993"/>
                    <a:pt x="5986" y="2489"/>
                    <a:pt x="6490" y="1796"/>
                  </a:cubicBezTo>
                  <a:cubicBezTo>
                    <a:pt x="6648" y="1575"/>
                    <a:pt x="6711" y="1355"/>
                    <a:pt x="6711" y="1134"/>
                  </a:cubicBezTo>
                  <a:cubicBezTo>
                    <a:pt x="5766" y="441"/>
                    <a:pt x="4600" y="0"/>
                    <a:pt x="334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259" name="Google Shape;10259;p84"/>
          <p:cNvGrpSpPr/>
          <p:nvPr/>
        </p:nvGrpSpPr>
        <p:grpSpPr>
          <a:xfrm>
            <a:off x="8335025" y="3238957"/>
            <a:ext cx="362835" cy="477465"/>
            <a:chOff x="-56747275" y="3982600"/>
            <a:chExt cx="241825" cy="318225"/>
          </a:xfrm>
        </p:grpSpPr>
        <p:sp>
          <p:nvSpPr>
            <p:cNvPr id="10260" name="Google Shape;10260;p84"/>
            <p:cNvSpPr/>
            <p:nvPr/>
          </p:nvSpPr>
          <p:spPr>
            <a:xfrm>
              <a:off x="-56635425" y="4076325"/>
              <a:ext cx="18125" cy="37050"/>
            </a:xfrm>
            <a:custGeom>
              <a:avLst/>
              <a:gdLst/>
              <a:ahLst/>
              <a:cxnLst/>
              <a:rect l="l" t="t" r="r" b="b"/>
              <a:pathLst>
                <a:path w="725" h="1482" extrusionOk="0">
                  <a:moveTo>
                    <a:pt x="378" y="1"/>
                  </a:moveTo>
                  <a:cubicBezTo>
                    <a:pt x="158" y="1"/>
                    <a:pt x="0" y="316"/>
                    <a:pt x="0" y="725"/>
                  </a:cubicBezTo>
                  <a:cubicBezTo>
                    <a:pt x="0" y="1135"/>
                    <a:pt x="158" y="1481"/>
                    <a:pt x="378" y="1481"/>
                  </a:cubicBezTo>
                  <a:cubicBezTo>
                    <a:pt x="567" y="1481"/>
                    <a:pt x="725" y="1135"/>
                    <a:pt x="725" y="725"/>
                  </a:cubicBezTo>
                  <a:cubicBezTo>
                    <a:pt x="725" y="316"/>
                    <a:pt x="567" y="1"/>
                    <a:pt x="37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61" name="Google Shape;10261;p84"/>
            <p:cNvSpPr/>
            <p:nvPr/>
          </p:nvSpPr>
          <p:spPr>
            <a:xfrm>
              <a:off x="-56618900" y="3991275"/>
              <a:ext cx="113450" cy="136250"/>
            </a:xfrm>
            <a:custGeom>
              <a:avLst/>
              <a:gdLst/>
              <a:ahLst/>
              <a:cxnLst/>
              <a:rect l="l" t="t" r="r" b="b"/>
              <a:pathLst>
                <a:path w="4538" h="5450" extrusionOk="0">
                  <a:moveTo>
                    <a:pt x="3277" y="0"/>
                  </a:moveTo>
                  <a:lnTo>
                    <a:pt x="1" y="2647"/>
                  </a:lnTo>
                  <a:lnTo>
                    <a:pt x="3939" y="5387"/>
                  </a:lnTo>
                  <a:cubicBezTo>
                    <a:pt x="4007" y="5430"/>
                    <a:pt x="4081" y="5449"/>
                    <a:pt x="4154" y="5449"/>
                  </a:cubicBezTo>
                  <a:cubicBezTo>
                    <a:pt x="4352" y="5449"/>
                    <a:pt x="4538" y="5303"/>
                    <a:pt x="4538" y="5072"/>
                  </a:cubicBezTo>
                  <a:lnTo>
                    <a:pt x="4538" y="2300"/>
                  </a:lnTo>
                  <a:cubicBezTo>
                    <a:pt x="4538" y="1355"/>
                    <a:pt x="4034" y="473"/>
                    <a:pt x="327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62" name="Google Shape;10262;p84"/>
            <p:cNvSpPr/>
            <p:nvPr/>
          </p:nvSpPr>
          <p:spPr>
            <a:xfrm>
              <a:off x="-56601550" y="4094450"/>
              <a:ext cx="31525" cy="19700"/>
            </a:xfrm>
            <a:custGeom>
              <a:avLst/>
              <a:gdLst/>
              <a:ahLst/>
              <a:cxnLst/>
              <a:rect l="l" t="t" r="r" b="b"/>
              <a:pathLst>
                <a:path w="1261" h="788" extrusionOk="0">
                  <a:moveTo>
                    <a:pt x="158" y="0"/>
                  </a:moveTo>
                  <a:lnTo>
                    <a:pt x="158" y="63"/>
                  </a:lnTo>
                  <a:cubicBezTo>
                    <a:pt x="158" y="315"/>
                    <a:pt x="95" y="567"/>
                    <a:pt x="0" y="788"/>
                  </a:cubicBezTo>
                  <a:lnTo>
                    <a:pt x="1260" y="788"/>
                  </a:lnTo>
                  <a:lnTo>
                    <a:pt x="1260" y="756"/>
                  </a:lnTo>
                  <a:lnTo>
                    <a:pt x="158"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63" name="Google Shape;10263;p84"/>
            <p:cNvSpPr/>
            <p:nvPr/>
          </p:nvSpPr>
          <p:spPr>
            <a:xfrm>
              <a:off x="-56688200" y="4085775"/>
              <a:ext cx="37050" cy="27600"/>
            </a:xfrm>
            <a:custGeom>
              <a:avLst/>
              <a:gdLst/>
              <a:ahLst/>
              <a:cxnLst/>
              <a:rect l="l" t="t" r="r" b="b"/>
              <a:pathLst>
                <a:path w="1482" h="1104" extrusionOk="0">
                  <a:moveTo>
                    <a:pt x="1355" y="1"/>
                  </a:moveTo>
                  <a:lnTo>
                    <a:pt x="1" y="1103"/>
                  </a:lnTo>
                  <a:lnTo>
                    <a:pt x="1481" y="1103"/>
                  </a:lnTo>
                  <a:cubicBezTo>
                    <a:pt x="1418" y="883"/>
                    <a:pt x="1324" y="631"/>
                    <a:pt x="1324" y="347"/>
                  </a:cubicBezTo>
                  <a:cubicBezTo>
                    <a:pt x="1324" y="253"/>
                    <a:pt x="1324" y="127"/>
                    <a:pt x="135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64" name="Google Shape;10264;p84"/>
            <p:cNvSpPr/>
            <p:nvPr/>
          </p:nvSpPr>
          <p:spPr>
            <a:xfrm>
              <a:off x="-56747275" y="3982600"/>
              <a:ext cx="189850" cy="143850"/>
            </a:xfrm>
            <a:custGeom>
              <a:avLst/>
              <a:gdLst/>
              <a:ahLst/>
              <a:cxnLst/>
              <a:rect l="l" t="t" r="r" b="b"/>
              <a:pathLst>
                <a:path w="7594" h="5754" extrusionOk="0">
                  <a:moveTo>
                    <a:pt x="2584" y="1"/>
                  </a:moveTo>
                  <a:cubicBezTo>
                    <a:pt x="1135" y="1"/>
                    <a:pt x="1" y="1166"/>
                    <a:pt x="1" y="2647"/>
                  </a:cubicBezTo>
                  <a:lnTo>
                    <a:pt x="1" y="5388"/>
                  </a:lnTo>
                  <a:cubicBezTo>
                    <a:pt x="1" y="5610"/>
                    <a:pt x="172" y="5753"/>
                    <a:pt x="350" y="5753"/>
                  </a:cubicBezTo>
                  <a:cubicBezTo>
                    <a:pt x="426" y="5753"/>
                    <a:pt x="502" y="5728"/>
                    <a:pt x="568" y="5671"/>
                  </a:cubicBezTo>
                  <a:lnTo>
                    <a:pt x="7593" y="32"/>
                  </a:lnTo>
                  <a:cubicBezTo>
                    <a:pt x="7436" y="1"/>
                    <a:pt x="7278" y="1"/>
                    <a:pt x="708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65" name="Google Shape;10265;p84"/>
            <p:cNvSpPr/>
            <p:nvPr/>
          </p:nvSpPr>
          <p:spPr>
            <a:xfrm>
              <a:off x="-56654325" y="4217500"/>
              <a:ext cx="55150" cy="83325"/>
            </a:xfrm>
            <a:custGeom>
              <a:avLst/>
              <a:gdLst/>
              <a:ahLst/>
              <a:cxnLst/>
              <a:rect l="l" t="t" r="r" b="b"/>
              <a:pathLst>
                <a:path w="2206" h="3333" extrusionOk="0">
                  <a:moveTo>
                    <a:pt x="1127" y="1"/>
                  </a:moveTo>
                  <a:cubicBezTo>
                    <a:pt x="748" y="1"/>
                    <a:pt x="363" y="72"/>
                    <a:pt x="0" y="214"/>
                  </a:cubicBezTo>
                  <a:lnTo>
                    <a:pt x="0" y="3175"/>
                  </a:lnTo>
                  <a:cubicBezTo>
                    <a:pt x="378" y="3270"/>
                    <a:pt x="756" y="3333"/>
                    <a:pt x="1103" y="3333"/>
                  </a:cubicBezTo>
                  <a:cubicBezTo>
                    <a:pt x="1512" y="3333"/>
                    <a:pt x="1859" y="3270"/>
                    <a:pt x="2206" y="3175"/>
                  </a:cubicBezTo>
                  <a:lnTo>
                    <a:pt x="2206" y="214"/>
                  </a:lnTo>
                  <a:cubicBezTo>
                    <a:pt x="1875" y="72"/>
                    <a:pt x="1505" y="1"/>
                    <a:pt x="112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66" name="Google Shape;10266;p84"/>
            <p:cNvSpPr/>
            <p:nvPr/>
          </p:nvSpPr>
          <p:spPr>
            <a:xfrm>
              <a:off x="-56729150" y="4132250"/>
              <a:ext cx="204800" cy="157550"/>
            </a:xfrm>
            <a:custGeom>
              <a:avLst/>
              <a:gdLst/>
              <a:ahLst/>
              <a:cxnLst/>
              <a:rect l="l" t="t" r="r" b="b"/>
              <a:pathLst>
                <a:path w="8192" h="6302" extrusionOk="0">
                  <a:moveTo>
                    <a:pt x="2615" y="788"/>
                  </a:moveTo>
                  <a:cubicBezTo>
                    <a:pt x="2804" y="788"/>
                    <a:pt x="2962" y="946"/>
                    <a:pt x="2962" y="1135"/>
                  </a:cubicBezTo>
                  <a:cubicBezTo>
                    <a:pt x="2993" y="1324"/>
                    <a:pt x="2836" y="1481"/>
                    <a:pt x="2615" y="1481"/>
                  </a:cubicBezTo>
                  <a:cubicBezTo>
                    <a:pt x="2426" y="1481"/>
                    <a:pt x="2269" y="1324"/>
                    <a:pt x="2269" y="1135"/>
                  </a:cubicBezTo>
                  <a:cubicBezTo>
                    <a:pt x="2269" y="946"/>
                    <a:pt x="2426" y="788"/>
                    <a:pt x="2615" y="788"/>
                  </a:cubicBezTo>
                  <a:close/>
                  <a:moveTo>
                    <a:pt x="5608" y="788"/>
                  </a:moveTo>
                  <a:cubicBezTo>
                    <a:pt x="5797" y="788"/>
                    <a:pt x="5955" y="946"/>
                    <a:pt x="5955" y="1135"/>
                  </a:cubicBezTo>
                  <a:cubicBezTo>
                    <a:pt x="5986" y="1324"/>
                    <a:pt x="5797" y="1481"/>
                    <a:pt x="5608" y="1481"/>
                  </a:cubicBezTo>
                  <a:cubicBezTo>
                    <a:pt x="5419" y="1481"/>
                    <a:pt x="5262" y="1324"/>
                    <a:pt x="5262" y="1135"/>
                  </a:cubicBezTo>
                  <a:cubicBezTo>
                    <a:pt x="5262" y="946"/>
                    <a:pt x="5419" y="788"/>
                    <a:pt x="5608" y="788"/>
                  </a:cubicBezTo>
                  <a:close/>
                  <a:moveTo>
                    <a:pt x="725" y="1"/>
                  </a:moveTo>
                  <a:lnTo>
                    <a:pt x="0" y="536"/>
                  </a:lnTo>
                  <a:lnTo>
                    <a:pt x="0" y="2647"/>
                  </a:lnTo>
                  <a:cubicBezTo>
                    <a:pt x="0" y="4222"/>
                    <a:pt x="914" y="5577"/>
                    <a:pt x="2269" y="6301"/>
                  </a:cubicBezTo>
                  <a:lnTo>
                    <a:pt x="2269" y="3372"/>
                  </a:lnTo>
                  <a:cubicBezTo>
                    <a:pt x="2269" y="3214"/>
                    <a:pt x="2332" y="3120"/>
                    <a:pt x="2458" y="3056"/>
                  </a:cubicBezTo>
                  <a:cubicBezTo>
                    <a:pt x="2962" y="2804"/>
                    <a:pt x="3529" y="2678"/>
                    <a:pt x="4100" y="2678"/>
                  </a:cubicBezTo>
                  <a:cubicBezTo>
                    <a:pt x="4671" y="2678"/>
                    <a:pt x="5246" y="2804"/>
                    <a:pt x="5766" y="3056"/>
                  </a:cubicBezTo>
                  <a:cubicBezTo>
                    <a:pt x="5892" y="3151"/>
                    <a:pt x="5955" y="3277"/>
                    <a:pt x="5955" y="3372"/>
                  </a:cubicBezTo>
                  <a:lnTo>
                    <a:pt x="5955" y="6301"/>
                  </a:lnTo>
                  <a:cubicBezTo>
                    <a:pt x="7309" y="5640"/>
                    <a:pt x="8192" y="4254"/>
                    <a:pt x="8192" y="2647"/>
                  </a:cubicBezTo>
                  <a:lnTo>
                    <a:pt x="8192" y="536"/>
                  </a:lnTo>
                  <a:lnTo>
                    <a:pt x="737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267" name="Google Shape;10267;p84"/>
          <p:cNvGrpSpPr/>
          <p:nvPr/>
        </p:nvGrpSpPr>
        <p:grpSpPr>
          <a:xfrm>
            <a:off x="6508251" y="3859019"/>
            <a:ext cx="419549" cy="478628"/>
            <a:chOff x="-54793175" y="3198925"/>
            <a:chExt cx="279625" cy="319000"/>
          </a:xfrm>
        </p:grpSpPr>
        <p:sp>
          <p:nvSpPr>
            <p:cNvPr id="10268" name="Google Shape;10268;p84"/>
            <p:cNvSpPr/>
            <p:nvPr/>
          </p:nvSpPr>
          <p:spPr>
            <a:xfrm>
              <a:off x="-54532475" y="3354075"/>
              <a:ext cx="18925" cy="60675"/>
            </a:xfrm>
            <a:custGeom>
              <a:avLst/>
              <a:gdLst/>
              <a:ahLst/>
              <a:cxnLst/>
              <a:rect l="l" t="t" r="r" b="b"/>
              <a:pathLst>
                <a:path w="757" h="2427" extrusionOk="0">
                  <a:moveTo>
                    <a:pt x="1" y="1"/>
                  </a:moveTo>
                  <a:lnTo>
                    <a:pt x="1" y="788"/>
                  </a:lnTo>
                  <a:cubicBezTo>
                    <a:pt x="158" y="1355"/>
                    <a:pt x="190" y="1891"/>
                    <a:pt x="190" y="2427"/>
                  </a:cubicBezTo>
                  <a:cubicBezTo>
                    <a:pt x="505" y="2143"/>
                    <a:pt x="757" y="1734"/>
                    <a:pt x="757" y="1261"/>
                  </a:cubicBezTo>
                  <a:cubicBezTo>
                    <a:pt x="757" y="725"/>
                    <a:pt x="473" y="253"/>
                    <a:pt x="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69" name="Google Shape;10269;p84"/>
            <p:cNvSpPr/>
            <p:nvPr/>
          </p:nvSpPr>
          <p:spPr>
            <a:xfrm>
              <a:off x="-54793175" y="3198925"/>
              <a:ext cx="97675" cy="126050"/>
            </a:xfrm>
            <a:custGeom>
              <a:avLst/>
              <a:gdLst/>
              <a:ahLst/>
              <a:cxnLst/>
              <a:rect l="l" t="t" r="r" b="b"/>
              <a:pathLst>
                <a:path w="3907" h="5042" extrusionOk="0">
                  <a:moveTo>
                    <a:pt x="2993" y="0"/>
                  </a:moveTo>
                  <a:cubicBezTo>
                    <a:pt x="2426" y="0"/>
                    <a:pt x="1954" y="315"/>
                    <a:pt x="1702" y="756"/>
                  </a:cubicBezTo>
                  <a:cubicBezTo>
                    <a:pt x="1632" y="746"/>
                    <a:pt x="1562" y="742"/>
                    <a:pt x="1494" y="742"/>
                  </a:cubicBezTo>
                  <a:cubicBezTo>
                    <a:pt x="695" y="742"/>
                    <a:pt x="0" y="1396"/>
                    <a:pt x="0" y="2237"/>
                  </a:cubicBezTo>
                  <a:cubicBezTo>
                    <a:pt x="0" y="2521"/>
                    <a:pt x="63" y="2741"/>
                    <a:pt x="190" y="2993"/>
                  </a:cubicBezTo>
                  <a:cubicBezTo>
                    <a:pt x="63" y="3214"/>
                    <a:pt x="0" y="3466"/>
                    <a:pt x="0" y="3749"/>
                  </a:cubicBezTo>
                  <a:cubicBezTo>
                    <a:pt x="0" y="4285"/>
                    <a:pt x="316" y="4758"/>
                    <a:pt x="757" y="5041"/>
                  </a:cubicBezTo>
                  <a:lnTo>
                    <a:pt x="757" y="4852"/>
                  </a:lnTo>
                  <a:cubicBezTo>
                    <a:pt x="757" y="2804"/>
                    <a:pt x="2048" y="1008"/>
                    <a:pt x="3907" y="315"/>
                  </a:cubicBezTo>
                  <a:cubicBezTo>
                    <a:pt x="3655" y="126"/>
                    <a:pt x="3340" y="0"/>
                    <a:pt x="299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70" name="Google Shape;10270;p84"/>
            <p:cNvSpPr/>
            <p:nvPr/>
          </p:nvSpPr>
          <p:spPr>
            <a:xfrm>
              <a:off x="-54624625" y="3349350"/>
              <a:ext cx="55150" cy="55175"/>
            </a:xfrm>
            <a:custGeom>
              <a:avLst/>
              <a:gdLst/>
              <a:ahLst/>
              <a:cxnLst/>
              <a:rect l="l" t="t" r="r" b="b"/>
              <a:pathLst>
                <a:path w="2206" h="2207" extrusionOk="0">
                  <a:moveTo>
                    <a:pt x="1103" y="1"/>
                  </a:moveTo>
                  <a:cubicBezTo>
                    <a:pt x="473" y="1"/>
                    <a:pt x="1" y="505"/>
                    <a:pt x="1" y="1103"/>
                  </a:cubicBezTo>
                  <a:cubicBezTo>
                    <a:pt x="1" y="1702"/>
                    <a:pt x="473" y="2206"/>
                    <a:pt x="1103" y="2206"/>
                  </a:cubicBezTo>
                  <a:cubicBezTo>
                    <a:pt x="1702" y="2206"/>
                    <a:pt x="2206" y="1702"/>
                    <a:pt x="2206" y="1103"/>
                  </a:cubicBezTo>
                  <a:cubicBezTo>
                    <a:pt x="2206" y="505"/>
                    <a:pt x="1702" y="1"/>
                    <a:pt x="110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71" name="Google Shape;10271;p84"/>
            <p:cNvSpPr/>
            <p:nvPr/>
          </p:nvSpPr>
          <p:spPr>
            <a:xfrm>
              <a:off x="-54737250" y="3349350"/>
              <a:ext cx="55150" cy="55175"/>
            </a:xfrm>
            <a:custGeom>
              <a:avLst/>
              <a:gdLst/>
              <a:ahLst/>
              <a:cxnLst/>
              <a:rect l="l" t="t" r="r" b="b"/>
              <a:pathLst>
                <a:path w="2206" h="2207" extrusionOk="0">
                  <a:moveTo>
                    <a:pt x="1103" y="1"/>
                  </a:moveTo>
                  <a:cubicBezTo>
                    <a:pt x="504" y="1"/>
                    <a:pt x="0" y="505"/>
                    <a:pt x="0" y="1103"/>
                  </a:cubicBezTo>
                  <a:cubicBezTo>
                    <a:pt x="0" y="1702"/>
                    <a:pt x="504" y="2206"/>
                    <a:pt x="1103" y="2206"/>
                  </a:cubicBezTo>
                  <a:cubicBezTo>
                    <a:pt x="1733" y="2206"/>
                    <a:pt x="2206" y="1702"/>
                    <a:pt x="2206" y="1103"/>
                  </a:cubicBezTo>
                  <a:cubicBezTo>
                    <a:pt x="2206" y="505"/>
                    <a:pt x="1733" y="1"/>
                    <a:pt x="110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72" name="Google Shape;10272;p84"/>
            <p:cNvSpPr/>
            <p:nvPr/>
          </p:nvSpPr>
          <p:spPr>
            <a:xfrm>
              <a:off x="-54770325" y="3218600"/>
              <a:ext cx="233925" cy="299325"/>
            </a:xfrm>
            <a:custGeom>
              <a:avLst/>
              <a:gdLst/>
              <a:ahLst/>
              <a:cxnLst/>
              <a:rect l="l" t="t" r="r" b="b"/>
              <a:pathLst>
                <a:path w="9357" h="11973" extrusionOk="0">
                  <a:moveTo>
                    <a:pt x="6175" y="2962"/>
                  </a:moveTo>
                  <a:cubicBezTo>
                    <a:pt x="6364" y="2962"/>
                    <a:pt x="6522" y="3120"/>
                    <a:pt x="6522" y="3309"/>
                  </a:cubicBezTo>
                  <a:cubicBezTo>
                    <a:pt x="6522" y="3498"/>
                    <a:pt x="6364" y="3656"/>
                    <a:pt x="6175" y="3656"/>
                  </a:cubicBezTo>
                  <a:lnTo>
                    <a:pt x="3182" y="3656"/>
                  </a:lnTo>
                  <a:cubicBezTo>
                    <a:pt x="2993" y="3656"/>
                    <a:pt x="2836" y="3498"/>
                    <a:pt x="2836" y="3309"/>
                  </a:cubicBezTo>
                  <a:cubicBezTo>
                    <a:pt x="2836" y="3120"/>
                    <a:pt x="2993" y="2962"/>
                    <a:pt x="3182" y="2962"/>
                  </a:cubicBezTo>
                  <a:close/>
                  <a:moveTo>
                    <a:pt x="6931" y="4443"/>
                  </a:moveTo>
                  <a:cubicBezTo>
                    <a:pt x="9357" y="4443"/>
                    <a:pt x="9357" y="8192"/>
                    <a:pt x="6931" y="8192"/>
                  </a:cubicBezTo>
                  <a:cubicBezTo>
                    <a:pt x="6018" y="8192"/>
                    <a:pt x="5261" y="7562"/>
                    <a:pt x="5104" y="6680"/>
                  </a:cubicBezTo>
                  <a:lnTo>
                    <a:pt x="4285" y="6680"/>
                  </a:lnTo>
                  <a:cubicBezTo>
                    <a:pt x="4127" y="7562"/>
                    <a:pt x="3340" y="8192"/>
                    <a:pt x="2458" y="8192"/>
                  </a:cubicBezTo>
                  <a:cubicBezTo>
                    <a:pt x="0" y="8192"/>
                    <a:pt x="0" y="4443"/>
                    <a:pt x="2458" y="4443"/>
                  </a:cubicBezTo>
                  <a:cubicBezTo>
                    <a:pt x="3371" y="4443"/>
                    <a:pt x="4127" y="5073"/>
                    <a:pt x="4285" y="5955"/>
                  </a:cubicBezTo>
                  <a:lnTo>
                    <a:pt x="5104" y="5955"/>
                  </a:lnTo>
                  <a:cubicBezTo>
                    <a:pt x="5261" y="5073"/>
                    <a:pt x="6049" y="4443"/>
                    <a:pt x="6931" y="4443"/>
                  </a:cubicBezTo>
                  <a:close/>
                  <a:moveTo>
                    <a:pt x="5695" y="8547"/>
                  </a:moveTo>
                  <a:cubicBezTo>
                    <a:pt x="5789" y="8547"/>
                    <a:pt x="5876" y="8586"/>
                    <a:pt x="5923" y="8665"/>
                  </a:cubicBezTo>
                  <a:cubicBezTo>
                    <a:pt x="6144" y="8791"/>
                    <a:pt x="6144" y="9011"/>
                    <a:pt x="5986" y="9169"/>
                  </a:cubicBezTo>
                  <a:cubicBezTo>
                    <a:pt x="5608" y="9515"/>
                    <a:pt x="5135" y="9704"/>
                    <a:pt x="4631" y="9704"/>
                  </a:cubicBezTo>
                  <a:cubicBezTo>
                    <a:pt x="4127" y="9704"/>
                    <a:pt x="3655" y="9515"/>
                    <a:pt x="3340" y="9169"/>
                  </a:cubicBezTo>
                  <a:cubicBezTo>
                    <a:pt x="3182" y="9011"/>
                    <a:pt x="3182" y="8791"/>
                    <a:pt x="3340" y="8665"/>
                  </a:cubicBezTo>
                  <a:cubicBezTo>
                    <a:pt x="3418" y="8586"/>
                    <a:pt x="3513" y="8547"/>
                    <a:pt x="3603" y="8547"/>
                  </a:cubicBezTo>
                  <a:cubicBezTo>
                    <a:pt x="3694" y="8547"/>
                    <a:pt x="3781" y="8586"/>
                    <a:pt x="3844" y="8665"/>
                  </a:cubicBezTo>
                  <a:cubicBezTo>
                    <a:pt x="4064" y="8885"/>
                    <a:pt x="4348" y="8996"/>
                    <a:pt x="4631" y="8996"/>
                  </a:cubicBezTo>
                  <a:cubicBezTo>
                    <a:pt x="4915" y="8996"/>
                    <a:pt x="5198" y="8885"/>
                    <a:pt x="5419" y="8665"/>
                  </a:cubicBezTo>
                  <a:cubicBezTo>
                    <a:pt x="5498" y="8586"/>
                    <a:pt x="5600" y="8547"/>
                    <a:pt x="5695" y="8547"/>
                  </a:cubicBezTo>
                  <a:close/>
                  <a:moveTo>
                    <a:pt x="4663" y="1"/>
                  </a:moveTo>
                  <a:cubicBezTo>
                    <a:pt x="2426" y="1"/>
                    <a:pt x="599" y="1828"/>
                    <a:pt x="599" y="4097"/>
                  </a:cubicBezTo>
                  <a:lnTo>
                    <a:pt x="599" y="6270"/>
                  </a:lnTo>
                  <a:cubicBezTo>
                    <a:pt x="158" y="7751"/>
                    <a:pt x="441" y="9137"/>
                    <a:pt x="1260" y="10240"/>
                  </a:cubicBezTo>
                  <a:cubicBezTo>
                    <a:pt x="2079" y="11343"/>
                    <a:pt x="3340" y="11973"/>
                    <a:pt x="4663" y="11973"/>
                  </a:cubicBezTo>
                  <a:cubicBezTo>
                    <a:pt x="6018" y="11973"/>
                    <a:pt x="7309" y="11343"/>
                    <a:pt x="8097" y="10240"/>
                  </a:cubicBezTo>
                  <a:cubicBezTo>
                    <a:pt x="8916" y="9169"/>
                    <a:pt x="9200" y="7783"/>
                    <a:pt x="8758" y="6270"/>
                  </a:cubicBezTo>
                  <a:lnTo>
                    <a:pt x="8758" y="4097"/>
                  </a:lnTo>
                  <a:cubicBezTo>
                    <a:pt x="8758" y="2994"/>
                    <a:pt x="8349" y="1954"/>
                    <a:pt x="7593" y="1167"/>
                  </a:cubicBezTo>
                  <a:cubicBezTo>
                    <a:pt x="6805" y="379"/>
                    <a:pt x="5766" y="1"/>
                    <a:pt x="466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73" name="Google Shape;10273;p84"/>
            <p:cNvSpPr/>
            <p:nvPr/>
          </p:nvSpPr>
          <p:spPr>
            <a:xfrm>
              <a:off x="-54612025" y="3198925"/>
              <a:ext cx="96100" cy="123675"/>
            </a:xfrm>
            <a:custGeom>
              <a:avLst/>
              <a:gdLst/>
              <a:ahLst/>
              <a:cxnLst/>
              <a:rect l="l" t="t" r="r" b="b"/>
              <a:pathLst>
                <a:path w="3844" h="4947" extrusionOk="0">
                  <a:moveTo>
                    <a:pt x="851" y="0"/>
                  </a:moveTo>
                  <a:cubicBezTo>
                    <a:pt x="536" y="0"/>
                    <a:pt x="221" y="95"/>
                    <a:pt x="1" y="252"/>
                  </a:cubicBezTo>
                  <a:cubicBezTo>
                    <a:pt x="662" y="504"/>
                    <a:pt x="1261" y="882"/>
                    <a:pt x="1765" y="1418"/>
                  </a:cubicBezTo>
                  <a:cubicBezTo>
                    <a:pt x="2679" y="2363"/>
                    <a:pt x="3183" y="3560"/>
                    <a:pt x="3183" y="4821"/>
                  </a:cubicBezTo>
                  <a:lnTo>
                    <a:pt x="3183" y="4947"/>
                  </a:lnTo>
                  <a:cubicBezTo>
                    <a:pt x="3592" y="4695"/>
                    <a:pt x="3844" y="4253"/>
                    <a:pt x="3844" y="3749"/>
                  </a:cubicBezTo>
                  <a:cubicBezTo>
                    <a:pt x="3844" y="3466"/>
                    <a:pt x="3781" y="3214"/>
                    <a:pt x="3655" y="2993"/>
                  </a:cubicBezTo>
                  <a:cubicBezTo>
                    <a:pt x="3781" y="2741"/>
                    <a:pt x="3844" y="2521"/>
                    <a:pt x="3844" y="2237"/>
                  </a:cubicBezTo>
                  <a:cubicBezTo>
                    <a:pt x="3844" y="1380"/>
                    <a:pt x="3123" y="716"/>
                    <a:pt x="2330" y="716"/>
                  </a:cubicBezTo>
                  <a:cubicBezTo>
                    <a:pt x="2279" y="716"/>
                    <a:pt x="2227" y="719"/>
                    <a:pt x="2174" y="725"/>
                  </a:cubicBezTo>
                  <a:cubicBezTo>
                    <a:pt x="1891" y="252"/>
                    <a:pt x="1418" y="0"/>
                    <a:pt x="85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74" name="Google Shape;10274;p84"/>
            <p:cNvSpPr/>
            <p:nvPr/>
          </p:nvSpPr>
          <p:spPr>
            <a:xfrm>
              <a:off x="-54793175" y="3353300"/>
              <a:ext cx="18925" cy="60675"/>
            </a:xfrm>
            <a:custGeom>
              <a:avLst/>
              <a:gdLst/>
              <a:ahLst/>
              <a:cxnLst/>
              <a:rect l="l" t="t" r="r" b="b"/>
              <a:pathLst>
                <a:path w="757" h="2427" extrusionOk="0">
                  <a:moveTo>
                    <a:pt x="757" y="0"/>
                  </a:moveTo>
                  <a:cubicBezTo>
                    <a:pt x="316" y="284"/>
                    <a:pt x="0" y="756"/>
                    <a:pt x="0" y="1292"/>
                  </a:cubicBezTo>
                  <a:cubicBezTo>
                    <a:pt x="0" y="1765"/>
                    <a:pt x="190" y="2174"/>
                    <a:pt x="536" y="2426"/>
                  </a:cubicBezTo>
                  <a:cubicBezTo>
                    <a:pt x="505" y="1859"/>
                    <a:pt x="599" y="1292"/>
                    <a:pt x="757" y="756"/>
                  </a:cubicBezTo>
                  <a:lnTo>
                    <a:pt x="75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275" name="Google Shape;10275;p84"/>
          <p:cNvGrpSpPr/>
          <p:nvPr/>
        </p:nvGrpSpPr>
        <p:grpSpPr>
          <a:xfrm>
            <a:off x="6478694" y="4495274"/>
            <a:ext cx="478665" cy="457321"/>
            <a:chOff x="-54812875" y="3596675"/>
            <a:chExt cx="319025" cy="304800"/>
          </a:xfrm>
        </p:grpSpPr>
        <p:sp>
          <p:nvSpPr>
            <p:cNvPr id="10276" name="Google Shape;10276;p84"/>
            <p:cNvSpPr/>
            <p:nvPr/>
          </p:nvSpPr>
          <p:spPr>
            <a:xfrm>
              <a:off x="-54812875" y="3607700"/>
              <a:ext cx="74850" cy="293775"/>
            </a:xfrm>
            <a:custGeom>
              <a:avLst/>
              <a:gdLst/>
              <a:ahLst/>
              <a:cxnLst/>
              <a:rect l="l" t="t" r="r" b="b"/>
              <a:pathLst>
                <a:path w="2994" h="11751" extrusionOk="0">
                  <a:moveTo>
                    <a:pt x="1482" y="0"/>
                  </a:moveTo>
                  <a:lnTo>
                    <a:pt x="1482" y="2710"/>
                  </a:lnTo>
                  <a:cubicBezTo>
                    <a:pt x="1482" y="3749"/>
                    <a:pt x="1261" y="4789"/>
                    <a:pt x="788" y="5734"/>
                  </a:cubicBezTo>
                  <a:cubicBezTo>
                    <a:pt x="284" y="6805"/>
                    <a:pt x="1" y="7971"/>
                    <a:pt x="1" y="9168"/>
                  </a:cubicBezTo>
                  <a:cubicBezTo>
                    <a:pt x="1" y="10050"/>
                    <a:pt x="505" y="10901"/>
                    <a:pt x="1261" y="11405"/>
                  </a:cubicBezTo>
                  <a:lnTo>
                    <a:pt x="1639" y="11689"/>
                  </a:lnTo>
                  <a:cubicBezTo>
                    <a:pt x="1707" y="11731"/>
                    <a:pt x="1781" y="11750"/>
                    <a:pt x="1854" y="11750"/>
                  </a:cubicBezTo>
                  <a:cubicBezTo>
                    <a:pt x="2052" y="11750"/>
                    <a:pt x="2238" y="11604"/>
                    <a:pt x="2238" y="11374"/>
                  </a:cubicBezTo>
                  <a:lnTo>
                    <a:pt x="2238" y="9326"/>
                  </a:lnTo>
                  <a:cubicBezTo>
                    <a:pt x="2238" y="8570"/>
                    <a:pt x="2364" y="7751"/>
                    <a:pt x="2584" y="7026"/>
                  </a:cubicBezTo>
                  <a:cubicBezTo>
                    <a:pt x="2836" y="6270"/>
                    <a:pt x="2994" y="5545"/>
                    <a:pt x="2994" y="4758"/>
                  </a:cubicBezTo>
                  <a:lnTo>
                    <a:pt x="2994" y="3718"/>
                  </a:lnTo>
                  <a:lnTo>
                    <a:pt x="1482"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77" name="Google Shape;10277;p84"/>
            <p:cNvSpPr/>
            <p:nvPr/>
          </p:nvSpPr>
          <p:spPr>
            <a:xfrm>
              <a:off x="-54662425" y="3621875"/>
              <a:ext cx="18125" cy="61450"/>
            </a:xfrm>
            <a:custGeom>
              <a:avLst/>
              <a:gdLst/>
              <a:ahLst/>
              <a:cxnLst/>
              <a:rect l="l" t="t" r="r" b="b"/>
              <a:pathLst>
                <a:path w="725" h="2458" extrusionOk="0">
                  <a:moveTo>
                    <a:pt x="347" y="0"/>
                  </a:moveTo>
                  <a:cubicBezTo>
                    <a:pt x="158" y="315"/>
                    <a:pt x="0" y="757"/>
                    <a:pt x="0" y="1229"/>
                  </a:cubicBezTo>
                  <a:cubicBezTo>
                    <a:pt x="0" y="1702"/>
                    <a:pt x="189" y="2143"/>
                    <a:pt x="347" y="2458"/>
                  </a:cubicBezTo>
                  <a:cubicBezTo>
                    <a:pt x="504" y="2143"/>
                    <a:pt x="725" y="1702"/>
                    <a:pt x="725" y="1229"/>
                  </a:cubicBezTo>
                  <a:cubicBezTo>
                    <a:pt x="725" y="757"/>
                    <a:pt x="504" y="315"/>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78" name="Google Shape;10278;p84"/>
            <p:cNvSpPr/>
            <p:nvPr/>
          </p:nvSpPr>
          <p:spPr>
            <a:xfrm>
              <a:off x="-54737250" y="3652600"/>
              <a:ext cx="66175" cy="37825"/>
            </a:xfrm>
            <a:custGeom>
              <a:avLst/>
              <a:gdLst/>
              <a:ahLst/>
              <a:cxnLst/>
              <a:rect l="l" t="t" r="r" b="b"/>
              <a:pathLst>
                <a:path w="2647" h="1513" extrusionOk="0">
                  <a:moveTo>
                    <a:pt x="0" y="0"/>
                  </a:moveTo>
                  <a:lnTo>
                    <a:pt x="599" y="1512"/>
                  </a:lnTo>
                  <a:lnTo>
                    <a:pt x="2647" y="1512"/>
                  </a:lnTo>
                  <a:cubicBezTo>
                    <a:pt x="2458" y="1103"/>
                    <a:pt x="2206" y="599"/>
                    <a:pt x="220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79" name="Google Shape;10279;p84"/>
            <p:cNvSpPr/>
            <p:nvPr/>
          </p:nvSpPr>
          <p:spPr>
            <a:xfrm>
              <a:off x="-54568700" y="3608475"/>
              <a:ext cx="74850" cy="293000"/>
            </a:xfrm>
            <a:custGeom>
              <a:avLst/>
              <a:gdLst/>
              <a:ahLst/>
              <a:cxnLst/>
              <a:rect l="l" t="t" r="r" b="b"/>
              <a:pathLst>
                <a:path w="2994" h="11720" extrusionOk="0">
                  <a:moveTo>
                    <a:pt x="1481" y="1"/>
                  </a:moveTo>
                  <a:lnTo>
                    <a:pt x="851" y="1576"/>
                  </a:lnTo>
                  <a:lnTo>
                    <a:pt x="0" y="3750"/>
                  </a:lnTo>
                  <a:lnTo>
                    <a:pt x="0" y="4727"/>
                  </a:lnTo>
                  <a:cubicBezTo>
                    <a:pt x="0" y="5514"/>
                    <a:pt x="158" y="6270"/>
                    <a:pt x="378" y="6995"/>
                  </a:cubicBezTo>
                  <a:cubicBezTo>
                    <a:pt x="630" y="7751"/>
                    <a:pt x="757" y="8539"/>
                    <a:pt x="757" y="9295"/>
                  </a:cubicBezTo>
                  <a:lnTo>
                    <a:pt x="757" y="11343"/>
                  </a:lnTo>
                  <a:cubicBezTo>
                    <a:pt x="757" y="11573"/>
                    <a:pt x="925" y="11719"/>
                    <a:pt x="1115" y="11719"/>
                  </a:cubicBezTo>
                  <a:cubicBezTo>
                    <a:pt x="1184" y="11719"/>
                    <a:pt x="1256" y="11700"/>
                    <a:pt x="1324" y="11658"/>
                  </a:cubicBezTo>
                  <a:lnTo>
                    <a:pt x="1733" y="11374"/>
                  </a:lnTo>
                  <a:cubicBezTo>
                    <a:pt x="2489" y="10870"/>
                    <a:pt x="2993" y="10051"/>
                    <a:pt x="2993" y="9137"/>
                  </a:cubicBezTo>
                  <a:cubicBezTo>
                    <a:pt x="2993" y="8003"/>
                    <a:pt x="2710" y="6774"/>
                    <a:pt x="2206" y="5735"/>
                  </a:cubicBezTo>
                  <a:cubicBezTo>
                    <a:pt x="1733" y="4790"/>
                    <a:pt x="1481" y="3781"/>
                    <a:pt x="1481" y="2710"/>
                  </a:cubicBezTo>
                  <a:lnTo>
                    <a:pt x="148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80" name="Google Shape;10280;p84"/>
            <p:cNvSpPr/>
            <p:nvPr/>
          </p:nvSpPr>
          <p:spPr>
            <a:xfrm>
              <a:off x="-54636450" y="3652600"/>
              <a:ext cx="66975" cy="37825"/>
            </a:xfrm>
            <a:custGeom>
              <a:avLst/>
              <a:gdLst/>
              <a:ahLst/>
              <a:cxnLst/>
              <a:rect l="l" t="t" r="r" b="b"/>
              <a:pathLst>
                <a:path w="2679" h="1513" extrusionOk="0">
                  <a:moveTo>
                    <a:pt x="411" y="0"/>
                  </a:moveTo>
                  <a:cubicBezTo>
                    <a:pt x="411" y="599"/>
                    <a:pt x="221" y="1103"/>
                    <a:pt x="1" y="1512"/>
                  </a:cubicBezTo>
                  <a:lnTo>
                    <a:pt x="2080" y="1512"/>
                  </a:lnTo>
                  <a:lnTo>
                    <a:pt x="2679"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81" name="Google Shape;10281;p84"/>
            <p:cNvSpPr/>
            <p:nvPr/>
          </p:nvSpPr>
          <p:spPr>
            <a:xfrm>
              <a:off x="-54760100" y="3596675"/>
              <a:ext cx="212675" cy="37025"/>
            </a:xfrm>
            <a:custGeom>
              <a:avLst/>
              <a:gdLst/>
              <a:ahLst/>
              <a:cxnLst/>
              <a:rect l="l" t="t" r="r" b="b"/>
              <a:pathLst>
                <a:path w="8507" h="1481" extrusionOk="0">
                  <a:moveTo>
                    <a:pt x="1" y="0"/>
                  </a:moveTo>
                  <a:lnTo>
                    <a:pt x="599" y="1481"/>
                  </a:lnTo>
                  <a:lnTo>
                    <a:pt x="3246" y="1481"/>
                  </a:lnTo>
                  <a:cubicBezTo>
                    <a:pt x="3466" y="693"/>
                    <a:pt x="3939" y="158"/>
                    <a:pt x="4002" y="95"/>
                  </a:cubicBezTo>
                  <a:cubicBezTo>
                    <a:pt x="4081" y="32"/>
                    <a:pt x="4183" y="0"/>
                    <a:pt x="4281" y="0"/>
                  </a:cubicBezTo>
                  <a:close/>
                  <a:moveTo>
                    <a:pt x="4281" y="0"/>
                  </a:moveTo>
                  <a:cubicBezTo>
                    <a:pt x="4380" y="0"/>
                    <a:pt x="4474" y="32"/>
                    <a:pt x="4537" y="95"/>
                  </a:cubicBezTo>
                  <a:cubicBezTo>
                    <a:pt x="4569" y="158"/>
                    <a:pt x="5041" y="693"/>
                    <a:pt x="5294" y="1481"/>
                  </a:cubicBezTo>
                  <a:lnTo>
                    <a:pt x="7940" y="1481"/>
                  </a:lnTo>
                  <a:lnTo>
                    <a:pt x="850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82" name="Google Shape;10282;p84"/>
            <p:cNvSpPr/>
            <p:nvPr/>
          </p:nvSpPr>
          <p:spPr>
            <a:xfrm>
              <a:off x="-54738050" y="3708500"/>
              <a:ext cx="169375" cy="186700"/>
            </a:xfrm>
            <a:custGeom>
              <a:avLst/>
              <a:gdLst/>
              <a:ahLst/>
              <a:cxnLst/>
              <a:rect l="l" t="t" r="r" b="b"/>
              <a:pathLst>
                <a:path w="6775" h="7468" extrusionOk="0">
                  <a:moveTo>
                    <a:pt x="1891" y="1513"/>
                  </a:moveTo>
                  <a:cubicBezTo>
                    <a:pt x="2080" y="1513"/>
                    <a:pt x="2238" y="1671"/>
                    <a:pt x="2238" y="1860"/>
                  </a:cubicBezTo>
                  <a:cubicBezTo>
                    <a:pt x="2238" y="2049"/>
                    <a:pt x="2080" y="2206"/>
                    <a:pt x="1891" y="2206"/>
                  </a:cubicBezTo>
                  <a:cubicBezTo>
                    <a:pt x="1702" y="2206"/>
                    <a:pt x="1545" y="2112"/>
                    <a:pt x="1545" y="1860"/>
                  </a:cubicBezTo>
                  <a:cubicBezTo>
                    <a:pt x="1545" y="1671"/>
                    <a:pt x="1702" y="1513"/>
                    <a:pt x="1891" y="1513"/>
                  </a:cubicBezTo>
                  <a:close/>
                  <a:moveTo>
                    <a:pt x="4884" y="1545"/>
                  </a:moveTo>
                  <a:cubicBezTo>
                    <a:pt x="5073" y="1545"/>
                    <a:pt x="5231" y="1702"/>
                    <a:pt x="5231" y="1891"/>
                  </a:cubicBezTo>
                  <a:cubicBezTo>
                    <a:pt x="5231" y="2112"/>
                    <a:pt x="5073" y="2269"/>
                    <a:pt x="4884" y="2269"/>
                  </a:cubicBezTo>
                  <a:cubicBezTo>
                    <a:pt x="4695" y="2269"/>
                    <a:pt x="4538" y="2112"/>
                    <a:pt x="4538" y="1891"/>
                  </a:cubicBezTo>
                  <a:cubicBezTo>
                    <a:pt x="4538" y="1702"/>
                    <a:pt x="4695" y="1545"/>
                    <a:pt x="4884" y="1545"/>
                  </a:cubicBezTo>
                  <a:close/>
                  <a:moveTo>
                    <a:pt x="4404" y="4073"/>
                  </a:moveTo>
                  <a:cubicBezTo>
                    <a:pt x="4498" y="4073"/>
                    <a:pt x="4585" y="4112"/>
                    <a:pt x="4632" y="4191"/>
                  </a:cubicBezTo>
                  <a:cubicBezTo>
                    <a:pt x="4853" y="4286"/>
                    <a:pt x="4853" y="4538"/>
                    <a:pt x="4695" y="4695"/>
                  </a:cubicBezTo>
                  <a:cubicBezTo>
                    <a:pt x="4317" y="5042"/>
                    <a:pt x="3844" y="5231"/>
                    <a:pt x="3340" y="5231"/>
                  </a:cubicBezTo>
                  <a:cubicBezTo>
                    <a:pt x="2836" y="5231"/>
                    <a:pt x="2364" y="5042"/>
                    <a:pt x="2049" y="4695"/>
                  </a:cubicBezTo>
                  <a:cubicBezTo>
                    <a:pt x="1891" y="4538"/>
                    <a:pt x="1891" y="4286"/>
                    <a:pt x="2049" y="4191"/>
                  </a:cubicBezTo>
                  <a:cubicBezTo>
                    <a:pt x="2127" y="4112"/>
                    <a:pt x="2222" y="4073"/>
                    <a:pt x="2312" y="4073"/>
                  </a:cubicBezTo>
                  <a:cubicBezTo>
                    <a:pt x="2403" y="4073"/>
                    <a:pt x="2490" y="4112"/>
                    <a:pt x="2553" y="4191"/>
                  </a:cubicBezTo>
                  <a:cubicBezTo>
                    <a:pt x="2773" y="4412"/>
                    <a:pt x="3057" y="4522"/>
                    <a:pt x="3340" y="4522"/>
                  </a:cubicBezTo>
                  <a:cubicBezTo>
                    <a:pt x="3624" y="4522"/>
                    <a:pt x="3907" y="4412"/>
                    <a:pt x="4128" y="4191"/>
                  </a:cubicBezTo>
                  <a:cubicBezTo>
                    <a:pt x="4207" y="4112"/>
                    <a:pt x="4309" y="4073"/>
                    <a:pt x="4404" y="4073"/>
                  </a:cubicBezTo>
                  <a:close/>
                  <a:moveTo>
                    <a:pt x="757" y="1"/>
                  </a:moveTo>
                  <a:lnTo>
                    <a:pt x="757" y="694"/>
                  </a:lnTo>
                  <a:cubicBezTo>
                    <a:pt x="757" y="1513"/>
                    <a:pt x="631" y="2332"/>
                    <a:pt x="347" y="3088"/>
                  </a:cubicBezTo>
                  <a:cubicBezTo>
                    <a:pt x="1" y="4160"/>
                    <a:pt x="1" y="4947"/>
                    <a:pt x="1" y="5672"/>
                  </a:cubicBezTo>
                  <a:cubicBezTo>
                    <a:pt x="757" y="6743"/>
                    <a:pt x="2017" y="7468"/>
                    <a:pt x="3403" y="7468"/>
                  </a:cubicBezTo>
                  <a:cubicBezTo>
                    <a:pt x="4758" y="7468"/>
                    <a:pt x="6018" y="6774"/>
                    <a:pt x="6774" y="5672"/>
                  </a:cubicBezTo>
                  <a:cubicBezTo>
                    <a:pt x="6774" y="4947"/>
                    <a:pt x="6774" y="4160"/>
                    <a:pt x="6428" y="3088"/>
                  </a:cubicBezTo>
                  <a:cubicBezTo>
                    <a:pt x="6144" y="2332"/>
                    <a:pt x="6018" y="1513"/>
                    <a:pt x="6018" y="694"/>
                  </a:cubicBezTo>
                  <a:lnTo>
                    <a:pt x="6018"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10283" name="Google Shape;10283;p84"/>
          <p:cNvSpPr/>
          <p:nvPr/>
        </p:nvSpPr>
        <p:spPr>
          <a:xfrm>
            <a:off x="6711880" y="4994300"/>
            <a:ext cx="10691" cy="1200"/>
          </a:xfrm>
          <a:custGeom>
            <a:avLst/>
            <a:gdLst/>
            <a:ahLst/>
            <a:cxnLst/>
            <a:rect l="l" t="t" r="r" b="b"/>
            <a:pathLst>
              <a:path w="285" h="32" extrusionOk="0">
                <a:moveTo>
                  <a:pt x="1" y="0"/>
                </a:moveTo>
                <a:cubicBezTo>
                  <a:pt x="95" y="32"/>
                  <a:pt x="158" y="32"/>
                  <a:pt x="284" y="32"/>
                </a:cubicBezTo>
                <a:cubicBezTo>
                  <a:pt x="221" y="32"/>
                  <a:pt x="127" y="0"/>
                  <a:pt x="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84" name="Google Shape;10284;p84"/>
          <p:cNvSpPr/>
          <p:nvPr/>
        </p:nvSpPr>
        <p:spPr>
          <a:xfrm>
            <a:off x="6712481" y="4995464"/>
            <a:ext cx="9491" cy="1237"/>
          </a:xfrm>
          <a:custGeom>
            <a:avLst/>
            <a:gdLst/>
            <a:ahLst/>
            <a:cxnLst/>
            <a:rect l="l" t="t" r="r" b="b"/>
            <a:pathLst>
              <a:path w="253" h="33" extrusionOk="0">
                <a:moveTo>
                  <a:pt x="253" y="1"/>
                </a:moveTo>
                <a:lnTo>
                  <a:pt x="253" y="1"/>
                </a:lnTo>
                <a:cubicBezTo>
                  <a:pt x="189" y="1"/>
                  <a:pt x="64" y="1"/>
                  <a:pt x="1" y="32"/>
                </a:cubicBezTo>
                <a:cubicBezTo>
                  <a:pt x="95" y="1"/>
                  <a:pt x="190" y="1"/>
                  <a:pt x="25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10285" name="Google Shape;10285;p84"/>
          <p:cNvGrpSpPr/>
          <p:nvPr/>
        </p:nvGrpSpPr>
        <p:grpSpPr>
          <a:xfrm>
            <a:off x="6508251" y="5103918"/>
            <a:ext cx="419549" cy="477465"/>
            <a:chOff x="-54793175" y="3982600"/>
            <a:chExt cx="279625" cy="318225"/>
          </a:xfrm>
        </p:grpSpPr>
        <p:sp>
          <p:nvSpPr>
            <p:cNvPr id="10286" name="Google Shape;10286;p84"/>
            <p:cNvSpPr/>
            <p:nvPr/>
          </p:nvSpPr>
          <p:spPr>
            <a:xfrm>
              <a:off x="-54646675" y="3982600"/>
              <a:ext cx="113425" cy="111075"/>
            </a:xfrm>
            <a:custGeom>
              <a:avLst/>
              <a:gdLst/>
              <a:ahLst/>
              <a:cxnLst/>
              <a:rect l="l" t="t" r="r" b="b"/>
              <a:pathLst>
                <a:path w="4537" h="4443" extrusionOk="0">
                  <a:moveTo>
                    <a:pt x="0" y="1"/>
                  </a:moveTo>
                  <a:cubicBezTo>
                    <a:pt x="1261" y="221"/>
                    <a:pt x="2237" y="2080"/>
                    <a:pt x="2332" y="4443"/>
                  </a:cubicBezTo>
                  <a:lnTo>
                    <a:pt x="4128" y="4443"/>
                  </a:lnTo>
                  <a:cubicBezTo>
                    <a:pt x="4380" y="4443"/>
                    <a:pt x="4537" y="4254"/>
                    <a:pt x="4506" y="4002"/>
                  </a:cubicBezTo>
                  <a:cubicBezTo>
                    <a:pt x="4128" y="1859"/>
                    <a:pt x="2300" y="158"/>
                    <a:pt x="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87" name="Google Shape;10287;p84"/>
            <p:cNvSpPr/>
            <p:nvPr/>
          </p:nvSpPr>
          <p:spPr>
            <a:xfrm>
              <a:off x="-54644325" y="4003075"/>
              <a:ext cx="36250" cy="90600"/>
            </a:xfrm>
            <a:custGeom>
              <a:avLst/>
              <a:gdLst/>
              <a:ahLst/>
              <a:cxnLst/>
              <a:rect l="l" t="t" r="r" b="b"/>
              <a:pathLst>
                <a:path w="1450" h="3624" extrusionOk="0">
                  <a:moveTo>
                    <a:pt x="1" y="1"/>
                  </a:moveTo>
                  <a:lnTo>
                    <a:pt x="1" y="3624"/>
                  </a:lnTo>
                  <a:lnTo>
                    <a:pt x="1450" y="3624"/>
                  </a:lnTo>
                  <a:cubicBezTo>
                    <a:pt x="1419" y="1765"/>
                    <a:pt x="726" y="379"/>
                    <a:pt x="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88" name="Google Shape;10288;p84"/>
            <p:cNvSpPr/>
            <p:nvPr/>
          </p:nvSpPr>
          <p:spPr>
            <a:xfrm>
              <a:off x="-54773475" y="3983400"/>
              <a:ext cx="113425" cy="111075"/>
            </a:xfrm>
            <a:custGeom>
              <a:avLst/>
              <a:gdLst/>
              <a:ahLst/>
              <a:cxnLst/>
              <a:rect l="l" t="t" r="r" b="b"/>
              <a:pathLst>
                <a:path w="4537" h="4443" extrusionOk="0">
                  <a:moveTo>
                    <a:pt x="4537" y="0"/>
                  </a:moveTo>
                  <a:lnTo>
                    <a:pt x="4537" y="0"/>
                  </a:lnTo>
                  <a:cubicBezTo>
                    <a:pt x="2237" y="126"/>
                    <a:pt x="378" y="1827"/>
                    <a:pt x="32" y="4033"/>
                  </a:cubicBezTo>
                  <a:cubicBezTo>
                    <a:pt x="0" y="4253"/>
                    <a:pt x="189" y="4442"/>
                    <a:pt x="378" y="4442"/>
                  </a:cubicBezTo>
                  <a:lnTo>
                    <a:pt x="2205" y="4442"/>
                  </a:lnTo>
                  <a:cubicBezTo>
                    <a:pt x="2268" y="2079"/>
                    <a:pt x="3277" y="252"/>
                    <a:pt x="453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89" name="Google Shape;10289;p84"/>
            <p:cNvSpPr/>
            <p:nvPr/>
          </p:nvSpPr>
          <p:spPr>
            <a:xfrm>
              <a:off x="-54699450" y="4003075"/>
              <a:ext cx="36250" cy="90600"/>
            </a:xfrm>
            <a:custGeom>
              <a:avLst/>
              <a:gdLst/>
              <a:ahLst/>
              <a:cxnLst/>
              <a:rect l="l" t="t" r="r" b="b"/>
              <a:pathLst>
                <a:path w="1450" h="3624" extrusionOk="0">
                  <a:moveTo>
                    <a:pt x="1450" y="1"/>
                  </a:moveTo>
                  <a:cubicBezTo>
                    <a:pt x="725" y="379"/>
                    <a:pt x="64" y="1765"/>
                    <a:pt x="1" y="3624"/>
                  </a:cubicBezTo>
                  <a:lnTo>
                    <a:pt x="1450" y="3624"/>
                  </a:lnTo>
                  <a:lnTo>
                    <a:pt x="145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90" name="Google Shape;10290;p84"/>
            <p:cNvSpPr/>
            <p:nvPr/>
          </p:nvSpPr>
          <p:spPr>
            <a:xfrm>
              <a:off x="-54756150" y="4112550"/>
              <a:ext cx="204800" cy="188275"/>
            </a:xfrm>
            <a:custGeom>
              <a:avLst/>
              <a:gdLst/>
              <a:ahLst/>
              <a:cxnLst/>
              <a:rect l="l" t="t" r="r" b="b"/>
              <a:pathLst>
                <a:path w="8192" h="7531" extrusionOk="0">
                  <a:moveTo>
                    <a:pt x="2615" y="1545"/>
                  </a:moveTo>
                  <a:cubicBezTo>
                    <a:pt x="2804" y="1545"/>
                    <a:pt x="2962" y="1671"/>
                    <a:pt x="2962" y="1891"/>
                  </a:cubicBezTo>
                  <a:cubicBezTo>
                    <a:pt x="2962" y="2080"/>
                    <a:pt x="2804" y="2238"/>
                    <a:pt x="2615" y="2238"/>
                  </a:cubicBezTo>
                  <a:cubicBezTo>
                    <a:pt x="2426" y="2238"/>
                    <a:pt x="2269" y="2080"/>
                    <a:pt x="2269" y="1891"/>
                  </a:cubicBezTo>
                  <a:cubicBezTo>
                    <a:pt x="2269" y="1702"/>
                    <a:pt x="2426" y="1545"/>
                    <a:pt x="2615" y="1545"/>
                  </a:cubicBezTo>
                  <a:close/>
                  <a:moveTo>
                    <a:pt x="5608" y="1545"/>
                  </a:moveTo>
                  <a:cubicBezTo>
                    <a:pt x="5797" y="1545"/>
                    <a:pt x="5955" y="1671"/>
                    <a:pt x="5955" y="1891"/>
                  </a:cubicBezTo>
                  <a:cubicBezTo>
                    <a:pt x="5955" y="2080"/>
                    <a:pt x="5797" y="2238"/>
                    <a:pt x="5608" y="2238"/>
                  </a:cubicBezTo>
                  <a:cubicBezTo>
                    <a:pt x="5419" y="2238"/>
                    <a:pt x="5262" y="2080"/>
                    <a:pt x="5262" y="1891"/>
                  </a:cubicBezTo>
                  <a:cubicBezTo>
                    <a:pt x="5199" y="1702"/>
                    <a:pt x="5419" y="1545"/>
                    <a:pt x="5608" y="1545"/>
                  </a:cubicBezTo>
                  <a:close/>
                  <a:moveTo>
                    <a:pt x="5163" y="4104"/>
                  </a:moveTo>
                  <a:cubicBezTo>
                    <a:pt x="5262" y="4104"/>
                    <a:pt x="5356" y="4144"/>
                    <a:pt x="5419" y="4223"/>
                  </a:cubicBezTo>
                  <a:cubicBezTo>
                    <a:pt x="5577" y="4380"/>
                    <a:pt x="5577" y="4601"/>
                    <a:pt x="5419" y="4727"/>
                  </a:cubicBezTo>
                  <a:cubicBezTo>
                    <a:pt x="5073" y="5073"/>
                    <a:pt x="4568" y="5262"/>
                    <a:pt x="4064" y="5262"/>
                  </a:cubicBezTo>
                  <a:cubicBezTo>
                    <a:pt x="3560" y="5262"/>
                    <a:pt x="3088" y="5073"/>
                    <a:pt x="2773" y="4727"/>
                  </a:cubicBezTo>
                  <a:cubicBezTo>
                    <a:pt x="2615" y="4569"/>
                    <a:pt x="2615" y="4317"/>
                    <a:pt x="2773" y="4223"/>
                  </a:cubicBezTo>
                  <a:cubicBezTo>
                    <a:pt x="2851" y="4144"/>
                    <a:pt x="2946" y="4104"/>
                    <a:pt x="3040" y="4104"/>
                  </a:cubicBezTo>
                  <a:cubicBezTo>
                    <a:pt x="3135" y="4104"/>
                    <a:pt x="3229" y="4144"/>
                    <a:pt x="3308" y="4223"/>
                  </a:cubicBezTo>
                  <a:cubicBezTo>
                    <a:pt x="3529" y="4427"/>
                    <a:pt x="3820" y="4530"/>
                    <a:pt x="4108" y="4530"/>
                  </a:cubicBezTo>
                  <a:cubicBezTo>
                    <a:pt x="4395" y="4530"/>
                    <a:pt x="4679" y="4427"/>
                    <a:pt x="4883" y="4223"/>
                  </a:cubicBezTo>
                  <a:cubicBezTo>
                    <a:pt x="4962" y="4144"/>
                    <a:pt x="5065" y="4104"/>
                    <a:pt x="5163" y="4104"/>
                  </a:cubicBezTo>
                  <a:close/>
                  <a:moveTo>
                    <a:pt x="0" y="1"/>
                  </a:moveTo>
                  <a:lnTo>
                    <a:pt x="0" y="3435"/>
                  </a:lnTo>
                  <a:cubicBezTo>
                    <a:pt x="0" y="5672"/>
                    <a:pt x="1859" y="7531"/>
                    <a:pt x="4096" y="7531"/>
                  </a:cubicBezTo>
                  <a:cubicBezTo>
                    <a:pt x="6364" y="7531"/>
                    <a:pt x="8191" y="5672"/>
                    <a:pt x="8191" y="3435"/>
                  </a:cubicBezTo>
                  <a:lnTo>
                    <a:pt x="819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91" name="Google Shape;10291;p84"/>
            <p:cNvSpPr/>
            <p:nvPr/>
          </p:nvSpPr>
          <p:spPr>
            <a:xfrm>
              <a:off x="-54532475" y="4136975"/>
              <a:ext cx="18925" cy="63825"/>
            </a:xfrm>
            <a:custGeom>
              <a:avLst/>
              <a:gdLst/>
              <a:ahLst/>
              <a:cxnLst/>
              <a:rect l="l" t="t" r="r" b="b"/>
              <a:pathLst>
                <a:path w="757" h="2553" extrusionOk="0">
                  <a:moveTo>
                    <a:pt x="1" y="1"/>
                  </a:moveTo>
                  <a:lnTo>
                    <a:pt x="1" y="2552"/>
                  </a:lnTo>
                  <a:cubicBezTo>
                    <a:pt x="442" y="2300"/>
                    <a:pt x="757" y="1828"/>
                    <a:pt x="757" y="1261"/>
                  </a:cubicBezTo>
                  <a:cubicBezTo>
                    <a:pt x="757" y="757"/>
                    <a:pt x="442" y="284"/>
                    <a:pt x="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92" name="Google Shape;10292;p84"/>
            <p:cNvSpPr/>
            <p:nvPr/>
          </p:nvSpPr>
          <p:spPr>
            <a:xfrm>
              <a:off x="-54793175" y="4136975"/>
              <a:ext cx="18925" cy="65400"/>
            </a:xfrm>
            <a:custGeom>
              <a:avLst/>
              <a:gdLst/>
              <a:ahLst/>
              <a:cxnLst/>
              <a:rect l="l" t="t" r="r" b="b"/>
              <a:pathLst>
                <a:path w="757" h="2616" extrusionOk="0">
                  <a:moveTo>
                    <a:pt x="757" y="1"/>
                  </a:moveTo>
                  <a:cubicBezTo>
                    <a:pt x="316" y="284"/>
                    <a:pt x="0" y="757"/>
                    <a:pt x="0" y="1292"/>
                  </a:cubicBezTo>
                  <a:cubicBezTo>
                    <a:pt x="0" y="1859"/>
                    <a:pt x="316" y="2332"/>
                    <a:pt x="757" y="2615"/>
                  </a:cubicBezTo>
                  <a:lnTo>
                    <a:pt x="75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293" name="Google Shape;10293;p84"/>
          <p:cNvGrpSpPr/>
          <p:nvPr/>
        </p:nvGrpSpPr>
        <p:grpSpPr>
          <a:xfrm>
            <a:off x="9456863" y="3849566"/>
            <a:ext cx="419549" cy="477465"/>
            <a:chOff x="-52832000" y="3192625"/>
            <a:chExt cx="279625" cy="318225"/>
          </a:xfrm>
        </p:grpSpPr>
        <p:sp>
          <p:nvSpPr>
            <p:cNvPr id="10294" name="Google Shape;10294;p84"/>
            <p:cNvSpPr/>
            <p:nvPr/>
          </p:nvSpPr>
          <p:spPr>
            <a:xfrm>
              <a:off x="-52574450" y="3306025"/>
              <a:ext cx="22075" cy="110300"/>
            </a:xfrm>
            <a:custGeom>
              <a:avLst/>
              <a:gdLst/>
              <a:ahLst/>
              <a:cxnLst/>
              <a:rect l="l" t="t" r="r" b="b"/>
              <a:pathLst>
                <a:path w="883" h="4412" extrusionOk="0">
                  <a:moveTo>
                    <a:pt x="1" y="1"/>
                  </a:moveTo>
                  <a:lnTo>
                    <a:pt x="1" y="1"/>
                  </a:lnTo>
                  <a:cubicBezTo>
                    <a:pt x="95" y="348"/>
                    <a:pt x="127" y="726"/>
                    <a:pt x="127" y="1104"/>
                  </a:cubicBezTo>
                  <a:lnTo>
                    <a:pt x="127" y="3939"/>
                  </a:lnTo>
                  <a:cubicBezTo>
                    <a:pt x="127" y="4097"/>
                    <a:pt x="127" y="4254"/>
                    <a:pt x="95" y="4412"/>
                  </a:cubicBezTo>
                  <a:cubicBezTo>
                    <a:pt x="537" y="4254"/>
                    <a:pt x="883" y="3876"/>
                    <a:pt x="883" y="3341"/>
                  </a:cubicBezTo>
                  <a:lnTo>
                    <a:pt x="883" y="1104"/>
                  </a:lnTo>
                  <a:cubicBezTo>
                    <a:pt x="883" y="600"/>
                    <a:pt x="537" y="127"/>
                    <a:pt x="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95" name="Google Shape;10295;p84"/>
            <p:cNvSpPr/>
            <p:nvPr/>
          </p:nvSpPr>
          <p:spPr>
            <a:xfrm>
              <a:off x="-52826475" y="3192625"/>
              <a:ext cx="267800" cy="100050"/>
            </a:xfrm>
            <a:custGeom>
              <a:avLst/>
              <a:gdLst/>
              <a:ahLst/>
              <a:cxnLst/>
              <a:rect l="l" t="t" r="r" b="b"/>
              <a:pathLst>
                <a:path w="10712" h="4002" extrusionOk="0">
                  <a:moveTo>
                    <a:pt x="5356" y="0"/>
                  </a:moveTo>
                  <a:cubicBezTo>
                    <a:pt x="2836" y="0"/>
                    <a:pt x="725" y="1670"/>
                    <a:pt x="0" y="4001"/>
                  </a:cubicBezTo>
                  <a:cubicBezTo>
                    <a:pt x="284" y="3844"/>
                    <a:pt x="567" y="3749"/>
                    <a:pt x="882" y="3749"/>
                  </a:cubicBezTo>
                  <a:cubicBezTo>
                    <a:pt x="1639" y="2017"/>
                    <a:pt x="3371" y="756"/>
                    <a:pt x="5356" y="756"/>
                  </a:cubicBezTo>
                  <a:cubicBezTo>
                    <a:pt x="7373" y="756"/>
                    <a:pt x="9105" y="1985"/>
                    <a:pt x="9861" y="3749"/>
                  </a:cubicBezTo>
                  <a:cubicBezTo>
                    <a:pt x="10176" y="3749"/>
                    <a:pt x="10492" y="3844"/>
                    <a:pt x="10712" y="4001"/>
                  </a:cubicBezTo>
                  <a:cubicBezTo>
                    <a:pt x="10019" y="1702"/>
                    <a:pt x="7877" y="0"/>
                    <a:pt x="535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96" name="Google Shape;10296;p84"/>
            <p:cNvSpPr/>
            <p:nvPr/>
          </p:nvSpPr>
          <p:spPr>
            <a:xfrm>
              <a:off x="-52794975" y="3361175"/>
              <a:ext cx="204800" cy="149675"/>
            </a:xfrm>
            <a:custGeom>
              <a:avLst/>
              <a:gdLst/>
              <a:ahLst/>
              <a:cxnLst/>
              <a:rect l="l" t="t" r="r" b="b"/>
              <a:pathLst>
                <a:path w="8192" h="5987" extrusionOk="0">
                  <a:moveTo>
                    <a:pt x="5132" y="2560"/>
                  </a:moveTo>
                  <a:cubicBezTo>
                    <a:pt x="5230" y="2560"/>
                    <a:pt x="5325" y="2599"/>
                    <a:pt x="5388" y="2678"/>
                  </a:cubicBezTo>
                  <a:cubicBezTo>
                    <a:pt x="5577" y="2836"/>
                    <a:pt x="5577" y="3088"/>
                    <a:pt x="5419" y="3182"/>
                  </a:cubicBezTo>
                  <a:cubicBezTo>
                    <a:pt x="5073" y="3560"/>
                    <a:pt x="4569" y="3749"/>
                    <a:pt x="4096" y="3749"/>
                  </a:cubicBezTo>
                  <a:cubicBezTo>
                    <a:pt x="3592" y="3749"/>
                    <a:pt x="3120" y="3560"/>
                    <a:pt x="2773" y="3182"/>
                  </a:cubicBezTo>
                  <a:cubicBezTo>
                    <a:pt x="2615" y="3025"/>
                    <a:pt x="2615" y="2804"/>
                    <a:pt x="2773" y="2678"/>
                  </a:cubicBezTo>
                  <a:cubicBezTo>
                    <a:pt x="2852" y="2599"/>
                    <a:pt x="2946" y="2560"/>
                    <a:pt x="3037" y="2560"/>
                  </a:cubicBezTo>
                  <a:cubicBezTo>
                    <a:pt x="3127" y="2560"/>
                    <a:pt x="3214" y="2599"/>
                    <a:pt x="3277" y="2678"/>
                  </a:cubicBezTo>
                  <a:cubicBezTo>
                    <a:pt x="3498" y="2899"/>
                    <a:pt x="3781" y="3009"/>
                    <a:pt x="4065" y="3009"/>
                  </a:cubicBezTo>
                  <a:cubicBezTo>
                    <a:pt x="4348" y="3009"/>
                    <a:pt x="4632" y="2899"/>
                    <a:pt x="4852" y="2678"/>
                  </a:cubicBezTo>
                  <a:cubicBezTo>
                    <a:pt x="4931" y="2599"/>
                    <a:pt x="5033" y="2560"/>
                    <a:pt x="5132" y="2560"/>
                  </a:cubicBezTo>
                  <a:close/>
                  <a:moveTo>
                    <a:pt x="1" y="0"/>
                  </a:moveTo>
                  <a:lnTo>
                    <a:pt x="1" y="1859"/>
                  </a:lnTo>
                  <a:cubicBezTo>
                    <a:pt x="1" y="2993"/>
                    <a:pt x="473" y="4127"/>
                    <a:pt x="1355" y="4915"/>
                  </a:cubicBezTo>
                  <a:cubicBezTo>
                    <a:pt x="2111" y="5640"/>
                    <a:pt x="3088" y="5986"/>
                    <a:pt x="4096" y="5986"/>
                  </a:cubicBezTo>
                  <a:lnTo>
                    <a:pt x="4506" y="5986"/>
                  </a:lnTo>
                  <a:cubicBezTo>
                    <a:pt x="6585" y="5797"/>
                    <a:pt x="8192" y="3907"/>
                    <a:pt x="8192" y="1733"/>
                  </a:cubicBezTo>
                  <a:lnTo>
                    <a:pt x="8192" y="32"/>
                  </a:lnTo>
                  <a:cubicBezTo>
                    <a:pt x="8192" y="1261"/>
                    <a:pt x="7215" y="2237"/>
                    <a:pt x="5955" y="2237"/>
                  </a:cubicBezTo>
                  <a:cubicBezTo>
                    <a:pt x="5167" y="2237"/>
                    <a:pt x="4506" y="1859"/>
                    <a:pt x="4096" y="1229"/>
                  </a:cubicBezTo>
                  <a:cubicBezTo>
                    <a:pt x="3718" y="1796"/>
                    <a:pt x="2994" y="2237"/>
                    <a:pt x="2269" y="2237"/>
                  </a:cubicBezTo>
                  <a:cubicBezTo>
                    <a:pt x="1040" y="2237"/>
                    <a:pt x="1" y="1261"/>
                    <a:pt x="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97" name="Google Shape;10297;p84"/>
            <p:cNvSpPr/>
            <p:nvPr/>
          </p:nvSpPr>
          <p:spPr>
            <a:xfrm>
              <a:off x="-52791025" y="3231225"/>
              <a:ext cx="137850" cy="74825"/>
            </a:xfrm>
            <a:custGeom>
              <a:avLst/>
              <a:gdLst/>
              <a:ahLst/>
              <a:cxnLst/>
              <a:rect l="l" t="t" r="r" b="b"/>
              <a:pathLst>
                <a:path w="5514" h="2993" extrusionOk="0">
                  <a:moveTo>
                    <a:pt x="3938" y="0"/>
                  </a:moveTo>
                  <a:cubicBezTo>
                    <a:pt x="2048" y="0"/>
                    <a:pt x="473" y="1260"/>
                    <a:pt x="0" y="2993"/>
                  </a:cubicBezTo>
                  <a:lnTo>
                    <a:pt x="1701" y="2993"/>
                  </a:lnTo>
                  <a:cubicBezTo>
                    <a:pt x="3434" y="2993"/>
                    <a:pt x="4946" y="1890"/>
                    <a:pt x="5513" y="315"/>
                  </a:cubicBezTo>
                  <a:cubicBezTo>
                    <a:pt x="5041" y="126"/>
                    <a:pt x="4505" y="0"/>
                    <a:pt x="393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98" name="Google Shape;10298;p84"/>
            <p:cNvSpPr/>
            <p:nvPr/>
          </p:nvSpPr>
          <p:spPr>
            <a:xfrm>
              <a:off x="-52683125" y="3361950"/>
              <a:ext cx="74825" cy="37850"/>
            </a:xfrm>
            <a:custGeom>
              <a:avLst/>
              <a:gdLst/>
              <a:ahLst/>
              <a:cxnLst/>
              <a:rect l="l" t="t" r="r" b="b"/>
              <a:pathLst>
                <a:path w="2993" h="1514" extrusionOk="0">
                  <a:moveTo>
                    <a:pt x="0" y="1"/>
                  </a:moveTo>
                  <a:cubicBezTo>
                    <a:pt x="0" y="851"/>
                    <a:pt x="662" y="1513"/>
                    <a:pt x="1481" y="1513"/>
                  </a:cubicBezTo>
                  <a:cubicBezTo>
                    <a:pt x="2300" y="1513"/>
                    <a:pt x="2993" y="820"/>
                    <a:pt x="299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299" name="Google Shape;10299;p84"/>
            <p:cNvSpPr/>
            <p:nvPr/>
          </p:nvSpPr>
          <p:spPr>
            <a:xfrm>
              <a:off x="-52794975" y="3247750"/>
              <a:ext cx="204800" cy="104000"/>
            </a:xfrm>
            <a:custGeom>
              <a:avLst/>
              <a:gdLst/>
              <a:ahLst/>
              <a:cxnLst/>
              <a:rect l="l" t="t" r="r" b="b"/>
              <a:pathLst>
                <a:path w="8192" h="4160" extrusionOk="0">
                  <a:moveTo>
                    <a:pt x="6365" y="1"/>
                  </a:moveTo>
                  <a:cubicBezTo>
                    <a:pt x="5640" y="1828"/>
                    <a:pt x="3876" y="3025"/>
                    <a:pt x="1859" y="3025"/>
                  </a:cubicBezTo>
                  <a:lnTo>
                    <a:pt x="1" y="3025"/>
                  </a:lnTo>
                  <a:lnTo>
                    <a:pt x="1" y="3403"/>
                  </a:lnTo>
                  <a:lnTo>
                    <a:pt x="1" y="4159"/>
                  </a:lnTo>
                  <a:cubicBezTo>
                    <a:pt x="1" y="3939"/>
                    <a:pt x="158" y="3781"/>
                    <a:pt x="379" y="3781"/>
                  </a:cubicBezTo>
                  <a:lnTo>
                    <a:pt x="7814" y="3781"/>
                  </a:lnTo>
                  <a:cubicBezTo>
                    <a:pt x="8003" y="3781"/>
                    <a:pt x="8160" y="3939"/>
                    <a:pt x="8160" y="4159"/>
                  </a:cubicBezTo>
                  <a:lnTo>
                    <a:pt x="8160" y="3403"/>
                  </a:lnTo>
                  <a:cubicBezTo>
                    <a:pt x="8192" y="2017"/>
                    <a:pt x="7467" y="757"/>
                    <a:pt x="636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00" name="Google Shape;10300;p84"/>
            <p:cNvSpPr/>
            <p:nvPr/>
          </p:nvSpPr>
          <p:spPr>
            <a:xfrm>
              <a:off x="-52776850" y="3361950"/>
              <a:ext cx="74825" cy="37850"/>
            </a:xfrm>
            <a:custGeom>
              <a:avLst/>
              <a:gdLst/>
              <a:ahLst/>
              <a:cxnLst/>
              <a:rect l="l" t="t" r="r" b="b"/>
              <a:pathLst>
                <a:path w="2993" h="1514" extrusionOk="0">
                  <a:moveTo>
                    <a:pt x="0" y="1"/>
                  </a:moveTo>
                  <a:cubicBezTo>
                    <a:pt x="0" y="851"/>
                    <a:pt x="662" y="1513"/>
                    <a:pt x="1481" y="1513"/>
                  </a:cubicBezTo>
                  <a:cubicBezTo>
                    <a:pt x="2332" y="1513"/>
                    <a:pt x="2993" y="820"/>
                    <a:pt x="299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01" name="Google Shape;10301;p84"/>
            <p:cNvSpPr/>
            <p:nvPr/>
          </p:nvSpPr>
          <p:spPr>
            <a:xfrm>
              <a:off x="-52832000" y="3306025"/>
              <a:ext cx="21300" cy="110300"/>
            </a:xfrm>
            <a:custGeom>
              <a:avLst/>
              <a:gdLst/>
              <a:ahLst/>
              <a:cxnLst/>
              <a:rect l="l" t="t" r="r" b="b"/>
              <a:pathLst>
                <a:path w="852" h="4412" extrusionOk="0">
                  <a:moveTo>
                    <a:pt x="851" y="1"/>
                  </a:moveTo>
                  <a:cubicBezTo>
                    <a:pt x="347" y="127"/>
                    <a:pt x="1" y="568"/>
                    <a:pt x="1" y="1104"/>
                  </a:cubicBezTo>
                  <a:lnTo>
                    <a:pt x="1" y="3341"/>
                  </a:lnTo>
                  <a:cubicBezTo>
                    <a:pt x="1" y="3813"/>
                    <a:pt x="316" y="4254"/>
                    <a:pt x="757" y="4412"/>
                  </a:cubicBezTo>
                  <a:lnTo>
                    <a:pt x="757" y="4097"/>
                  </a:lnTo>
                  <a:lnTo>
                    <a:pt x="757" y="3341"/>
                  </a:lnTo>
                  <a:lnTo>
                    <a:pt x="757" y="1104"/>
                  </a:lnTo>
                  <a:cubicBezTo>
                    <a:pt x="757" y="726"/>
                    <a:pt x="788" y="348"/>
                    <a:pt x="85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302" name="Google Shape;10302;p84"/>
          <p:cNvGrpSpPr/>
          <p:nvPr/>
        </p:nvGrpSpPr>
        <p:grpSpPr>
          <a:xfrm>
            <a:off x="9427323" y="4478731"/>
            <a:ext cx="478628" cy="476264"/>
            <a:chOff x="-52851675" y="3585650"/>
            <a:chExt cx="319000" cy="317425"/>
          </a:xfrm>
        </p:grpSpPr>
        <p:sp>
          <p:nvSpPr>
            <p:cNvPr id="10303" name="Google Shape;10303;p84"/>
            <p:cNvSpPr/>
            <p:nvPr/>
          </p:nvSpPr>
          <p:spPr>
            <a:xfrm>
              <a:off x="-52851675" y="3641575"/>
              <a:ext cx="319000" cy="106350"/>
            </a:xfrm>
            <a:custGeom>
              <a:avLst/>
              <a:gdLst/>
              <a:ahLst/>
              <a:cxnLst/>
              <a:rect l="l" t="t" r="r" b="b"/>
              <a:pathLst>
                <a:path w="12760" h="4254" extrusionOk="0">
                  <a:moveTo>
                    <a:pt x="6364" y="0"/>
                  </a:moveTo>
                  <a:cubicBezTo>
                    <a:pt x="2836" y="0"/>
                    <a:pt x="0" y="1449"/>
                    <a:pt x="0" y="3371"/>
                  </a:cubicBezTo>
                  <a:cubicBezTo>
                    <a:pt x="0" y="3686"/>
                    <a:pt x="63" y="4001"/>
                    <a:pt x="252" y="4253"/>
                  </a:cubicBezTo>
                  <a:cubicBezTo>
                    <a:pt x="473" y="3749"/>
                    <a:pt x="945" y="3308"/>
                    <a:pt x="1481" y="3119"/>
                  </a:cubicBezTo>
                  <a:lnTo>
                    <a:pt x="1481" y="2898"/>
                  </a:lnTo>
                  <a:cubicBezTo>
                    <a:pt x="1481" y="2741"/>
                    <a:pt x="1575" y="2615"/>
                    <a:pt x="1733" y="2520"/>
                  </a:cubicBezTo>
                  <a:cubicBezTo>
                    <a:pt x="3403" y="1796"/>
                    <a:pt x="4915" y="1512"/>
                    <a:pt x="6396" y="1512"/>
                  </a:cubicBezTo>
                  <a:cubicBezTo>
                    <a:pt x="7845" y="1512"/>
                    <a:pt x="9389" y="1827"/>
                    <a:pt x="11027" y="2520"/>
                  </a:cubicBezTo>
                  <a:cubicBezTo>
                    <a:pt x="11153" y="2615"/>
                    <a:pt x="11279" y="2741"/>
                    <a:pt x="11279" y="2898"/>
                  </a:cubicBezTo>
                  <a:lnTo>
                    <a:pt x="11279" y="3119"/>
                  </a:lnTo>
                  <a:cubicBezTo>
                    <a:pt x="11815" y="3308"/>
                    <a:pt x="12287" y="3718"/>
                    <a:pt x="12539" y="4253"/>
                  </a:cubicBezTo>
                  <a:cubicBezTo>
                    <a:pt x="12697" y="4001"/>
                    <a:pt x="12760" y="3686"/>
                    <a:pt x="12760" y="3371"/>
                  </a:cubicBezTo>
                  <a:cubicBezTo>
                    <a:pt x="12760" y="1449"/>
                    <a:pt x="9924" y="0"/>
                    <a:pt x="636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04" name="Google Shape;10304;p84"/>
            <p:cNvSpPr/>
            <p:nvPr/>
          </p:nvSpPr>
          <p:spPr>
            <a:xfrm>
              <a:off x="-52787100" y="3585650"/>
              <a:ext cx="189050" cy="52000"/>
            </a:xfrm>
            <a:custGeom>
              <a:avLst/>
              <a:gdLst/>
              <a:ahLst/>
              <a:cxnLst/>
              <a:rect l="l" t="t" r="r" b="b"/>
              <a:pathLst>
                <a:path w="7562" h="2080" extrusionOk="0">
                  <a:moveTo>
                    <a:pt x="3781" y="0"/>
                  </a:moveTo>
                  <a:cubicBezTo>
                    <a:pt x="2048" y="0"/>
                    <a:pt x="599" y="882"/>
                    <a:pt x="1" y="2080"/>
                  </a:cubicBezTo>
                  <a:cubicBezTo>
                    <a:pt x="1103" y="1701"/>
                    <a:pt x="2363" y="1512"/>
                    <a:pt x="3781" y="1512"/>
                  </a:cubicBezTo>
                  <a:cubicBezTo>
                    <a:pt x="3928" y="1506"/>
                    <a:pt x="4073" y="1503"/>
                    <a:pt x="4217" y="1503"/>
                  </a:cubicBezTo>
                  <a:cubicBezTo>
                    <a:pt x="5469" y="1503"/>
                    <a:pt x="6629" y="1740"/>
                    <a:pt x="7562" y="2080"/>
                  </a:cubicBezTo>
                  <a:cubicBezTo>
                    <a:pt x="6995" y="882"/>
                    <a:pt x="5514" y="0"/>
                    <a:pt x="378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05" name="Google Shape;10305;p84"/>
            <p:cNvSpPr/>
            <p:nvPr/>
          </p:nvSpPr>
          <p:spPr>
            <a:xfrm>
              <a:off x="-52794975" y="3696700"/>
              <a:ext cx="127625" cy="74850"/>
            </a:xfrm>
            <a:custGeom>
              <a:avLst/>
              <a:gdLst/>
              <a:ahLst/>
              <a:cxnLst/>
              <a:rect l="l" t="t" r="r" b="b"/>
              <a:pathLst>
                <a:path w="5105" h="2994" extrusionOk="0">
                  <a:moveTo>
                    <a:pt x="4096" y="0"/>
                  </a:moveTo>
                  <a:cubicBezTo>
                    <a:pt x="2804" y="0"/>
                    <a:pt x="1324" y="284"/>
                    <a:pt x="1" y="883"/>
                  </a:cubicBezTo>
                  <a:lnTo>
                    <a:pt x="1" y="2993"/>
                  </a:lnTo>
                  <a:lnTo>
                    <a:pt x="1072" y="2993"/>
                  </a:lnTo>
                  <a:cubicBezTo>
                    <a:pt x="2741" y="2993"/>
                    <a:pt x="4317" y="2143"/>
                    <a:pt x="5104" y="95"/>
                  </a:cubicBezTo>
                  <a:cubicBezTo>
                    <a:pt x="4789" y="32"/>
                    <a:pt x="4411" y="0"/>
                    <a:pt x="409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06" name="Google Shape;10306;p84"/>
            <p:cNvSpPr/>
            <p:nvPr/>
          </p:nvSpPr>
          <p:spPr>
            <a:xfrm>
              <a:off x="-52795750" y="3700625"/>
              <a:ext cx="204800" cy="202450"/>
            </a:xfrm>
            <a:custGeom>
              <a:avLst/>
              <a:gdLst/>
              <a:ahLst/>
              <a:cxnLst/>
              <a:rect l="l" t="t" r="r" b="b"/>
              <a:pathLst>
                <a:path w="8192" h="8098" extrusionOk="0">
                  <a:moveTo>
                    <a:pt x="5639" y="2143"/>
                  </a:moveTo>
                  <a:cubicBezTo>
                    <a:pt x="5828" y="2143"/>
                    <a:pt x="5986" y="2301"/>
                    <a:pt x="5986" y="2490"/>
                  </a:cubicBezTo>
                  <a:cubicBezTo>
                    <a:pt x="5986" y="2679"/>
                    <a:pt x="5828" y="2836"/>
                    <a:pt x="5639" y="2836"/>
                  </a:cubicBezTo>
                  <a:cubicBezTo>
                    <a:pt x="5450" y="2836"/>
                    <a:pt x="5293" y="2679"/>
                    <a:pt x="5293" y="2490"/>
                  </a:cubicBezTo>
                  <a:cubicBezTo>
                    <a:pt x="5293" y="2301"/>
                    <a:pt x="5450" y="2143"/>
                    <a:pt x="5639" y="2143"/>
                  </a:cubicBezTo>
                  <a:close/>
                  <a:moveTo>
                    <a:pt x="5163" y="4671"/>
                  </a:moveTo>
                  <a:cubicBezTo>
                    <a:pt x="5261" y="4671"/>
                    <a:pt x="5356" y="4711"/>
                    <a:pt x="5419" y="4790"/>
                  </a:cubicBezTo>
                  <a:cubicBezTo>
                    <a:pt x="5608" y="4947"/>
                    <a:pt x="5608" y="5168"/>
                    <a:pt x="5450" y="5294"/>
                  </a:cubicBezTo>
                  <a:cubicBezTo>
                    <a:pt x="5104" y="5640"/>
                    <a:pt x="4600" y="5829"/>
                    <a:pt x="4127" y="5829"/>
                  </a:cubicBezTo>
                  <a:cubicBezTo>
                    <a:pt x="3623" y="5829"/>
                    <a:pt x="3151" y="5640"/>
                    <a:pt x="2804" y="5294"/>
                  </a:cubicBezTo>
                  <a:cubicBezTo>
                    <a:pt x="2646" y="5136"/>
                    <a:pt x="2646" y="4884"/>
                    <a:pt x="2804" y="4790"/>
                  </a:cubicBezTo>
                  <a:cubicBezTo>
                    <a:pt x="2883" y="4711"/>
                    <a:pt x="2977" y="4671"/>
                    <a:pt x="3068" y="4671"/>
                  </a:cubicBezTo>
                  <a:cubicBezTo>
                    <a:pt x="3158" y="4671"/>
                    <a:pt x="3245" y="4711"/>
                    <a:pt x="3308" y="4790"/>
                  </a:cubicBezTo>
                  <a:cubicBezTo>
                    <a:pt x="3529" y="4994"/>
                    <a:pt x="3812" y="5097"/>
                    <a:pt x="4096" y="5097"/>
                  </a:cubicBezTo>
                  <a:cubicBezTo>
                    <a:pt x="4379" y="5097"/>
                    <a:pt x="4663" y="4994"/>
                    <a:pt x="4883" y="4790"/>
                  </a:cubicBezTo>
                  <a:cubicBezTo>
                    <a:pt x="4962" y="4711"/>
                    <a:pt x="5064" y="4671"/>
                    <a:pt x="5163" y="4671"/>
                  </a:cubicBezTo>
                  <a:close/>
                  <a:moveTo>
                    <a:pt x="5860" y="1"/>
                  </a:moveTo>
                  <a:cubicBezTo>
                    <a:pt x="4883" y="2521"/>
                    <a:pt x="3119" y="3592"/>
                    <a:pt x="1071" y="3592"/>
                  </a:cubicBezTo>
                  <a:lnTo>
                    <a:pt x="0" y="3592"/>
                  </a:lnTo>
                  <a:lnTo>
                    <a:pt x="0" y="3939"/>
                  </a:lnTo>
                  <a:cubicBezTo>
                    <a:pt x="0" y="6176"/>
                    <a:pt x="1859" y="8098"/>
                    <a:pt x="4096" y="8098"/>
                  </a:cubicBezTo>
                  <a:cubicBezTo>
                    <a:pt x="6333" y="8098"/>
                    <a:pt x="8191" y="6239"/>
                    <a:pt x="8191" y="3939"/>
                  </a:cubicBezTo>
                  <a:lnTo>
                    <a:pt x="8191" y="2931"/>
                  </a:lnTo>
                  <a:lnTo>
                    <a:pt x="8191" y="2868"/>
                  </a:lnTo>
                  <a:lnTo>
                    <a:pt x="8191" y="726"/>
                  </a:lnTo>
                  <a:cubicBezTo>
                    <a:pt x="7435" y="347"/>
                    <a:pt x="6648" y="158"/>
                    <a:pt x="586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07" name="Google Shape;10307;p84"/>
            <p:cNvSpPr/>
            <p:nvPr/>
          </p:nvSpPr>
          <p:spPr>
            <a:xfrm>
              <a:off x="-52832775" y="3740025"/>
              <a:ext cx="18125" cy="64600"/>
            </a:xfrm>
            <a:custGeom>
              <a:avLst/>
              <a:gdLst/>
              <a:ahLst/>
              <a:cxnLst/>
              <a:rect l="l" t="t" r="r" b="b"/>
              <a:pathLst>
                <a:path w="725" h="2584" extrusionOk="0">
                  <a:moveTo>
                    <a:pt x="725" y="0"/>
                  </a:moveTo>
                  <a:cubicBezTo>
                    <a:pt x="315" y="252"/>
                    <a:pt x="0" y="725"/>
                    <a:pt x="0" y="1260"/>
                  </a:cubicBezTo>
                  <a:cubicBezTo>
                    <a:pt x="0" y="1827"/>
                    <a:pt x="315" y="2300"/>
                    <a:pt x="725" y="2584"/>
                  </a:cubicBezTo>
                  <a:lnTo>
                    <a:pt x="72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08" name="Google Shape;10308;p84"/>
            <p:cNvSpPr/>
            <p:nvPr/>
          </p:nvSpPr>
          <p:spPr>
            <a:xfrm>
              <a:off x="-52570500" y="3740025"/>
              <a:ext cx="18925" cy="64600"/>
            </a:xfrm>
            <a:custGeom>
              <a:avLst/>
              <a:gdLst/>
              <a:ahLst/>
              <a:cxnLst/>
              <a:rect l="l" t="t" r="r" b="b"/>
              <a:pathLst>
                <a:path w="757" h="2584" extrusionOk="0">
                  <a:moveTo>
                    <a:pt x="0" y="0"/>
                  </a:moveTo>
                  <a:lnTo>
                    <a:pt x="0" y="2584"/>
                  </a:lnTo>
                  <a:cubicBezTo>
                    <a:pt x="442" y="2300"/>
                    <a:pt x="757" y="1827"/>
                    <a:pt x="757" y="1260"/>
                  </a:cubicBezTo>
                  <a:cubicBezTo>
                    <a:pt x="757" y="725"/>
                    <a:pt x="442" y="252"/>
                    <a:pt x="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309" name="Google Shape;10309;p84"/>
          <p:cNvGrpSpPr/>
          <p:nvPr/>
        </p:nvGrpSpPr>
        <p:grpSpPr>
          <a:xfrm>
            <a:off x="9456863" y="5094466"/>
            <a:ext cx="419549" cy="478665"/>
            <a:chOff x="-52832000" y="3976300"/>
            <a:chExt cx="279625" cy="319025"/>
          </a:xfrm>
        </p:grpSpPr>
        <p:sp>
          <p:nvSpPr>
            <p:cNvPr id="10310" name="Google Shape;10310;p84"/>
            <p:cNvSpPr/>
            <p:nvPr/>
          </p:nvSpPr>
          <p:spPr>
            <a:xfrm>
              <a:off x="-52794975" y="3976300"/>
              <a:ext cx="204800" cy="112650"/>
            </a:xfrm>
            <a:custGeom>
              <a:avLst/>
              <a:gdLst/>
              <a:ahLst/>
              <a:cxnLst/>
              <a:rect l="l" t="t" r="r" b="b"/>
              <a:pathLst>
                <a:path w="8192" h="4506" extrusionOk="0">
                  <a:moveTo>
                    <a:pt x="4096" y="1"/>
                  </a:moveTo>
                  <a:cubicBezTo>
                    <a:pt x="1859" y="1"/>
                    <a:pt x="1" y="1859"/>
                    <a:pt x="1" y="4096"/>
                  </a:cubicBezTo>
                  <a:lnTo>
                    <a:pt x="1" y="4506"/>
                  </a:lnTo>
                  <a:cubicBezTo>
                    <a:pt x="883" y="3120"/>
                    <a:pt x="2363" y="2206"/>
                    <a:pt x="4096" y="2206"/>
                  </a:cubicBezTo>
                  <a:cubicBezTo>
                    <a:pt x="5829" y="2206"/>
                    <a:pt x="7341" y="3120"/>
                    <a:pt x="8192" y="4506"/>
                  </a:cubicBezTo>
                  <a:lnTo>
                    <a:pt x="8192" y="4096"/>
                  </a:lnTo>
                  <a:cubicBezTo>
                    <a:pt x="8192" y="1859"/>
                    <a:pt x="6365" y="1"/>
                    <a:pt x="409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11" name="Google Shape;10311;p84"/>
            <p:cNvSpPr/>
            <p:nvPr/>
          </p:nvSpPr>
          <p:spPr>
            <a:xfrm>
              <a:off x="-52757175" y="4051125"/>
              <a:ext cx="167000" cy="94550"/>
            </a:xfrm>
            <a:custGeom>
              <a:avLst/>
              <a:gdLst/>
              <a:ahLst/>
              <a:cxnLst/>
              <a:rect l="l" t="t" r="r" b="b"/>
              <a:pathLst>
                <a:path w="6680" h="3782" extrusionOk="0">
                  <a:moveTo>
                    <a:pt x="2584" y="1"/>
                  </a:moveTo>
                  <a:cubicBezTo>
                    <a:pt x="1608" y="1"/>
                    <a:pt x="694" y="379"/>
                    <a:pt x="1" y="946"/>
                  </a:cubicBezTo>
                  <a:cubicBezTo>
                    <a:pt x="473" y="820"/>
                    <a:pt x="977" y="757"/>
                    <a:pt x="1482" y="757"/>
                  </a:cubicBezTo>
                  <a:cubicBezTo>
                    <a:pt x="3750" y="757"/>
                    <a:pt x="5672" y="1985"/>
                    <a:pt x="6680" y="3781"/>
                  </a:cubicBezTo>
                  <a:cubicBezTo>
                    <a:pt x="6522" y="1670"/>
                    <a:pt x="4758" y="1"/>
                    <a:pt x="258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12" name="Google Shape;10312;p84"/>
            <p:cNvSpPr/>
            <p:nvPr/>
          </p:nvSpPr>
          <p:spPr>
            <a:xfrm>
              <a:off x="-52794975" y="4088925"/>
              <a:ext cx="204025" cy="206400"/>
            </a:xfrm>
            <a:custGeom>
              <a:avLst/>
              <a:gdLst/>
              <a:ahLst/>
              <a:cxnLst/>
              <a:rect l="l" t="t" r="r" b="b"/>
              <a:pathLst>
                <a:path w="8161" h="8256" extrusionOk="0">
                  <a:moveTo>
                    <a:pt x="2615" y="2238"/>
                  </a:moveTo>
                  <a:cubicBezTo>
                    <a:pt x="2804" y="2238"/>
                    <a:pt x="2962" y="2395"/>
                    <a:pt x="2962" y="2584"/>
                  </a:cubicBezTo>
                  <a:cubicBezTo>
                    <a:pt x="2962" y="2805"/>
                    <a:pt x="2804" y="2962"/>
                    <a:pt x="2615" y="2962"/>
                  </a:cubicBezTo>
                  <a:cubicBezTo>
                    <a:pt x="2602" y="2965"/>
                    <a:pt x="2588" y="2966"/>
                    <a:pt x="2574" y="2966"/>
                  </a:cubicBezTo>
                  <a:cubicBezTo>
                    <a:pt x="2404" y="2966"/>
                    <a:pt x="2269" y="2788"/>
                    <a:pt x="2269" y="2584"/>
                  </a:cubicBezTo>
                  <a:cubicBezTo>
                    <a:pt x="2269" y="2395"/>
                    <a:pt x="2426" y="2238"/>
                    <a:pt x="2615" y="2238"/>
                  </a:cubicBezTo>
                  <a:close/>
                  <a:moveTo>
                    <a:pt x="5608" y="2269"/>
                  </a:moveTo>
                  <a:cubicBezTo>
                    <a:pt x="5797" y="2269"/>
                    <a:pt x="5955" y="2427"/>
                    <a:pt x="5955" y="2647"/>
                  </a:cubicBezTo>
                  <a:cubicBezTo>
                    <a:pt x="5955" y="2805"/>
                    <a:pt x="5797" y="2994"/>
                    <a:pt x="5608" y="2994"/>
                  </a:cubicBezTo>
                  <a:cubicBezTo>
                    <a:pt x="5419" y="2994"/>
                    <a:pt x="5262" y="2836"/>
                    <a:pt x="5262" y="2647"/>
                  </a:cubicBezTo>
                  <a:cubicBezTo>
                    <a:pt x="5262" y="2427"/>
                    <a:pt x="5419" y="2269"/>
                    <a:pt x="5608" y="2269"/>
                  </a:cubicBezTo>
                  <a:close/>
                  <a:moveTo>
                    <a:pt x="5132" y="4797"/>
                  </a:moveTo>
                  <a:cubicBezTo>
                    <a:pt x="5230" y="4797"/>
                    <a:pt x="5325" y="4837"/>
                    <a:pt x="5388" y="4916"/>
                  </a:cubicBezTo>
                  <a:cubicBezTo>
                    <a:pt x="5577" y="5042"/>
                    <a:pt x="5577" y="5262"/>
                    <a:pt x="5419" y="5420"/>
                  </a:cubicBezTo>
                  <a:cubicBezTo>
                    <a:pt x="5073" y="5766"/>
                    <a:pt x="4569" y="5987"/>
                    <a:pt x="4096" y="5987"/>
                  </a:cubicBezTo>
                  <a:cubicBezTo>
                    <a:pt x="3592" y="5987"/>
                    <a:pt x="3120" y="5766"/>
                    <a:pt x="2773" y="5420"/>
                  </a:cubicBezTo>
                  <a:cubicBezTo>
                    <a:pt x="2615" y="5262"/>
                    <a:pt x="2615" y="5042"/>
                    <a:pt x="2773" y="4916"/>
                  </a:cubicBezTo>
                  <a:cubicBezTo>
                    <a:pt x="2852" y="4837"/>
                    <a:pt x="2946" y="4797"/>
                    <a:pt x="3037" y="4797"/>
                  </a:cubicBezTo>
                  <a:cubicBezTo>
                    <a:pt x="3127" y="4797"/>
                    <a:pt x="3214" y="4837"/>
                    <a:pt x="3277" y="4916"/>
                  </a:cubicBezTo>
                  <a:cubicBezTo>
                    <a:pt x="3498" y="5136"/>
                    <a:pt x="3781" y="5246"/>
                    <a:pt x="4065" y="5246"/>
                  </a:cubicBezTo>
                  <a:cubicBezTo>
                    <a:pt x="4348" y="5246"/>
                    <a:pt x="4632" y="5136"/>
                    <a:pt x="4852" y="4916"/>
                  </a:cubicBezTo>
                  <a:cubicBezTo>
                    <a:pt x="4931" y="4837"/>
                    <a:pt x="5033" y="4797"/>
                    <a:pt x="5132" y="4797"/>
                  </a:cubicBezTo>
                  <a:close/>
                  <a:moveTo>
                    <a:pt x="2994" y="1"/>
                  </a:moveTo>
                  <a:cubicBezTo>
                    <a:pt x="2174" y="1"/>
                    <a:pt x="1387" y="190"/>
                    <a:pt x="631" y="536"/>
                  </a:cubicBezTo>
                  <a:cubicBezTo>
                    <a:pt x="599" y="536"/>
                    <a:pt x="599" y="536"/>
                    <a:pt x="568" y="599"/>
                  </a:cubicBezTo>
                  <a:cubicBezTo>
                    <a:pt x="221" y="1166"/>
                    <a:pt x="1" y="1891"/>
                    <a:pt x="1" y="2584"/>
                  </a:cubicBezTo>
                  <a:lnTo>
                    <a:pt x="1" y="4128"/>
                  </a:lnTo>
                  <a:cubicBezTo>
                    <a:pt x="1" y="6365"/>
                    <a:pt x="1859" y="8255"/>
                    <a:pt x="4096" y="8255"/>
                  </a:cubicBezTo>
                  <a:cubicBezTo>
                    <a:pt x="6207" y="8255"/>
                    <a:pt x="7940" y="6680"/>
                    <a:pt x="8160" y="4695"/>
                  </a:cubicBezTo>
                  <a:cubicBezTo>
                    <a:pt x="7877" y="2017"/>
                    <a:pt x="5671" y="1"/>
                    <a:pt x="299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13" name="Google Shape;10313;p84"/>
            <p:cNvSpPr/>
            <p:nvPr/>
          </p:nvSpPr>
          <p:spPr>
            <a:xfrm>
              <a:off x="-52832000" y="4132250"/>
              <a:ext cx="18925" cy="63825"/>
            </a:xfrm>
            <a:custGeom>
              <a:avLst/>
              <a:gdLst/>
              <a:ahLst/>
              <a:cxnLst/>
              <a:rect l="l" t="t" r="r" b="b"/>
              <a:pathLst>
                <a:path w="757" h="2553" extrusionOk="0">
                  <a:moveTo>
                    <a:pt x="757" y="1"/>
                  </a:moveTo>
                  <a:cubicBezTo>
                    <a:pt x="316" y="221"/>
                    <a:pt x="1" y="694"/>
                    <a:pt x="1" y="1261"/>
                  </a:cubicBezTo>
                  <a:cubicBezTo>
                    <a:pt x="1" y="1796"/>
                    <a:pt x="316" y="2269"/>
                    <a:pt x="757" y="2552"/>
                  </a:cubicBezTo>
                  <a:lnTo>
                    <a:pt x="75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14" name="Google Shape;10314;p84"/>
            <p:cNvSpPr/>
            <p:nvPr/>
          </p:nvSpPr>
          <p:spPr>
            <a:xfrm>
              <a:off x="-52571300" y="4132250"/>
              <a:ext cx="18925" cy="63825"/>
            </a:xfrm>
            <a:custGeom>
              <a:avLst/>
              <a:gdLst/>
              <a:ahLst/>
              <a:cxnLst/>
              <a:rect l="l" t="t" r="r" b="b"/>
              <a:pathLst>
                <a:path w="757" h="2553" extrusionOk="0">
                  <a:moveTo>
                    <a:pt x="1" y="1"/>
                  </a:moveTo>
                  <a:lnTo>
                    <a:pt x="1" y="2552"/>
                  </a:lnTo>
                  <a:cubicBezTo>
                    <a:pt x="442" y="2269"/>
                    <a:pt x="757" y="1796"/>
                    <a:pt x="757" y="1261"/>
                  </a:cubicBezTo>
                  <a:cubicBezTo>
                    <a:pt x="757" y="694"/>
                    <a:pt x="442" y="221"/>
                    <a:pt x="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315" name="Google Shape;10315;p84"/>
          <p:cNvGrpSpPr/>
          <p:nvPr/>
        </p:nvGrpSpPr>
        <p:grpSpPr>
          <a:xfrm>
            <a:off x="8279804" y="5700664"/>
            <a:ext cx="421912" cy="477465"/>
            <a:chOff x="-51633225" y="3198925"/>
            <a:chExt cx="281200" cy="318225"/>
          </a:xfrm>
        </p:grpSpPr>
        <p:sp>
          <p:nvSpPr>
            <p:cNvPr id="10316" name="Google Shape;10316;p84"/>
            <p:cNvSpPr/>
            <p:nvPr/>
          </p:nvSpPr>
          <p:spPr>
            <a:xfrm>
              <a:off x="-51633225" y="3353300"/>
              <a:ext cx="18925" cy="63825"/>
            </a:xfrm>
            <a:custGeom>
              <a:avLst/>
              <a:gdLst/>
              <a:ahLst/>
              <a:cxnLst/>
              <a:rect l="l" t="t" r="r" b="b"/>
              <a:pathLst>
                <a:path w="757" h="2553" extrusionOk="0">
                  <a:moveTo>
                    <a:pt x="756" y="0"/>
                  </a:moveTo>
                  <a:cubicBezTo>
                    <a:pt x="315" y="284"/>
                    <a:pt x="0" y="756"/>
                    <a:pt x="0" y="1292"/>
                  </a:cubicBezTo>
                  <a:cubicBezTo>
                    <a:pt x="0" y="1859"/>
                    <a:pt x="315" y="2332"/>
                    <a:pt x="756" y="2552"/>
                  </a:cubicBezTo>
                  <a:lnTo>
                    <a:pt x="756"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17" name="Google Shape;10317;p84"/>
            <p:cNvSpPr/>
            <p:nvPr/>
          </p:nvSpPr>
          <p:spPr>
            <a:xfrm>
              <a:off x="-51595425" y="3348575"/>
              <a:ext cx="204800" cy="168575"/>
            </a:xfrm>
            <a:custGeom>
              <a:avLst/>
              <a:gdLst/>
              <a:ahLst/>
              <a:cxnLst/>
              <a:rect l="l" t="t" r="r" b="b"/>
              <a:pathLst>
                <a:path w="8192" h="6743" extrusionOk="0">
                  <a:moveTo>
                    <a:pt x="2647" y="756"/>
                  </a:moveTo>
                  <a:cubicBezTo>
                    <a:pt x="2836" y="756"/>
                    <a:pt x="2994" y="914"/>
                    <a:pt x="2994" y="1103"/>
                  </a:cubicBezTo>
                  <a:cubicBezTo>
                    <a:pt x="2994" y="1292"/>
                    <a:pt x="2836" y="1449"/>
                    <a:pt x="2647" y="1449"/>
                  </a:cubicBezTo>
                  <a:cubicBezTo>
                    <a:pt x="2426" y="1449"/>
                    <a:pt x="2269" y="1292"/>
                    <a:pt x="2269" y="1103"/>
                  </a:cubicBezTo>
                  <a:cubicBezTo>
                    <a:pt x="2237" y="914"/>
                    <a:pt x="2395" y="756"/>
                    <a:pt x="2647" y="756"/>
                  </a:cubicBezTo>
                  <a:close/>
                  <a:moveTo>
                    <a:pt x="5577" y="756"/>
                  </a:moveTo>
                  <a:cubicBezTo>
                    <a:pt x="5797" y="756"/>
                    <a:pt x="5955" y="914"/>
                    <a:pt x="5955" y="1103"/>
                  </a:cubicBezTo>
                  <a:cubicBezTo>
                    <a:pt x="5955" y="1292"/>
                    <a:pt x="5797" y="1449"/>
                    <a:pt x="5577" y="1449"/>
                  </a:cubicBezTo>
                  <a:cubicBezTo>
                    <a:pt x="5388" y="1449"/>
                    <a:pt x="5230" y="1292"/>
                    <a:pt x="5230" y="1103"/>
                  </a:cubicBezTo>
                  <a:cubicBezTo>
                    <a:pt x="5230" y="914"/>
                    <a:pt x="5388" y="756"/>
                    <a:pt x="5577" y="756"/>
                  </a:cubicBezTo>
                  <a:close/>
                  <a:moveTo>
                    <a:pt x="5148" y="3316"/>
                  </a:moveTo>
                  <a:cubicBezTo>
                    <a:pt x="5238" y="3316"/>
                    <a:pt x="5325" y="3356"/>
                    <a:pt x="5388" y="3434"/>
                  </a:cubicBezTo>
                  <a:cubicBezTo>
                    <a:pt x="5545" y="3592"/>
                    <a:pt x="5545" y="3812"/>
                    <a:pt x="5388" y="3938"/>
                  </a:cubicBezTo>
                  <a:cubicBezTo>
                    <a:pt x="5041" y="4285"/>
                    <a:pt x="4569" y="4474"/>
                    <a:pt x="4096" y="4474"/>
                  </a:cubicBezTo>
                  <a:cubicBezTo>
                    <a:pt x="3624" y="4474"/>
                    <a:pt x="3120" y="4285"/>
                    <a:pt x="2804" y="3938"/>
                  </a:cubicBezTo>
                  <a:cubicBezTo>
                    <a:pt x="2647" y="3781"/>
                    <a:pt x="2647" y="3529"/>
                    <a:pt x="2804" y="3434"/>
                  </a:cubicBezTo>
                  <a:cubicBezTo>
                    <a:pt x="2883" y="3371"/>
                    <a:pt x="2978" y="3340"/>
                    <a:pt x="3068" y="3340"/>
                  </a:cubicBezTo>
                  <a:cubicBezTo>
                    <a:pt x="3159" y="3340"/>
                    <a:pt x="3246" y="3371"/>
                    <a:pt x="3309" y="3434"/>
                  </a:cubicBezTo>
                  <a:cubicBezTo>
                    <a:pt x="3529" y="3639"/>
                    <a:pt x="3813" y="3741"/>
                    <a:pt x="4096" y="3741"/>
                  </a:cubicBezTo>
                  <a:cubicBezTo>
                    <a:pt x="4380" y="3741"/>
                    <a:pt x="4663" y="3639"/>
                    <a:pt x="4884" y="3434"/>
                  </a:cubicBezTo>
                  <a:cubicBezTo>
                    <a:pt x="4963" y="3356"/>
                    <a:pt x="5057" y="3316"/>
                    <a:pt x="5148" y="3316"/>
                  </a:cubicBezTo>
                  <a:close/>
                  <a:moveTo>
                    <a:pt x="1" y="0"/>
                  </a:moveTo>
                  <a:lnTo>
                    <a:pt x="1" y="2647"/>
                  </a:lnTo>
                  <a:cubicBezTo>
                    <a:pt x="1" y="4883"/>
                    <a:pt x="1859" y="6742"/>
                    <a:pt x="4096" y="6742"/>
                  </a:cubicBezTo>
                  <a:cubicBezTo>
                    <a:pt x="6333" y="6742"/>
                    <a:pt x="8192" y="4883"/>
                    <a:pt x="8192" y="2647"/>
                  </a:cubicBezTo>
                  <a:lnTo>
                    <a:pt x="8192"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18" name="Google Shape;10318;p84"/>
            <p:cNvSpPr/>
            <p:nvPr/>
          </p:nvSpPr>
          <p:spPr>
            <a:xfrm>
              <a:off x="-51633225" y="3292650"/>
              <a:ext cx="279625" cy="37050"/>
            </a:xfrm>
            <a:custGeom>
              <a:avLst/>
              <a:gdLst/>
              <a:ahLst/>
              <a:cxnLst/>
              <a:rect l="l" t="t" r="r" b="b"/>
              <a:pathLst>
                <a:path w="11185" h="1482" extrusionOk="0">
                  <a:moveTo>
                    <a:pt x="1513" y="0"/>
                  </a:moveTo>
                  <a:cubicBezTo>
                    <a:pt x="851" y="0"/>
                    <a:pt x="284" y="410"/>
                    <a:pt x="95" y="1009"/>
                  </a:cubicBezTo>
                  <a:cubicBezTo>
                    <a:pt x="0" y="1261"/>
                    <a:pt x="221" y="1481"/>
                    <a:pt x="441" y="1481"/>
                  </a:cubicBezTo>
                  <a:lnTo>
                    <a:pt x="10775" y="1481"/>
                  </a:lnTo>
                  <a:cubicBezTo>
                    <a:pt x="10996" y="1481"/>
                    <a:pt x="11185" y="1261"/>
                    <a:pt x="11122" y="1009"/>
                  </a:cubicBezTo>
                  <a:cubicBezTo>
                    <a:pt x="10933" y="410"/>
                    <a:pt x="10365" y="0"/>
                    <a:pt x="970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19" name="Google Shape;10319;p84"/>
            <p:cNvSpPr/>
            <p:nvPr/>
          </p:nvSpPr>
          <p:spPr>
            <a:xfrm>
              <a:off x="-51492250" y="3198925"/>
              <a:ext cx="98475" cy="74850"/>
            </a:xfrm>
            <a:custGeom>
              <a:avLst/>
              <a:gdLst/>
              <a:ahLst/>
              <a:cxnLst/>
              <a:rect l="l" t="t" r="r" b="b"/>
              <a:pathLst>
                <a:path w="3939" h="2994" extrusionOk="0">
                  <a:moveTo>
                    <a:pt x="1" y="0"/>
                  </a:moveTo>
                  <a:lnTo>
                    <a:pt x="1" y="0"/>
                  </a:lnTo>
                  <a:cubicBezTo>
                    <a:pt x="946" y="0"/>
                    <a:pt x="1576" y="1418"/>
                    <a:pt x="1765" y="2993"/>
                  </a:cubicBezTo>
                  <a:lnTo>
                    <a:pt x="3939" y="2993"/>
                  </a:lnTo>
                  <a:cubicBezTo>
                    <a:pt x="3466" y="1261"/>
                    <a:pt x="1859" y="0"/>
                    <a:pt x="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20" name="Google Shape;10320;p84"/>
            <p:cNvSpPr/>
            <p:nvPr/>
          </p:nvSpPr>
          <p:spPr>
            <a:xfrm>
              <a:off x="-51590700" y="3198925"/>
              <a:ext cx="98475" cy="74850"/>
            </a:xfrm>
            <a:custGeom>
              <a:avLst/>
              <a:gdLst/>
              <a:ahLst/>
              <a:cxnLst/>
              <a:rect l="l" t="t" r="r" b="b"/>
              <a:pathLst>
                <a:path w="3939" h="2994" extrusionOk="0">
                  <a:moveTo>
                    <a:pt x="3939" y="0"/>
                  </a:moveTo>
                  <a:lnTo>
                    <a:pt x="3939" y="0"/>
                  </a:lnTo>
                  <a:cubicBezTo>
                    <a:pt x="2048" y="0"/>
                    <a:pt x="473" y="1292"/>
                    <a:pt x="1" y="2993"/>
                  </a:cubicBezTo>
                  <a:lnTo>
                    <a:pt x="2174" y="2993"/>
                  </a:lnTo>
                  <a:cubicBezTo>
                    <a:pt x="2332" y="1418"/>
                    <a:pt x="2962" y="0"/>
                    <a:pt x="393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21" name="Google Shape;10321;p84"/>
            <p:cNvSpPr/>
            <p:nvPr/>
          </p:nvSpPr>
          <p:spPr>
            <a:xfrm>
              <a:off x="-51517450" y="3218600"/>
              <a:ext cx="52000" cy="55950"/>
            </a:xfrm>
            <a:custGeom>
              <a:avLst/>
              <a:gdLst/>
              <a:ahLst/>
              <a:cxnLst/>
              <a:rect l="l" t="t" r="r" b="b"/>
              <a:pathLst>
                <a:path w="2080" h="2238" extrusionOk="0">
                  <a:moveTo>
                    <a:pt x="1009" y="1"/>
                  </a:moveTo>
                  <a:cubicBezTo>
                    <a:pt x="662" y="1"/>
                    <a:pt x="158" y="852"/>
                    <a:pt x="1" y="2238"/>
                  </a:cubicBezTo>
                  <a:lnTo>
                    <a:pt x="2080" y="2238"/>
                  </a:lnTo>
                  <a:cubicBezTo>
                    <a:pt x="1828" y="820"/>
                    <a:pt x="1355" y="1"/>
                    <a:pt x="100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22" name="Google Shape;10322;p84"/>
            <p:cNvSpPr/>
            <p:nvPr/>
          </p:nvSpPr>
          <p:spPr>
            <a:xfrm>
              <a:off x="-51370950" y="3354075"/>
              <a:ext cx="18925" cy="64625"/>
            </a:xfrm>
            <a:custGeom>
              <a:avLst/>
              <a:gdLst/>
              <a:ahLst/>
              <a:cxnLst/>
              <a:rect l="l" t="t" r="r" b="b"/>
              <a:pathLst>
                <a:path w="757" h="2585" extrusionOk="0">
                  <a:moveTo>
                    <a:pt x="0" y="1"/>
                  </a:moveTo>
                  <a:lnTo>
                    <a:pt x="0" y="2584"/>
                  </a:lnTo>
                  <a:cubicBezTo>
                    <a:pt x="442" y="2301"/>
                    <a:pt x="757" y="1828"/>
                    <a:pt x="757" y="1324"/>
                  </a:cubicBezTo>
                  <a:cubicBezTo>
                    <a:pt x="757" y="725"/>
                    <a:pt x="442" y="253"/>
                    <a:pt x="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323" name="Google Shape;10323;p84"/>
          <p:cNvGrpSpPr/>
          <p:nvPr/>
        </p:nvGrpSpPr>
        <p:grpSpPr>
          <a:xfrm>
            <a:off x="8838235" y="2044558"/>
            <a:ext cx="486917" cy="476301"/>
            <a:chOff x="-56396775" y="3199700"/>
            <a:chExt cx="324525" cy="317450"/>
          </a:xfrm>
        </p:grpSpPr>
        <p:sp>
          <p:nvSpPr>
            <p:cNvPr id="10324" name="Google Shape;10324;p84"/>
            <p:cNvSpPr/>
            <p:nvPr/>
          </p:nvSpPr>
          <p:spPr>
            <a:xfrm>
              <a:off x="-56374725" y="3353300"/>
              <a:ext cx="18925" cy="63825"/>
            </a:xfrm>
            <a:custGeom>
              <a:avLst/>
              <a:gdLst/>
              <a:ahLst/>
              <a:cxnLst/>
              <a:rect l="l" t="t" r="r" b="b"/>
              <a:pathLst>
                <a:path w="757" h="2553" extrusionOk="0">
                  <a:moveTo>
                    <a:pt x="757" y="0"/>
                  </a:moveTo>
                  <a:cubicBezTo>
                    <a:pt x="316" y="284"/>
                    <a:pt x="1" y="756"/>
                    <a:pt x="1" y="1292"/>
                  </a:cubicBezTo>
                  <a:cubicBezTo>
                    <a:pt x="1" y="1859"/>
                    <a:pt x="316" y="2332"/>
                    <a:pt x="757" y="2552"/>
                  </a:cubicBezTo>
                  <a:lnTo>
                    <a:pt x="75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25" name="Google Shape;10325;p84"/>
            <p:cNvSpPr/>
            <p:nvPr/>
          </p:nvSpPr>
          <p:spPr>
            <a:xfrm>
              <a:off x="-56333775" y="3199700"/>
              <a:ext cx="198500" cy="73275"/>
            </a:xfrm>
            <a:custGeom>
              <a:avLst/>
              <a:gdLst/>
              <a:ahLst/>
              <a:cxnLst/>
              <a:rect l="l" t="t" r="r" b="b"/>
              <a:pathLst>
                <a:path w="7940" h="2931" extrusionOk="0">
                  <a:moveTo>
                    <a:pt x="2112" y="1"/>
                  </a:moveTo>
                  <a:cubicBezTo>
                    <a:pt x="1292" y="1"/>
                    <a:pt x="536" y="599"/>
                    <a:pt x="347" y="1387"/>
                  </a:cubicBezTo>
                  <a:lnTo>
                    <a:pt x="1" y="2773"/>
                  </a:lnTo>
                  <a:cubicBezTo>
                    <a:pt x="253" y="2868"/>
                    <a:pt x="568" y="2931"/>
                    <a:pt x="977" y="2931"/>
                  </a:cubicBezTo>
                  <a:lnTo>
                    <a:pt x="6963" y="2931"/>
                  </a:lnTo>
                  <a:cubicBezTo>
                    <a:pt x="7341" y="2931"/>
                    <a:pt x="7625" y="2868"/>
                    <a:pt x="7940" y="2773"/>
                  </a:cubicBezTo>
                  <a:lnTo>
                    <a:pt x="7593" y="1387"/>
                  </a:lnTo>
                  <a:cubicBezTo>
                    <a:pt x="7404" y="568"/>
                    <a:pt x="6648" y="1"/>
                    <a:pt x="5829" y="1"/>
                  </a:cubicBezTo>
                  <a:cubicBezTo>
                    <a:pt x="5546" y="1"/>
                    <a:pt x="5262" y="64"/>
                    <a:pt x="4979" y="190"/>
                  </a:cubicBezTo>
                  <a:lnTo>
                    <a:pt x="3970" y="725"/>
                  </a:lnTo>
                  <a:lnTo>
                    <a:pt x="2931" y="190"/>
                  </a:lnTo>
                  <a:cubicBezTo>
                    <a:pt x="2710" y="64"/>
                    <a:pt x="2395" y="1"/>
                    <a:pt x="211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26" name="Google Shape;10326;p84"/>
            <p:cNvSpPr/>
            <p:nvPr/>
          </p:nvSpPr>
          <p:spPr>
            <a:xfrm>
              <a:off x="-56396775" y="3273325"/>
              <a:ext cx="324525" cy="58725"/>
            </a:xfrm>
            <a:custGeom>
              <a:avLst/>
              <a:gdLst/>
              <a:ahLst/>
              <a:cxnLst/>
              <a:rect l="l" t="t" r="r" b="b"/>
              <a:pathLst>
                <a:path w="12981" h="2349" extrusionOk="0">
                  <a:moveTo>
                    <a:pt x="905" y="1"/>
                  </a:moveTo>
                  <a:cubicBezTo>
                    <a:pt x="606" y="1"/>
                    <a:pt x="325" y="165"/>
                    <a:pt x="189" y="458"/>
                  </a:cubicBezTo>
                  <a:cubicBezTo>
                    <a:pt x="0" y="836"/>
                    <a:pt x="158" y="1309"/>
                    <a:pt x="536" y="1498"/>
                  </a:cubicBezTo>
                  <a:cubicBezTo>
                    <a:pt x="1292" y="1876"/>
                    <a:pt x="2111" y="2349"/>
                    <a:pt x="3497" y="2349"/>
                  </a:cubicBezTo>
                  <a:lnTo>
                    <a:pt x="9483" y="2349"/>
                  </a:lnTo>
                  <a:cubicBezTo>
                    <a:pt x="10870" y="2349"/>
                    <a:pt x="11689" y="1908"/>
                    <a:pt x="12445" y="1498"/>
                  </a:cubicBezTo>
                  <a:cubicBezTo>
                    <a:pt x="12823" y="1277"/>
                    <a:pt x="12980" y="805"/>
                    <a:pt x="12791" y="458"/>
                  </a:cubicBezTo>
                  <a:cubicBezTo>
                    <a:pt x="12656" y="165"/>
                    <a:pt x="12375" y="1"/>
                    <a:pt x="12076" y="1"/>
                  </a:cubicBezTo>
                  <a:cubicBezTo>
                    <a:pt x="11958" y="1"/>
                    <a:pt x="11836" y="27"/>
                    <a:pt x="11720" y="80"/>
                  </a:cubicBezTo>
                  <a:cubicBezTo>
                    <a:pt x="10964" y="458"/>
                    <a:pt x="10460" y="773"/>
                    <a:pt x="9483" y="773"/>
                  </a:cubicBezTo>
                  <a:lnTo>
                    <a:pt x="3497" y="773"/>
                  </a:lnTo>
                  <a:cubicBezTo>
                    <a:pt x="2521" y="773"/>
                    <a:pt x="1985" y="490"/>
                    <a:pt x="1261" y="80"/>
                  </a:cubicBezTo>
                  <a:cubicBezTo>
                    <a:pt x="1144" y="27"/>
                    <a:pt x="1023" y="1"/>
                    <a:pt x="90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27" name="Google Shape;10327;p84"/>
            <p:cNvSpPr/>
            <p:nvPr/>
          </p:nvSpPr>
          <p:spPr>
            <a:xfrm>
              <a:off x="-56336925" y="3346200"/>
              <a:ext cx="204800" cy="78800"/>
            </a:xfrm>
            <a:custGeom>
              <a:avLst/>
              <a:gdLst/>
              <a:ahLst/>
              <a:cxnLst/>
              <a:rect l="l" t="t" r="r" b="b"/>
              <a:pathLst>
                <a:path w="8192" h="3152" extrusionOk="0">
                  <a:moveTo>
                    <a:pt x="2584" y="883"/>
                  </a:moveTo>
                  <a:cubicBezTo>
                    <a:pt x="2805" y="883"/>
                    <a:pt x="2962" y="1040"/>
                    <a:pt x="2962" y="1229"/>
                  </a:cubicBezTo>
                  <a:cubicBezTo>
                    <a:pt x="2962" y="1418"/>
                    <a:pt x="2836" y="1576"/>
                    <a:pt x="2584" y="1576"/>
                  </a:cubicBezTo>
                  <a:cubicBezTo>
                    <a:pt x="2395" y="1576"/>
                    <a:pt x="2238" y="1418"/>
                    <a:pt x="2238" y="1229"/>
                  </a:cubicBezTo>
                  <a:cubicBezTo>
                    <a:pt x="2238" y="1040"/>
                    <a:pt x="2395" y="883"/>
                    <a:pt x="2584" y="883"/>
                  </a:cubicBezTo>
                  <a:close/>
                  <a:moveTo>
                    <a:pt x="5577" y="883"/>
                  </a:moveTo>
                  <a:cubicBezTo>
                    <a:pt x="5798" y="883"/>
                    <a:pt x="5955" y="1040"/>
                    <a:pt x="5955" y="1229"/>
                  </a:cubicBezTo>
                  <a:cubicBezTo>
                    <a:pt x="5955" y="1418"/>
                    <a:pt x="5798" y="1576"/>
                    <a:pt x="5577" y="1576"/>
                  </a:cubicBezTo>
                  <a:cubicBezTo>
                    <a:pt x="5388" y="1576"/>
                    <a:pt x="5231" y="1418"/>
                    <a:pt x="5231" y="1229"/>
                  </a:cubicBezTo>
                  <a:cubicBezTo>
                    <a:pt x="5231" y="1040"/>
                    <a:pt x="5388" y="883"/>
                    <a:pt x="5577" y="883"/>
                  </a:cubicBezTo>
                  <a:close/>
                  <a:moveTo>
                    <a:pt x="1" y="1"/>
                  </a:moveTo>
                  <a:lnTo>
                    <a:pt x="1" y="2679"/>
                  </a:lnTo>
                  <a:cubicBezTo>
                    <a:pt x="1" y="2836"/>
                    <a:pt x="1" y="2994"/>
                    <a:pt x="32" y="3151"/>
                  </a:cubicBezTo>
                  <a:lnTo>
                    <a:pt x="3970" y="1576"/>
                  </a:lnTo>
                  <a:cubicBezTo>
                    <a:pt x="4018" y="1560"/>
                    <a:pt x="4065" y="1552"/>
                    <a:pt x="4112" y="1552"/>
                  </a:cubicBezTo>
                  <a:cubicBezTo>
                    <a:pt x="4159" y="1552"/>
                    <a:pt x="4207" y="1560"/>
                    <a:pt x="4254" y="1576"/>
                  </a:cubicBezTo>
                  <a:lnTo>
                    <a:pt x="8161" y="3151"/>
                  </a:lnTo>
                  <a:cubicBezTo>
                    <a:pt x="8192" y="2962"/>
                    <a:pt x="8192" y="2710"/>
                    <a:pt x="8192" y="2521"/>
                  </a:cubicBezTo>
                  <a:lnTo>
                    <a:pt x="8192" y="1"/>
                  </a:lnTo>
                  <a:cubicBezTo>
                    <a:pt x="7877" y="95"/>
                    <a:pt x="7467" y="127"/>
                    <a:pt x="7089" y="127"/>
                  </a:cubicBezTo>
                  <a:lnTo>
                    <a:pt x="1103" y="127"/>
                  </a:lnTo>
                  <a:cubicBezTo>
                    <a:pt x="694" y="127"/>
                    <a:pt x="316" y="95"/>
                    <a:pt x="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28" name="Google Shape;10328;p84"/>
            <p:cNvSpPr/>
            <p:nvPr/>
          </p:nvSpPr>
          <p:spPr>
            <a:xfrm>
              <a:off x="-56332200" y="3406850"/>
              <a:ext cx="193775" cy="110300"/>
            </a:xfrm>
            <a:custGeom>
              <a:avLst/>
              <a:gdLst/>
              <a:ahLst/>
              <a:cxnLst/>
              <a:rect l="l" t="t" r="r" b="b"/>
              <a:pathLst>
                <a:path w="7751" h="4412" extrusionOk="0">
                  <a:moveTo>
                    <a:pt x="3907" y="1"/>
                  </a:moveTo>
                  <a:lnTo>
                    <a:pt x="1" y="1513"/>
                  </a:lnTo>
                  <a:cubicBezTo>
                    <a:pt x="190" y="2237"/>
                    <a:pt x="599" y="2868"/>
                    <a:pt x="1135" y="3340"/>
                  </a:cubicBezTo>
                  <a:cubicBezTo>
                    <a:pt x="1891" y="4033"/>
                    <a:pt x="2868" y="4411"/>
                    <a:pt x="3907" y="4411"/>
                  </a:cubicBezTo>
                  <a:lnTo>
                    <a:pt x="4285" y="4411"/>
                  </a:lnTo>
                  <a:cubicBezTo>
                    <a:pt x="5924" y="4254"/>
                    <a:pt x="7247" y="3057"/>
                    <a:pt x="7751" y="1513"/>
                  </a:cubicBezTo>
                  <a:lnTo>
                    <a:pt x="390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29" name="Google Shape;10329;p84"/>
            <p:cNvSpPr/>
            <p:nvPr/>
          </p:nvSpPr>
          <p:spPr>
            <a:xfrm>
              <a:off x="-56113225" y="3354075"/>
              <a:ext cx="18125" cy="64625"/>
            </a:xfrm>
            <a:custGeom>
              <a:avLst/>
              <a:gdLst/>
              <a:ahLst/>
              <a:cxnLst/>
              <a:rect l="l" t="t" r="r" b="b"/>
              <a:pathLst>
                <a:path w="725" h="2585" extrusionOk="0">
                  <a:moveTo>
                    <a:pt x="0" y="1"/>
                  </a:moveTo>
                  <a:lnTo>
                    <a:pt x="0" y="2584"/>
                  </a:lnTo>
                  <a:cubicBezTo>
                    <a:pt x="410" y="2332"/>
                    <a:pt x="725" y="1828"/>
                    <a:pt x="725" y="1261"/>
                  </a:cubicBezTo>
                  <a:cubicBezTo>
                    <a:pt x="725" y="725"/>
                    <a:pt x="473" y="253"/>
                    <a:pt x="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330" name="Google Shape;10330;p84"/>
          <p:cNvGrpSpPr/>
          <p:nvPr/>
        </p:nvGrpSpPr>
        <p:grpSpPr>
          <a:xfrm>
            <a:off x="8842362" y="2665804"/>
            <a:ext cx="478665" cy="447944"/>
            <a:chOff x="-56394425" y="3600600"/>
            <a:chExt cx="319025" cy="298550"/>
          </a:xfrm>
        </p:grpSpPr>
        <p:sp>
          <p:nvSpPr>
            <p:cNvPr id="10331" name="Google Shape;10331;p84"/>
            <p:cNvSpPr/>
            <p:nvPr/>
          </p:nvSpPr>
          <p:spPr>
            <a:xfrm>
              <a:off x="-56272325" y="3861300"/>
              <a:ext cx="74825" cy="37850"/>
            </a:xfrm>
            <a:custGeom>
              <a:avLst/>
              <a:gdLst/>
              <a:ahLst/>
              <a:cxnLst/>
              <a:rect l="l" t="t" r="r" b="b"/>
              <a:pathLst>
                <a:path w="2993" h="1514" extrusionOk="0">
                  <a:moveTo>
                    <a:pt x="1512" y="1"/>
                  </a:moveTo>
                  <a:cubicBezTo>
                    <a:pt x="851" y="1"/>
                    <a:pt x="284" y="442"/>
                    <a:pt x="95" y="1041"/>
                  </a:cubicBezTo>
                  <a:cubicBezTo>
                    <a:pt x="0" y="1261"/>
                    <a:pt x="221" y="1513"/>
                    <a:pt x="441" y="1513"/>
                  </a:cubicBezTo>
                  <a:lnTo>
                    <a:pt x="2584" y="1513"/>
                  </a:lnTo>
                  <a:cubicBezTo>
                    <a:pt x="2804" y="1513"/>
                    <a:pt x="2993" y="1261"/>
                    <a:pt x="2930" y="1041"/>
                  </a:cubicBezTo>
                  <a:cubicBezTo>
                    <a:pt x="2741" y="442"/>
                    <a:pt x="2174" y="1"/>
                    <a:pt x="151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32" name="Google Shape;10332;p84"/>
            <p:cNvSpPr/>
            <p:nvPr/>
          </p:nvSpPr>
          <p:spPr>
            <a:xfrm>
              <a:off x="-56297550" y="3600600"/>
              <a:ext cx="126050" cy="71700"/>
            </a:xfrm>
            <a:custGeom>
              <a:avLst/>
              <a:gdLst/>
              <a:ahLst/>
              <a:cxnLst/>
              <a:rect l="l" t="t" r="r" b="b"/>
              <a:pathLst>
                <a:path w="5042" h="2868" extrusionOk="0">
                  <a:moveTo>
                    <a:pt x="2521" y="1"/>
                  </a:moveTo>
                  <a:cubicBezTo>
                    <a:pt x="1576" y="1"/>
                    <a:pt x="694" y="316"/>
                    <a:pt x="1" y="851"/>
                  </a:cubicBezTo>
                  <a:lnTo>
                    <a:pt x="2521" y="2868"/>
                  </a:lnTo>
                  <a:lnTo>
                    <a:pt x="5042" y="851"/>
                  </a:lnTo>
                  <a:cubicBezTo>
                    <a:pt x="4317" y="316"/>
                    <a:pt x="3467" y="1"/>
                    <a:pt x="252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33" name="Google Shape;10333;p84"/>
            <p:cNvSpPr/>
            <p:nvPr/>
          </p:nvSpPr>
          <p:spPr>
            <a:xfrm>
              <a:off x="-56394425" y="3635275"/>
              <a:ext cx="319025" cy="233925"/>
            </a:xfrm>
            <a:custGeom>
              <a:avLst/>
              <a:gdLst/>
              <a:ahLst/>
              <a:cxnLst/>
              <a:rect l="l" t="t" r="r" b="b"/>
              <a:pathLst>
                <a:path w="12761" h="9357" extrusionOk="0">
                  <a:moveTo>
                    <a:pt x="4884" y="3844"/>
                  </a:moveTo>
                  <a:cubicBezTo>
                    <a:pt x="5105" y="3844"/>
                    <a:pt x="5262" y="4001"/>
                    <a:pt x="5262" y="4190"/>
                  </a:cubicBezTo>
                  <a:cubicBezTo>
                    <a:pt x="5262" y="4411"/>
                    <a:pt x="5105" y="4537"/>
                    <a:pt x="4884" y="4537"/>
                  </a:cubicBezTo>
                  <a:cubicBezTo>
                    <a:pt x="4859" y="4545"/>
                    <a:pt x="4835" y="4549"/>
                    <a:pt x="4811" y="4549"/>
                  </a:cubicBezTo>
                  <a:cubicBezTo>
                    <a:pt x="4656" y="4549"/>
                    <a:pt x="4538" y="4381"/>
                    <a:pt x="4538" y="4190"/>
                  </a:cubicBezTo>
                  <a:cubicBezTo>
                    <a:pt x="4538" y="4001"/>
                    <a:pt x="4695" y="3844"/>
                    <a:pt x="4884" y="3844"/>
                  </a:cubicBezTo>
                  <a:close/>
                  <a:moveTo>
                    <a:pt x="7877" y="3875"/>
                  </a:moveTo>
                  <a:cubicBezTo>
                    <a:pt x="8098" y="3875"/>
                    <a:pt x="8255" y="4033"/>
                    <a:pt x="8255" y="4253"/>
                  </a:cubicBezTo>
                  <a:cubicBezTo>
                    <a:pt x="8287" y="4411"/>
                    <a:pt x="8098" y="4600"/>
                    <a:pt x="7877" y="4600"/>
                  </a:cubicBezTo>
                  <a:cubicBezTo>
                    <a:pt x="7688" y="4600"/>
                    <a:pt x="7531" y="4442"/>
                    <a:pt x="7531" y="4253"/>
                  </a:cubicBezTo>
                  <a:cubicBezTo>
                    <a:pt x="7531" y="4033"/>
                    <a:pt x="7688" y="3875"/>
                    <a:pt x="7877" y="3875"/>
                  </a:cubicBezTo>
                  <a:close/>
                  <a:moveTo>
                    <a:pt x="1072" y="4757"/>
                  </a:moveTo>
                  <a:cubicBezTo>
                    <a:pt x="1356" y="5104"/>
                    <a:pt x="1797" y="5356"/>
                    <a:pt x="2301" y="5356"/>
                  </a:cubicBezTo>
                  <a:cubicBezTo>
                    <a:pt x="2301" y="5734"/>
                    <a:pt x="1954" y="6080"/>
                    <a:pt x="1513" y="6080"/>
                  </a:cubicBezTo>
                  <a:cubicBezTo>
                    <a:pt x="1104" y="6080"/>
                    <a:pt x="757" y="5734"/>
                    <a:pt x="757" y="5356"/>
                  </a:cubicBezTo>
                  <a:cubicBezTo>
                    <a:pt x="757" y="5104"/>
                    <a:pt x="883" y="4883"/>
                    <a:pt x="1072" y="4757"/>
                  </a:cubicBezTo>
                  <a:close/>
                  <a:moveTo>
                    <a:pt x="11721" y="4757"/>
                  </a:moveTo>
                  <a:cubicBezTo>
                    <a:pt x="11910" y="4883"/>
                    <a:pt x="12036" y="5104"/>
                    <a:pt x="12036" y="5356"/>
                  </a:cubicBezTo>
                  <a:cubicBezTo>
                    <a:pt x="12036" y="5734"/>
                    <a:pt x="11658" y="6080"/>
                    <a:pt x="11280" y="6080"/>
                  </a:cubicBezTo>
                  <a:cubicBezTo>
                    <a:pt x="10870" y="6080"/>
                    <a:pt x="10492" y="5734"/>
                    <a:pt x="10492" y="5356"/>
                  </a:cubicBezTo>
                  <a:cubicBezTo>
                    <a:pt x="10965" y="5356"/>
                    <a:pt x="11437" y="5104"/>
                    <a:pt x="11721" y="4757"/>
                  </a:cubicBezTo>
                  <a:close/>
                  <a:moveTo>
                    <a:pt x="7448" y="6403"/>
                  </a:moveTo>
                  <a:cubicBezTo>
                    <a:pt x="7538" y="6403"/>
                    <a:pt x="7625" y="6443"/>
                    <a:pt x="7688" y="6521"/>
                  </a:cubicBezTo>
                  <a:cubicBezTo>
                    <a:pt x="7846" y="6648"/>
                    <a:pt x="7846" y="6868"/>
                    <a:pt x="7720" y="7026"/>
                  </a:cubicBezTo>
                  <a:cubicBezTo>
                    <a:pt x="7373" y="7372"/>
                    <a:pt x="6900" y="7593"/>
                    <a:pt x="6428" y="7593"/>
                  </a:cubicBezTo>
                  <a:cubicBezTo>
                    <a:pt x="5924" y="7593"/>
                    <a:pt x="5451" y="7372"/>
                    <a:pt x="5105" y="7026"/>
                  </a:cubicBezTo>
                  <a:cubicBezTo>
                    <a:pt x="4947" y="6868"/>
                    <a:pt x="4947" y="6648"/>
                    <a:pt x="5105" y="6521"/>
                  </a:cubicBezTo>
                  <a:cubicBezTo>
                    <a:pt x="5183" y="6443"/>
                    <a:pt x="5278" y="6403"/>
                    <a:pt x="5369" y="6403"/>
                  </a:cubicBezTo>
                  <a:cubicBezTo>
                    <a:pt x="5459" y="6403"/>
                    <a:pt x="5546" y="6443"/>
                    <a:pt x="5609" y="6521"/>
                  </a:cubicBezTo>
                  <a:cubicBezTo>
                    <a:pt x="5829" y="6742"/>
                    <a:pt x="6113" y="6852"/>
                    <a:pt x="6396" y="6852"/>
                  </a:cubicBezTo>
                  <a:cubicBezTo>
                    <a:pt x="6680" y="6852"/>
                    <a:pt x="6963" y="6742"/>
                    <a:pt x="7184" y="6521"/>
                  </a:cubicBezTo>
                  <a:cubicBezTo>
                    <a:pt x="7263" y="6443"/>
                    <a:pt x="7357" y="6403"/>
                    <a:pt x="7448" y="6403"/>
                  </a:cubicBezTo>
                  <a:close/>
                  <a:moveTo>
                    <a:pt x="3277" y="0"/>
                  </a:moveTo>
                  <a:cubicBezTo>
                    <a:pt x="2742" y="630"/>
                    <a:pt x="2364" y="1449"/>
                    <a:pt x="2301" y="2363"/>
                  </a:cubicBezTo>
                  <a:lnTo>
                    <a:pt x="2269" y="2363"/>
                  </a:lnTo>
                  <a:cubicBezTo>
                    <a:pt x="1419" y="2363"/>
                    <a:pt x="725" y="3024"/>
                    <a:pt x="725" y="3844"/>
                  </a:cubicBezTo>
                  <a:cubicBezTo>
                    <a:pt x="725" y="3938"/>
                    <a:pt x="725" y="3970"/>
                    <a:pt x="757" y="4033"/>
                  </a:cubicBezTo>
                  <a:cubicBezTo>
                    <a:pt x="284" y="4316"/>
                    <a:pt x="1" y="4789"/>
                    <a:pt x="1" y="5356"/>
                  </a:cubicBezTo>
                  <a:cubicBezTo>
                    <a:pt x="1" y="6175"/>
                    <a:pt x="694" y="6837"/>
                    <a:pt x="1513" y="6837"/>
                  </a:cubicBezTo>
                  <a:cubicBezTo>
                    <a:pt x="1828" y="6837"/>
                    <a:pt x="2143" y="6774"/>
                    <a:pt x="2364" y="6553"/>
                  </a:cubicBezTo>
                  <a:cubicBezTo>
                    <a:pt x="2616" y="7750"/>
                    <a:pt x="3403" y="8821"/>
                    <a:pt x="4506" y="9357"/>
                  </a:cubicBezTo>
                  <a:cubicBezTo>
                    <a:pt x="4884" y="8727"/>
                    <a:pt x="5609" y="8349"/>
                    <a:pt x="6396" y="8349"/>
                  </a:cubicBezTo>
                  <a:cubicBezTo>
                    <a:pt x="7184" y="8349"/>
                    <a:pt x="7877" y="8727"/>
                    <a:pt x="8287" y="9357"/>
                  </a:cubicBezTo>
                  <a:cubicBezTo>
                    <a:pt x="9389" y="8821"/>
                    <a:pt x="10145" y="7782"/>
                    <a:pt x="10398" y="6553"/>
                  </a:cubicBezTo>
                  <a:cubicBezTo>
                    <a:pt x="10650" y="6711"/>
                    <a:pt x="10965" y="6837"/>
                    <a:pt x="11280" y="6837"/>
                  </a:cubicBezTo>
                  <a:cubicBezTo>
                    <a:pt x="12099" y="6837"/>
                    <a:pt x="12760" y="6175"/>
                    <a:pt x="12760" y="5356"/>
                  </a:cubicBezTo>
                  <a:cubicBezTo>
                    <a:pt x="12760" y="4789"/>
                    <a:pt x="12445" y="4285"/>
                    <a:pt x="11973" y="4033"/>
                  </a:cubicBezTo>
                  <a:lnTo>
                    <a:pt x="11973" y="3844"/>
                  </a:lnTo>
                  <a:cubicBezTo>
                    <a:pt x="11973" y="3024"/>
                    <a:pt x="11280" y="2363"/>
                    <a:pt x="10461" y="2363"/>
                  </a:cubicBezTo>
                  <a:lnTo>
                    <a:pt x="10398" y="2363"/>
                  </a:lnTo>
                  <a:cubicBezTo>
                    <a:pt x="10335" y="1449"/>
                    <a:pt x="9988" y="662"/>
                    <a:pt x="9421" y="0"/>
                  </a:cubicBezTo>
                  <a:lnTo>
                    <a:pt x="6585" y="2268"/>
                  </a:lnTo>
                  <a:cubicBezTo>
                    <a:pt x="6522" y="2300"/>
                    <a:pt x="6428" y="2363"/>
                    <a:pt x="6365" y="2363"/>
                  </a:cubicBezTo>
                  <a:cubicBezTo>
                    <a:pt x="6270" y="2363"/>
                    <a:pt x="6207" y="2300"/>
                    <a:pt x="6113" y="2268"/>
                  </a:cubicBezTo>
                  <a:lnTo>
                    <a:pt x="327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334" name="Google Shape;10334;p84"/>
          <p:cNvGrpSpPr/>
          <p:nvPr/>
        </p:nvGrpSpPr>
        <p:grpSpPr>
          <a:xfrm>
            <a:off x="8883384" y="3240156"/>
            <a:ext cx="436091" cy="476264"/>
            <a:chOff x="-56379450" y="3983400"/>
            <a:chExt cx="290650" cy="317425"/>
          </a:xfrm>
        </p:grpSpPr>
        <p:sp>
          <p:nvSpPr>
            <p:cNvPr id="10335" name="Google Shape;10335;p84"/>
            <p:cNvSpPr/>
            <p:nvPr/>
          </p:nvSpPr>
          <p:spPr>
            <a:xfrm>
              <a:off x="-56330625" y="3983400"/>
              <a:ext cx="241825" cy="111075"/>
            </a:xfrm>
            <a:custGeom>
              <a:avLst/>
              <a:gdLst/>
              <a:ahLst/>
              <a:cxnLst/>
              <a:rect l="l" t="t" r="r" b="b"/>
              <a:pathLst>
                <a:path w="9673" h="4443" extrusionOk="0">
                  <a:moveTo>
                    <a:pt x="725" y="0"/>
                  </a:moveTo>
                  <a:cubicBezTo>
                    <a:pt x="536" y="0"/>
                    <a:pt x="410" y="126"/>
                    <a:pt x="379" y="315"/>
                  </a:cubicBezTo>
                  <a:lnTo>
                    <a:pt x="1" y="2300"/>
                  </a:lnTo>
                  <a:cubicBezTo>
                    <a:pt x="129" y="2274"/>
                    <a:pt x="257" y="2262"/>
                    <a:pt x="382" y="2262"/>
                  </a:cubicBezTo>
                  <a:cubicBezTo>
                    <a:pt x="869" y="2262"/>
                    <a:pt x="1320" y="2453"/>
                    <a:pt x="1671" y="2804"/>
                  </a:cubicBezTo>
                  <a:cubicBezTo>
                    <a:pt x="2017" y="2473"/>
                    <a:pt x="2498" y="2308"/>
                    <a:pt x="2978" y="2308"/>
                  </a:cubicBezTo>
                  <a:cubicBezTo>
                    <a:pt x="3458" y="2308"/>
                    <a:pt x="3939" y="2473"/>
                    <a:pt x="4285" y="2804"/>
                  </a:cubicBezTo>
                  <a:cubicBezTo>
                    <a:pt x="4636" y="2453"/>
                    <a:pt x="5107" y="2262"/>
                    <a:pt x="5602" y="2262"/>
                  </a:cubicBezTo>
                  <a:cubicBezTo>
                    <a:pt x="5729" y="2262"/>
                    <a:pt x="5858" y="2274"/>
                    <a:pt x="5987" y="2300"/>
                  </a:cubicBezTo>
                  <a:lnTo>
                    <a:pt x="5766" y="1292"/>
                  </a:lnTo>
                  <a:lnTo>
                    <a:pt x="7625" y="2741"/>
                  </a:lnTo>
                  <a:cubicBezTo>
                    <a:pt x="7499" y="2899"/>
                    <a:pt x="7467" y="3119"/>
                    <a:pt x="7467" y="3340"/>
                  </a:cubicBezTo>
                  <a:cubicBezTo>
                    <a:pt x="7467" y="3970"/>
                    <a:pt x="7972" y="4442"/>
                    <a:pt x="8570" y="4442"/>
                  </a:cubicBezTo>
                  <a:cubicBezTo>
                    <a:pt x="9200" y="4442"/>
                    <a:pt x="9673" y="3938"/>
                    <a:pt x="9673" y="3340"/>
                  </a:cubicBezTo>
                  <a:cubicBezTo>
                    <a:pt x="9673" y="2678"/>
                    <a:pt x="9169" y="2205"/>
                    <a:pt x="8570" y="2205"/>
                  </a:cubicBezTo>
                  <a:cubicBezTo>
                    <a:pt x="8444" y="2205"/>
                    <a:pt x="8318" y="2237"/>
                    <a:pt x="8224" y="2300"/>
                  </a:cubicBezTo>
                  <a:lnTo>
                    <a:pt x="5451" y="63"/>
                  </a:lnTo>
                  <a:lnTo>
                    <a:pt x="5420" y="63"/>
                  </a:lnTo>
                  <a:cubicBezTo>
                    <a:pt x="5325" y="32"/>
                    <a:pt x="5262" y="0"/>
                    <a:pt x="523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36" name="Google Shape;10336;p84"/>
            <p:cNvSpPr/>
            <p:nvPr/>
          </p:nvSpPr>
          <p:spPr>
            <a:xfrm>
              <a:off x="-56350300" y="4058225"/>
              <a:ext cx="186675" cy="55150"/>
            </a:xfrm>
            <a:custGeom>
              <a:avLst/>
              <a:gdLst/>
              <a:ahLst/>
              <a:cxnLst/>
              <a:rect l="l" t="t" r="r" b="b"/>
              <a:pathLst>
                <a:path w="7467" h="2206" extrusionOk="0">
                  <a:moveTo>
                    <a:pt x="1103" y="0"/>
                  </a:moveTo>
                  <a:cubicBezTo>
                    <a:pt x="441" y="0"/>
                    <a:pt x="0" y="504"/>
                    <a:pt x="0" y="1103"/>
                  </a:cubicBezTo>
                  <a:cubicBezTo>
                    <a:pt x="32" y="1701"/>
                    <a:pt x="504" y="2205"/>
                    <a:pt x="1134" y="2205"/>
                  </a:cubicBezTo>
                  <a:cubicBezTo>
                    <a:pt x="1512" y="2205"/>
                    <a:pt x="1922" y="1985"/>
                    <a:pt x="2111" y="1607"/>
                  </a:cubicBezTo>
                  <a:cubicBezTo>
                    <a:pt x="2174" y="1497"/>
                    <a:pt x="2300" y="1441"/>
                    <a:pt x="2430" y="1441"/>
                  </a:cubicBezTo>
                  <a:cubicBezTo>
                    <a:pt x="2560" y="1441"/>
                    <a:pt x="2694" y="1497"/>
                    <a:pt x="2773" y="1607"/>
                  </a:cubicBezTo>
                  <a:cubicBezTo>
                    <a:pt x="2962" y="1985"/>
                    <a:pt x="3371" y="2205"/>
                    <a:pt x="3749" y="2205"/>
                  </a:cubicBezTo>
                  <a:cubicBezTo>
                    <a:pt x="4159" y="2205"/>
                    <a:pt x="4537" y="1985"/>
                    <a:pt x="4757" y="1607"/>
                  </a:cubicBezTo>
                  <a:cubicBezTo>
                    <a:pt x="4820" y="1512"/>
                    <a:pt x="4946" y="1418"/>
                    <a:pt x="5072" y="1418"/>
                  </a:cubicBezTo>
                  <a:cubicBezTo>
                    <a:pt x="5167" y="1418"/>
                    <a:pt x="5325" y="1512"/>
                    <a:pt x="5388" y="1607"/>
                  </a:cubicBezTo>
                  <a:cubicBezTo>
                    <a:pt x="5577" y="1985"/>
                    <a:pt x="5955" y="2205"/>
                    <a:pt x="6364" y="2205"/>
                  </a:cubicBezTo>
                  <a:cubicBezTo>
                    <a:pt x="6994" y="2205"/>
                    <a:pt x="7467" y="1701"/>
                    <a:pt x="7467" y="1103"/>
                  </a:cubicBezTo>
                  <a:cubicBezTo>
                    <a:pt x="7467" y="473"/>
                    <a:pt x="6963" y="0"/>
                    <a:pt x="6364" y="0"/>
                  </a:cubicBezTo>
                  <a:cubicBezTo>
                    <a:pt x="5955" y="0"/>
                    <a:pt x="5577" y="252"/>
                    <a:pt x="5388" y="599"/>
                  </a:cubicBezTo>
                  <a:cubicBezTo>
                    <a:pt x="5325" y="709"/>
                    <a:pt x="5191" y="764"/>
                    <a:pt x="5057" y="764"/>
                  </a:cubicBezTo>
                  <a:cubicBezTo>
                    <a:pt x="4923" y="764"/>
                    <a:pt x="4789" y="709"/>
                    <a:pt x="4726" y="599"/>
                  </a:cubicBezTo>
                  <a:cubicBezTo>
                    <a:pt x="4505" y="252"/>
                    <a:pt x="4127" y="0"/>
                    <a:pt x="3718" y="0"/>
                  </a:cubicBezTo>
                  <a:cubicBezTo>
                    <a:pt x="3340" y="0"/>
                    <a:pt x="2930" y="252"/>
                    <a:pt x="2741" y="599"/>
                  </a:cubicBezTo>
                  <a:cubicBezTo>
                    <a:pt x="2678" y="709"/>
                    <a:pt x="2552" y="764"/>
                    <a:pt x="2422" y="764"/>
                  </a:cubicBezTo>
                  <a:cubicBezTo>
                    <a:pt x="2292" y="764"/>
                    <a:pt x="2158" y="709"/>
                    <a:pt x="2079" y="599"/>
                  </a:cubicBezTo>
                  <a:cubicBezTo>
                    <a:pt x="1890" y="252"/>
                    <a:pt x="1481" y="0"/>
                    <a:pt x="110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37" name="Google Shape;10337;p84"/>
            <p:cNvSpPr/>
            <p:nvPr/>
          </p:nvSpPr>
          <p:spPr>
            <a:xfrm>
              <a:off x="-56245550" y="4168275"/>
              <a:ext cx="78000" cy="26600"/>
            </a:xfrm>
            <a:custGeom>
              <a:avLst/>
              <a:gdLst/>
              <a:ahLst/>
              <a:cxnLst/>
              <a:rect l="l" t="t" r="r" b="b"/>
              <a:pathLst>
                <a:path w="3120" h="1064" extrusionOk="0">
                  <a:moveTo>
                    <a:pt x="594" y="1"/>
                  </a:moveTo>
                  <a:cubicBezTo>
                    <a:pt x="555" y="1"/>
                    <a:pt x="515" y="4"/>
                    <a:pt x="473" y="9"/>
                  </a:cubicBezTo>
                  <a:cubicBezTo>
                    <a:pt x="284" y="40"/>
                    <a:pt x="126" y="166"/>
                    <a:pt x="0" y="324"/>
                  </a:cubicBezTo>
                  <a:lnTo>
                    <a:pt x="158" y="481"/>
                  </a:lnTo>
                  <a:cubicBezTo>
                    <a:pt x="410" y="733"/>
                    <a:pt x="630" y="891"/>
                    <a:pt x="945" y="954"/>
                  </a:cubicBezTo>
                  <a:cubicBezTo>
                    <a:pt x="1153" y="1029"/>
                    <a:pt x="1367" y="1064"/>
                    <a:pt x="1579" y="1064"/>
                  </a:cubicBezTo>
                  <a:cubicBezTo>
                    <a:pt x="2172" y="1064"/>
                    <a:pt x="2748" y="788"/>
                    <a:pt x="3119" y="324"/>
                  </a:cubicBezTo>
                  <a:lnTo>
                    <a:pt x="3119" y="324"/>
                  </a:lnTo>
                  <a:lnTo>
                    <a:pt x="2521" y="513"/>
                  </a:lnTo>
                  <a:cubicBezTo>
                    <a:pt x="2355" y="596"/>
                    <a:pt x="2183" y="634"/>
                    <a:pt x="2013" y="634"/>
                  </a:cubicBezTo>
                  <a:cubicBezTo>
                    <a:pt x="1665" y="634"/>
                    <a:pt x="1325" y="473"/>
                    <a:pt x="1071" y="198"/>
                  </a:cubicBezTo>
                  <a:cubicBezTo>
                    <a:pt x="940" y="67"/>
                    <a:pt x="787" y="1"/>
                    <a:pt x="59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38" name="Google Shape;10338;p84"/>
            <p:cNvSpPr/>
            <p:nvPr/>
          </p:nvSpPr>
          <p:spPr>
            <a:xfrm>
              <a:off x="-56359750" y="4112550"/>
              <a:ext cx="204800" cy="53100"/>
            </a:xfrm>
            <a:custGeom>
              <a:avLst/>
              <a:gdLst/>
              <a:ahLst/>
              <a:cxnLst/>
              <a:rect l="l" t="t" r="r" b="b"/>
              <a:pathLst>
                <a:path w="8192" h="2124" extrusionOk="0">
                  <a:moveTo>
                    <a:pt x="0" y="1"/>
                  </a:moveTo>
                  <a:lnTo>
                    <a:pt x="0" y="1608"/>
                  </a:lnTo>
                  <a:lnTo>
                    <a:pt x="1386" y="2080"/>
                  </a:lnTo>
                  <a:cubicBezTo>
                    <a:pt x="1455" y="2109"/>
                    <a:pt x="1529" y="2124"/>
                    <a:pt x="1605" y="2124"/>
                  </a:cubicBezTo>
                  <a:cubicBezTo>
                    <a:pt x="1773" y="2124"/>
                    <a:pt x="1949" y="2053"/>
                    <a:pt x="2079" y="1923"/>
                  </a:cubicBezTo>
                  <a:cubicBezTo>
                    <a:pt x="2333" y="1669"/>
                    <a:pt x="2689" y="1517"/>
                    <a:pt x="3048" y="1517"/>
                  </a:cubicBezTo>
                  <a:cubicBezTo>
                    <a:pt x="3135" y="1517"/>
                    <a:pt x="3222" y="1526"/>
                    <a:pt x="3308" y="1545"/>
                  </a:cubicBezTo>
                  <a:cubicBezTo>
                    <a:pt x="3623" y="1576"/>
                    <a:pt x="3907" y="1734"/>
                    <a:pt x="4096" y="1954"/>
                  </a:cubicBezTo>
                  <a:cubicBezTo>
                    <a:pt x="4316" y="1734"/>
                    <a:pt x="4568" y="1576"/>
                    <a:pt x="4883" y="1545"/>
                  </a:cubicBezTo>
                  <a:cubicBezTo>
                    <a:pt x="4975" y="1526"/>
                    <a:pt x="5066" y="1517"/>
                    <a:pt x="5155" y="1517"/>
                  </a:cubicBezTo>
                  <a:cubicBezTo>
                    <a:pt x="5523" y="1517"/>
                    <a:pt x="5858" y="1669"/>
                    <a:pt x="6112" y="1923"/>
                  </a:cubicBezTo>
                  <a:cubicBezTo>
                    <a:pt x="6243" y="2053"/>
                    <a:pt x="6403" y="2124"/>
                    <a:pt x="6583" y="2124"/>
                  </a:cubicBezTo>
                  <a:cubicBezTo>
                    <a:pt x="6664" y="2124"/>
                    <a:pt x="6749" y="2109"/>
                    <a:pt x="6837" y="2080"/>
                  </a:cubicBezTo>
                  <a:lnTo>
                    <a:pt x="8191" y="1608"/>
                  </a:lnTo>
                  <a:lnTo>
                    <a:pt x="8191" y="1"/>
                  </a:lnTo>
                  <a:cubicBezTo>
                    <a:pt x="7845" y="473"/>
                    <a:pt x="7341" y="726"/>
                    <a:pt x="6711" y="726"/>
                  </a:cubicBezTo>
                  <a:cubicBezTo>
                    <a:pt x="6207" y="726"/>
                    <a:pt x="5766" y="536"/>
                    <a:pt x="5419" y="190"/>
                  </a:cubicBezTo>
                  <a:cubicBezTo>
                    <a:pt x="5072" y="521"/>
                    <a:pt x="4584" y="686"/>
                    <a:pt x="4100" y="686"/>
                  </a:cubicBezTo>
                  <a:cubicBezTo>
                    <a:pt x="3615" y="686"/>
                    <a:pt x="3135" y="521"/>
                    <a:pt x="2804" y="190"/>
                  </a:cubicBezTo>
                  <a:cubicBezTo>
                    <a:pt x="2457" y="536"/>
                    <a:pt x="1985" y="726"/>
                    <a:pt x="1512" y="726"/>
                  </a:cubicBezTo>
                  <a:cubicBezTo>
                    <a:pt x="882" y="726"/>
                    <a:pt x="378" y="410"/>
                    <a:pt x="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39" name="Google Shape;10339;p84"/>
            <p:cNvSpPr/>
            <p:nvPr/>
          </p:nvSpPr>
          <p:spPr>
            <a:xfrm>
              <a:off x="-56345575" y="4169000"/>
              <a:ext cx="77200" cy="26325"/>
            </a:xfrm>
            <a:custGeom>
              <a:avLst/>
              <a:gdLst/>
              <a:ahLst/>
              <a:cxnLst/>
              <a:rect l="l" t="t" r="r" b="b"/>
              <a:pathLst>
                <a:path w="3088" h="1053" extrusionOk="0">
                  <a:moveTo>
                    <a:pt x="2471" y="0"/>
                  </a:moveTo>
                  <a:cubicBezTo>
                    <a:pt x="2311" y="0"/>
                    <a:pt x="2170" y="47"/>
                    <a:pt x="2048" y="169"/>
                  </a:cubicBezTo>
                  <a:cubicBezTo>
                    <a:pt x="1752" y="465"/>
                    <a:pt x="1391" y="612"/>
                    <a:pt x="1011" y="612"/>
                  </a:cubicBezTo>
                  <a:cubicBezTo>
                    <a:pt x="865" y="612"/>
                    <a:pt x="716" y="591"/>
                    <a:pt x="567" y="547"/>
                  </a:cubicBezTo>
                  <a:lnTo>
                    <a:pt x="0" y="326"/>
                  </a:lnTo>
                  <a:lnTo>
                    <a:pt x="0" y="326"/>
                  </a:lnTo>
                  <a:cubicBezTo>
                    <a:pt x="374" y="794"/>
                    <a:pt x="939" y="1053"/>
                    <a:pt x="1527" y="1053"/>
                  </a:cubicBezTo>
                  <a:cubicBezTo>
                    <a:pt x="1731" y="1053"/>
                    <a:pt x="1939" y="1022"/>
                    <a:pt x="2143" y="956"/>
                  </a:cubicBezTo>
                  <a:cubicBezTo>
                    <a:pt x="2426" y="893"/>
                    <a:pt x="2710" y="704"/>
                    <a:pt x="2930" y="484"/>
                  </a:cubicBezTo>
                  <a:lnTo>
                    <a:pt x="3088" y="326"/>
                  </a:lnTo>
                  <a:cubicBezTo>
                    <a:pt x="2993" y="169"/>
                    <a:pt x="2836" y="74"/>
                    <a:pt x="2615" y="11"/>
                  </a:cubicBezTo>
                  <a:cubicBezTo>
                    <a:pt x="2566" y="4"/>
                    <a:pt x="2518" y="0"/>
                    <a:pt x="247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40" name="Google Shape;10340;p84"/>
            <p:cNvSpPr/>
            <p:nvPr/>
          </p:nvSpPr>
          <p:spPr>
            <a:xfrm>
              <a:off x="-56379450" y="4180300"/>
              <a:ext cx="242600" cy="120525"/>
            </a:xfrm>
            <a:custGeom>
              <a:avLst/>
              <a:gdLst/>
              <a:ahLst/>
              <a:cxnLst/>
              <a:rect l="l" t="t" r="r" b="b"/>
              <a:pathLst>
                <a:path w="9704" h="4821" extrusionOk="0">
                  <a:moveTo>
                    <a:pt x="473" y="0"/>
                  </a:moveTo>
                  <a:cubicBezTo>
                    <a:pt x="221" y="284"/>
                    <a:pt x="0" y="662"/>
                    <a:pt x="0" y="1071"/>
                  </a:cubicBezTo>
                  <a:cubicBezTo>
                    <a:pt x="0" y="1576"/>
                    <a:pt x="284" y="2048"/>
                    <a:pt x="725" y="2332"/>
                  </a:cubicBezTo>
                  <a:cubicBezTo>
                    <a:pt x="946" y="2489"/>
                    <a:pt x="1229" y="2552"/>
                    <a:pt x="1513" y="2552"/>
                  </a:cubicBezTo>
                  <a:cubicBezTo>
                    <a:pt x="1513" y="3403"/>
                    <a:pt x="2174" y="4064"/>
                    <a:pt x="2993" y="4064"/>
                  </a:cubicBezTo>
                  <a:cubicBezTo>
                    <a:pt x="3214" y="4064"/>
                    <a:pt x="3372" y="4033"/>
                    <a:pt x="3529" y="3970"/>
                  </a:cubicBezTo>
                  <a:cubicBezTo>
                    <a:pt x="3750" y="4506"/>
                    <a:pt x="4254" y="4821"/>
                    <a:pt x="4852" y="4821"/>
                  </a:cubicBezTo>
                  <a:cubicBezTo>
                    <a:pt x="5451" y="4821"/>
                    <a:pt x="5955" y="4443"/>
                    <a:pt x="6207" y="3970"/>
                  </a:cubicBezTo>
                  <a:cubicBezTo>
                    <a:pt x="6333" y="4064"/>
                    <a:pt x="6554" y="4064"/>
                    <a:pt x="6711" y="4064"/>
                  </a:cubicBezTo>
                  <a:cubicBezTo>
                    <a:pt x="7530" y="4064"/>
                    <a:pt x="8192" y="3403"/>
                    <a:pt x="8192" y="2552"/>
                  </a:cubicBezTo>
                  <a:cubicBezTo>
                    <a:pt x="9042" y="2552"/>
                    <a:pt x="9704" y="1891"/>
                    <a:pt x="9704" y="1071"/>
                  </a:cubicBezTo>
                  <a:cubicBezTo>
                    <a:pt x="9704" y="662"/>
                    <a:pt x="9546" y="284"/>
                    <a:pt x="9231" y="0"/>
                  </a:cubicBezTo>
                  <a:lnTo>
                    <a:pt x="9168" y="158"/>
                  </a:lnTo>
                  <a:cubicBezTo>
                    <a:pt x="8664" y="945"/>
                    <a:pt x="7814" y="1387"/>
                    <a:pt x="6900" y="1387"/>
                  </a:cubicBezTo>
                  <a:cubicBezTo>
                    <a:pt x="6617" y="1387"/>
                    <a:pt x="6301" y="1355"/>
                    <a:pt x="6018" y="1229"/>
                  </a:cubicBezTo>
                  <a:cubicBezTo>
                    <a:pt x="5640" y="1103"/>
                    <a:pt x="5230" y="882"/>
                    <a:pt x="4978" y="567"/>
                  </a:cubicBezTo>
                  <a:lnTo>
                    <a:pt x="4884" y="473"/>
                  </a:lnTo>
                  <a:lnTo>
                    <a:pt x="4821" y="567"/>
                  </a:lnTo>
                  <a:cubicBezTo>
                    <a:pt x="4506" y="882"/>
                    <a:pt x="4159" y="1071"/>
                    <a:pt x="3750" y="1229"/>
                  </a:cubicBezTo>
                  <a:cubicBezTo>
                    <a:pt x="3466" y="1292"/>
                    <a:pt x="3151" y="1387"/>
                    <a:pt x="2899" y="1387"/>
                  </a:cubicBezTo>
                  <a:cubicBezTo>
                    <a:pt x="1985" y="1387"/>
                    <a:pt x="1103" y="945"/>
                    <a:pt x="599" y="158"/>
                  </a:cubicBezTo>
                  <a:lnTo>
                    <a:pt x="473"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41" name="Google Shape;10341;p84"/>
            <p:cNvSpPr/>
            <p:nvPr/>
          </p:nvSpPr>
          <p:spPr>
            <a:xfrm>
              <a:off x="-56181750" y="4039300"/>
              <a:ext cx="0" cy="25"/>
            </a:xfrm>
            <a:custGeom>
              <a:avLst/>
              <a:gdLst/>
              <a:ahLst/>
              <a:cxnLst/>
              <a:rect l="l" t="t" r="r" b="b"/>
              <a:pathLst>
                <a:path h="1" extrusionOk="0">
                  <a:moveTo>
                    <a:pt x="0" y="1"/>
                  </a:move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42" name="Google Shape;10342;p84"/>
            <p:cNvSpPr/>
            <p:nvPr/>
          </p:nvSpPr>
          <p:spPr>
            <a:xfrm>
              <a:off x="-56332200" y="4039300"/>
              <a:ext cx="25" cy="25"/>
            </a:xfrm>
            <a:custGeom>
              <a:avLst/>
              <a:gdLst/>
              <a:ahLst/>
              <a:cxnLst/>
              <a:rect l="l" t="t" r="r" b="b"/>
              <a:pathLst>
                <a:path w="1" h="1" extrusionOk="0">
                  <a:moveTo>
                    <a:pt x="1" y="1"/>
                  </a:move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343" name="Google Shape;10343;p84"/>
          <p:cNvGrpSpPr/>
          <p:nvPr/>
        </p:nvGrpSpPr>
        <p:grpSpPr>
          <a:xfrm>
            <a:off x="7101656" y="3859019"/>
            <a:ext cx="421912" cy="478628"/>
            <a:chOff x="-54401725" y="3198925"/>
            <a:chExt cx="281200" cy="319000"/>
          </a:xfrm>
        </p:grpSpPr>
        <p:sp>
          <p:nvSpPr>
            <p:cNvPr id="10344" name="Google Shape;10344;p84"/>
            <p:cNvSpPr/>
            <p:nvPr/>
          </p:nvSpPr>
          <p:spPr>
            <a:xfrm>
              <a:off x="-54159150" y="3465925"/>
              <a:ext cx="38625" cy="52000"/>
            </a:xfrm>
            <a:custGeom>
              <a:avLst/>
              <a:gdLst/>
              <a:ahLst/>
              <a:cxnLst/>
              <a:rect l="l" t="t" r="r" b="b"/>
              <a:pathLst>
                <a:path w="1545" h="2080" extrusionOk="0">
                  <a:moveTo>
                    <a:pt x="789" y="0"/>
                  </a:moveTo>
                  <a:cubicBezTo>
                    <a:pt x="379" y="0"/>
                    <a:pt x="1" y="316"/>
                    <a:pt x="1" y="725"/>
                  </a:cubicBezTo>
                  <a:cubicBezTo>
                    <a:pt x="1" y="851"/>
                    <a:pt x="32" y="946"/>
                    <a:pt x="64" y="1040"/>
                  </a:cubicBezTo>
                  <a:lnTo>
                    <a:pt x="631" y="1985"/>
                  </a:lnTo>
                  <a:cubicBezTo>
                    <a:pt x="663" y="2048"/>
                    <a:pt x="694" y="2080"/>
                    <a:pt x="789" y="2080"/>
                  </a:cubicBezTo>
                  <a:cubicBezTo>
                    <a:pt x="852" y="2080"/>
                    <a:pt x="915" y="2017"/>
                    <a:pt x="946" y="1985"/>
                  </a:cubicBezTo>
                  <a:lnTo>
                    <a:pt x="1450" y="1072"/>
                  </a:lnTo>
                  <a:cubicBezTo>
                    <a:pt x="1482" y="977"/>
                    <a:pt x="1545" y="851"/>
                    <a:pt x="1545" y="725"/>
                  </a:cubicBezTo>
                  <a:cubicBezTo>
                    <a:pt x="1545" y="347"/>
                    <a:pt x="1167" y="0"/>
                    <a:pt x="78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45" name="Google Shape;10345;p84"/>
            <p:cNvSpPr/>
            <p:nvPr/>
          </p:nvSpPr>
          <p:spPr>
            <a:xfrm>
              <a:off x="-54401725" y="3465925"/>
              <a:ext cx="38600" cy="52000"/>
            </a:xfrm>
            <a:custGeom>
              <a:avLst/>
              <a:gdLst/>
              <a:ahLst/>
              <a:cxnLst/>
              <a:rect l="l" t="t" r="r" b="b"/>
              <a:pathLst>
                <a:path w="1544" h="2080" extrusionOk="0">
                  <a:moveTo>
                    <a:pt x="788" y="0"/>
                  </a:moveTo>
                  <a:cubicBezTo>
                    <a:pt x="410" y="0"/>
                    <a:pt x="0" y="316"/>
                    <a:pt x="0" y="725"/>
                  </a:cubicBezTo>
                  <a:cubicBezTo>
                    <a:pt x="0" y="851"/>
                    <a:pt x="63" y="946"/>
                    <a:pt x="95" y="1040"/>
                  </a:cubicBezTo>
                  <a:lnTo>
                    <a:pt x="631" y="1985"/>
                  </a:lnTo>
                  <a:cubicBezTo>
                    <a:pt x="694" y="2048"/>
                    <a:pt x="725" y="2080"/>
                    <a:pt x="788" y="2080"/>
                  </a:cubicBezTo>
                  <a:cubicBezTo>
                    <a:pt x="883" y="2080"/>
                    <a:pt x="914" y="2017"/>
                    <a:pt x="946" y="1985"/>
                  </a:cubicBezTo>
                  <a:lnTo>
                    <a:pt x="1481" y="1072"/>
                  </a:lnTo>
                  <a:cubicBezTo>
                    <a:pt x="1513" y="977"/>
                    <a:pt x="1544" y="851"/>
                    <a:pt x="1544" y="725"/>
                  </a:cubicBezTo>
                  <a:cubicBezTo>
                    <a:pt x="1544" y="347"/>
                    <a:pt x="1198" y="0"/>
                    <a:pt x="78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46" name="Google Shape;10346;p84"/>
            <p:cNvSpPr/>
            <p:nvPr/>
          </p:nvSpPr>
          <p:spPr>
            <a:xfrm>
              <a:off x="-54176475" y="3224125"/>
              <a:ext cx="17350" cy="61450"/>
            </a:xfrm>
            <a:custGeom>
              <a:avLst/>
              <a:gdLst/>
              <a:ahLst/>
              <a:cxnLst/>
              <a:rect l="l" t="t" r="r" b="b"/>
              <a:pathLst>
                <a:path w="694" h="2458" extrusionOk="0">
                  <a:moveTo>
                    <a:pt x="347" y="0"/>
                  </a:moveTo>
                  <a:cubicBezTo>
                    <a:pt x="190" y="316"/>
                    <a:pt x="1" y="757"/>
                    <a:pt x="1" y="1229"/>
                  </a:cubicBezTo>
                  <a:cubicBezTo>
                    <a:pt x="1" y="1702"/>
                    <a:pt x="190" y="2143"/>
                    <a:pt x="347" y="2458"/>
                  </a:cubicBezTo>
                  <a:cubicBezTo>
                    <a:pt x="505" y="2143"/>
                    <a:pt x="694" y="1702"/>
                    <a:pt x="694" y="1229"/>
                  </a:cubicBezTo>
                  <a:cubicBezTo>
                    <a:pt x="694" y="757"/>
                    <a:pt x="505" y="316"/>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47" name="Google Shape;10347;p84"/>
            <p:cNvSpPr/>
            <p:nvPr/>
          </p:nvSpPr>
          <p:spPr>
            <a:xfrm>
              <a:off x="-54385975" y="3198925"/>
              <a:ext cx="198500" cy="74850"/>
            </a:xfrm>
            <a:custGeom>
              <a:avLst/>
              <a:gdLst/>
              <a:ahLst/>
              <a:cxnLst/>
              <a:rect l="l" t="t" r="r" b="b"/>
              <a:pathLst>
                <a:path w="7940" h="2994" extrusionOk="0">
                  <a:moveTo>
                    <a:pt x="4978" y="0"/>
                  </a:moveTo>
                  <a:cubicBezTo>
                    <a:pt x="2836" y="0"/>
                    <a:pt x="946" y="1229"/>
                    <a:pt x="1" y="2993"/>
                  </a:cubicBezTo>
                  <a:lnTo>
                    <a:pt x="7688" y="2993"/>
                  </a:lnTo>
                  <a:cubicBezTo>
                    <a:pt x="7625" y="2741"/>
                    <a:pt x="7562" y="2521"/>
                    <a:pt x="7562" y="2237"/>
                  </a:cubicBezTo>
                  <a:cubicBezTo>
                    <a:pt x="7562" y="1733"/>
                    <a:pt x="7719" y="1261"/>
                    <a:pt x="7940" y="851"/>
                  </a:cubicBezTo>
                  <a:cubicBezTo>
                    <a:pt x="7026" y="315"/>
                    <a:pt x="6049" y="0"/>
                    <a:pt x="497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48" name="Google Shape;10348;p84"/>
            <p:cNvSpPr/>
            <p:nvPr/>
          </p:nvSpPr>
          <p:spPr>
            <a:xfrm>
              <a:off x="-54400950" y="3385575"/>
              <a:ext cx="37050" cy="19725"/>
            </a:xfrm>
            <a:custGeom>
              <a:avLst/>
              <a:gdLst/>
              <a:ahLst/>
              <a:cxnLst/>
              <a:rect l="l" t="t" r="r" b="b"/>
              <a:pathLst>
                <a:path w="1482" h="789" extrusionOk="0">
                  <a:moveTo>
                    <a:pt x="1" y="1"/>
                  </a:moveTo>
                  <a:lnTo>
                    <a:pt x="1" y="789"/>
                  </a:lnTo>
                  <a:lnTo>
                    <a:pt x="1482" y="789"/>
                  </a:lnTo>
                  <a:lnTo>
                    <a:pt x="148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49" name="Google Shape;10349;p84"/>
            <p:cNvSpPr/>
            <p:nvPr/>
          </p:nvSpPr>
          <p:spPr>
            <a:xfrm>
              <a:off x="-54401725" y="3292650"/>
              <a:ext cx="128400" cy="74850"/>
            </a:xfrm>
            <a:custGeom>
              <a:avLst/>
              <a:gdLst/>
              <a:ahLst/>
              <a:cxnLst/>
              <a:rect l="l" t="t" r="r" b="b"/>
              <a:pathLst>
                <a:path w="5136" h="2994" extrusionOk="0">
                  <a:moveTo>
                    <a:pt x="315" y="0"/>
                  </a:moveTo>
                  <a:cubicBezTo>
                    <a:pt x="126" y="567"/>
                    <a:pt x="0" y="1198"/>
                    <a:pt x="0" y="1828"/>
                  </a:cubicBezTo>
                  <a:lnTo>
                    <a:pt x="0" y="2993"/>
                  </a:lnTo>
                  <a:lnTo>
                    <a:pt x="1513" y="2993"/>
                  </a:lnTo>
                  <a:lnTo>
                    <a:pt x="1513" y="1828"/>
                  </a:lnTo>
                  <a:cubicBezTo>
                    <a:pt x="1513" y="1639"/>
                    <a:pt x="1670" y="1481"/>
                    <a:pt x="1859" y="1481"/>
                  </a:cubicBezTo>
                  <a:lnTo>
                    <a:pt x="2615" y="1481"/>
                  </a:lnTo>
                  <a:cubicBezTo>
                    <a:pt x="3592" y="1481"/>
                    <a:pt x="4821" y="788"/>
                    <a:pt x="513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50" name="Google Shape;10350;p84"/>
            <p:cNvSpPr/>
            <p:nvPr/>
          </p:nvSpPr>
          <p:spPr>
            <a:xfrm>
              <a:off x="-54250500" y="3266650"/>
              <a:ext cx="128400" cy="99275"/>
            </a:xfrm>
            <a:custGeom>
              <a:avLst/>
              <a:gdLst/>
              <a:ahLst/>
              <a:cxnLst/>
              <a:rect l="l" t="t" r="r" b="b"/>
              <a:pathLst>
                <a:path w="5136" h="3971" extrusionOk="0">
                  <a:moveTo>
                    <a:pt x="4317" y="1"/>
                  </a:moveTo>
                  <a:cubicBezTo>
                    <a:pt x="4159" y="914"/>
                    <a:pt x="3560" y="1607"/>
                    <a:pt x="3529" y="1607"/>
                  </a:cubicBezTo>
                  <a:cubicBezTo>
                    <a:pt x="3466" y="1702"/>
                    <a:pt x="3371" y="1734"/>
                    <a:pt x="3245" y="1734"/>
                  </a:cubicBezTo>
                  <a:cubicBezTo>
                    <a:pt x="3151" y="1734"/>
                    <a:pt x="3056" y="1702"/>
                    <a:pt x="2993" y="1607"/>
                  </a:cubicBezTo>
                  <a:cubicBezTo>
                    <a:pt x="2993" y="1607"/>
                    <a:pt x="2741" y="1387"/>
                    <a:pt x="2552" y="977"/>
                  </a:cubicBezTo>
                  <a:lnTo>
                    <a:pt x="0" y="977"/>
                  </a:lnTo>
                  <a:cubicBezTo>
                    <a:pt x="315" y="1765"/>
                    <a:pt x="1576" y="2490"/>
                    <a:pt x="2521" y="2490"/>
                  </a:cubicBezTo>
                  <a:lnTo>
                    <a:pt x="3245" y="2490"/>
                  </a:lnTo>
                  <a:cubicBezTo>
                    <a:pt x="3466" y="2490"/>
                    <a:pt x="3623" y="2647"/>
                    <a:pt x="3623" y="2836"/>
                  </a:cubicBezTo>
                  <a:lnTo>
                    <a:pt x="3623" y="3970"/>
                  </a:lnTo>
                  <a:lnTo>
                    <a:pt x="5104" y="3970"/>
                  </a:lnTo>
                  <a:lnTo>
                    <a:pt x="5104" y="2521"/>
                  </a:lnTo>
                  <a:cubicBezTo>
                    <a:pt x="5136" y="2458"/>
                    <a:pt x="5136" y="2395"/>
                    <a:pt x="5104" y="2364"/>
                  </a:cubicBezTo>
                  <a:cubicBezTo>
                    <a:pt x="5041" y="1544"/>
                    <a:pt x="4758" y="725"/>
                    <a:pt x="431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51" name="Google Shape;10351;p84"/>
            <p:cNvSpPr/>
            <p:nvPr/>
          </p:nvSpPr>
          <p:spPr>
            <a:xfrm>
              <a:off x="-54159150" y="3385575"/>
              <a:ext cx="37050" cy="19725"/>
            </a:xfrm>
            <a:custGeom>
              <a:avLst/>
              <a:gdLst/>
              <a:ahLst/>
              <a:cxnLst/>
              <a:rect l="l" t="t" r="r" b="b"/>
              <a:pathLst>
                <a:path w="1482" h="789" extrusionOk="0">
                  <a:moveTo>
                    <a:pt x="1" y="1"/>
                  </a:moveTo>
                  <a:lnTo>
                    <a:pt x="1" y="789"/>
                  </a:lnTo>
                  <a:lnTo>
                    <a:pt x="1482" y="789"/>
                  </a:lnTo>
                  <a:lnTo>
                    <a:pt x="148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52" name="Google Shape;10352;p84"/>
            <p:cNvSpPr/>
            <p:nvPr/>
          </p:nvSpPr>
          <p:spPr>
            <a:xfrm>
              <a:off x="-54345025" y="3309975"/>
              <a:ext cx="167000" cy="207175"/>
            </a:xfrm>
            <a:custGeom>
              <a:avLst/>
              <a:gdLst/>
              <a:ahLst/>
              <a:cxnLst/>
              <a:rect l="l" t="t" r="r" b="b"/>
              <a:pathLst>
                <a:path w="6680" h="8287" extrusionOk="0">
                  <a:moveTo>
                    <a:pt x="1797" y="2332"/>
                  </a:moveTo>
                  <a:cubicBezTo>
                    <a:pt x="1986" y="2332"/>
                    <a:pt x="2143" y="2489"/>
                    <a:pt x="2143" y="2678"/>
                  </a:cubicBezTo>
                  <a:cubicBezTo>
                    <a:pt x="2143" y="2867"/>
                    <a:pt x="1986" y="3025"/>
                    <a:pt x="1797" y="3025"/>
                  </a:cubicBezTo>
                  <a:cubicBezTo>
                    <a:pt x="1639" y="3025"/>
                    <a:pt x="1450" y="2867"/>
                    <a:pt x="1450" y="2678"/>
                  </a:cubicBezTo>
                  <a:cubicBezTo>
                    <a:pt x="1450" y="2489"/>
                    <a:pt x="1608" y="2332"/>
                    <a:pt x="1797" y="2332"/>
                  </a:cubicBezTo>
                  <a:close/>
                  <a:moveTo>
                    <a:pt x="4821" y="2332"/>
                  </a:moveTo>
                  <a:cubicBezTo>
                    <a:pt x="5042" y="2332"/>
                    <a:pt x="5199" y="2489"/>
                    <a:pt x="5199" y="2678"/>
                  </a:cubicBezTo>
                  <a:cubicBezTo>
                    <a:pt x="5199" y="2867"/>
                    <a:pt x="5042" y="3025"/>
                    <a:pt x="4821" y="3025"/>
                  </a:cubicBezTo>
                  <a:cubicBezTo>
                    <a:pt x="4632" y="3025"/>
                    <a:pt x="4474" y="2867"/>
                    <a:pt x="4474" y="2678"/>
                  </a:cubicBezTo>
                  <a:cubicBezTo>
                    <a:pt x="4474" y="2489"/>
                    <a:pt x="4632" y="2332"/>
                    <a:pt x="4821" y="2332"/>
                  </a:cubicBezTo>
                  <a:close/>
                  <a:moveTo>
                    <a:pt x="4392" y="4892"/>
                  </a:moveTo>
                  <a:cubicBezTo>
                    <a:pt x="4482" y="4892"/>
                    <a:pt x="4569" y="4931"/>
                    <a:pt x="4632" y="5010"/>
                  </a:cubicBezTo>
                  <a:cubicBezTo>
                    <a:pt x="4790" y="5136"/>
                    <a:pt x="4790" y="5356"/>
                    <a:pt x="4632" y="5514"/>
                  </a:cubicBezTo>
                  <a:cubicBezTo>
                    <a:pt x="4285" y="5860"/>
                    <a:pt x="3813" y="6049"/>
                    <a:pt x="3340" y="6049"/>
                  </a:cubicBezTo>
                  <a:cubicBezTo>
                    <a:pt x="2868" y="6049"/>
                    <a:pt x="2364" y="5860"/>
                    <a:pt x="2049" y="5514"/>
                  </a:cubicBezTo>
                  <a:cubicBezTo>
                    <a:pt x="1891" y="5356"/>
                    <a:pt x="1891" y="5136"/>
                    <a:pt x="2049" y="5010"/>
                  </a:cubicBezTo>
                  <a:cubicBezTo>
                    <a:pt x="2127" y="4931"/>
                    <a:pt x="2222" y="4892"/>
                    <a:pt x="2312" y="4892"/>
                  </a:cubicBezTo>
                  <a:cubicBezTo>
                    <a:pt x="2403" y="4892"/>
                    <a:pt x="2490" y="4931"/>
                    <a:pt x="2553" y="5010"/>
                  </a:cubicBezTo>
                  <a:cubicBezTo>
                    <a:pt x="2773" y="5230"/>
                    <a:pt x="3057" y="5341"/>
                    <a:pt x="3340" y="5341"/>
                  </a:cubicBezTo>
                  <a:cubicBezTo>
                    <a:pt x="3624" y="5341"/>
                    <a:pt x="3907" y="5230"/>
                    <a:pt x="4128" y="5010"/>
                  </a:cubicBezTo>
                  <a:cubicBezTo>
                    <a:pt x="4207" y="4931"/>
                    <a:pt x="4301" y="4892"/>
                    <a:pt x="4392" y="4892"/>
                  </a:cubicBezTo>
                  <a:close/>
                  <a:moveTo>
                    <a:pt x="3340" y="1"/>
                  </a:moveTo>
                  <a:cubicBezTo>
                    <a:pt x="2710" y="914"/>
                    <a:pt x="1324" y="1513"/>
                    <a:pt x="347" y="1513"/>
                  </a:cubicBezTo>
                  <a:lnTo>
                    <a:pt x="1" y="1513"/>
                  </a:lnTo>
                  <a:lnTo>
                    <a:pt x="1" y="4915"/>
                  </a:lnTo>
                  <a:cubicBezTo>
                    <a:pt x="1" y="6774"/>
                    <a:pt x="1482" y="8286"/>
                    <a:pt x="3340" y="8286"/>
                  </a:cubicBezTo>
                  <a:cubicBezTo>
                    <a:pt x="5199" y="8286"/>
                    <a:pt x="6680" y="6774"/>
                    <a:pt x="6680" y="4915"/>
                  </a:cubicBezTo>
                  <a:lnTo>
                    <a:pt x="6680" y="1513"/>
                  </a:lnTo>
                  <a:lnTo>
                    <a:pt x="6333" y="1513"/>
                  </a:lnTo>
                  <a:cubicBezTo>
                    <a:pt x="6307" y="1514"/>
                    <a:pt x="6281" y="1514"/>
                    <a:pt x="6254" y="1514"/>
                  </a:cubicBezTo>
                  <a:cubicBezTo>
                    <a:pt x="5228" y="1514"/>
                    <a:pt x="3955" y="922"/>
                    <a:pt x="334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53" name="Google Shape;10353;p84"/>
            <p:cNvSpPr/>
            <p:nvPr/>
          </p:nvSpPr>
          <p:spPr>
            <a:xfrm>
              <a:off x="-54401725" y="3424175"/>
              <a:ext cx="37825" cy="40975"/>
            </a:xfrm>
            <a:custGeom>
              <a:avLst/>
              <a:gdLst/>
              <a:ahLst/>
              <a:cxnLst/>
              <a:rect l="l" t="t" r="r" b="b"/>
              <a:pathLst>
                <a:path w="1513" h="1639" extrusionOk="0">
                  <a:moveTo>
                    <a:pt x="0" y="1"/>
                  </a:moveTo>
                  <a:lnTo>
                    <a:pt x="0" y="914"/>
                  </a:lnTo>
                  <a:cubicBezTo>
                    <a:pt x="0" y="1292"/>
                    <a:pt x="315" y="1639"/>
                    <a:pt x="757" y="1639"/>
                  </a:cubicBezTo>
                  <a:cubicBezTo>
                    <a:pt x="1198" y="1639"/>
                    <a:pt x="1513" y="1324"/>
                    <a:pt x="1513" y="914"/>
                  </a:cubicBezTo>
                  <a:lnTo>
                    <a:pt x="151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54" name="Google Shape;10354;p84"/>
            <p:cNvSpPr/>
            <p:nvPr/>
          </p:nvSpPr>
          <p:spPr>
            <a:xfrm>
              <a:off x="-54159150" y="3424175"/>
              <a:ext cx="37050" cy="40975"/>
            </a:xfrm>
            <a:custGeom>
              <a:avLst/>
              <a:gdLst/>
              <a:ahLst/>
              <a:cxnLst/>
              <a:rect l="l" t="t" r="r" b="b"/>
              <a:pathLst>
                <a:path w="1482" h="1639" extrusionOk="0">
                  <a:moveTo>
                    <a:pt x="1" y="1"/>
                  </a:moveTo>
                  <a:lnTo>
                    <a:pt x="1" y="914"/>
                  </a:lnTo>
                  <a:cubicBezTo>
                    <a:pt x="1" y="1292"/>
                    <a:pt x="316" y="1639"/>
                    <a:pt x="757" y="1639"/>
                  </a:cubicBezTo>
                  <a:cubicBezTo>
                    <a:pt x="1167" y="1639"/>
                    <a:pt x="1482" y="1324"/>
                    <a:pt x="1482" y="914"/>
                  </a:cubicBezTo>
                  <a:lnTo>
                    <a:pt x="148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355" name="Google Shape;10355;p84"/>
          <p:cNvGrpSpPr/>
          <p:nvPr/>
        </p:nvGrpSpPr>
        <p:grpSpPr>
          <a:xfrm>
            <a:off x="7102838" y="4485821"/>
            <a:ext cx="419549" cy="477465"/>
            <a:chOff x="-54401725" y="3590375"/>
            <a:chExt cx="279625" cy="318225"/>
          </a:xfrm>
        </p:grpSpPr>
        <p:sp>
          <p:nvSpPr>
            <p:cNvPr id="10356" name="Google Shape;10356;p84"/>
            <p:cNvSpPr/>
            <p:nvPr/>
          </p:nvSpPr>
          <p:spPr>
            <a:xfrm>
              <a:off x="-54194575" y="3721900"/>
              <a:ext cx="35450" cy="19725"/>
            </a:xfrm>
            <a:custGeom>
              <a:avLst/>
              <a:gdLst/>
              <a:ahLst/>
              <a:cxnLst/>
              <a:rect l="l" t="t" r="r" b="b"/>
              <a:pathLst>
                <a:path w="1418" h="789" extrusionOk="0">
                  <a:moveTo>
                    <a:pt x="0" y="1"/>
                  </a:moveTo>
                  <a:cubicBezTo>
                    <a:pt x="158" y="410"/>
                    <a:pt x="536" y="788"/>
                    <a:pt x="1071" y="788"/>
                  </a:cubicBezTo>
                  <a:lnTo>
                    <a:pt x="1418" y="788"/>
                  </a:lnTo>
                  <a:lnTo>
                    <a:pt x="1418"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57" name="Google Shape;10357;p84"/>
            <p:cNvSpPr/>
            <p:nvPr/>
          </p:nvSpPr>
          <p:spPr>
            <a:xfrm>
              <a:off x="-54380450" y="3590375"/>
              <a:ext cx="237075" cy="112650"/>
            </a:xfrm>
            <a:custGeom>
              <a:avLst/>
              <a:gdLst/>
              <a:ahLst/>
              <a:cxnLst/>
              <a:rect l="l" t="t" r="r" b="b"/>
              <a:pathLst>
                <a:path w="9483" h="4506" extrusionOk="0">
                  <a:moveTo>
                    <a:pt x="4789" y="1575"/>
                  </a:moveTo>
                  <a:cubicBezTo>
                    <a:pt x="5009" y="1575"/>
                    <a:pt x="5135" y="1733"/>
                    <a:pt x="5135" y="1954"/>
                  </a:cubicBezTo>
                  <a:lnTo>
                    <a:pt x="5135" y="2300"/>
                  </a:lnTo>
                  <a:lnTo>
                    <a:pt x="5513" y="2300"/>
                  </a:lnTo>
                  <a:cubicBezTo>
                    <a:pt x="5702" y="2300"/>
                    <a:pt x="5860" y="2458"/>
                    <a:pt x="5860" y="2647"/>
                  </a:cubicBezTo>
                  <a:cubicBezTo>
                    <a:pt x="5860" y="2836"/>
                    <a:pt x="5702" y="2993"/>
                    <a:pt x="5513" y="2993"/>
                  </a:cubicBezTo>
                  <a:lnTo>
                    <a:pt x="5135" y="2993"/>
                  </a:lnTo>
                  <a:lnTo>
                    <a:pt x="5135" y="3371"/>
                  </a:lnTo>
                  <a:cubicBezTo>
                    <a:pt x="5135" y="3560"/>
                    <a:pt x="5009" y="3718"/>
                    <a:pt x="4789" y="3718"/>
                  </a:cubicBezTo>
                  <a:cubicBezTo>
                    <a:pt x="4600" y="3718"/>
                    <a:pt x="4442" y="3560"/>
                    <a:pt x="4442" y="3371"/>
                  </a:cubicBezTo>
                  <a:lnTo>
                    <a:pt x="4442" y="2993"/>
                  </a:lnTo>
                  <a:lnTo>
                    <a:pt x="4096" y="2993"/>
                  </a:lnTo>
                  <a:cubicBezTo>
                    <a:pt x="3907" y="2993"/>
                    <a:pt x="3749" y="2836"/>
                    <a:pt x="3749" y="2647"/>
                  </a:cubicBezTo>
                  <a:cubicBezTo>
                    <a:pt x="3749" y="2458"/>
                    <a:pt x="3907" y="2300"/>
                    <a:pt x="4096" y="2300"/>
                  </a:cubicBezTo>
                  <a:lnTo>
                    <a:pt x="4442" y="2300"/>
                  </a:lnTo>
                  <a:lnTo>
                    <a:pt x="4442" y="1954"/>
                  </a:lnTo>
                  <a:cubicBezTo>
                    <a:pt x="4442" y="1733"/>
                    <a:pt x="4600" y="1575"/>
                    <a:pt x="4789" y="1575"/>
                  </a:cubicBezTo>
                  <a:close/>
                  <a:moveTo>
                    <a:pt x="2048" y="0"/>
                  </a:moveTo>
                  <a:cubicBezTo>
                    <a:pt x="882" y="0"/>
                    <a:pt x="0" y="1040"/>
                    <a:pt x="189" y="2174"/>
                  </a:cubicBezTo>
                  <a:lnTo>
                    <a:pt x="567" y="4505"/>
                  </a:lnTo>
                  <a:lnTo>
                    <a:pt x="8916" y="4505"/>
                  </a:lnTo>
                  <a:lnTo>
                    <a:pt x="9326" y="2174"/>
                  </a:lnTo>
                  <a:cubicBezTo>
                    <a:pt x="9483" y="1040"/>
                    <a:pt x="8601" y="0"/>
                    <a:pt x="746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58" name="Google Shape;10358;p84"/>
            <p:cNvSpPr/>
            <p:nvPr/>
          </p:nvSpPr>
          <p:spPr>
            <a:xfrm>
              <a:off x="-54363925" y="3721900"/>
              <a:ext cx="35475" cy="19725"/>
            </a:xfrm>
            <a:custGeom>
              <a:avLst/>
              <a:gdLst/>
              <a:ahLst/>
              <a:cxnLst/>
              <a:rect l="l" t="t" r="r" b="b"/>
              <a:pathLst>
                <a:path w="1419" h="789" extrusionOk="0">
                  <a:moveTo>
                    <a:pt x="1" y="1"/>
                  </a:moveTo>
                  <a:lnTo>
                    <a:pt x="1" y="788"/>
                  </a:lnTo>
                  <a:lnTo>
                    <a:pt x="347" y="788"/>
                  </a:lnTo>
                  <a:cubicBezTo>
                    <a:pt x="820" y="788"/>
                    <a:pt x="1261" y="410"/>
                    <a:pt x="141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59" name="Google Shape;10359;p84"/>
            <p:cNvSpPr/>
            <p:nvPr/>
          </p:nvSpPr>
          <p:spPr>
            <a:xfrm>
              <a:off x="-54363925" y="3721900"/>
              <a:ext cx="204800" cy="186700"/>
            </a:xfrm>
            <a:custGeom>
              <a:avLst/>
              <a:gdLst/>
              <a:ahLst/>
              <a:cxnLst/>
              <a:rect l="l" t="t" r="r" b="b"/>
              <a:pathLst>
                <a:path w="8192" h="7468" extrusionOk="0">
                  <a:moveTo>
                    <a:pt x="2553" y="1513"/>
                  </a:moveTo>
                  <a:cubicBezTo>
                    <a:pt x="2742" y="1513"/>
                    <a:pt x="2899" y="1670"/>
                    <a:pt x="2899" y="1891"/>
                  </a:cubicBezTo>
                  <a:cubicBezTo>
                    <a:pt x="2899" y="2080"/>
                    <a:pt x="2742" y="2237"/>
                    <a:pt x="2553" y="2237"/>
                  </a:cubicBezTo>
                  <a:cubicBezTo>
                    <a:pt x="2541" y="2240"/>
                    <a:pt x="2529" y="2241"/>
                    <a:pt x="2517" y="2241"/>
                  </a:cubicBezTo>
                  <a:cubicBezTo>
                    <a:pt x="2368" y="2241"/>
                    <a:pt x="2206" y="2066"/>
                    <a:pt x="2206" y="1891"/>
                  </a:cubicBezTo>
                  <a:cubicBezTo>
                    <a:pt x="2206" y="1670"/>
                    <a:pt x="2364" y="1513"/>
                    <a:pt x="2553" y="1513"/>
                  </a:cubicBezTo>
                  <a:close/>
                  <a:moveTo>
                    <a:pt x="5577" y="1576"/>
                  </a:moveTo>
                  <a:cubicBezTo>
                    <a:pt x="5798" y="1576"/>
                    <a:pt x="5955" y="1733"/>
                    <a:pt x="5955" y="1922"/>
                  </a:cubicBezTo>
                  <a:cubicBezTo>
                    <a:pt x="5955" y="2111"/>
                    <a:pt x="5798" y="2269"/>
                    <a:pt x="5577" y="2269"/>
                  </a:cubicBezTo>
                  <a:cubicBezTo>
                    <a:pt x="5388" y="2269"/>
                    <a:pt x="5230" y="2111"/>
                    <a:pt x="5230" y="1922"/>
                  </a:cubicBezTo>
                  <a:cubicBezTo>
                    <a:pt x="5230" y="1733"/>
                    <a:pt x="5388" y="1576"/>
                    <a:pt x="5577" y="1576"/>
                  </a:cubicBezTo>
                  <a:close/>
                  <a:moveTo>
                    <a:pt x="5148" y="4073"/>
                  </a:moveTo>
                  <a:cubicBezTo>
                    <a:pt x="5238" y="4073"/>
                    <a:pt x="5325" y="4112"/>
                    <a:pt x="5388" y="4191"/>
                  </a:cubicBezTo>
                  <a:cubicBezTo>
                    <a:pt x="5546" y="4317"/>
                    <a:pt x="5546" y="4537"/>
                    <a:pt x="5388" y="4726"/>
                  </a:cubicBezTo>
                  <a:cubicBezTo>
                    <a:pt x="5041" y="5073"/>
                    <a:pt x="4569" y="5262"/>
                    <a:pt x="4096" y="5262"/>
                  </a:cubicBezTo>
                  <a:cubicBezTo>
                    <a:pt x="3624" y="5262"/>
                    <a:pt x="3120" y="5073"/>
                    <a:pt x="2805" y="4726"/>
                  </a:cubicBezTo>
                  <a:cubicBezTo>
                    <a:pt x="2647" y="4569"/>
                    <a:pt x="2647" y="4317"/>
                    <a:pt x="2805" y="4191"/>
                  </a:cubicBezTo>
                  <a:cubicBezTo>
                    <a:pt x="2883" y="4112"/>
                    <a:pt x="2978" y="4073"/>
                    <a:pt x="3068" y="4073"/>
                  </a:cubicBezTo>
                  <a:cubicBezTo>
                    <a:pt x="3159" y="4073"/>
                    <a:pt x="3246" y="4112"/>
                    <a:pt x="3309" y="4191"/>
                  </a:cubicBezTo>
                  <a:cubicBezTo>
                    <a:pt x="3529" y="4411"/>
                    <a:pt x="3813" y="4521"/>
                    <a:pt x="4096" y="4521"/>
                  </a:cubicBezTo>
                  <a:cubicBezTo>
                    <a:pt x="4380" y="4521"/>
                    <a:pt x="4663" y="4411"/>
                    <a:pt x="4884" y="4191"/>
                  </a:cubicBezTo>
                  <a:cubicBezTo>
                    <a:pt x="4963" y="4112"/>
                    <a:pt x="5057" y="4073"/>
                    <a:pt x="5148" y="4073"/>
                  </a:cubicBezTo>
                  <a:close/>
                  <a:moveTo>
                    <a:pt x="2175" y="1"/>
                  </a:moveTo>
                  <a:cubicBezTo>
                    <a:pt x="2017" y="851"/>
                    <a:pt x="1229" y="1513"/>
                    <a:pt x="347" y="1513"/>
                  </a:cubicBezTo>
                  <a:lnTo>
                    <a:pt x="1" y="1513"/>
                  </a:lnTo>
                  <a:lnTo>
                    <a:pt x="1" y="3372"/>
                  </a:lnTo>
                  <a:cubicBezTo>
                    <a:pt x="1" y="5608"/>
                    <a:pt x="1859" y="7467"/>
                    <a:pt x="4096" y="7467"/>
                  </a:cubicBezTo>
                  <a:cubicBezTo>
                    <a:pt x="6333" y="7467"/>
                    <a:pt x="8192" y="5608"/>
                    <a:pt x="8192" y="3372"/>
                  </a:cubicBezTo>
                  <a:lnTo>
                    <a:pt x="8192" y="1513"/>
                  </a:lnTo>
                  <a:lnTo>
                    <a:pt x="7845" y="1513"/>
                  </a:lnTo>
                  <a:cubicBezTo>
                    <a:pt x="6932" y="1513"/>
                    <a:pt x="6176" y="820"/>
                    <a:pt x="598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60" name="Google Shape;10360;p84"/>
            <p:cNvSpPr/>
            <p:nvPr/>
          </p:nvSpPr>
          <p:spPr>
            <a:xfrm>
              <a:off x="-54401725" y="3747100"/>
              <a:ext cx="18925" cy="63825"/>
            </a:xfrm>
            <a:custGeom>
              <a:avLst/>
              <a:gdLst/>
              <a:ahLst/>
              <a:cxnLst/>
              <a:rect l="l" t="t" r="r" b="b"/>
              <a:pathLst>
                <a:path w="757" h="2553" extrusionOk="0">
                  <a:moveTo>
                    <a:pt x="757" y="1"/>
                  </a:moveTo>
                  <a:cubicBezTo>
                    <a:pt x="284" y="253"/>
                    <a:pt x="0" y="725"/>
                    <a:pt x="0" y="1261"/>
                  </a:cubicBezTo>
                  <a:cubicBezTo>
                    <a:pt x="0" y="1828"/>
                    <a:pt x="315" y="2301"/>
                    <a:pt x="757" y="2553"/>
                  </a:cubicBezTo>
                  <a:lnTo>
                    <a:pt x="75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61" name="Google Shape;10361;p84"/>
            <p:cNvSpPr/>
            <p:nvPr/>
          </p:nvSpPr>
          <p:spPr>
            <a:xfrm>
              <a:off x="-54140225" y="3746325"/>
              <a:ext cx="18125" cy="63825"/>
            </a:xfrm>
            <a:custGeom>
              <a:avLst/>
              <a:gdLst/>
              <a:ahLst/>
              <a:cxnLst/>
              <a:rect l="l" t="t" r="r" b="b"/>
              <a:pathLst>
                <a:path w="725" h="2553" extrusionOk="0">
                  <a:moveTo>
                    <a:pt x="0" y="0"/>
                  </a:moveTo>
                  <a:lnTo>
                    <a:pt x="0" y="2552"/>
                  </a:lnTo>
                  <a:cubicBezTo>
                    <a:pt x="410" y="2269"/>
                    <a:pt x="725" y="1796"/>
                    <a:pt x="725" y="1260"/>
                  </a:cubicBezTo>
                  <a:cubicBezTo>
                    <a:pt x="725" y="756"/>
                    <a:pt x="410" y="284"/>
                    <a:pt x="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362" name="Google Shape;10362;p84"/>
          <p:cNvGrpSpPr/>
          <p:nvPr/>
        </p:nvGrpSpPr>
        <p:grpSpPr>
          <a:xfrm>
            <a:off x="7099894" y="5103918"/>
            <a:ext cx="425439" cy="477465"/>
            <a:chOff x="-54403300" y="3982600"/>
            <a:chExt cx="283550" cy="318225"/>
          </a:xfrm>
        </p:grpSpPr>
        <p:sp>
          <p:nvSpPr>
            <p:cNvPr id="10363" name="Google Shape;10363;p84"/>
            <p:cNvSpPr/>
            <p:nvPr/>
          </p:nvSpPr>
          <p:spPr>
            <a:xfrm>
              <a:off x="-54273350" y="4036950"/>
              <a:ext cx="27600" cy="27600"/>
            </a:xfrm>
            <a:custGeom>
              <a:avLst/>
              <a:gdLst/>
              <a:ahLst/>
              <a:cxnLst/>
              <a:rect l="l" t="t" r="r" b="b"/>
              <a:pathLst>
                <a:path w="1104" h="1104" extrusionOk="0">
                  <a:moveTo>
                    <a:pt x="536" y="0"/>
                  </a:moveTo>
                  <a:lnTo>
                    <a:pt x="473" y="189"/>
                  </a:lnTo>
                  <a:cubicBezTo>
                    <a:pt x="442" y="315"/>
                    <a:pt x="316" y="379"/>
                    <a:pt x="190" y="379"/>
                  </a:cubicBezTo>
                  <a:lnTo>
                    <a:pt x="1" y="410"/>
                  </a:lnTo>
                  <a:lnTo>
                    <a:pt x="158" y="568"/>
                  </a:lnTo>
                  <a:cubicBezTo>
                    <a:pt x="127" y="662"/>
                    <a:pt x="158" y="788"/>
                    <a:pt x="158" y="883"/>
                  </a:cubicBezTo>
                  <a:lnTo>
                    <a:pt x="127" y="1103"/>
                  </a:lnTo>
                  <a:lnTo>
                    <a:pt x="316" y="1009"/>
                  </a:lnTo>
                  <a:cubicBezTo>
                    <a:pt x="379" y="993"/>
                    <a:pt x="434" y="985"/>
                    <a:pt x="489" y="985"/>
                  </a:cubicBezTo>
                  <a:cubicBezTo>
                    <a:pt x="544" y="985"/>
                    <a:pt x="599" y="993"/>
                    <a:pt x="662" y="1009"/>
                  </a:cubicBezTo>
                  <a:lnTo>
                    <a:pt x="851" y="1103"/>
                  </a:lnTo>
                  <a:lnTo>
                    <a:pt x="820" y="883"/>
                  </a:lnTo>
                  <a:cubicBezTo>
                    <a:pt x="788" y="788"/>
                    <a:pt x="820" y="662"/>
                    <a:pt x="946" y="568"/>
                  </a:cubicBezTo>
                  <a:lnTo>
                    <a:pt x="1103" y="410"/>
                  </a:lnTo>
                  <a:lnTo>
                    <a:pt x="914" y="379"/>
                  </a:lnTo>
                  <a:cubicBezTo>
                    <a:pt x="788" y="379"/>
                    <a:pt x="662" y="315"/>
                    <a:pt x="631" y="189"/>
                  </a:cubicBezTo>
                  <a:lnTo>
                    <a:pt x="536"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64" name="Google Shape;10364;p84"/>
            <p:cNvSpPr/>
            <p:nvPr/>
          </p:nvSpPr>
          <p:spPr>
            <a:xfrm>
              <a:off x="-54383600" y="3982600"/>
              <a:ext cx="241800" cy="130775"/>
            </a:xfrm>
            <a:custGeom>
              <a:avLst/>
              <a:gdLst/>
              <a:ahLst/>
              <a:cxnLst/>
              <a:rect l="l" t="t" r="r" b="b"/>
              <a:pathLst>
                <a:path w="9672" h="5231" extrusionOk="0">
                  <a:moveTo>
                    <a:pt x="4856" y="946"/>
                  </a:moveTo>
                  <a:cubicBezTo>
                    <a:pt x="4994" y="946"/>
                    <a:pt x="5135" y="1009"/>
                    <a:pt x="5198" y="1135"/>
                  </a:cubicBezTo>
                  <a:lnTo>
                    <a:pt x="5545" y="1859"/>
                  </a:lnTo>
                  <a:lnTo>
                    <a:pt x="6301" y="1954"/>
                  </a:lnTo>
                  <a:cubicBezTo>
                    <a:pt x="6616" y="2017"/>
                    <a:pt x="6742" y="2395"/>
                    <a:pt x="6490" y="2584"/>
                  </a:cubicBezTo>
                  <a:lnTo>
                    <a:pt x="5954" y="3151"/>
                  </a:lnTo>
                  <a:lnTo>
                    <a:pt x="6049" y="3907"/>
                  </a:lnTo>
                  <a:cubicBezTo>
                    <a:pt x="6098" y="4150"/>
                    <a:pt x="5921" y="4337"/>
                    <a:pt x="5707" y="4337"/>
                  </a:cubicBezTo>
                  <a:cubicBezTo>
                    <a:pt x="5644" y="4337"/>
                    <a:pt x="5578" y="4321"/>
                    <a:pt x="5513" y="4285"/>
                  </a:cubicBezTo>
                  <a:lnTo>
                    <a:pt x="4852" y="3939"/>
                  </a:lnTo>
                  <a:lnTo>
                    <a:pt x="4159" y="4285"/>
                  </a:lnTo>
                  <a:cubicBezTo>
                    <a:pt x="4101" y="4321"/>
                    <a:pt x="4041" y="4337"/>
                    <a:pt x="3982" y="4337"/>
                  </a:cubicBezTo>
                  <a:cubicBezTo>
                    <a:pt x="3781" y="4337"/>
                    <a:pt x="3599" y="4150"/>
                    <a:pt x="3623" y="3907"/>
                  </a:cubicBezTo>
                  <a:lnTo>
                    <a:pt x="3749" y="3151"/>
                  </a:lnTo>
                  <a:lnTo>
                    <a:pt x="3182" y="2584"/>
                  </a:lnTo>
                  <a:cubicBezTo>
                    <a:pt x="3025" y="2363"/>
                    <a:pt x="3151" y="1985"/>
                    <a:pt x="3434" y="1954"/>
                  </a:cubicBezTo>
                  <a:lnTo>
                    <a:pt x="4159" y="1859"/>
                  </a:lnTo>
                  <a:lnTo>
                    <a:pt x="4537" y="1135"/>
                  </a:lnTo>
                  <a:cubicBezTo>
                    <a:pt x="4584" y="1009"/>
                    <a:pt x="4718" y="946"/>
                    <a:pt x="4856" y="946"/>
                  </a:cubicBezTo>
                  <a:close/>
                  <a:moveTo>
                    <a:pt x="1859" y="1"/>
                  </a:moveTo>
                  <a:cubicBezTo>
                    <a:pt x="819" y="1"/>
                    <a:pt x="0" y="820"/>
                    <a:pt x="0" y="1859"/>
                  </a:cubicBezTo>
                  <a:lnTo>
                    <a:pt x="0" y="4096"/>
                  </a:lnTo>
                  <a:cubicBezTo>
                    <a:pt x="32" y="4726"/>
                    <a:pt x="504" y="5230"/>
                    <a:pt x="1134" y="5230"/>
                  </a:cubicBezTo>
                  <a:lnTo>
                    <a:pt x="8569" y="5230"/>
                  </a:lnTo>
                  <a:cubicBezTo>
                    <a:pt x="9199" y="5230"/>
                    <a:pt x="9672" y="4726"/>
                    <a:pt x="9672" y="4128"/>
                  </a:cubicBezTo>
                  <a:lnTo>
                    <a:pt x="9672" y="1859"/>
                  </a:lnTo>
                  <a:cubicBezTo>
                    <a:pt x="9672" y="820"/>
                    <a:pt x="8853" y="1"/>
                    <a:pt x="784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65" name="Google Shape;10365;p84"/>
            <p:cNvSpPr/>
            <p:nvPr/>
          </p:nvSpPr>
          <p:spPr>
            <a:xfrm>
              <a:off x="-54403300" y="4122000"/>
              <a:ext cx="58300" cy="140225"/>
            </a:xfrm>
            <a:custGeom>
              <a:avLst/>
              <a:gdLst/>
              <a:ahLst/>
              <a:cxnLst/>
              <a:rect l="l" t="t" r="r" b="b"/>
              <a:pathLst>
                <a:path w="2332" h="5609" extrusionOk="0">
                  <a:moveTo>
                    <a:pt x="820" y="1"/>
                  </a:moveTo>
                  <a:lnTo>
                    <a:pt x="820" y="3088"/>
                  </a:lnTo>
                  <a:cubicBezTo>
                    <a:pt x="820" y="3561"/>
                    <a:pt x="631" y="4034"/>
                    <a:pt x="315" y="4349"/>
                  </a:cubicBezTo>
                  <a:cubicBezTo>
                    <a:pt x="0" y="4664"/>
                    <a:pt x="32" y="5136"/>
                    <a:pt x="315" y="5420"/>
                  </a:cubicBezTo>
                  <a:cubicBezTo>
                    <a:pt x="473" y="5546"/>
                    <a:pt x="662" y="5609"/>
                    <a:pt x="851" y="5609"/>
                  </a:cubicBezTo>
                  <a:cubicBezTo>
                    <a:pt x="1040" y="5609"/>
                    <a:pt x="1229" y="5546"/>
                    <a:pt x="1387" y="5420"/>
                  </a:cubicBezTo>
                  <a:cubicBezTo>
                    <a:pt x="2017" y="4790"/>
                    <a:pt x="2332" y="3939"/>
                    <a:pt x="2332" y="3088"/>
                  </a:cubicBezTo>
                  <a:lnTo>
                    <a:pt x="2332" y="379"/>
                  </a:lnTo>
                  <a:lnTo>
                    <a:pt x="1954" y="379"/>
                  </a:lnTo>
                  <a:cubicBezTo>
                    <a:pt x="1913" y="382"/>
                    <a:pt x="1874" y="383"/>
                    <a:pt x="1836" y="383"/>
                  </a:cubicBezTo>
                  <a:cubicBezTo>
                    <a:pt x="1422" y="383"/>
                    <a:pt x="1108" y="232"/>
                    <a:pt x="82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66" name="Google Shape;10366;p84"/>
            <p:cNvSpPr/>
            <p:nvPr/>
          </p:nvSpPr>
          <p:spPr>
            <a:xfrm>
              <a:off x="-54346600" y="4132250"/>
              <a:ext cx="167800" cy="168575"/>
            </a:xfrm>
            <a:custGeom>
              <a:avLst/>
              <a:gdLst/>
              <a:ahLst/>
              <a:cxnLst/>
              <a:rect l="l" t="t" r="r" b="b"/>
              <a:pathLst>
                <a:path w="6712" h="6743" extrusionOk="0">
                  <a:moveTo>
                    <a:pt x="1860" y="757"/>
                  </a:moveTo>
                  <a:cubicBezTo>
                    <a:pt x="2049" y="757"/>
                    <a:pt x="2206" y="914"/>
                    <a:pt x="2206" y="1103"/>
                  </a:cubicBezTo>
                  <a:cubicBezTo>
                    <a:pt x="2206" y="1292"/>
                    <a:pt x="2049" y="1450"/>
                    <a:pt x="1860" y="1450"/>
                  </a:cubicBezTo>
                  <a:cubicBezTo>
                    <a:pt x="1846" y="1452"/>
                    <a:pt x="1832" y="1454"/>
                    <a:pt x="1818" y="1454"/>
                  </a:cubicBezTo>
                  <a:cubicBezTo>
                    <a:pt x="1671" y="1454"/>
                    <a:pt x="1513" y="1305"/>
                    <a:pt x="1513" y="1103"/>
                  </a:cubicBezTo>
                  <a:cubicBezTo>
                    <a:pt x="1513" y="914"/>
                    <a:pt x="1671" y="757"/>
                    <a:pt x="1860" y="757"/>
                  </a:cubicBezTo>
                  <a:close/>
                  <a:moveTo>
                    <a:pt x="4884" y="788"/>
                  </a:moveTo>
                  <a:cubicBezTo>
                    <a:pt x="5105" y="788"/>
                    <a:pt x="5262" y="946"/>
                    <a:pt x="5262" y="1135"/>
                  </a:cubicBezTo>
                  <a:cubicBezTo>
                    <a:pt x="5262" y="1324"/>
                    <a:pt x="5105" y="1481"/>
                    <a:pt x="4884" y="1481"/>
                  </a:cubicBezTo>
                  <a:cubicBezTo>
                    <a:pt x="4695" y="1481"/>
                    <a:pt x="4537" y="1324"/>
                    <a:pt x="4537" y="1135"/>
                  </a:cubicBezTo>
                  <a:cubicBezTo>
                    <a:pt x="4537" y="946"/>
                    <a:pt x="4695" y="788"/>
                    <a:pt x="4884" y="788"/>
                  </a:cubicBezTo>
                  <a:close/>
                  <a:moveTo>
                    <a:pt x="4455" y="3316"/>
                  </a:moveTo>
                  <a:cubicBezTo>
                    <a:pt x="4545" y="3316"/>
                    <a:pt x="4632" y="3356"/>
                    <a:pt x="4695" y="3435"/>
                  </a:cubicBezTo>
                  <a:cubicBezTo>
                    <a:pt x="4853" y="3592"/>
                    <a:pt x="4853" y="3813"/>
                    <a:pt x="4695" y="3939"/>
                  </a:cubicBezTo>
                  <a:cubicBezTo>
                    <a:pt x="4348" y="4285"/>
                    <a:pt x="3876" y="4474"/>
                    <a:pt x="3403" y="4474"/>
                  </a:cubicBezTo>
                  <a:cubicBezTo>
                    <a:pt x="2931" y="4474"/>
                    <a:pt x="2427" y="4285"/>
                    <a:pt x="2112" y="3939"/>
                  </a:cubicBezTo>
                  <a:cubicBezTo>
                    <a:pt x="1954" y="3781"/>
                    <a:pt x="1954" y="3529"/>
                    <a:pt x="2112" y="3435"/>
                  </a:cubicBezTo>
                  <a:cubicBezTo>
                    <a:pt x="2190" y="3356"/>
                    <a:pt x="2285" y="3316"/>
                    <a:pt x="2375" y="3316"/>
                  </a:cubicBezTo>
                  <a:cubicBezTo>
                    <a:pt x="2466" y="3316"/>
                    <a:pt x="2553" y="3356"/>
                    <a:pt x="2616" y="3435"/>
                  </a:cubicBezTo>
                  <a:cubicBezTo>
                    <a:pt x="2836" y="3639"/>
                    <a:pt x="3120" y="3742"/>
                    <a:pt x="3403" y="3742"/>
                  </a:cubicBezTo>
                  <a:cubicBezTo>
                    <a:pt x="3687" y="3742"/>
                    <a:pt x="3970" y="3639"/>
                    <a:pt x="4191" y="3435"/>
                  </a:cubicBezTo>
                  <a:cubicBezTo>
                    <a:pt x="4270" y="3356"/>
                    <a:pt x="4364" y="3316"/>
                    <a:pt x="4455" y="3316"/>
                  </a:cubicBezTo>
                  <a:close/>
                  <a:moveTo>
                    <a:pt x="757" y="1"/>
                  </a:moveTo>
                  <a:lnTo>
                    <a:pt x="757" y="2710"/>
                  </a:lnTo>
                  <a:cubicBezTo>
                    <a:pt x="757" y="3529"/>
                    <a:pt x="536" y="4285"/>
                    <a:pt x="1" y="5010"/>
                  </a:cubicBezTo>
                  <a:cubicBezTo>
                    <a:pt x="757" y="6049"/>
                    <a:pt x="1986" y="6743"/>
                    <a:pt x="3372" y="6743"/>
                  </a:cubicBezTo>
                  <a:cubicBezTo>
                    <a:pt x="4727" y="6743"/>
                    <a:pt x="5955" y="6049"/>
                    <a:pt x="6711" y="5010"/>
                  </a:cubicBezTo>
                  <a:cubicBezTo>
                    <a:pt x="6207" y="4285"/>
                    <a:pt x="5955" y="3498"/>
                    <a:pt x="5955" y="2710"/>
                  </a:cubicBezTo>
                  <a:lnTo>
                    <a:pt x="5955"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67" name="Google Shape;10367;p84"/>
            <p:cNvSpPr/>
            <p:nvPr/>
          </p:nvSpPr>
          <p:spPr>
            <a:xfrm>
              <a:off x="-54177250" y="4122000"/>
              <a:ext cx="57500" cy="141025"/>
            </a:xfrm>
            <a:custGeom>
              <a:avLst/>
              <a:gdLst/>
              <a:ahLst/>
              <a:cxnLst/>
              <a:rect l="l" t="t" r="r" b="b"/>
              <a:pathLst>
                <a:path w="2300" h="5641" extrusionOk="0">
                  <a:moveTo>
                    <a:pt x="1481" y="1"/>
                  </a:moveTo>
                  <a:cubicBezTo>
                    <a:pt x="1166" y="253"/>
                    <a:pt x="756" y="411"/>
                    <a:pt x="378" y="411"/>
                  </a:cubicBezTo>
                  <a:lnTo>
                    <a:pt x="0" y="411"/>
                  </a:lnTo>
                  <a:lnTo>
                    <a:pt x="0" y="3120"/>
                  </a:lnTo>
                  <a:cubicBezTo>
                    <a:pt x="0" y="4034"/>
                    <a:pt x="378" y="4821"/>
                    <a:pt x="945" y="5451"/>
                  </a:cubicBezTo>
                  <a:cubicBezTo>
                    <a:pt x="1103" y="5577"/>
                    <a:pt x="1292" y="5640"/>
                    <a:pt x="1481" y="5640"/>
                  </a:cubicBezTo>
                  <a:cubicBezTo>
                    <a:pt x="1670" y="5640"/>
                    <a:pt x="1859" y="5577"/>
                    <a:pt x="2017" y="5451"/>
                  </a:cubicBezTo>
                  <a:cubicBezTo>
                    <a:pt x="2300" y="5136"/>
                    <a:pt x="2300" y="4664"/>
                    <a:pt x="1985" y="4380"/>
                  </a:cubicBezTo>
                  <a:cubicBezTo>
                    <a:pt x="1639" y="4034"/>
                    <a:pt x="1481" y="3466"/>
                    <a:pt x="1481" y="1576"/>
                  </a:cubicBezTo>
                  <a:lnTo>
                    <a:pt x="148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368" name="Google Shape;10368;p84"/>
          <p:cNvGrpSpPr/>
          <p:nvPr/>
        </p:nvGrpSpPr>
        <p:grpSpPr>
          <a:xfrm>
            <a:off x="10016417" y="3852230"/>
            <a:ext cx="475064" cy="475964"/>
            <a:chOff x="-52458650" y="3194400"/>
            <a:chExt cx="316625" cy="317225"/>
          </a:xfrm>
        </p:grpSpPr>
        <p:sp>
          <p:nvSpPr>
            <p:cNvPr id="10369" name="Google Shape;10369;p84"/>
            <p:cNvSpPr/>
            <p:nvPr/>
          </p:nvSpPr>
          <p:spPr>
            <a:xfrm>
              <a:off x="-52458650" y="3194400"/>
              <a:ext cx="316625" cy="166000"/>
            </a:xfrm>
            <a:custGeom>
              <a:avLst/>
              <a:gdLst/>
              <a:ahLst/>
              <a:cxnLst/>
              <a:rect l="l" t="t" r="r" b="b"/>
              <a:pathLst>
                <a:path w="12665" h="6640" extrusionOk="0">
                  <a:moveTo>
                    <a:pt x="6309" y="0"/>
                  </a:moveTo>
                  <a:cubicBezTo>
                    <a:pt x="6254" y="0"/>
                    <a:pt x="6207" y="8"/>
                    <a:pt x="6175" y="24"/>
                  </a:cubicBezTo>
                  <a:lnTo>
                    <a:pt x="189" y="3017"/>
                  </a:lnTo>
                  <a:cubicBezTo>
                    <a:pt x="63" y="3080"/>
                    <a:pt x="0" y="3206"/>
                    <a:pt x="0" y="3332"/>
                  </a:cubicBezTo>
                  <a:cubicBezTo>
                    <a:pt x="0" y="3489"/>
                    <a:pt x="63" y="3615"/>
                    <a:pt x="189" y="3647"/>
                  </a:cubicBezTo>
                  <a:lnTo>
                    <a:pt x="2394" y="4434"/>
                  </a:lnTo>
                  <a:lnTo>
                    <a:pt x="3025" y="3143"/>
                  </a:lnTo>
                  <a:cubicBezTo>
                    <a:pt x="3088" y="3017"/>
                    <a:pt x="3214" y="2922"/>
                    <a:pt x="3340" y="2922"/>
                  </a:cubicBezTo>
                  <a:lnTo>
                    <a:pt x="9326" y="2922"/>
                  </a:lnTo>
                  <a:cubicBezTo>
                    <a:pt x="9483" y="2922"/>
                    <a:pt x="9609" y="3017"/>
                    <a:pt x="9641" y="3143"/>
                  </a:cubicBezTo>
                  <a:lnTo>
                    <a:pt x="10271" y="4434"/>
                  </a:lnTo>
                  <a:lnTo>
                    <a:pt x="11940" y="3836"/>
                  </a:lnTo>
                  <a:lnTo>
                    <a:pt x="11940" y="6293"/>
                  </a:lnTo>
                  <a:cubicBezTo>
                    <a:pt x="11940" y="6482"/>
                    <a:pt x="12098" y="6640"/>
                    <a:pt x="12287" y="6640"/>
                  </a:cubicBezTo>
                  <a:cubicBezTo>
                    <a:pt x="12476" y="6640"/>
                    <a:pt x="12634" y="6482"/>
                    <a:pt x="12634" y="6293"/>
                  </a:cubicBezTo>
                  <a:lnTo>
                    <a:pt x="12634" y="3300"/>
                  </a:lnTo>
                  <a:cubicBezTo>
                    <a:pt x="12665" y="3206"/>
                    <a:pt x="12634" y="3048"/>
                    <a:pt x="12508" y="3017"/>
                  </a:cubicBezTo>
                  <a:lnTo>
                    <a:pt x="6490" y="24"/>
                  </a:lnTo>
                  <a:cubicBezTo>
                    <a:pt x="6427" y="8"/>
                    <a:pt x="6364" y="0"/>
                    <a:pt x="630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70" name="Google Shape;10370;p84"/>
            <p:cNvSpPr/>
            <p:nvPr/>
          </p:nvSpPr>
          <p:spPr>
            <a:xfrm>
              <a:off x="-52379100" y="3287125"/>
              <a:ext cx="156750" cy="18925"/>
            </a:xfrm>
            <a:custGeom>
              <a:avLst/>
              <a:gdLst/>
              <a:ahLst/>
              <a:cxnLst/>
              <a:rect l="l" t="t" r="r" b="b"/>
              <a:pathLst>
                <a:path w="6270" h="757" extrusionOk="0">
                  <a:moveTo>
                    <a:pt x="378" y="1"/>
                  </a:moveTo>
                  <a:lnTo>
                    <a:pt x="0" y="757"/>
                  </a:lnTo>
                  <a:lnTo>
                    <a:pt x="6270" y="757"/>
                  </a:lnTo>
                  <a:lnTo>
                    <a:pt x="589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71" name="Google Shape;10371;p84"/>
            <p:cNvSpPr/>
            <p:nvPr/>
          </p:nvSpPr>
          <p:spPr>
            <a:xfrm>
              <a:off x="-52383825" y="3361950"/>
              <a:ext cx="55150" cy="37050"/>
            </a:xfrm>
            <a:custGeom>
              <a:avLst/>
              <a:gdLst/>
              <a:ahLst/>
              <a:cxnLst/>
              <a:rect l="l" t="t" r="r" b="b"/>
              <a:pathLst>
                <a:path w="2206" h="1482" extrusionOk="0">
                  <a:moveTo>
                    <a:pt x="347" y="1"/>
                  </a:moveTo>
                  <a:cubicBezTo>
                    <a:pt x="158" y="1"/>
                    <a:pt x="0" y="158"/>
                    <a:pt x="0" y="379"/>
                  </a:cubicBezTo>
                  <a:lnTo>
                    <a:pt x="0" y="1104"/>
                  </a:lnTo>
                  <a:cubicBezTo>
                    <a:pt x="0" y="1293"/>
                    <a:pt x="158" y="1450"/>
                    <a:pt x="347" y="1450"/>
                  </a:cubicBezTo>
                  <a:lnTo>
                    <a:pt x="1103" y="1450"/>
                  </a:lnTo>
                  <a:lnTo>
                    <a:pt x="1103" y="1482"/>
                  </a:lnTo>
                  <a:cubicBezTo>
                    <a:pt x="1733" y="1482"/>
                    <a:pt x="2205" y="946"/>
                    <a:pt x="2205" y="379"/>
                  </a:cubicBezTo>
                  <a:cubicBezTo>
                    <a:pt x="2205" y="158"/>
                    <a:pt x="2048" y="1"/>
                    <a:pt x="182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72" name="Google Shape;10372;p84"/>
            <p:cNvSpPr/>
            <p:nvPr/>
          </p:nvSpPr>
          <p:spPr>
            <a:xfrm>
              <a:off x="-52401950" y="3380075"/>
              <a:ext cx="204800" cy="131550"/>
            </a:xfrm>
            <a:custGeom>
              <a:avLst/>
              <a:gdLst/>
              <a:ahLst/>
              <a:cxnLst/>
              <a:rect l="l" t="t" r="r" b="b"/>
              <a:pathLst>
                <a:path w="8192" h="5262" extrusionOk="0">
                  <a:moveTo>
                    <a:pt x="5085" y="1804"/>
                  </a:moveTo>
                  <a:cubicBezTo>
                    <a:pt x="5175" y="1804"/>
                    <a:pt x="5262" y="1843"/>
                    <a:pt x="5325" y="1922"/>
                  </a:cubicBezTo>
                  <a:cubicBezTo>
                    <a:pt x="5514" y="2080"/>
                    <a:pt x="5514" y="2332"/>
                    <a:pt x="5356" y="2426"/>
                  </a:cubicBezTo>
                  <a:cubicBezTo>
                    <a:pt x="5010" y="2804"/>
                    <a:pt x="4537" y="2993"/>
                    <a:pt x="4065" y="2993"/>
                  </a:cubicBezTo>
                  <a:cubicBezTo>
                    <a:pt x="3561" y="2993"/>
                    <a:pt x="3088" y="2804"/>
                    <a:pt x="2710" y="2426"/>
                  </a:cubicBezTo>
                  <a:cubicBezTo>
                    <a:pt x="2552" y="2269"/>
                    <a:pt x="2552" y="2048"/>
                    <a:pt x="2710" y="1922"/>
                  </a:cubicBezTo>
                  <a:cubicBezTo>
                    <a:pt x="2789" y="1843"/>
                    <a:pt x="2891" y="1804"/>
                    <a:pt x="2990" y="1804"/>
                  </a:cubicBezTo>
                  <a:cubicBezTo>
                    <a:pt x="3088" y="1804"/>
                    <a:pt x="3182" y="1843"/>
                    <a:pt x="3245" y="1922"/>
                  </a:cubicBezTo>
                  <a:cubicBezTo>
                    <a:pt x="3450" y="2143"/>
                    <a:pt x="3734" y="2253"/>
                    <a:pt x="4021" y="2253"/>
                  </a:cubicBezTo>
                  <a:cubicBezTo>
                    <a:pt x="4309" y="2253"/>
                    <a:pt x="4600" y="2143"/>
                    <a:pt x="4821" y="1922"/>
                  </a:cubicBezTo>
                  <a:cubicBezTo>
                    <a:pt x="4899" y="1843"/>
                    <a:pt x="4994" y="1804"/>
                    <a:pt x="5085" y="1804"/>
                  </a:cubicBezTo>
                  <a:close/>
                  <a:moveTo>
                    <a:pt x="3655" y="0"/>
                  </a:moveTo>
                  <a:cubicBezTo>
                    <a:pt x="3498" y="851"/>
                    <a:pt x="2710" y="1481"/>
                    <a:pt x="1859" y="1481"/>
                  </a:cubicBezTo>
                  <a:lnTo>
                    <a:pt x="1103" y="1481"/>
                  </a:lnTo>
                  <a:cubicBezTo>
                    <a:pt x="473" y="1481"/>
                    <a:pt x="0" y="977"/>
                    <a:pt x="0" y="379"/>
                  </a:cubicBezTo>
                  <a:lnTo>
                    <a:pt x="0" y="1135"/>
                  </a:lnTo>
                  <a:cubicBezTo>
                    <a:pt x="0" y="3371"/>
                    <a:pt x="1859" y="5262"/>
                    <a:pt x="4096" y="5262"/>
                  </a:cubicBezTo>
                  <a:cubicBezTo>
                    <a:pt x="6333" y="5262"/>
                    <a:pt x="8192" y="3403"/>
                    <a:pt x="8192" y="1135"/>
                  </a:cubicBezTo>
                  <a:lnTo>
                    <a:pt x="8192" y="379"/>
                  </a:lnTo>
                  <a:cubicBezTo>
                    <a:pt x="8160" y="1009"/>
                    <a:pt x="7656" y="1481"/>
                    <a:pt x="7058" y="1481"/>
                  </a:cubicBezTo>
                  <a:lnTo>
                    <a:pt x="6301" y="1481"/>
                  </a:lnTo>
                  <a:cubicBezTo>
                    <a:pt x="5388" y="1481"/>
                    <a:pt x="4663" y="851"/>
                    <a:pt x="450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73" name="Google Shape;10373;p84"/>
            <p:cNvSpPr/>
            <p:nvPr/>
          </p:nvSpPr>
          <p:spPr>
            <a:xfrm>
              <a:off x="-52272000" y="3361950"/>
              <a:ext cx="55175" cy="37050"/>
            </a:xfrm>
            <a:custGeom>
              <a:avLst/>
              <a:gdLst/>
              <a:ahLst/>
              <a:cxnLst/>
              <a:rect l="l" t="t" r="r" b="b"/>
              <a:pathLst>
                <a:path w="2207" h="1482" extrusionOk="0">
                  <a:moveTo>
                    <a:pt x="347" y="1"/>
                  </a:moveTo>
                  <a:cubicBezTo>
                    <a:pt x="158" y="1"/>
                    <a:pt x="1" y="158"/>
                    <a:pt x="1" y="379"/>
                  </a:cubicBezTo>
                  <a:cubicBezTo>
                    <a:pt x="1" y="1009"/>
                    <a:pt x="505" y="1482"/>
                    <a:pt x="1103" y="1482"/>
                  </a:cubicBezTo>
                  <a:lnTo>
                    <a:pt x="1860" y="1482"/>
                  </a:lnTo>
                  <a:cubicBezTo>
                    <a:pt x="2049" y="1482"/>
                    <a:pt x="2206" y="1324"/>
                    <a:pt x="2206" y="1104"/>
                  </a:cubicBezTo>
                  <a:lnTo>
                    <a:pt x="2206" y="379"/>
                  </a:lnTo>
                  <a:cubicBezTo>
                    <a:pt x="2206" y="158"/>
                    <a:pt x="2049" y="1"/>
                    <a:pt x="186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74" name="Google Shape;10374;p84"/>
            <p:cNvSpPr/>
            <p:nvPr/>
          </p:nvSpPr>
          <p:spPr>
            <a:xfrm>
              <a:off x="-52402750" y="3324950"/>
              <a:ext cx="204825" cy="46475"/>
            </a:xfrm>
            <a:custGeom>
              <a:avLst/>
              <a:gdLst/>
              <a:ahLst/>
              <a:cxnLst/>
              <a:rect l="l" t="t" r="r" b="b"/>
              <a:pathLst>
                <a:path w="8193" h="1859" extrusionOk="0">
                  <a:moveTo>
                    <a:pt x="1" y="0"/>
                  </a:moveTo>
                  <a:lnTo>
                    <a:pt x="1" y="1859"/>
                  </a:lnTo>
                  <a:cubicBezTo>
                    <a:pt x="1" y="1229"/>
                    <a:pt x="505" y="725"/>
                    <a:pt x="1104" y="725"/>
                  </a:cubicBezTo>
                  <a:lnTo>
                    <a:pt x="2584" y="725"/>
                  </a:lnTo>
                  <a:cubicBezTo>
                    <a:pt x="3057" y="725"/>
                    <a:pt x="3498" y="1071"/>
                    <a:pt x="3656" y="1481"/>
                  </a:cubicBezTo>
                  <a:lnTo>
                    <a:pt x="4538" y="1481"/>
                  </a:lnTo>
                  <a:cubicBezTo>
                    <a:pt x="4695" y="1071"/>
                    <a:pt x="5073" y="725"/>
                    <a:pt x="5577" y="725"/>
                  </a:cubicBezTo>
                  <a:lnTo>
                    <a:pt x="7090" y="725"/>
                  </a:lnTo>
                  <a:cubicBezTo>
                    <a:pt x="7720" y="725"/>
                    <a:pt x="8192" y="1260"/>
                    <a:pt x="8192" y="1859"/>
                  </a:cubicBezTo>
                  <a:lnTo>
                    <a:pt x="8192"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75" name="Google Shape;10375;p84"/>
            <p:cNvSpPr/>
            <p:nvPr/>
          </p:nvSpPr>
          <p:spPr>
            <a:xfrm>
              <a:off x="-52440550" y="3349350"/>
              <a:ext cx="18925" cy="63825"/>
            </a:xfrm>
            <a:custGeom>
              <a:avLst/>
              <a:gdLst/>
              <a:ahLst/>
              <a:cxnLst/>
              <a:rect l="l" t="t" r="r" b="b"/>
              <a:pathLst>
                <a:path w="757" h="2553" extrusionOk="0">
                  <a:moveTo>
                    <a:pt x="757" y="1"/>
                  </a:moveTo>
                  <a:cubicBezTo>
                    <a:pt x="284" y="190"/>
                    <a:pt x="1" y="725"/>
                    <a:pt x="1" y="1261"/>
                  </a:cubicBezTo>
                  <a:cubicBezTo>
                    <a:pt x="1" y="1797"/>
                    <a:pt x="316" y="2301"/>
                    <a:pt x="757" y="2553"/>
                  </a:cubicBezTo>
                  <a:lnTo>
                    <a:pt x="75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76" name="Google Shape;10376;p84"/>
            <p:cNvSpPr/>
            <p:nvPr/>
          </p:nvSpPr>
          <p:spPr>
            <a:xfrm>
              <a:off x="-52179050" y="3348575"/>
              <a:ext cx="18125" cy="63825"/>
            </a:xfrm>
            <a:custGeom>
              <a:avLst/>
              <a:gdLst/>
              <a:ahLst/>
              <a:cxnLst/>
              <a:rect l="l" t="t" r="r" b="b"/>
              <a:pathLst>
                <a:path w="725" h="2553" extrusionOk="0">
                  <a:moveTo>
                    <a:pt x="0" y="0"/>
                  </a:moveTo>
                  <a:lnTo>
                    <a:pt x="0" y="2552"/>
                  </a:lnTo>
                  <a:cubicBezTo>
                    <a:pt x="410" y="2269"/>
                    <a:pt x="725" y="1796"/>
                    <a:pt x="725" y="1260"/>
                  </a:cubicBezTo>
                  <a:cubicBezTo>
                    <a:pt x="725" y="756"/>
                    <a:pt x="410" y="221"/>
                    <a:pt x="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377" name="Google Shape;10377;p84"/>
          <p:cNvGrpSpPr/>
          <p:nvPr/>
        </p:nvGrpSpPr>
        <p:grpSpPr>
          <a:xfrm>
            <a:off x="10028815" y="4477531"/>
            <a:ext cx="450271" cy="477127"/>
            <a:chOff x="-52450000" y="3584850"/>
            <a:chExt cx="300100" cy="318000"/>
          </a:xfrm>
        </p:grpSpPr>
        <p:sp>
          <p:nvSpPr>
            <p:cNvPr id="10378" name="Google Shape;10378;p84"/>
            <p:cNvSpPr/>
            <p:nvPr/>
          </p:nvSpPr>
          <p:spPr>
            <a:xfrm>
              <a:off x="-52206625" y="3601400"/>
              <a:ext cx="55150" cy="55950"/>
            </a:xfrm>
            <a:custGeom>
              <a:avLst/>
              <a:gdLst/>
              <a:ahLst/>
              <a:cxnLst/>
              <a:rect l="l" t="t" r="r" b="b"/>
              <a:pathLst>
                <a:path w="2206" h="2238" extrusionOk="0">
                  <a:moveTo>
                    <a:pt x="1986" y="0"/>
                  </a:moveTo>
                  <a:cubicBezTo>
                    <a:pt x="1513" y="32"/>
                    <a:pt x="1103" y="252"/>
                    <a:pt x="694" y="599"/>
                  </a:cubicBezTo>
                  <a:cubicBezTo>
                    <a:pt x="347" y="914"/>
                    <a:pt x="64" y="1387"/>
                    <a:pt x="1" y="1859"/>
                  </a:cubicBezTo>
                  <a:cubicBezTo>
                    <a:pt x="64" y="1985"/>
                    <a:pt x="158" y="2143"/>
                    <a:pt x="221" y="2237"/>
                  </a:cubicBezTo>
                  <a:cubicBezTo>
                    <a:pt x="725" y="2174"/>
                    <a:pt x="1166" y="1985"/>
                    <a:pt x="1513" y="1607"/>
                  </a:cubicBezTo>
                  <a:cubicBezTo>
                    <a:pt x="1923" y="1197"/>
                    <a:pt x="2143" y="693"/>
                    <a:pt x="2206" y="189"/>
                  </a:cubicBezTo>
                  <a:cubicBezTo>
                    <a:pt x="2206" y="158"/>
                    <a:pt x="2206" y="95"/>
                    <a:pt x="2143" y="32"/>
                  </a:cubicBezTo>
                  <a:cubicBezTo>
                    <a:pt x="2112" y="0"/>
                    <a:pt x="2080" y="0"/>
                    <a:pt x="198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79" name="Google Shape;10379;p84"/>
            <p:cNvSpPr/>
            <p:nvPr/>
          </p:nvSpPr>
          <p:spPr>
            <a:xfrm>
              <a:off x="-52271200" y="3601700"/>
              <a:ext cx="29950" cy="11525"/>
            </a:xfrm>
            <a:custGeom>
              <a:avLst/>
              <a:gdLst/>
              <a:ahLst/>
              <a:cxnLst/>
              <a:rect l="l" t="t" r="r" b="b"/>
              <a:pathLst>
                <a:path w="1198" h="461" extrusionOk="0">
                  <a:moveTo>
                    <a:pt x="757" y="1"/>
                  </a:moveTo>
                  <a:cubicBezTo>
                    <a:pt x="507" y="1"/>
                    <a:pt x="260" y="23"/>
                    <a:pt x="0" y="83"/>
                  </a:cubicBezTo>
                  <a:cubicBezTo>
                    <a:pt x="410" y="146"/>
                    <a:pt x="756" y="272"/>
                    <a:pt x="1103" y="461"/>
                  </a:cubicBezTo>
                  <a:cubicBezTo>
                    <a:pt x="1103" y="303"/>
                    <a:pt x="1166" y="146"/>
                    <a:pt x="1197" y="20"/>
                  </a:cubicBezTo>
                  <a:cubicBezTo>
                    <a:pt x="1048" y="8"/>
                    <a:pt x="902" y="1"/>
                    <a:pt x="75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80" name="Google Shape;10380;p84"/>
            <p:cNvSpPr/>
            <p:nvPr/>
          </p:nvSpPr>
          <p:spPr>
            <a:xfrm>
              <a:off x="-52225525" y="3584850"/>
              <a:ext cx="30750" cy="44925"/>
            </a:xfrm>
            <a:custGeom>
              <a:avLst/>
              <a:gdLst/>
              <a:ahLst/>
              <a:cxnLst/>
              <a:rect l="l" t="t" r="r" b="b"/>
              <a:pathLst>
                <a:path w="1230" h="1797" extrusionOk="0">
                  <a:moveTo>
                    <a:pt x="757" y="1"/>
                  </a:moveTo>
                  <a:cubicBezTo>
                    <a:pt x="694" y="1"/>
                    <a:pt x="662" y="32"/>
                    <a:pt x="631" y="64"/>
                  </a:cubicBezTo>
                  <a:cubicBezTo>
                    <a:pt x="442" y="316"/>
                    <a:pt x="1" y="820"/>
                    <a:pt x="1" y="1418"/>
                  </a:cubicBezTo>
                  <a:lnTo>
                    <a:pt x="1" y="1607"/>
                  </a:lnTo>
                  <a:cubicBezTo>
                    <a:pt x="64" y="1702"/>
                    <a:pt x="158" y="1733"/>
                    <a:pt x="190" y="1796"/>
                  </a:cubicBezTo>
                  <a:cubicBezTo>
                    <a:pt x="347" y="1355"/>
                    <a:pt x="631" y="977"/>
                    <a:pt x="977" y="662"/>
                  </a:cubicBezTo>
                  <a:cubicBezTo>
                    <a:pt x="1072" y="599"/>
                    <a:pt x="1135" y="536"/>
                    <a:pt x="1229" y="505"/>
                  </a:cubicBezTo>
                  <a:cubicBezTo>
                    <a:pt x="1103" y="316"/>
                    <a:pt x="977" y="190"/>
                    <a:pt x="851" y="64"/>
                  </a:cubicBezTo>
                  <a:cubicBezTo>
                    <a:pt x="820" y="32"/>
                    <a:pt x="788" y="1"/>
                    <a:pt x="75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81" name="Google Shape;10381;p84"/>
            <p:cNvSpPr/>
            <p:nvPr/>
          </p:nvSpPr>
          <p:spPr>
            <a:xfrm>
              <a:off x="-52412200" y="3694325"/>
              <a:ext cx="205600" cy="208525"/>
            </a:xfrm>
            <a:custGeom>
              <a:avLst/>
              <a:gdLst/>
              <a:ahLst/>
              <a:cxnLst/>
              <a:rect l="l" t="t" r="r" b="b"/>
              <a:pathLst>
                <a:path w="8224" h="8341" extrusionOk="0">
                  <a:moveTo>
                    <a:pt x="2584" y="2269"/>
                  </a:moveTo>
                  <a:cubicBezTo>
                    <a:pt x="2773" y="2269"/>
                    <a:pt x="2931" y="2427"/>
                    <a:pt x="2931" y="2616"/>
                  </a:cubicBezTo>
                  <a:cubicBezTo>
                    <a:pt x="2931" y="2836"/>
                    <a:pt x="2773" y="2962"/>
                    <a:pt x="2584" y="2962"/>
                  </a:cubicBezTo>
                  <a:cubicBezTo>
                    <a:pt x="2568" y="2965"/>
                    <a:pt x="2552" y="2966"/>
                    <a:pt x="2536" y="2966"/>
                  </a:cubicBezTo>
                  <a:cubicBezTo>
                    <a:pt x="2369" y="2966"/>
                    <a:pt x="2238" y="2817"/>
                    <a:pt x="2238" y="2616"/>
                  </a:cubicBezTo>
                  <a:cubicBezTo>
                    <a:pt x="2238" y="2427"/>
                    <a:pt x="2395" y="2269"/>
                    <a:pt x="2584" y="2269"/>
                  </a:cubicBezTo>
                  <a:close/>
                  <a:moveTo>
                    <a:pt x="5577" y="2269"/>
                  </a:moveTo>
                  <a:cubicBezTo>
                    <a:pt x="5766" y="2269"/>
                    <a:pt x="5924" y="2427"/>
                    <a:pt x="5924" y="2616"/>
                  </a:cubicBezTo>
                  <a:cubicBezTo>
                    <a:pt x="5955" y="2836"/>
                    <a:pt x="5766" y="2994"/>
                    <a:pt x="5577" y="2994"/>
                  </a:cubicBezTo>
                  <a:cubicBezTo>
                    <a:pt x="5388" y="2994"/>
                    <a:pt x="5231" y="2836"/>
                    <a:pt x="5231" y="2616"/>
                  </a:cubicBezTo>
                  <a:cubicBezTo>
                    <a:pt x="5231" y="2427"/>
                    <a:pt x="5388" y="2269"/>
                    <a:pt x="5577" y="2269"/>
                  </a:cubicBezTo>
                  <a:close/>
                  <a:moveTo>
                    <a:pt x="5132" y="4923"/>
                  </a:moveTo>
                  <a:cubicBezTo>
                    <a:pt x="5231" y="4923"/>
                    <a:pt x="5325" y="4963"/>
                    <a:pt x="5388" y="5042"/>
                  </a:cubicBezTo>
                  <a:cubicBezTo>
                    <a:pt x="5577" y="5199"/>
                    <a:pt x="5577" y="5420"/>
                    <a:pt x="5420" y="5546"/>
                  </a:cubicBezTo>
                  <a:cubicBezTo>
                    <a:pt x="5073" y="5892"/>
                    <a:pt x="4601" y="6081"/>
                    <a:pt x="4128" y="6081"/>
                  </a:cubicBezTo>
                  <a:cubicBezTo>
                    <a:pt x="3592" y="6081"/>
                    <a:pt x="3120" y="5892"/>
                    <a:pt x="2773" y="5546"/>
                  </a:cubicBezTo>
                  <a:cubicBezTo>
                    <a:pt x="2616" y="5388"/>
                    <a:pt x="2616" y="5136"/>
                    <a:pt x="2773" y="5042"/>
                  </a:cubicBezTo>
                  <a:cubicBezTo>
                    <a:pt x="2852" y="4963"/>
                    <a:pt x="2954" y="4923"/>
                    <a:pt x="3049" y="4923"/>
                  </a:cubicBezTo>
                  <a:cubicBezTo>
                    <a:pt x="3144" y="4923"/>
                    <a:pt x="3230" y="4963"/>
                    <a:pt x="3277" y="5042"/>
                  </a:cubicBezTo>
                  <a:cubicBezTo>
                    <a:pt x="3498" y="5246"/>
                    <a:pt x="3789" y="5349"/>
                    <a:pt x="4077" y="5349"/>
                  </a:cubicBezTo>
                  <a:cubicBezTo>
                    <a:pt x="4364" y="5349"/>
                    <a:pt x="4648" y="5246"/>
                    <a:pt x="4853" y="5042"/>
                  </a:cubicBezTo>
                  <a:cubicBezTo>
                    <a:pt x="4931" y="4963"/>
                    <a:pt x="5034" y="4923"/>
                    <a:pt x="5132" y="4923"/>
                  </a:cubicBezTo>
                  <a:close/>
                  <a:moveTo>
                    <a:pt x="7468" y="1"/>
                  </a:moveTo>
                  <a:cubicBezTo>
                    <a:pt x="7027" y="1"/>
                    <a:pt x="6711" y="347"/>
                    <a:pt x="6711" y="725"/>
                  </a:cubicBezTo>
                  <a:cubicBezTo>
                    <a:pt x="6711" y="1135"/>
                    <a:pt x="6365" y="1482"/>
                    <a:pt x="5955" y="1482"/>
                  </a:cubicBezTo>
                  <a:lnTo>
                    <a:pt x="726" y="1482"/>
                  </a:lnTo>
                  <a:cubicBezTo>
                    <a:pt x="442" y="1482"/>
                    <a:pt x="221" y="1450"/>
                    <a:pt x="1" y="1356"/>
                  </a:cubicBezTo>
                  <a:lnTo>
                    <a:pt x="1" y="4033"/>
                  </a:lnTo>
                  <a:cubicBezTo>
                    <a:pt x="1" y="6176"/>
                    <a:pt x="1576" y="8129"/>
                    <a:pt x="3687" y="8318"/>
                  </a:cubicBezTo>
                  <a:cubicBezTo>
                    <a:pt x="3831" y="8333"/>
                    <a:pt x="3974" y="8340"/>
                    <a:pt x="4115" y="8340"/>
                  </a:cubicBezTo>
                  <a:cubicBezTo>
                    <a:pt x="6356" y="8340"/>
                    <a:pt x="8224" y="6504"/>
                    <a:pt x="8224" y="4223"/>
                  </a:cubicBezTo>
                  <a:lnTo>
                    <a:pt x="8224" y="757"/>
                  </a:lnTo>
                  <a:cubicBezTo>
                    <a:pt x="8224" y="347"/>
                    <a:pt x="7846" y="1"/>
                    <a:pt x="746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82" name="Google Shape;10382;p84"/>
            <p:cNvSpPr/>
            <p:nvPr/>
          </p:nvSpPr>
          <p:spPr>
            <a:xfrm>
              <a:off x="-52430300" y="3619500"/>
              <a:ext cx="219775" cy="92975"/>
            </a:xfrm>
            <a:custGeom>
              <a:avLst/>
              <a:gdLst/>
              <a:ahLst/>
              <a:cxnLst/>
              <a:rect l="l" t="t" r="r" b="b"/>
              <a:pathLst>
                <a:path w="8791" h="3719" extrusionOk="0">
                  <a:moveTo>
                    <a:pt x="2237" y="1"/>
                  </a:moveTo>
                  <a:cubicBezTo>
                    <a:pt x="1008" y="1"/>
                    <a:pt x="0" y="978"/>
                    <a:pt x="0" y="2238"/>
                  </a:cubicBezTo>
                  <a:cubicBezTo>
                    <a:pt x="0" y="2364"/>
                    <a:pt x="0" y="2427"/>
                    <a:pt x="32" y="2553"/>
                  </a:cubicBezTo>
                  <a:cubicBezTo>
                    <a:pt x="189" y="3214"/>
                    <a:pt x="788" y="3718"/>
                    <a:pt x="1481" y="3718"/>
                  </a:cubicBezTo>
                  <a:lnTo>
                    <a:pt x="6490" y="3718"/>
                  </a:lnTo>
                  <a:cubicBezTo>
                    <a:pt x="6585" y="3718"/>
                    <a:pt x="6648" y="3655"/>
                    <a:pt x="6679" y="3561"/>
                  </a:cubicBezTo>
                  <a:cubicBezTo>
                    <a:pt x="6774" y="2836"/>
                    <a:pt x="7404" y="2238"/>
                    <a:pt x="8192" y="2238"/>
                  </a:cubicBezTo>
                  <a:cubicBezTo>
                    <a:pt x="8381" y="2238"/>
                    <a:pt x="8570" y="2269"/>
                    <a:pt x="8790" y="2364"/>
                  </a:cubicBezTo>
                  <a:cubicBezTo>
                    <a:pt x="8349" y="978"/>
                    <a:pt x="7089" y="1"/>
                    <a:pt x="557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83" name="Google Shape;10383;p84"/>
            <p:cNvSpPr/>
            <p:nvPr/>
          </p:nvSpPr>
          <p:spPr>
            <a:xfrm>
              <a:off x="-52192450" y="3666775"/>
              <a:ext cx="42550" cy="120525"/>
            </a:xfrm>
            <a:custGeom>
              <a:avLst/>
              <a:gdLst/>
              <a:ahLst/>
              <a:cxnLst/>
              <a:rect l="l" t="t" r="r" b="b"/>
              <a:pathLst>
                <a:path w="1702" h="4821" extrusionOk="0">
                  <a:moveTo>
                    <a:pt x="851" y="0"/>
                  </a:moveTo>
                  <a:cubicBezTo>
                    <a:pt x="568" y="126"/>
                    <a:pt x="284" y="221"/>
                    <a:pt x="1" y="315"/>
                  </a:cubicBezTo>
                  <a:cubicBezTo>
                    <a:pt x="127" y="662"/>
                    <a:pt x="221" y="1040"/>
                    <a:pt x="221" y="1481"/>
                  </a:cubicBezTo>
                  <a:lnTo>
                    <a:pt x="221" y="4820"/>
                  </a:lnTo>
                  <a:cubicBezTo>
                    <a:pt x="1040" y="4820"/>
                    <a:pt x="1702" y="4159"/>
                    <a:pt x="1702" y="3340"/>
                  </a:cubicBezTo>
                  <a:cubicBezTo>
                    <a:pt x="1639" y="2710"/>
                    <a:pt x="1229" y="2143"/>
                    <a:pt x="694" y="1953"/>
                  </a:cubicBezTo>
                  <a:cubicBezTo>
                    <a:pt x="851" y="1575"/>
                    <a:pt x="914" y="1166"/>
                    <a:pt x="914" y="725"/>
                  </a:cubicBezTo>
                  <a:cubicBezTo>
                    <a:pt x="914" y="504"/>
                    <a:pt x="883" y="221"/>
                    <a:pt x="85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84" name="Google Shape;10384;p84"/>
            <p:cNvSpPr/>
            <p:nvPr/>
          </p:nvSpPr>
          <p:spPr>
            <a:xfrm>
              <a:off x="-52450000" y="3740025"/>
              <a:ext cx="18925" cy="64600"/>
            </a:xfrm>
            <a:custGeom>
              <a:avLst/>
              <a:gdLst/>
              <a:ahLst/>
              <a:cxnLst/>
              <a:rect l="l" t="t" r="r" b="b"/>
              <a:pathLst>
                <a:path w="757" h="2584" extrusionOk="0">
                  <a:moveTo>
                    <a:pt x="757" y="0"/>
                  </a:moveTo>
                  <a:cubicBezTo>
                    <a:pt x="316" y="252"/>
                    <a:pt x="1" y="725"/>
                    <a:pt x="1" y="1260"/>
                  </a:cubicBezTo>
                  <a:cubicBezTo>
                    <a:pt x="1" y="1827"/>
                    <a:pt x="316" y="2300"/>
                    <a:pt x="757" y="2584"/>
                  </a:cubicBezTo>
                  <a:lnTo>
                    <a:pt x="75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385" name="Google Shape;10385;p84"/>
          <p:cNvGrpSpPr/>
          <p:nvPr/>
        </p:nvGrpSpPr>
        <p:grpSpPr>
          <a:xfrm>
            <a:off x="10044175" y="5096828"/>
            <a:ext cx="419549" cy="476301"/>
            <a:chOff x="-52440550" y="3977875"/>
            <a:chExt cx="279625" cy="317450"/>
          </a:xfrm>
        </p:grpSpPr>
        <p:sp>
          <p:nvSpPr>
            <p:cNvPr id="10386" name="Google Shape;10386;p84"/>
            <p:cNvSpPr/>
            <p:nvPr/>
          </p:nvSpPr>
          <p:spPr>
            <a:xfrm>
              <a:off x="-52403525" y="4052700"/>
              <a:ext cx="76425" cy="18150"/>
            </a:xfrm>
            <a:custGeom>
              <a:avLst/>
              <a:gdLst/>
              <a:ahLst/>
              <a:cxnLst/>
              <a:rect l="l" t="t" r="r" b="b"/>
              <a:pathLst>
                <a:path w="3057" h="726" extrusionOk="0">
                  <a:moveTo>
                    <a:pt x="0" y="1"/>
                  </a:moveTo>
                  <a:lnTo>
                    <a:pt x="0" y="725"/>
                  </a:lnTo>
                  <a:lnTo>
                    <a:pt x="3056" y="725"/>
                  </a:lnTo>
                  <a:cubicBezTo>
                    <a:pt x="3025" y="631"/>
                    <a:pt x="2993" y="473"/>
                    <a:pt x="2993" y="347"/>
                  </a:cubicBezTo>
                  <a:cubicBezTo>
                    <a:pt x="2993" y="221"/>
                    <a:pt x="3025" y="95"/>
                    <a:pt x="305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87" name="Google Shape;10387;p84"/>
            <p:cNvSpPr/>
            <p:nvPr/>
          </p:nvSpPr>
          <p:spPr>
            <a:xfrm>
              <a:off x="-52357850" y="4088925"/>
              <a:ext cx="168575" cy="33075"/>
            </a:xfrm>
            <a:custGeom>
              <a:avLst/>
              <a:gdLst/>
              <a:ahLst/>
              <a:cxnLst/>
              <a:rect l="l" t="t" r="r" b="b"/>
              <a:pathLst>
                <a:path w="6743" h="1323" extrusionOk="0">
                  <a:moveTo>
                    <a:pt x="1" y="1"/>
                  </a:moveTo>
                  <a:cubicBezTo>
                    <a:pt x="1387" y="631"/>
                    <a:pt x="2836" y="1072"/>
                    <a:pt x="4348" y="1292"/>
                  </a:cubicBezTo>
                  <a:cubicBezTo>
                    <a:pt x="4474" y="1313"/>
                    <a:pt x="4599" y="1322"/>
                    <a:pt x="4723" y="1322"/>
                  </a:cubicBezTo>
                  <a:cubicBezTo>
                    <a:pt x="5372" y="1322"/>
                    <a:pt x="5978" y="1054"/>
                    <a:pt x="6428" y="631"/>
                  </a:cubicBezTo>
                  <a:cubicBezTo>
                    <a:pt x="6554" y="505"/>
                    <a:pt x="6617" y="379"/>
                    <a:pt x="6711" y="284"/>
                  </a:cubicBezTo>
                  <a:cubicBezTo>
                    <a:pt x="6743" y="221"/>
                    <a:pt x="6743" y="158"/>
                    <a:pt x="6711" y="64"/>
                  </a:cubicBezTo>
                  <a:cubicBezTo>
                    <a:pt x="6680" y="32"/>
                    <a:pt x="6585" y="1"/>
                    <a:pt x="655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88" name="Google Shape;10388;p84"/>
            <p:cNvSpPr/>
            <p:nvPr/>
          </p:nvSpPr>
          <p:spPr>
            <a:xfrm>
              <a:off x="-52309000" y="4051925"/>
              <a:ext cx="17350" cy="18125"/>
            </a:xfrm>
            <a:custGeom>
              <a:avLst/>
              <a:gdLst/>
              <a:ahLst/>
              <a:cxnLst/>
              <a:rect l="l" t="t" r="r" b="b"/>
              <a:pathLst>
                <a:path w="694" h="725" extrusionOk="0">
                  <a:moveTo>
                    <a:pt x="347" y="0"/>
                  </a:moveTo>
                  <a:cubicBezTo>
                    <a:pt x="158" y="0"/>
                    <a:pt x="0" y="189"/>
                    <a:pt x="0" y="378"/>
                  </a:cubicBezTo>
                  <a:cubicBezTo>
                    <a:pt x="0" y="567"/>
                    <a:pt x="158" y="725"/>
                    <a:pt x="347" y="725"/>
                  </a:cubicBezTo>
                  <a:cubicBezTo>
                    <a:pt x="536" y="725"/>
                    <a:pt x="693" y="567"/>
                    <a:pt x="693" y="378"/>
                  </a:cubicBezTo>
                  <a:cubicBezTo>
                    <a:pt x="693" y="189"/>
                    <a:pt x="536"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89" name="Google Shape;10389;p84"/>
            <p:cNvSpPr/>
            <p:nvPr/>
          </p:nvSpPr>
          <p:spPr>
            <a:xfrm>
              <a:off x="-52402750" y="3977875"/>
              <a:ext cx="204825" cy="55950"/>
            </a:xfrm>
            <a:custGeom>
              <a:avLst/>
              <a:gdLst/>
              <a:ahLst/>
              <a:cxnLst/>
              <a:rect l="l" t="t" r="r" b="b"/>
              <a:pathLst>
                <a:path w="8193" h="2238" extrusionOk="0">
                  <a:moveTo>
                    <a:pt x="1104" y="1"/>
                  </a:moveTo>
                  <a:cubicBezTo>
                    <a:pt x="474" y="1"/>
                    <a:pt x="1" y="505"/>
                    <a:pt x="1" y="1103"/>
                  </a:cubicBezTo>
                  <a:lnTo>
                    <a:pt x="1" y="2237"/>
                  </a:lnTo>
                  <a:lnTo>
                    <a:pt x="8192" y="2237"/>
                  </a:lnTo>
                  <a:lnTo>
                    <a:pt x="8192" y="1103"/>
                  </a:lnTo>
                  <a:cubicBezTo>
                    <a:pt x="8192" y="473"/>
                    <a:pt x="7688" y="1"/>
                    <a:pt x="709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90" name="Google Shape;10390;p84"/>
            <p:cNvSpPr/>
            <p:nvPr/>
          </p:nvSpPr>
          <p:spPr>
            <a:xfrm>
              <a:off x="-52275150" y="4052700"/>
              <a:ext cx="77225" cy="17350"/>
            </a:xfrm>
            <a:custGeom>
              <a:avLst/>
              <a:gdLst/>
              <a:ahLst/>
              <a:cxnLst/>
              <a:rect l="l" t="t" r="r" b="b"/>
              <a:pathLst>
                <a:path w="3089" h="694" extrusionOk="0">
                  <a:moveTo>
                    <a:pt x="1" y="1"/>
                  </a:moveTo>
                  <a:cubicBezTo>
                    <a:pt x="64" y="95"/>
                    <a:pt x="95" y="221"/>
                    <a:pt x="95" y="347"/>
                  </a:cubicBezTo>
                  <a:cubicBezTo>
                    <a:pt x="95" y="442"/>
                    <a:pt x="64" y="568"/>
                    <a:pt x="1" y="694"/>
                  </a:cubicBezTo>
                  <a:lnTo>
                    <a:pt x="3088" y="694"/>
                  </a:lnTo>
                  <a:lnTo>
                    <a:pt x="3088"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91" name="Google Shape;10391;p84"/>
            <p:cNvSpPr/>
            <p:nvPr/>
          </p:nvSpPr>
          <p:spPr>
            <a:xfrm>
              <a:off x="-52403525" y="4089725"/>
              <a:ext cx="204800" cy="205600"/>
            </a:xfrm>
            <a:custGeom>
              <a:avLst/>
              <a:gdLst/>
              <a:ahLst/>
              <a:cxnLst/>
              <a:rect l="l" t="t" r="r" b="b"/>
              <a:pathLst>
                <a:path w="8192" h="8224" extrusionOk="0">
                  <a:moveTo>
                    <a:pt x="2584" y="2993"/>
                  </a:moveTo>
                  <a:cubicBezTo>
                    <a:pt x="2773" y="2993"/>
                    <a:pt x="2930" y="3151"/>
                    <a:pt x="2930" y="3340"/>
                  </a:cubicBezTo>
                  <a:cubicBezTo>
                    <a:pt x="2930" y="3560"/>
                    <a:pt x="2773" y="3718"/>
                    <a:pt x="2584" y="3718"/>
                  </a:cubicBezTo>
                  <a:cubicBezTo>
                    <a:pt x="2426" y="3718"/>
                    <a:pt x="2237" y="3560"/>
                    <a:pt x="2237" y="3340"/>
                  </a:cubicBezTo>
                  <a:cubicBezTo>
                    <a:pt x="2237" y="3151"/>
                    <a:pt x="2395" y="2993"/>
                    <a:pt x="2584" y="2993"/>
                  </a:cubicBezTo>
                  <a:close/>
                  <a:moveTo>
                    <a:pt x="5608" y="2993"/>
                  </a:moveTo>
                  <a:cubicBezTo>
                    <a:pt x="5829" y="2993"/>
                    <a:pt x="5986" y="3151"/>
                    <a:pt x="5986" y="3340"/>
                  </a:cubicBezTo>
                  <a:cubicBezTo>
                    <a:pt x="5986" y="3560"/>
                    <a:pt x="5829" y="3718"/>
                    <a:pt x="5608" y="3718"/>
                  </a:cubicBezTo>
                  <a:cubicBezTo>
                    <a:pt x="5419" y="3718"/>
                    <a:pt x="5262" y="3560"/>
                    <a:pt x="5262" y="3340"/>
                  </a:cubicBezTo>
                  <a:cubicBezTo>
                    <a:pt x="5262" y="3151"/>
                    <a:pt x="5419" y="2993"/>
                    <a:pt x="5608" y="2993"/>
                  </a:cubicBezTo>
                  <a:close/>
                  <a:moveTo>
                    <a:pt x="5148" y="5553"/>
                  </a:moveTo>
                  <a:cubicBezTo>
                    <a:pt x="5238" y="5553"/>
                    <a:pt x="5325" y="5592"/>
                    <a:pt x="5388" y="5671"/>
                  </a:cubicBezTo>
                  <a:cubicBezTo>
                    <a:pt x="5577" y="5797"/>
                    <a:pt x="5577" y="6018"/>
                    <a:pt x="5419" y="6175"/>
                  </a:cubicBezTo>
                  <a:cubicBezTo>
                    <a:pt x="5073" y="6522"/>
                    <a:pt x="4600" y="6742"/>
                    <a:pt x="4128" y="6742"/>
                  </a:cubicBezTo>
                  <a:cubicBezTo>
                    <a:pt x="3624" y="6742"/>
                    <a:pt x="3151" y="6522"/>
                    <a:pt x="2773" y="6175"/>
                  </a:cubicBezTo>
                  <a:cubicBezTo>
                    <a:pt x="2615" y="6018"/>
                    <a:pt x="2615" y="5797"/>
                    <a:pt x="2773" y="5671"/>
                  </a:cubicBezTo>
                  <a:cubicBezTo>
                    <a:pt x="2852" y="5592"/>
                    <a:pt x="2954" y="5553"/>
                    <a:pt x="3053" y="5553"/>
                  </a:cubicBezTo>
                  <a:cubicBezTo>
                    <a:pt x="3151" y="5553"/>
                    <a:pt x="3245" y="5592"/>
                    <a:pt x="3308" y="5671"/>
                  </a:cubicBezTo>
                  <a:cubicBezTo>
                    <a:pt x="3513" y="5892"/>
                    <a:pt x="3797" y="6002"/>
                    <a:pt x="4084" y="6002"/>
                  </a:cubicBezTo>
                  <a:cubicBezTo>
                    <a:pt x="4372" y="6002"/>
                    <a:pt x="4663" y="5892"/>
                    <a:pt x="4884" y="5671"/>
                  </a:cubicBezTo>
                  <a:cubicBezTo>
                    <a:pt x="4962" y="5592"/>
                    <a:pt x="5057" y="5553"/>
                    <a:pt x="5148" y="5553"/>
                  </a:cubicBezTo>
                  <a:close/>
                  <a:moveTo>
                    <a:pt x="0" y="0"/>
                  </a:moveTo>
                  <a:lnTo>
                    <a:pt x="0" y="4096"/>
                  </a:lnTo>
                  <a:cubicBezTo>
                    <a:pt x="0" y="6333"/>
                    <a:pt x="1828" y="8223"/>
                    <a:pt x="4096" y="8223"/>
                  </a:cubicBezTo>
                  <a:cubicBezTo>
                    <a:pt x="6333" y="8223"/>
                    <a:pt x="8192" y="6396"/>
                    <a:pt x="8192" y="4096"/>
                  </a:cubicBezTo>
                  <a:lnTo>
                    <a:pt x="8192" y="1576"/>
                  </a:lnTo>
                  <a:cubicBezTo>
                    <a:pt x="7656" y="1891"/>
                    <a:pt x="7089" y="2080"/>
                    <a:pt x="6490" y="2080"/>
                  </a:cubicBezTo>
                  <a:cubicBezTo>
                    <a:pt x="6364" y="2048"/>
                    <a:pt x="6207" y="2048"/>
                    <a:pt x="6049" y="2017"/>
                  </a:cubicBezTo>
                  <a:cubicBezTo>
                    <a:pt x="4317" y="1733"/>
                    <a:pt x="2615" y="1229"/>
                    <a:pt x="1009" y="441"/>
                  </a:cubicBezTo>
                  <a:lnTo>
                    <a:pt x="9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92" name="Google Shape;10392;p84"/>
            <p:cNvSpPr/>
            <p:nvPr/>
          </p:nvSpPr>
          <p:spPr>
            <a:xfrm>
              <a:off x="-52179050" y="4132250"/>
              <a:ext cx="18125" cy="63825"/>
            </a:xfrm>
            <a:custGeom>
              <a:avLst/>
              <a:gdLst/>
              <a:ahLst/>
              <a:cxnLst/>
              <a:rect l="l" t="t" r="r" b="b"/>
              <a:pathLst>
                <a:path w="725" h="2553" extrusionOk="0">
                  <a:moveTo>
                    <a:pt x="0" y="1"/>
                  </a:moveTo>
                  <a:lnTo>
                    <a:pt x="0" y="2552"/>
                  </a:lnTo>
                  <a:cubicBezTo>
                    <a:pt x="410" y="2269"/>
                    <a:pt x="725" y="1796"/>
                    <a:pt x="725" y="1261"/>
                  </a:cubicBezTo>
                  <a:cubicBezTo>
                    <a:pt x="725" y="694"/>
                    <a:pt x="410" y="221"/>
                    <a:pt x="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93" name="Google Shape;10393;p84"/>
            <p:cNvSpPr/>
            <p:nvPr/>
          </p:nvSpPr>
          <p:spPr>
            <a:xfrm>
              <a:off x="-52440550" y="4132250"/>
              <a:ext cx="18925" cy="63825"/>
            </a:xfrm>
            <a:custGeom>
              <a:avLst/>
              <a:gdLst/>
              <a:ahLst/>
              <a:cxnLst/>
              <a:rect l="l" t="t" r="r" b="b"/>
              <a:pathLst>
                <a:path w="757" h="2553" extrusionOk="0">
                  <a:moveTo>
                    <a:pt x="757" y="1"/>
                  </a:moveTo>
                  <a:cubicBezTo>
                    <a:pt x="284" y="221"/>
                    <a:pt x="1" y="694"/>
                    <a:pt x="1" y="1261"/>
                  </a:cubicBezTo>
                  <a:cubicBezTo>
                    <a:pt x="1" y="1796"/>
                    <a:pt x="316" y="2269"/>
                    <a:pt x="757" y="2552"/>
                  </a:cubicBezTo>
                  <a:lnTo>
                    <a:pt x="75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394" name="Google Shape;10394;p84"/>
          <p:cNvGrpSpPr/>
          <p:nvPr/>
        </p:nvGrpSpPr>
        <p:grpSpPr>
          <a:xfrm>
            <a:off x="8860088" y="5705104"/>
            <a:ext cx="419549" cy="478665"/>
            <a:chOff x="-51623775" y="3584850"/>
            <a:chExt cx="279625" cy="319025"/>
          </a:xfrm>
        </p:grpSpPr>
        <p:sp>
          <p:nvSpPr>
            <p:cNvPr id="10395" name="Google Shape;10395;p84"/>
            <p:cNvSpPr/>
            <p:nvPr/>
          </p:nvSpPr>
          <p:spPr>
            <a:xfrm>
              <a:off x="-51497750" y="3832175"/>
              <a:ext cx="26000" cy="13200"/>
            </a:xfrm>
            <a:custGeom>
              <a:avLst/>
              <a:gdLst/>
              <a:ahLst/>
              <a:cxnLst/>
              <a:rect l="l" t="t" r="r" b="b"/>
              <a:pathLst>
                <a:path w="1040" h="528" extrusionOk="0">
                  <a:moveTo>
                    <a:pt x="504" y="0"/>
                  </a:moveTo>
                  <a:cubicBezTo>
                    <a:pt x="378" y="189"/>
                    <a:pt x="252" y="252"/>
                    <a:pt x="0" y="410"/>
                  </a:cubicBezTo>
                  <a:cubicBezTo>
                    <a:pt x="158" y="489"/>
                    <a:pt x="339" y="528"/>
                    <a:pt x="520" y="528"/>
                  </a:cubicBezTo>
                  <a:cubicBezTo>
                    <a:pt x="701" y="528"/>
                    <a:pt x="882" y="489"/>
                    <a:pt x="1040" y="410"/>
                  </a:cubicBezTo>
                  <a:cubicBezTo>
                    <a:pt x="788" y="252"/>
                    <a:pt x="693" y="158"/>
                    <a:pt x="50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96" name="Google Shape;10396;p84"/>
            <p:cNvSpPr/>
            <p:nvPr/>
          </p:nvSpPr>
          <p:spPr>
            <a:xfrm>
              <a:off x="-51574150" y="3809300"/>
              <a:ext cx="78000" cy="26550"/>
            </a:xfrm>
            <a:custGeom>
              <a:avLst/>
              <a:gdLst/>
              <a:ahLst/>
              <a:cxnLst/>
              <a:rect l="l" t="t" r="r" b="b"/>
              <a:pathLst>
                <a:path w="3120" h="1062" extrusionOk="0">
                  <a:moveTo>
                    <a:pt x="2547" y="1"/>
                  </a:moveTo>
                  <a:cubicBezTo>
                    <a:pt x="2380" y="1"/>
                    <a:pt x="2203" y="61"/>
                    <a:pt x="2048" y="191"/>
                  </a:cubicBezTo>
                  <a:cubicBezTo>
                    <a:pt x="1784" y="477"/>
                    <a:pt x="1443" y="609"/>
                    <a:pt x="1078" y="609"/>
                  </a:cubicBezTo>
                  <a:cubicBezTo>
                    <a:pt x="921" y="609"/>
                    <a:pt x="760" y="585"/>
                    <a:pt x="599" y="537"/>
                  </a:cubicBezTo>
                  <a:lnTo>
                    <a:pt x="0" y="348"/>
                  </a:lnTo>
                  <a:lnTo>
                    <a:pt x="0" y="348"/>
                  </a:lnTo>
                  <a:cubicBezTo>
                    <a:pt x="401" y="819"/>
                    <a:pt x="977" y="1061"/>
                    <a:pt x="1572" y="1061"/>
                  </a:cubicBezTo>
                  <a:cubicBezTo>
                    <a:pt x="1773" y="1061"/>
                    <a:pt x="1975" y="1034"/>
                    <a:pt x="2174" y="978"/>
                  </a:cubicBezTo>
                  <a:cubicBezTo>
                    <a:pt x="2615" y="821"/>
                    <a:pt x="2804" y="632"/>
                    <a:pt x="3119" y="348"/>
                  </a:cubicBezTo>
                  <a:cubicBezTo>
                    <a:pt x="3008" y="125"/>
                    <a:pt x="2787" y="1"/>
                    <a:pt x="25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97" name="Google Shape;10397;p84"/>
            <p:cNvSpPr/>
            <p:nvPr/>
          </p:nvSpPr>
          <p:spPr>
            <a:xfrm>
              <a:off x="-51579675" y="3837675"/>
              <a:ext cx="190625" cy="66200"/>
            </a:xfrm>
            <a:custGeom>
              <a:avLst/>
              <a:gdLst/>
              <a:ahLst/>
              <a:cxnLst/>
              <a:rect l="l" t="t" r="r" b="b"/>
              <a:pathLst>
                <a:path w="7625" h="2648" extrusionOk="0">
                  <a:moveTo>
                    <a:pt x="7625" y="1"/>
                  </a:moveTo>
                  <a:lnTo>
                    <a:pt x="7625" y="1"/>
                  </a:lnTo>
                  <a:cubicBezTo>
                    <a:pt x="7121" y="442"/>
                    <a:pt x="6491" y="662"/>
                    <a:pt x="5829" y="662"/>
                  </a:cubicBezTo>
                  <a:cubicBezTo>
                    <a:pt x="5577" y="662"/>
                    <a:pt x="5356" y="631"/>
                    <a:pt x="5104" y="568"/>
                  </a:cubicBezTo>
                  <a:cubicBezTo>
                    <a:pt x="4758" y="914"/>
                    <a:pt x="4285" y="1103"/>
                    <a:pt x="3813" y="1103"/>
                  </a:cubicBezTo>
                  <a:cubicBezTo>
                    <a:pt x="3340" y="1103"/>
                    <a:pt x="2868" y="914"/>
                    <a:pt x="2521" y="568"/>
                  </a:cubicBezTo>
                  <a:cubicBezTo>
                    <a:pt x="2269" y="631"/>
                    <a:pt x="2048" y="662"/>
                    <a:pt x="1796" y="662"/>
                  </a:cubicBezTo>
                  <a:cubicBezTo>
                    <a:pt x="1135" y="662"/>
                    <a:pt x="505" y="442"/>
                    <a:pt x="1" y="1"/>
                  </a:cubicBezTo>
                  <a:lnTo>
                    <a:pt x="1" y="1"/>
                  </a:lnTo>
                  <a:cubicBezTo>
                    <a:pt x="599" y="1576"/>
                    <a:pt x="2111" y="2647"/>
                    <a:pt x="3813" y="2647"/>
                  </a:cubicBezTo>
                  <a:cubicBezTo>
                    <a:pt x="5514" y="2647"/>
                    <a:pt x="7058" y="1576"/>
                    <a:pt x="762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98" name="Google Shape;10398;p84"/>
            <p:cNvSpPr/>
            <p:nvPr/>
          </p:nvSpPr>
          <p:spPr>
            <a:xfrm>
              <a:off x="-51473350" y="3809250"/>
              <a:ext cx="78000" cy="26500"/>
            </a:xfrm>
            <a:custGeom>
              <a:avLst/>
              <a:gdLst/>
              <a:ahLst/>
              <a:cxnLst/>
              <a:rect l="l" t="t" r="r" b="b"/>
              <a:pathLst>
                <a:path w="3120" h="1060" extrusionOk="0">
                  <a:moveTo>
                    <a:pt x="600" y="1"/>
                  </a:moveTo>
                  <a:cubicBezTo>
                    <a:pt x="364" y="1"/>
                    <a:pt x="129" y="117"/>
                    <a:pt x="1" y="319"/>
                  </a:cubicBezTo>
                  <a:cubicBezTo>
                    <a:pt x="284" y="602"/>
                    <a:pt x="505" y="823"/>
                    <a:pt x="946" y="949"/>
                  </a:cubicBezTo>
                  <a:cubicBezTo>
                    <a:pt x="1155" y="1024"/>
                    <a:pt x="1369" y="1059"/>
                    <a:pt x="1580" y="1059"/>
                  </a:cubicBezTo>
                  <a:cubicBezTo>
                    <a:pt x="2163" y="1059"/>
                    <a:pt x="2727" y="790"/>
                    <a:pt x="3120" y="350"/>
                  </a:cubicBezTo>
                  <a:lnTo>
                    <a:pt x="3120" y="350"/>
                  </a:lnTo>
                  <a:lnTo>
                    <a:pt x="2521" y="539"/>
                  </a:lnTo>
                  <a:cubicBezTo>
                    <a:pt x="2369" y="587"/>
                    <a:pt x="2212" y="611"/>
                    <a:pt x="2056" y="611"/>
                  </a:cubicBezTo>
                  <a:cubicBezTo>
                    <a:pt x="1693" y="611"/>
                    <a:pt x="1336" y="479"/>
                    <a:pt x="1072" y="193"/>
                  </a:cubicBezTo>
                  <a:cubicBezTo>
                    <a:pt x="940" y="61"/>
                    <a:pt x="770" y="1"/>
                    <a:pt x="60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399" name="Google Shape;10399;p84"/>
            <p:cNvSpPr/>
            <p:nvPr/>
          </p:nvSpPr>
          <p:spPr>
            <a:xfrm>
              <a:off x="-51598575" y="3584850"/>
              <a:ext cx="226850" cy="111875"/>
            </a:xfrm>
            <a:custGeom>
              <a:avLst/>
              <a:gdLst/>
              <a:ahLst/>
              <a:cxnLst/>
              <a:rect l="l" t="t" r="r" b="b"/>
              <a:pathLst>
                <a:path w="9074" h="4475" extrusionOk="0">
                  <a:moveTo>
                    <a:pt x="757" y="1"/>
                  </a:moveTo>
                  <a:cubicBezTo>
                    <a:pt x="379" y="1"/>
                    <a:pt x="1" y="347"/>
                    <a:pt x="1" y="725"/>
                  </a:cubicBezTo>
                  <a:cubicBezTo>
                    <a:pt x="1" y="1009"/>
                    <a:pt x="158" y="1261"/>
                    <a:pt x="379" y="1355"/>
                  </a:cubicBezTo>
                  <a:lnTo>
                    <a:pt x="379" y="4474"/>
                  </a:lnTo>
                  <a:lnTo>
                    <a:pt x="3561" y="4474"/>
                  </a:lnTo>
                  <a:lnTo>
                    <a:pt x="3120" y="4033"/>
                  </a:lnTo>
                  <a:cubicBezTo>
                    <a:pt x="2962" y="3876"/>
                    <a:pt x="2962" y="3655"/>
                    <a:pt x="3120" y="3529"/>
                  </a:cubicBezTo>
                  <a:lnTo>
                    <a:pt x="4191" y="2458"/>
                  </a:lnTo>
                  <a:cubicBezTo>
                    <a:pt x="4269" y="2379"/>
                    <a:pt x="4364" y="2340"/>
                    <a:pt x="4455" y="2340"/>
                  </a:cubicBezTo>
                  <a:cubicBezTo>
                    <a:pt x="4545" y="2340"/>
                    <a:pt x="4632" y="2379"/>
                    <a:pt x="4695" y="2458"/>
                  </a:cubicBezTo>
                  <a:lnTo>
                    <a:pt x="5766" y="3529"/>
                  </a:lnTo>
                  <a:cubicBezTo>
                    <a:pt x="5923" y="3687"/>
                    <a:pt x="5923" y="3939"/>
                    <a:pt x="5766" y="4033"/>
                  </a:cubicBezTo>
                  <a:lnTo>
                    <a:pt x="5325" y="4474"/>
                  </a:lnTo>
                  <a:lnTo>
                    <a:pt x="8507" y="4474"/>
                  </a:lnTo>
                  <a:lnTo>
                    <a:pt x="8507" y="1355"/>
                  </a:lnTo>
                  <a:cubicBezTo>
                    <a:pt x="8759" y="1261"/>
                    <a:pt x="8885" y="1009"/>
                    <a:pt x="8885" y="725"/>
                  </a:cubicBezTo>
                  <a:cubicBezTo>
                    <a:pt x="9074" y="347"/>
                    <a:pt x="8696" y="1"/>
                    <a:pt x="8318" y="1"/>
                  </a:cubicBezTo>
                  <a:cubicBezTo>
                    <a:pt x="7908" y="1"/>
                    <a:pt x="7562" y="347"/>
                    <a:pt x="7562" y="725"/>
                  </a:cubicBezTo>
                  <a:cubicBezTo>
                    <a:pt x="7562" y="883"/>
                    <a:pt x="7625" y="1009"/>
                    <a:pt x="7688" y="1135"/>
                  </a:cubicBezTo>
                  <a:lnTo>
                    <a:pt x="6428" y="2143"/>
                  </a:lnTo>
                  <a:lnTo>
                    <a:pt x="5167" y="1135"/>
                  </a:lnTo>
                  <a:cubicBezTo>
                    <a:pt x="5262" y="1009"/>
                    <a:pt x="5293" y="883"/>
                    <a:pt x="5293" y="725"/>
                  </a:cubicBezTo>
                  <a:cubicBezTo>
                    <a:pt x="5293" y="347"/>
                    <a:pt x="4947" y="1"/>
                    <a:pt x="4537" y="1"/>
                  </a:cubicBezTo>
                  <a:cubicBezTo>
                    <a:pt x="4159" y="1"/>
                    <a:pt x="3781" y="347"/>
                    <a:pt x="3781" y="725"/>
                  </a:cubicBezTo>
                  <a:cubicBezTo>
                    <a:pt x="3781" y="883"/>
                    <a:pt x="3844" y="1009"/>
                    <a:pt x="3907" y="1135"/>
                  </a:cubicBezTo>
                  <a:lnTo>
                    <a:pt x="2647" y="2143"/>
                  </a:lnTo>
                  <a:lnTo>
                    <a:pt x="1387" y="1135"/>
                  </a:lnTo>
                  <a:cubicBezTo>
                    <a:pt x="1481" y="1009"/>
                    <a:pt x="1513" y="883"/>
                    <a:pt x="1513" y="725"/>
                  </a:cubicBezTo>
                  <a:cubicBezTo>
                    <a:pt x="1513" y="347"/>
                    <a:pt x="1166" y="1"/>
                    <a:pt x="75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00" name="Google Shape;10400;p84"/>
            <p:cNvSpPr/>
            <p:nvPr/>
          </p:nvSpPr>
          <p:spPr>
            <a:xfrm>
              <a:off x="-51623775" y="3703775"/>
              <a:ext cx="18125" cy="63825"/>
            </a:xfrm>
            <a:custGeom>
              <a:avLst/>
              <a:gdLst/>
              <a:ahLst/>
              <a:cxnLst/>
              <a:rect l="l" t="t" r="r" b="b"/>
              <a:pathLst>
                <a:path w="725" h="2553" extrusionOk="0">
                  <a:moveTo>
                    <a:pt x="725" y="1"/>
                  </a:moveTo>
                  <a:cubicBezTo>
                    <a:pt x="252" y="190"/>
                    <a:pt x="0" y="726"/>
                    <a:pt x="0" y="1261"/>
                  </a:cubicBezTo>
                  <a:cubicBezTo>
                    <a:pt x="0" y="1797"/>
                    <a:pt x="315" y="2301"/>
                    <a:pt x="725" y="2553"/>
                  </a:cubicBezTo>
                  <a:lnTo>
                    <a:pt x="725"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01" name="Google Shape;10401;p84"/>
            <p:cNvSpPr/>
            <p:nvPr/>
          </p:nvSpPr>
          <p:spPr>
            <a:xfrm>
              <a:off x="-51363075" y="3703000"/>
              <a:ext cx="18925" cy="63825"/>
            </a:xfrm>
            <a:custGeom>
              <a:avLst/>
              <a:gdLst/>
              <a:ahLst/>
              <a:cxnLst/>
              <a:rect l="l" t="t" r="r" b="b"/>
              <a:pathLst>
                <a:path w="757" h="2553" extrusionOk="0">
                  <a:moveTo>
                    <a:pt x="1" y="0"/>
                  </a:moveTo>
                  <a:lnTo>
                    <a:pt x="1" y="2552"/>
                  </a:lnTo>
                  <a:cubicBezTo>
                    <a:pt x="442" y="2269"/>
                    <a:pt x="757" y="1796"/>
                    <a:pt x="757" y="1261"/>
                  </a:cubicBezTo>
                  <a:cubicBezTo>
                    <a:pt x="757" y="757"/>
                    <a:pt x="442" y="221"/>
                    <a:pt x="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02" name="Google Shape;10402;p84"/>
            <p:cNvSpPr/>
            <p:nvPr/>
          </p:nvSpPr>
          <p:spPr>
            <a:xfrm>
              <a:off x="-51586750" y="3716375"/>
              <a:ext cx="207150" cy="89775"/>
            </a:xfrm>
            <a:custGeom>
              <a:avLst/>
              <a:gdLst/>
              <a:ahLst/>
              <a:cxnLst/>
              <a:rect l="l" t="t" r="r" b="b"/>
              <a:pathLst>
                <a:path w="8286" h="3591" extrusionOk="0">
                  <a:moveTo>
                    <a:pt x="2615" y="757"/>
                  </a:moveTo>
                  <a:cubicBezTo>
                    <a:pt x="2804" y="757"/>
                    <a:pt x="2962" y="915"/>
                    <a:pt x="2962" y="1104"/>
                  </a:cubicBezTo>
                  <a:cubicBezTo>
                    <a:pt x="2962" y="1293"/>
                    <a:pt x="2804" y="1450"/>
                    <a:pt x="2615" y="1450"/>
                  </a:cubicBezTo>
                  <a:cubicBezTo>
                    <a:pt x="2394" y="1450"/>
                    <a:pt x="2237" y="1293"/>
                    <a:pt x="2237" y="1104"/>
                  </a:cubicBezTo>
                  <a:cubicBezTo>
                    <a:pt x="2237" y="915"/>
                    <a:pt x="2394" y="757"/>
                    <a:pt x="2615" y="757"/>
                  </a:cubicBezTo>
                  <a:close/>
                  <a:moveTo>
                    <a:pt x="5608" y="757"/>
                  </a:moveTo>
                  <a:cubicBezTo>
                    <a:pt x="5797" y="757"/>
                    <a:pt x="5955" y="915"/>
                    <a:pt x="5955" y="1104"/>
                  </a:cubicBezTo>
                  <a:cubicBezTo>
                    <a:pt x="5955" y="1293"/>
                    <a:pt x="5797" y="1450"/>
                    <a:pt x="5608" y="1450"/>
                  </a:cubicBezTo>
                  <a:cubicBezTo>
                    <a:pt x="5387" y="1450"/>
                    <a:pt x="5230" y="1293"/>
                    <a:pt x="5230" y="1104"/>
                  </a:cubicBezTo>
                  <a:cubicBezTo>
                    <a:pt x="5198" y="915"/>
                    <a:pt x="5387" y="757"/>
                    <a:pt x="5608" y="757"/>
                  </a:cubicBezTo>
                  <a:close/>
                  <a:moveTo>
                    <a:pt x="95" y="1"/>
                  </a:moveTo>
                  <a:lnTo>
                    <a:pt x="95" y="3088"/>
                  </a:lnTo>
                  <a:lnTo>
                    <a:pt x="0" y="3088"/>
                  </a:lnTo>
                  <a:lnTo>
                    <a:pt x="1386" y="3561"/>
                  </a:lnTo>
                  <a:cubicBezTo>
                    <a:pt x="1451" y="3577"/>
                    <a:pt x="1517" y="3585"/>
                    <a:pt x="1581" y="3585"/>
                  </a:cubicBezTo>
                  <a:cubicBezTo>
                    <a:pt x="1764" y="3585"/>
                    <a:pt x="1939" y="3520"/>
                    <a:pt x="2079" y="3404"/>
                  </a:cubicBezTo>
                  <a:cubicBezTo>
                    <a:pt x="2371" y="3112"/>
                    <a:pt x="2737" y="2970"/>
                    <a:pt x="3098" y="2970"/>
                  </a:cubicBezTo>
                  <a:cubicBezTo>
                    <a:pt x="3478" y="2970"/>
                    <a:pt x="3852" y="3128"/>
                    <a:pt x="4127" y="3435"/>
                  </a:cubicBezTo>
                  <a:cubicBezTo>
                    <a:pt x="4415" y="3132"/>
                    <a:pt x="4791" y="2982"/>
                    <a:pt x="5166" y="2982"/>
                  </a:cubicBezTo>
                  <a:cubicBezTo>
                    <a:pt x="5531" y="2982"/>
                    <a:pt x="5895" y="3124"/>
                    <a:pt x="6175" y="3404"/>
                  </a:cubicBezTo>
                  <a:cubicBezTo>
                    <a:pt x="6329" y="3535"/>
                    <a:pt x="6483" y="3591"/>
                    <a:pt x="6658" y="3591"/>
                  </a:cubicBezTo>
                  <a:cubicBezTo>
                    <a:pt x="6734" y="3591"/>
                    <a:pt x="6814" y="3580"/>
                    <a:pt x="6900" y="3561"/>
                  </a:cubicBezTo>
                  <a:lnTo>
                    <a:pt x="8286" y="3088"/>
                  </a:lnTo>
                  <a:lnTo>
                    <a:pt x="8286"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03" name="Google Shape;10403;p84"/>
            <p:cNvSpPr/>
            <p:nvPr/>
          </p:nvSpPr>
          <p:spPr>
            <a:xfrm>
              <a:off x="-51497750" y="3666775"/>
              <a:ext cx="26000" cy="26800"/>
            </a:xfrm>
            <a:custGeom>
              <a:avLst/>
              <a:gdLst/>
              <a:ahLst/>
              <a:cxnLst/>
              <a:rect l="l" t="t" r="r" b="b"/>
              <a:pathLst>
                <a:path w="1040" h="1072" extrusionOk="0">
                  <a:moveTo>
                    <a:pt x="536" y="0"/>
                  </a:moveTo>
                  <a:lnTo>
                    <a:pt x="0" y="536"/>
                  </a:lnTo>
                  <a:lnTo>
                    <a:pt x="536" y="1071"/>
                  </a:lnTo>
                  <a:lnTo>
                    <a:pt x="1040" y="536"/>
                  </a:lnTo>
                  <a:lnTo>
                    <a:pt x="536"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Shape 10407"/>
        <p:cNvGrpSpPr/>
        <p:nvPr/>
      </p:nvGrpSpPr>
      <p:grpSpPr>
        <a:xfrm>
          <a:off x="0" y="0"/>
          <a:ext cx="0" cy="0"/>
          <a:chOff x="0" y="0"/>
          <a:chExt cx="0" cy="0"/>
        </a:xfrm>
      </p:grpSpPr>
      <p:sp>
        <p:nvSpPr>
          <p:cNvPr id="10408" name="Google Shape;10408;p85"/>
          <p:cNvSpPr txBox="1">
            <a:spLocks noGrp="1"/>
          </p:cNvSpPr>
          <p:nvPr>
            <p:ph type="title" idx="4294967295"/>
          </p:nvPr>
        </p:nvSpPr>
        <p:spPr>
          <a:xfrm>
            <a:off x="1141448" y="660756"/>
            <a:ext cx="4642800" cy="643200"/>
          </a:xfrm>
          <a:prstGeom prst="rect">
            <a:avLst/>
          </a:prstGeom>
        </p:spPr>
        <p:txBody>
          <a:bodyPr spcFirstLastPara="1" vert="horz" wrap="square" lIns="121900" tIns="121900" rIns="121900" bIns="121900" rtlCol="0" anchor="t" anchorCtr="0">
            <a:noAutofit/>
          </a:bodyPr>
          <a:lstStyle/>
          <a:p>
            <a:pPr algn="ctr">
              <a:spcBef>
                <a:spcPts val="0"/>
              </a:spcBef>
              <a:buClr>
                <a:srgbClr val="000000"/>
              </a:buClr>
              <a:buSzPts val="1100"/>
            </a:pPr>
            <a:r>
              <a:rPr lang="en">
                <a:solidFill>
                  <a:srgbClr val="FF0000"/>
                </a:solidFill>
                <a:latin typeface="Georgia" panose="02040502050405020303" pitchFamily="18" charset="0"/>
                <a:ea typeface="Arial"/>
                <a:cs typeface="Arial"/>
                <a:sym typeface="Arial"/>
              </a:rPr>
              <a:t>Creative Process Icons</a:t>
            </a:r>
            <a:endParaRPr>
              <a:solidFill>
                <a:srgbClr val="FF0000"/>
              </a:solidFill>
              <a:latin typeface="Georgia" panose="02040502050405020303" pitchFamily="18" charset="0"/>
              <a:ea typeface="Arial"/>
              <a:cs typeface="Arial"/>
              <a:sym typeface="Arial"/>
            </a:endParaRPr>
          </a:p>
        </p:txBody>
      </p:sp>
      <p:sp>
        <p:nvSpPr>
          <p:cNvPr id="10409" name="Google Shape;10409;p85"/>
          <p:cNvSpPr txBox="1">
            <a:spLocks noGrp="1"/>
          </p:cNvSpPr>
          <p:nvPr>
            <p:ph type="title" idx="4294967295"/>
          </p:nvPr>
        </p:nvSpPr>
        <p:spPr>
          <a:xfrm>
            <a:off x="6289837" y="187070"/>
            <a:ext cx="4642800" cy="643200"/>
          </a:xfrm>
          <a:prstGeom prst="rect">
            <a:avLst/>
          </a:prstGeom>
        </p:spPr>
        <p:txBody>
          <a:bodyPr spcFirstLastPara="1" vert="horz" wrap="square" lIns="121900" tIns="121900" rIns="121900" bIns="121900" rtlCol="0" anchor="t" anchorCtr="0">
            <a:noAutofit/>
          </a:bodyPr>
          <a:lstStyle/>
          <a:p>
            <a:pPr algn="ctr">
              <a:spcBef>
                <a:spcPts val="0"/>
              </a:spcBef>
              <a:buClr>
                <a:srgbClr val="000000"/>
              </a:buClr>
              <a:buSzPts val="1100"/>
            </a:pPr>
            <a:r>
              <a:rPr lang="en">
                <a:latin typeface="Georgia" panose="02040502050405020303" pitchFamily="18" charset="0"/>
                <a:ea typeface="Arial"/>
                <a:cs typeface="Arial"/>
                <a:sym typeface="Arial"/>
              </a:rPr>
              <a:t>Performing Arts Icons</a:t>
            </a:r>
            <a:endParaRPr>
              <a:solidFill>
                <a:srgbClr val="FFFFFF"/>
              </a:solidFill>
              <a:latin typeface="Georgia" panose="02040502050405020303" pitchFamily="18" charset="0"/>
              <a:ea typeface="Arial"/>
              <a:cs typeface="Arial"/>
              <a:sym typeface="Arial"/>
            </a:endParaRPr>
          </a:p>
        </p:txBody>
      </p:sp>
      <p:grpSp>
        <p:nvGrpSpPr>
          <p:cNvPr id="10410" name="Google Shape;10410;p85"/>
          <p:cNvGrpSpPr/>
          <p:nvPr/>
        </p:nvGrpSpPr>
        <p:grpSpPr>
          <a:xfrm>
            <a:off x="1180901" y="2052332"/>
            <a:ext cx="368004" cy="476400"/>
            <a:chOff x="-50469125" y="3183175"/>
            <a:chExt cx="233150" cy="301825"/>
          </a:xfrm>
        </p:grpSpPr>
        <p:sp>
          <p:nvSpPr>
            <p:cNvPr id="10411" name="Google Shape;10411;p85"/>
            <p:cNvSpPr/>
            <p:nvPr/>
          </p:nvSpPr>
          <p:spPr>
            <a:xfrm>
              <a:off x="-50388775" y="3227275"/>
              <a:ext cx="70900" cy="70900"/>
            </a:xfrm>
            <a:custGeom>
              <a:avLst/>
              <a:gdLst/>
              <a:ahLst/>
              <a:cxnLst/>
              <a:rect l="l" t="t" r="r" b="b"/>
              <a:pathLst>
                <a:path w="2836" h="2836" extrusionOk="0">
                  <a:moveTo>
                    <a:pt x="1418" y="1072"/>
                  </a:moveTo>
                  <a:cubicBezTo>
                    <a:pt x="1638" y="1072"/>
                    <a:pt x="1796" y="1229"/>
                    <a:pt x="1796" y="1418"/>
                  </a:cubicBezTo>
                  <a:cubicBezTo>
                    <a:pt x="1796" y="1607"/>
                    <a:pt x="1638" y="1765"/>
                    <a:pt x="1418" y="1765"/>
                  </a:cubicBezTo>
                  <a:cubicBezTo>
                    <a:pt x="1229" y="1765"/>
                    <a:pt x="1071" y="1607"/>
                    <a:pt x="1071" y="1418"/>
                  </a:cubicBezTo>
                  <a:cubicBezTo>
                    <a:pt x="1071" y="1229"/>
                    <a:pt x="1229" y="1072"/>
                    <a:pt x="1418" y="1072"/>
                  </a:cubicBezTo>
                  <a:close/>
                  <a:moveTo>
                    <a:pt x="1418" y="1"/>
                  </a:moveTo>
                  <a:cubicBezTo>
                    <a:pt x="630" y="1"/>
                    <a:pt x="0" y="631"/>
                    <a:pt x="0" y="1418"/>
                  </a:cubicBezTo>
                  <a:cubicBezTo>
                    <a:pt x="0" y="2206"/>
                    <a:pt x="630" y="2836"/>
                    <a:pt x="1418" y="2836"/>
                  </a:cubicBezTo>
                  <a:cubicBezTo>
                    <a:pt x="2206" y="2836"/>
                    <a:pt x="2836" y="2206"/>
                    <a:pt x="2836" y="1418"/>
                  </a:cubicBezTo>
                  <a:cubicBezTo>
                    <a:pt x="2836" y="631"/>
                    <a:pt x="2206" y="1"/>
                    <a:pt x="141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12" name="Google Shape;10412;p85"/>
            <p:cNvSpPr/>
            <p:nvPr/>
          </p:nvSpPr>
          <p:spPr>
            <a:xfrm>
              <a:off x="-50469125" y="3290275"/>
              <a:ext cx="233150" cy="194725"/>
            </a:xfrm>
            <a:custGeom>
              <a:avLst/>
              <a:gdLst/>
              <a:ahLst/>
              <a:cxnLst/>
              <a:rect l="l" t="t" r="r" b="b"/>
              <a:pathLst>
                <a:path w="9326" h="7789" extrusionOk="0">
                  <a:moveTo>
                    <a:pt x="4663" y="1072"/>
                  </a:moveTo>
                  <a:lnTo>
                    <a:pt x="6018" y="3907"/>
                  </a:lnTo>
                  <a:cubicBezTo>
                    <a:pt x="5672" y="4034"/>
                    <a:pt x="5356" y="4097"/>
                    <a:pt x="5010" y="4128"/>
                  </a:cubicBezTo>
                  <a:lnTo>
                    <a:pt x="5010" y="3813"/>
                  </a:lnTo>
                  <a:cubicBezTo>
                    <a:pt x="5010" y="3624"/>
                    <a:pt x="4852" y="3466"/>
                    <a:pt x="4663" y="3466"/>
                  </a:cubicBezTo>
                  <a:cubicBezTo>
                    <a:pt x="4443" y="3466"/>
                    <a:pt x="4285" y="3624"/>
                    <a:pt x="4285" y="3813"/>
                  </a:cubicBezTo>
                  <a:lnTo>
                    <a:pt x="4285" y="4128"/>
                  </a:lnTo>
                  <a:cubicBezTo>
                    <a:pt x="3939" y="4097"/>
                    <a:pt x="3592" y="4034"/>
                    <a:pt x="3277" y="3907"/>
                  </a:cubicBezTo>
                  <a:lnTo>
                    <a:pt x="4663" y="1072"/>
                  </a:lnTo>
                  <a:close/>
                  <a:moveTo>
                    <a:pt x="2836" y="1"/>
                  </a:moveTo>
                  <a:lnTo>
                    <a:pt x="1576" y="2647"/>
                  </a:lnTo>
                  <a:cubicBezTo>
                    <a:pt x="1387" y="2395"/>
                    <a:pt x="1229" y="2143"/>
                    <a:pt x="1103" y="1860"/>
                  </a:cubicBezTo>
                  <a:cubicBezTo>
                    <a:pt x="1034" y="1721"/>
                    <a:pt x="914" y="1634"/>
                    <a:pt x="781" y="1634"/>
                  </a:cubicBezTo>
                  <a:cubicBezTo>
                    <a:pt x="732" y="1634"/>
                    <a:pt x="681" y="1645"/>
                    <a:pt x="631" y="1671"/>
                  </a:cubicBezTo>
                  <a:cubicBezTo>
                    <a:pt x="442" y="1734"/>
                    <a:pt x="347" y="1923"/>
                    <a:pt x="442" y="2143"/>
                  </a:cubicBezTo>
                  <a:cubicBezTo>
                    <a:pt x="631" y="2553"/>
                    <a:pt x="914" y="2994"/>
                    <a:pt x="1229" y="3340"/>
                  </a:cubicBezTo>
                  <a:lnTo>
                    <a:pt x="158" y="5546"/>
                  </a:lnTo>
                  <a:cubicBezTo>
                    <a:pt x="1" y="5955"/>
                    <a:pt x="64" y="6396"/>
                    <a:pt x="347" y="6711"/>
                  </a:cubicBezTo>
                  <a:lnTo>
                    <a:pt x="127" y="7247"/>
                  </a:lnTo>
                  <a:cubicBezTo>
                    <a:pt x="32" y="7405"/>
                    <a:pt x="127" y="7657"/>
                    <a:pt x="284" y="7720"/>
                  </a:cubicBezTo>
                  <a:cubicBezTo>
                    <a:pt x="328" y="7746"/>
                    <a:pt x="376" y="7757"/>
                    <a:pt x="425" y="7757"/>
                  </a:cubicBezTo>
                  <a:cubicBezTo>
                    <a:pt x="554" y="7757"/>
                    <a:pt x="688" y="7676"/>
                    <a:pt x="757" y="7562"/>
                  </a:cubicBezTo>
                  <a:lnTo>
                    <a:pt x="977" y="7026"/>
                  </a:lnTo>
                  <a:cubicBezTo>
                    <a:pt x="1025" y="7032"/>
                    <a:pt x="1072" y="7035"/>
                    <a:pt x="1118" y="7035"/>
                  </a:cubicBezTo>
                  <a:cubicBezTo>
                    <a:pt x="1562" y="7035"/>
                    <a:pt x="1937" y="6770"/>
                    <a:pt x="2080" y="6428"/>
                  </a:cubicBezTo>
                  <a:lnTo>
                    <a:pt x="2962" y="4601"/>
                  </a:lnTo>
                  <a:cubicBezTo>
                    <a:pt x="3372" y="4758"/>
                    <a:pt x="3813" y="4884"/>
                    <a:pt x="4285" y="4916"/>
                  </a:cubicBezTo>
                  <a:lnTo>
                    <a:pt x="4285" y="5294"/>
                  </a:lnTo>
                  <a:cubicBezTo>
                    <a:pt x="4285" y="5483"/>
                    <a:pt x="4443" y="5640"/>
                    <a:pt x="4632" y="5640"/>
                  </a:cubicBezTo>
                  <a:cubicBezTo>
                    <a:pt x="4852" y="5640"/>
                    <a:pt x="5010" y="5483"/>
                    <a:pt x="5010" y="5294"/>
                  </a:cubicBezTo>
                  <a:lnTo>
                    <a:pt x="5010" y="4916"/>
                  </a:lnTo>
                  <a:cubicBezTo>
                    <a:pt x="5483" y="4884"/>
                    <a:pt x="5892" y="4821"/>
                    <a:pt x="6333" y="4601"/>
                  </a:cubicBezTo>
                  <a:lnTo>
                    <a:pt x="7215" y="6428"/>
                  </a:lnTo>
                  <a:cubicBezTo>
                    <a:pt x="7365" y="6787"/>
                    <a:pt x="7741" y="7060"/>
                    <a:pt x="8237" y="7060"/>
                  </a:cubicBezTo>
                  <a:cubicBezTo>
                    <a:pt x="8264" y="7060"/>
                    <a:pt x="8291" y="7060"/>
                    <a:pt x="8318" y="7058"/>
                  </a:cubicBezTo>
                  <a:lnTo>
                    <a:pt x="8538" y="7594"/>
                  </a:lnTo>
                  <a:cubicBezTo>
                    <a:pt x="8607" y="7708"/>
                    <a:pt x="8742" y="7789"/>
                    <a:pt x="8871" y="7789"/>
                  </a:cubicBezTo>
                  <a:cubicBezTo>
                    <a:pt x="8920" y="7789"/>
                    <a:pt x="8968" y="7777"/>
                    <a:pt x="9011" y="7751"/>
                  </a:cubicBezTo>
                  <a:cubicBezTo>
                    <a:pt x="9169" y="7562"/>
                    <a:pt x="9263" y="7373"/>
                    <a:pt x="9169" y="7215"/>
                  </a:cubicBezTo>
                  <a:lnTo>
                    <a:pt x="8948" y="6648"/>
                  </a:lnTo>
                  <a:cubicBezTo>
                    <a:pt x="9200" y="6333"/>
                    <a:pt x="9326" y="5924"/>
                    <a:pt x="9137" y="5514"/>
                  </a:cubicBezTo>
                  <a:lnTo>
                    <a:pt x="8066" y="3340"/>
                  </a:lnTo>
                  <a:cubicBezTo>
                    <a:pt x="8381" y="2994"/>
                    <a:pt x="8665" y="2553"/>
                    <a:pt x="8854" y="2143"/>
                  </a:cubicBezTo>
                  <a:cubicBezTo>
                    <a:pt x="8948" y="1923"/>
                    <a:pt x="8854" y="1734"/>
                    <a:pt x="8665" y="1671"/>
                  </a:cubicBezTo>
                  <a:cubicBezTo>
                    <a:pt x="8614" y="1645"/>
                    <a:pt x="8561" y="1634"/>
                    <a:pt x="8509" y="1634"/>
                  </a:cubicBezTo>
                  <a:cubicBezTo>
                    <a:pt x="8369" y="1634"/>
                    <a:pt x="8238" y="1721"/>
                    <a:pt x="8192" y="1860"/>
                  </a:cubicBezTo>
                  <a:cubicBezTo>
                    <a:pt x="8066" y="2143"/>
                    <a:pt x="7908" y="2395"/>
                    <a:pt x="7719" y="2647"/>
                  </a:cubicBezTo>
                  <a:lnTo>
                    <a:pt x="6459" y="1"/>
                  </a:lnTo>
                  <a:cubicBezTo>
                    <a:pt x="6113" y="631"/>
                    <a:pt x="5420" y="1041"/>
                    <a:pt x="4632" y="1041"/>
                  </a:cubicBezTo>
                  <a:cubicBezTo>
                    <a:pt x="3844" y="1041"/>
                    <a:pt x="3183" y="599"/>
                    <a:pt x="283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13" name="Google Shape;10413;p85"/>
            <p:cNvSpPr/>
            <p:nvPr/>
          </p:nvSpPr>
          <p:spPr>
            <a:xfrm>
              <a:off x="-50379325" y="3183175"/>
              <a:ext cx="52775" cy="34675"/>
            </a:xfrm>
            <a:custGeom>
              <a:avLst/>
              <a:gdLst/>
              <a:ahLst/>
              <a:cxnLst/>
              <a:rect l="l" t="t" r="r" b="b"/>
              <a:pathLst>
                <a:path w="2111" h="1387" extrusionOk="0">
                  <a:moveTo>
                    <a:pt x="1071" y="0"/>
                  </a:moveTo>
                  <a:cubicBezTo>
                    <a:pt x="473" y="0"/>
                    <a:pt x="0" y="473"/>
                    <a:pt x="0" y="1071"/>
                  </a:cubicBezTo>
                  <a:lnTo>
                    <a:pt x="0" y="1386"/>
                  </a:lnTo>
                  <a:cubicBezTo>
                    <a:pt x="315" y="1166"/>
                    <a:pt x="662" y="1103"/>
                    <a:pt x="1071" y="1103"/>
                  </a:cubicBezTo>
                  <a:cubicBezTo>
                    <a:pt x="1449" y="1103"/>
                    <a:pt x="1796" y="1166"/>
                    <a:pt x="2111" y="1386"/>
                  </a:cubicBezTo>
                  <a:lnTo>
                    <a:pt x="2111" y="1071"/>
                  </a:lnTo>
                  <a:cubicBezTo>
                    <a:pt x="2111" y="473"/>
                    <a:pt x="1638" y="0"/>
                    <a:pt x="107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414" name="Google Shape;10414;p85"/>
          <p:cNvGrpSpPr/>
          <p:nvPr/>
        </p:nvGrpSpPr>
        <p:grpSpPr>
          <a:xfrm>
            <a:off x="1127433" y="2632868"/>
            <a:ext cx="474940" cy="473717"/>
            <a:chOff x="-50504575" y="3550975"/>
            <a:chExt cx="300900" cy="300125"/>
          </a:xfrm>
        </p:grpSpPr>
        <p:sp>
          <p:nvSpPr>
            <p:cNvPr id="10415" name="Google Shape;10415;p85"/>
            <p:cNvSpPr/>
            <p:nvPr/>
          </p:nvSpPr>
          <p:spPr>
            <a:xfrm>
              <a:off x="-50504575" y="3550975"/>
              <a:ext cx="300900" cy="176475"/>
            </a:xfrm>
            <a:custGeom>
              <a:avLst/>
              <a:gdLst/>
              <a:ahLst/>
              <a:cxnLst/>
              <a:rect l="l" t="t" r="r" b="b"/>
              <a:pathLst>
                <a:path w="12036" h="7059" extrusionOk="0">
                  <a:moveTo>
                    <a:pt x="1072" y="1"/>
                  </a:moveTo>
                  <a:cubicBezTo>
                    <a:pt x="473" y="1"/>
                    <a:pt x="1" y="474"/>
                    <a:pt x="1" y="1072"/>
                  </a:cubicBezTo>
                  <a:cubicBezTo>
                    <a:pt x="1" y="1671"/>
                    <a:pt x="473" y="2143"/>
                    <a:pt x="1072" y="2143"/>
                  </a:cubicBezTo>
                  <a:cubicBezTo>
                    <a:pt x="1545" y="2143"/>
                    <a:pt x="1891" y="1828"/>
                    <a:pt x="2049" y="1419"/>
                  </a:cubicBezTo>
                  <a:lnTo>
                    <a:pt x="3592" y="1419"/>
                  </a:lnTo>
                  <a:cubicBezTo>
                    <a:pt x="2364" y="2175"/>
                    <a:pt x="1576" y="3467"/>
                    <a:pt x="1450" y="4916"/>
                  </a:cubicBezTo>
                  <a:lnTo>
                    <a:pt x="1072" y="4916"/>
                  </a:lnTo>
                  <a:cubicBezTo>
                    <a:pt x="883" y="4916"/>
                    <a:pt x="726" y="5073"/>
                    <a:pt x="726" y="5294"/>
                  </a:cubicBezTo>
                  <a:lnTo>
                    <a:pt x="726" y="6712"/>
                  </a:lnTo>
                  <a:cubicBezTo>
                    <a:pt x="726" y="6901"/>
                    <a:pt x="883" y="7058"/>
                    <a:pt x="1072" y="7058"/>
                  </a:cubicBezTo>
                  <a:lnTo>
                    <a:pt x="2490" y="7058"/>
                  </a:lnTo>
                  <a:cubicBezTo>
                    <a:pt x="2679" y="7058"/>
                    <a:pt x="2836" y="6901"/>
                    <a:pt x="2836" y="6712"/>
                  </a:cubicBezTo>
                  <a:lnTo>
                    <a:pt x="2836" y="5294"/>
                  </a:lnTo>
                  <a:cubicBezTo>
                    <a:pt x="2836" y="5073"/>
                    <a:pt x="2679" y="4916"/>
                    <a:pt x="2490" y="4916"/>
                  </a:cubicBezTo>
                  <a:lnTo>
                    <a:pt x="2175" y="4916"/>
                  </a:lnTo>
                  <a:cubicBezTo>
                    <a:pt x="2332" y="3309"/>
                    <a:pt x="3435" y="2017"/>
                    <a:pt x="4979" y="1576"/>
                  </a:cubicBezTo>
                  <a:lnTo>
                    <a:pt x="4979" y="1765"/>
                  </a:lnTo>
                  <a:cubicBezTo>
                    <a:pt x="4979" y="1986"/>
                    <a:pt x="5136" y="2143"/>
                    <a:pt x="5325" y="2143"/>
                  </a:cubicBezTo>
                  <a:lnTo>
                    <a:pt x="6743" y="2143"/>
                  </a:lnTo>
                  <a:cubicBezTo>
                    <a:pt x="6932" y="2143"/>
                    <a:pt x="7090" y="1986"/>
                    <a:pt x="7090" y="1765"/>
                  </a:cubicBezTo>
                  <a:lnTo>
                    <a:pt x="7090" y="1576"/>
                  </a:lnTo>
                  <a:cubicBezTo>
                    <a:pt x="8633" y="2017"/>
                    <a:pt x="9736" y="3340"/>
                    <a:pt x="9893" y="4916"/>
                  </a:cubicBezTo>
                  <a:lnTo>
                    <a:pt x="9578" y="4916"/>
                  </a:lnTo>
                  <a:cubicBezTo>
                    <a:pt x="9389" y="4916"/>
                    <a:pt x="9232" y="5073"/>
                    <a:pt x="9232" y="5294"/>
                  </a:cubicBezTo>
                  <a:lnTo>
                    <a:pt x="9232" y="6712"/>
                  </a:lnTo>
                  <a:cubicBezTo>
                    <a:pt x="9232" y="6901"/>
                    <a:pt x="9389" y="7058"/>
                    <a:pt x="9578" y="7058"/>
                  </a:cubicBezTo>
                  <a:lnTo>
                    <a:pt x="10996" y="7058"/>
                  </a:lnTo>
                  <a:cubicBezTo>
                    <a:pt x="11185" y="7058"/>
                    <a:pt x="11343" y="6901"/>
                    <a:pt x="11343" y="6712"/>
                  </a:cubicBezTo>
                  <a:lnTo>
                    <a:pt x="11343" y="5294"/>
                  </a:lnTo>
                  <a:cubicBezTo>
                    <a:pt x="11343" y="5073"/>
                    <a:pt x="11185" y="4916"/>
                    <a:pt x="10996" y="4916"/>
                  </a:cubicBezTo>
                  <a:lnTo>
                    <a:pt x="10587" y="4916"/>
                  </a:lnTo>
                  <a:cubicBezTo>
                    <a:pt x="10492" y="3467"/>
                    <a:pt x="9704" y="2175"/>
                    <a:pt x="8476" y="1419"/>
                  </a:cubicBezTo>
                  <a:lnTo>
                    <a:pt x="10020" y="1419"/>
                  </a:lnTo>
                  <a:cubicBezTo>
                    <a:pt x="10146" y="1860"/>
                    <a:pt x="10555" y="2143"/>
                    <a:pt x="10996" y="2143"/>
                  </a:cubicBezTo>
                  <a:cubicBezTo>
                    <a:pt x="11563" y="2143"/>
                    <a:pt x="12036" y="1671"/>
                    <a:pt x="12036" y="1072"/>
                  </a:cubicBezTo>
                  <a:cubicBezTo>
                    <a:pt x="12036" y="474"/>
                    <a:pt x="11563" y="1"/>
                    <a:pt x="10996" y="1"/>
                  </a:cubicBezTo>
                  <a:cubicBezTo>
                    <a:pt x="10524" y="1"/>
                    <a:pt x="10146" y="285"/>
                    <a:pt x="9988" y="726"/>
                  </a:cubicBezTo>
                  <a:lnTo>
                    <a:pt x="7090" y="726"/>
                  </a:lnTo>
                  <a:lnTo>
                    <a:pt x="7090" y="379"/>
                  </a:lnTo>
                  <a:cubicBezTo>
                    <a:pt x="7090" y="159"/>
                    <a:pt x="6932" y="1"/>
                    <a:pt x="6743" y="1"/>
                  </a:cubicBezTo>
                  <a:lnTo>
                    <a:pt x="5325" y="1"/>
                  </a:lnTo>
                  <a:cubicBezTo>
                    <a:pt x="5105" y="1"/>
                    <a:pt x="4979" y="159"/>
                    <a:pt x="4979" y="379"/>
                  </a:cubicBezTo>
                  <a:lnTo>
                    <a:pt x="4979" y="726"/>
                  </a:lnTo>
                  <a:lnTo>
                    <a:pt x="2049" y="726"/>
                  </a:lnTo>
                  <a:cubicBezTo>
                    <a:pt x="1891" y="316"/>
                    <a:pt x="1545" y="1"/>
                    <a:pt x="107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16" name="Google Shape;10416;p85"/>
            <p:cNvSpPr/>
            <p:nvPr/>
          </p:nvSpPr>
          <p:spPr>
            <a:xfrm>
              <a:off x="-50432100" y="3622650"/>
              <a:ext cx="157550" cy="175675"/>
            </a:xfrm>
            <a:custGeom>
              <a:avLst/>
              <a:gdLst/>
              <a:ahLst/>
              <a:cxnLst/>
              <a:rect l="l" t="t" r="r" b="b"/>
              <a:pathLst>
                <a:path w="6302" h="7027" extrusionOk="0">
                  <a:moveTo>
                    <a:pt x="3182" y="1"/>
                  </a:moveTo>
                  <a:cubicBezTo>
                    <a:pt x="3064" y="1"/>
                    <a:pt x="2946" y="64"/>
                    <a:pt x="2899" y="190"/>
                  </a:cubicBezTo>
                  <a:lnTo>
                    <a:pt x="95" y="5105"/>
                  </a:lnTo>
                  <a:cubicBezTo>
                    <a:pt x="0" y="5231"/>
                    <a:pt x="0" y="5357"/>
                    <a:pt x="95" y="5451"/>
                  </a:cubicBezTo>
                  <a:lnTo>
                    <a:pt x="1103" y="7026"/>
                  </a:lnTo>
                  <a:lnTo>
                    <a:pt x="2804" y="7026"/>
                  </a:lnTo>
                  <a:lnTo>
                    <a:pt x="2804" y="5577"/>
                  </a:lnTo>
                  <a:cubicBezTo>
                    <a:pt x="2426" y="5420"/>
                    <a:pt x="2111" y="5010"/>
                    <a:pt x="2111" y="4569"/>
                  </a:cubicBezTo>
                  <a:cubicBezTo>
                    <a:pt x="2111" y="4002"/>
                    <a:pt x="2584" y="3529"/>
                    <a:pt x="3151" y="3529"/>
                  </a:cubicBezTo>
                  <a:cubicBezTo>
                    <a:pt x="3749" y="3529"/>
                    <a:pt x="4222" y="4002"/>
                    <a:pt x="4222" y="4569"/>
                  </a:cubicBezTo>
                  <a:cubicBezTo>
                    <a:pt x="4222" y="5042"/>
                    <a:pt x="3939" y="5420"/>
                    <a:pt x="3529" y="5577"/>
                  </a:cubicBezTo>
                  <a:lnTo>
                    <a:pt x="3529" y="7026"/>
                  </a:lnTo>
                  <a:lnTo>
                    <a:pt x="5199" y="7026"/>
                  </a:lnTo>
                  <a:lnTo>
                    <a:pt x="6238" y="5451"/>
                  </a:lnTo>
                  <a:cubicBezTo>
                    <a:pt x="6301" y="5325"/>
                    <a:pt x="6301" y="5199"/>
                    <a:pt x="6238" y="5105"/>
                  </a:cubicBezTo>
                  <a:lnTo>
                    <a:pt x="3466" y="190"/>
                  </a:lnTo>
                  <a:cubicBezTo>
                    <a:pt x="3419" y="64"/>
                    <a:pt x="3301" y="1"/>
                    <a:pt x="318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17" name="Google Shape;10417;p85"/>
            <p:cNvSpPr/>
            <p:nvPr/>
          </p:nvSpPr>
          <p:spPr>
            <a:xfrm>
              <a:off x="-50414775" y="3815625"/>
              <a:ext cx="122900" cy="35475"/>
            </a:xfrm>
            <a:custGeom>
              <a:avLst/>
              <a:gdLst/>
              <a:ahLst/>
              <a:cxnLst/>
              <a:rect l="l" t="t" r="r" b="b"/>
              <a:pathLst>
                <a:path w="4916" h="1419" extrusionOk="0">
                  <a:moveTo>
                    <a:pt x="347" y="1"/>
                  </a:moveTo>
                  <a:cubicBezTo>
                    <a:pt x="158" y="1"/>
                    <a:pt x="0" y="158"/>
                    <a:pt x="0" y="379"/>
                  </a:cubicBezTo>
                  <a:lnTo>
                    <a:pt x="0" y="1072"/>
                  </a:lnTo>
                  <a:cubicBezTo>
                    <a:pt x="0" y="1261"/>
                    <a:pt x="158" y="1418"/>
                    <a:pt x="347" y="1418"/>
                  </a:cubicBezTo>
                  <a:lnTo>
                    <a:pt x="4569" y="1418"/>
                  </a:lnTo>
                  <a:cubicBezTo>
                    <a:pt x="4758" y="1418"/>
                    <a:pt x="4915" y="1261"/>
                    <a:pt x="4915" y="1072"/>
                  </a:cubicBezTo>
                  <a:lnTo>
                    <a:pt x="4915" y="379"/>
                  </a:lnTo>
                  <a:cubicBezTo>
                    <a:pt x="4915" y="190"/>
                    <a:pt x="4758" y="1"/>
                    <a:pt x="456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18" name="Google Shape;10418;p85"/>
            <p:cNvSpPr/>
            <p:nvPr/>
          </p:nvSpPr>
          <p:spPr>
            <a:xfrm>
              <a:off x="-50362000" y="3727425"/>
              <a:ext cx="18125" cy="17350"/>
            </a:xfrm>
            <a:custGeom>
              <a:avLst/>
              <a:gdLst/>
              <a:ahLst/>
              <a:cxnLst/>
              <a:rect l="l" t="t" r="r" b="b"/>
              <a:pathLst>
                <a:path w="725" h="694" extrusionOk="0">
                  <a:moveTo>
                    <a:pt x="347" y="0"/>
                  </a:moveTo>
                  <a:cubicBezTo>
                    <a:pt x="158" y="0"/>
                    <a:pt x="0" y="158"/>
                    <a:pt x="0" y="347"/>
                  </a:cubicBezTo>
                  <a:cubicBezTo>
                    <a:pt x="0" y="536"/>
                    <a:pt x="158" y="693"/>
                    <a:pt x="347" y="693"/>
                  </a:cubicBezTo>
                  <a:cubicBezTo>
                    <a:pt x="567" y="693"/>
                    <a:pt x="725" y="536"/>
                    <a:pt x="725" y="347"/>
                  </a:cubicBezTo>
                  <a:cubicBezTo>
                    <a:pt x="725" y="158"/>
                    <a:pt x="567"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419" name="Google Shape;10419;p85"/>
          <p:cNvGrpSpPr/>
          <p:nvPr/>
        </p:nvGrpSpPr>
        <p:grpSpPr>
          <a:xfrm>
            <a:off x="1127433" y="3217191"/>
            <a:ext cx="474940" cy="472455"/>
            <a:chOff x="-50503000" y="3921175"/>
            <a:chExt cx="300900" cy="299325"/>
          </a:xfrm>
        </p:grpSpPr>
        <p:sp>
          <p:nvSpPr>
            <p:cNvPr id="10420" name="Google Shape;10420;p85"/>
            <p:cNvSpPr/>
            <p:nvPr/>
          </p:nvSpPr>
          <p:spPr>
            <a:xfrm>
              <a:off x="-50432900" y="3921175"/>
              <a:ext cx="177250" cy="53575"/>
            </a:xfrm>
            <a:custGeom>
              <a:avLst/>
              <a:gdLst/>
              <a:ahLst/>
              <a:cxnLst/>
              <a:rect l="l" t="t" r="r" b="b"/>
              <a:pathLst>
                <a:path w="7090" h="2143" extrusionOk="0">
                  <a:moveTo>
                    <a:pt x="1" y="0"/>
                  </a:moveTo>
                  <a:lnTo>
                    <a:pt x="1" y="2143"/>
                  </a:lnTo>
                  <a:lnTo>
                    <a:pt x="7089" y="2143"/>
                  </a:lnTo>
                  <a:lnTo>
                    <a:pt x="7089"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21" name="Google Shape;10421;p85"/>
            <p:cNvSpPr/>
            <p:nvPr/>
          </p:nvSpPr>
          <p:spPr>
            <a:xfrm>
              <a:off x="-50503000" y="3921175"/>
              <a:ext cx="52800" cy="53575"/>
            </a:xfrm>
            <a:custGeom>
              <a:avLst/>
              <a:gdLst/>
              <a:ahLst/>
              <a:cxnLst/>
              <a:rect l="l" t="t" r="r" b="b"/>
              <a:pathLst>
                <a:path w="2112" h="2143" extrusionOk="0">
                  <a:moveTo>
                    <a:pt x="1797" y="0"/>
                  </a:moveTo>
                  <a:cubicBezTo>
                    <a:pt x="1734" y="0"/>
                    <a:pt x="1671" y="0"/>
                    <a:pt x="1639" y="63"/>
                  </a:cubicBezTo>
                  <a:lnTo>
                    <a:pt x="221" y="756"/>
                  </a:lnTo>
                  <a:cubicBezTo>
                    <a:pt x="95" y="851"/>
                    <a:pt x="1" y="945"/>
                    <a:pt x="1" y="1071"/>
                  </a:cubicBezTo>
                  <a:cubicBezTo>
                    <a:pt x="1" y="1197"/>
                    <a:pt x="95" y="1323"/>
                    <a:pt x="221" y="1386"/>
                  </a:cubicBezTo>
                  <a:lnTo>
                    <a:pt x="1639" y="2111"/>
                  </a:lnTo>
                  <a:cubicBezTo>
                    <a:pt x="1671" y="2143"/>
                    <a:pt x="1765" y="2143"/>
                    <a:pt x="1797" y="2143"/>
                  </a:cubicBezTo>
                  <a:lnTo>
                    <a:pt x="2112" y="2143"/>
                  </a:lnTo>
                  <a:lnTo>
                    <a:pt x="2112"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22" name="Google Shape;10422;p85"/>
            <p:cNvSpPr/>
            <p:nvPr/>
          </p:nvSpPr>
          <p:spPr>
            <a:xfrm>
              <a:off x="-50237550" y="3921175"/>
              <a:ext cx="35450" cy="53575"/>
            </a:xfrm>
            <a:custGeom>
              <a:avLst/>
              <a:gdLst/>
              <a:ahLst/>
              <a:cxnLst/>
              <a:rect l="l" t="t" r="r" b="b"/>
              <a:pathLst>
                <a:path w="1418" h="2143" extrusionOk="0">
                  <a:moveTo>
                    <a:pt x="0" y="0"/>
                  </a:moveTo>
                  <a:lnTo>
                    <a:pt x="0" y="2143"/>
                  </a:lnTo>
                  <a:lnTo>
                    <a:pt x="347" y="2143"/>
                  </a:lnTo>
                  <a:cubicBezTo>
                    <a:pt x="945" y="2143"/>
                    <a:pt x="1418" y="1670"/>
                    <a:pt x="1418" y="1071"/>
                  </a:cubicBezTo>
                  <a:cubicBezTo>
                    <a:pt x="1418" y="473"/>
                    <a:pt x="945"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23" name="Google Shape;10423;p85"/>
            <p:cNvSpPr/>
            <p:nvPr/>
          </p:nvSpPr>
          <p:spPr>
            <a:xfrm>
              <a:off x="-50414775" y="4045625"/>
              <a:ext cx="159125" cy="122875"/>
            </a:xfrm>
            <a:custGeom>
              <a:avLst/>
              <a:gdLst/>
              <a:ahLst/>
              <a:cxnLst/>
              <a:rect l="l" t="t" r="r" b="b"/>
              <a:pathLst>
                <a:path w="6365" h="4915" extrusionOk="0">
                  <a:moveTo>
                    <a:pt x="0" y="0"/>
                  </a:moveTo>
                  <a:lnTo>
                    <a:pt x="0" y="4915"/>
                  </a:lnTo>
                  <a:lnTo>
                    <a:pt x="6364" y="4915"/>
                  </a:lnTo>
                  <a:lnTo>
                    <a:pt x="636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24" name="Google Shape;10424;p85"/>
            <p:cNvSpPr/>
            <p:nvPr/>
          </p:nvSpPr>
          <p:spPr>
            <a:xfrm>
              <a:off x="-50503000" y="3992050"/>
              <a:ext cx="300900" cy="228450"/>
            </a:xfrm>
            <a:custGeom>
              <a:avLst/>
              <a:gdLst/>
              <a:ahLst/>
              <a:cxnLst/>
              <a:rect l="l" t="t" r="r" b="b"/>
              <a:pathLst>
                <a:path w="12036" h="9138" extrusionOk="0">
                  <a:moveTo>
                    <a:pt x="1797" y="1387"/>
                  </a:moveTo>
                  <a:cubicBezTo>
                    <a:pt x="1986" y="1387"/>
                    <a:pt x="2143" y="1544"/>
                    <a:pt x="2143" y="1733"/>
                  </a:cubicBezTo>
                  <a:lnTo>
                    <a:pt x="2143" y="3151"/>
                  </a:lnTo>
                  <a:cubicBezTo>
                    <a:pt x="2143" y="3372"/>
                    <a:pt x="1986" y="3529"/>
                    <a:pt x="1797" y="3529"/>
                  </a:cubicBezTo>
                  <a:cubicBezTo>
                    <a:pt x="1608" y="3529"/>
                    <a:pt x="1450" y="3372"/>
                    <a:pt x="1450" y="3151"/>
                  </a:cubicBezTo>
                  <a:lnTo>
                    <a:pt x="1450" y="1733"/>
                  </a:lnTo>
                  <a:cubicBezTo>
                    <a:pt x="1450" y="1544"/>
                    <a:pt x="1608" y="1387"/>
                    <a:pt x="1797" y="1387"/>
                  </a:cubicBezTo>
                  <a:close/>
                  <a:moveTo>
                    <a:pt x="1797" y="4222"/>
                  </a:moveTo>
                  <a:cubicBezTo>
                    <a:pt x="1986" y="4222"/>
                    <a:pt x="2143" y="4380"/>
                    <a:pt x="2143" y="4569"/>
                  </a:cubicBezTo>
                  <a:cubicBezTo>
                    <a:pt x="2143" y="4789"/>
                    <a:pt x="1986" y="4947"/>
                    <a:pt x="1797" y="4947"/>
                  </a:cubicBezTo>
                  <a:cubicBezTo>
                    <a:pt x="1576" y="4947"/>
                    <a:pt x="1419" y="4789"/>
                    <a:pt x="1419" y="4569"/>
                  </a:cubicBezTo>
                  <a:cubicBezTo>
                    <a:pt x="1419" y="4380"/>
                    <a:pt x="1576" y="4222"/>
                    <a:pt x="1797" y="4222"/>
                  </a:cubicBezTo>
                  <a:close/>
                  <a:moveTo>
                    <a:pt x="1797" y="5609"/>
                  </a:moveTo>
                  <a:cubicBezTo>
                    <a:pt x="1986" y="5609"/>
                    <a:pt x="2143" y="5766"/>
                    <a:pt x="2143" y="5955"/>
                  </a:cubicBezTo>
                  <a:lnTo>
                    <a:pt x="2143" y="7373"/>
                  </a:lnTo>
                  <a:cubicBezTo>
                    <a:pt x="2143" y="7562"/>
                    <a:pt x="1986" y="7719"/>
                    <a:pt x="1797" y="7719"/>
                  </a:cubicBezTo>
                  <a:cubicBezTo>
                    <a:pt x="1608" y="7719"/>
                    <a:pt x="1450" y="7562"/>
                    <a:pt x="1450" y="7373"/>
                  </a:cubicBezTo>
                  <a:lnTo>
                    <a:pt x="1450" y="5955"/>
                  </a:lnTo>
                  <a:cubicBezTo>
                    <a:pt x="1450" y="5766"/>
                    <a:pt x="1608" y="5609"/>
                    <a:pt x="1797" y="5609"/>
                  </a:cubicBezTo>
                  <a:close/>
                  <a:moveTo>
                    <a:pt x="10272" y="1387"/>
                  </a:moveTo>
                  <a:cubicBezTo>
                    <a:pt x="10461" y="1387"/>
                    <a:pt x="10618" y="1544"/>
                    <a:pt x="10618" y="1733"/>
                  </a:cubicBezTo>
                  <a:lnTo>
                    <a:pt x="10618" y="7373"/>
                  </a:lnTo>
                  <a:cubicBezTo>
                    <a:pt x="10618" y="7562"/>
                    <a:pt x="10461" y="7719"/>
                    <a:pt x="10272" y="7719"/>
                  </a:cubicBezTo>
                  <a:lnTo>
                    <a:pt x="3183" y="7719"/>
                  </a:lnTo>
                  <a:cubicBezTo>
                    <a:pt x="2962" y="7719"/>
                    <a:pt x="2805" y="7562"/>
                    <a:pt x="2805" y="7373"/>
                  </a:cubicBezTo>
                  <a:lnTo>
                    <a:pt x="2805" y="1733"/>
                  </a:lnTo>
                  <a:cubicBezTo>
                    <a:pt x="2805" y="1544"/>
                    <a:pt x="2962" y="1387"/>
                    <a:pt x="3183" y="1387"/>
                  </a:cubicBezTo>
                  <a:close/>
                  <a:moveTo>
                    <a:pt x="1072" y="1"/>
                  </a:moveTo>
                  <a:cubicBezTo>
                    <a:pt x="474" y="1"/>
                    <a:pt x="1" y="473"/>
                    <a:pt x="1" y="1072"/>
                  </a:cubicBezTo>
                  <a:lnTo>
                    <a:pt x="1" y="8097"/>
                  </a:lnTo>
                  <a:cubicBezTo>
                    <a:pt x="1" y="8664"/>
                    <a:pt x="474" y="9137"/>
                    <a:pt x="1072" y="9137"/>
                  </a:cubicBezTo>
                  <a:lnTo>
                    <a:pt x="10965" y="9137"/>
                  </a:lnTo>
                  <a:cubicBezTo>
                    <a:pt x="11563" y="9137"/>
                    <a:pt x="12036" y="8664"/>
                    <a:pt x="12036" y="8097"/>
                  </a:cubicBezTo>
                  <a:lnTo>
                    <a:pt x="12036" y="1072"/>
                  </a:lnTo>
                  <a:cubicBezTo>
                    <a:pt x="12036" y="473"/>
                    <a:pt x="11563" y="1"/>
                    <a:pt x="1096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425" name="Google Shape;10425;p85"/>
          <p:cNvGrpSpPr/>
          <p:nvPr/>
        </p:nvGrpSpPr>
        <p:grpSpPr>
          <a:xfrm>
            <a:off x="4066170" y="2078415"/>
            <a:ext cx="473677" cy="474940"/>
            <a:chOff x="-48630025" y="3199700"/>
            <a:chExt cx="300100" cy="300900"/>
          </a:xfrm>
        </p:grpSpPr>
        <p:sp>
          <p:nvSpPr>
            <p:cNvPr id="10426" name="Google Shape;10426;p85"/>
            <p:cNvSpPr/>
            <p:nvPr/>
          </p:nvSpPr>
          <p:spPr>
            <a:xfrm>
              <a:off x="-48630025" y="3199700"/>
              <a:ext cx="300100" cy="300900"/>
            </a:xfrm>
            <a:custGeom>
              <a:avLst/>
              <a:gdLst/>
              <a:ahLst/>
              <a:cxnLst/>
              <a:rect l="l" t="t" r="r" b="b"/>
              <a:pathLst>
                <a:path w="12004" h="12036" extrusionOk="0">
                  <a:moveTo>
                    <a:pt x="9893" y="1419"/>
                  </a:moveTo>
                  <a:lnTo>
                    <a:pt x="9893" y="1765"/>
                  </a:lnTo>
                  <a:cubicBezTo>
                    <a:pt x="9893" y="1986"/>
                    <a:pt x="10051" y="2143"/>
                    <a:pt x="10240" y="2143"/>
                  </a:cubicBezTo>
                  <a:lnTo>
                    <a:pt x="10586" y="2143"/>
                  </a:lnTo>
                  <a:lnTo>
                    <a:pt x="10586" y="5294"/>
                  </a:lnTo>
                  <a:cubicBezTo>
                    <a:pt x="9738" y="4603"/>
                    <a:pt x="8014" y="3599"/>
                    <a:pt x="6006" y="3592"/>
                  </a:cubicBezTo>
                  <a:lnTo>
                    <a:pt x="6006" y="3592"/>
                  </a:lnTo>
                  <a:cubicBezTo>
                    <a:pt x="6010" y="3592"/>
                    <a:pt x="6014" y="3592"/>
                    <a:pt x="6018" y="3592"/>
                  </a:cubicBezTo>
                  <a:lnTo>
                    <a:pt x="6018" y="3592"/>
                  </a:lnTo>
                  <a:cubicBezTo>
                    <a:pt x="6013" y="3592"/>
                    <a:pt x="6008" y="3592"/>
                    <a:pt x="6003" y="3592"/>
                  </a:cubicBezTo>
                  <a:lnTo>
                    <a:pt x="6003" y="3592"/>
                  </a:lnTo>
                  <a:cubicBezTo>
                    <a:pt x="5997" y="3592"/>
                    <a:pt x="5992" y="3592"/>
                    <a:pt x="5987" y="3592"/>
                  </a:cubicBezTo>
                  <a:cubicBezTo>
                    <a:pt x="5991" y="3592"/>
                    <a:pt x="5995" y="3592"/>
                    <a:pt x="5999" y="3592"/>
                  </a:cubicBezTo>
                  <a:lnTo>
                    <a:pt x="5999" y="3592"/>
                  </a:lnTo>
                  <a:cubicBezTo>
                    <a:pt x="4022" y="3599"/>
                    <a:pt x="2298" y="4666"/>
                    <a:pt x="1418" y="5294"/>
                  </a:cubicBezTo>
                  <a:lnTo>
                    <a:pt x="1418" y="2143"/>
                  </a:lnTo>
                  <a:lnTo>
                    <a:pt x="1765" y="2143"/>
                  </a:lnTo>
                  <a:cubicBezTo>
                    <a:pt x="1986" y="2143"/>
                    <a:pt x="2112" y="1986"/>
                    <a:pt x="2112" y="1765"/>
                  </a:cubicBezTo>
                  <a:lnTo>
                    <a:pt x="2112" y="1419"/>
                  </a:lnTo>
                  <a:close/>
                  <a:moveTo>
                    <a:pt x="6002" y="3592"/>
                  </a:moveTo>
                  <a:cubicBezTo>
                    <a:pt x="7319" y="3601"/>
                    <a:pt x="8413" y="4700"/>
                    <a:pt x="8413" y="6018"/>
                  </a:cubicBezTo>
                  <a:cubicBezTo>
                    <a:pt x="8413" y="7368"/>
                    <a:pt x="7319" y="8467"/>
                    <a:pt x="6002" y="8476"/>
                  </a:cubicBezTo>
                  <a:lnTo>
                    <a:pt x="6002" y="8476"/>
                  </a:lnTo>
                  <a:cubicBezTo>
                    <a:pt x="4686" y="8467"/>
                    <a:pt x="3592" y="7368"/>
                    <a:pt x="3592" y="6018"/>
                  </a:cubicBezTo>
                  <a:cubicBezTo>
                    <a:pt x="3592" y="4700"/>
                    <a:pt x="4686" y="3601"/>
                    <a:pt x="6002" y="3592"/>
                  </a:cubicBezTo>
                  <a:close/>
                  <a:moveTo>
                    <a:pt x="10586" y="6774"/>
                  </a:moveTo>
                  <a:lnTo>
                    <a:pt x="10586" y="9925"/>
                  </a:lnTo>
                  <a:lnTo>
                    <a:pt x="10240" y="9925"/>
                  </a:lnTo>
                  <a:cubicBezTo>
                    <a:pt x="10051" y="9925"/>
                    <a:pt x="9893" y="10082"/>
                    <a:pt x="9893" y="10271"/>
                  </a:cubicBezTo>
                  <a:lnTo>
                    <a:pt x="9893" y="10618"/>
                  </a:lnTo>
                  <a:lnTo>
                    <a:pt x="2112" y="10618"/>
                  </a:lnTo>
                  <a:lnTo>
                    <a:pt x="2112" y="10271"/>
                  </a:lnTo>
                  <a:cubicBezTo>
                    <a:pt x="2112" y="10082"/>
                    <a:pt x="1986" y="9925"/>
                    <a:pt x="1765" y="9925"/>
                  </a:cubicBezTo>
                  <a:lnTo>
                    <a:pt x="1418" y="9925"/>
                  </a:lnTo>
                  <a:lnTo>
                    <a:pt x="1418" y="6774"/>
                  </a:lnTo>
                  <a:cubicBezTo>
                    <a:pt x="2298" y="7434"/>
                    <a:pt x="4022" y="8469"/>
                    <a:pt x="5999" y="8476"/>
                  </a:cubicBezTo>
                  <a:lnTo>
                    <a:pt x="5999" y="8476"/>
                  </a:lnTo>
                  <a:cubicBezTo>
                    <a:pt x="5995" y="8476"/>
                    <a:pt x="5991" y="8476"/>
                    <a:pt x="5987" y="8476"/>
                  </a:cubicBezTo>
                  <a:cubicBezTo>
                    <a:pt x="5992" y="8476"/>
                    <a:pt x="5997" y="8476"/>
                    <a:pt x="6002" y="8476"/>
                  </a:cubicBezTo>
                  <a:lnTo>
                    <a:pt x="6002" y="8476"/>
                  </a:lnTo>
                  <a:cubicBezTo>
                    <a:pt x="6008" y="8476"/>
                    <a:pt x="6013" y="8476"/>
                    <a:pt x="6018" y="8476"/>
                  </a:cubicBezTo>
                  <a:cubicBezTo>
                    <a:pt x="6014" y="8476"/>
                    <a:pt x="6010" y="8476"/>
                    <a:pt x="6006" y="8476"/>
                  </a:cubicBezTo>
                  <a:lnTo>
                    <a:pt x="6006" y="8476"/>
                  </a:lnTo>
                  <a:cubicBezTo>
                    <a:pt x="8014" y="8469"/>
                    <a:pt x="9738" y="7402"/>
                    <a:pt x="10586" y="6774"/>
                  </a:cubicBezTo>
                  <a:close/>
                  <a:moveTo>
                    <a:pt x="347" y="1"/>
                  </a:moveTo>
                  <a:cubicBezTo>
                    <a:pt x="158" y="1"/>
                    <a:pt x="1" y="158"/>
                    <a:pt x="1" y="347"/>
                  </a:cubicBezTo>
                  <a:lnTo>
                    <a:pt x="1" y="1765"/>
                  </a:lnTo>
                  <a:cubicBezTo>
                    <a:pt x="1" y="1986"/>
                    <a:pt x="158" y="2143"/>
                    <a:pt x="347" y="2143"/>
                  </a:cubicBezTo>
                  <a:lnTo>
                    <a:pt x="694" y="2143"/>
                  </a:lnTo>
                  <a:lnTo>
                    <a:pt x="694" y="9925"/>
                  </a:lnTo>
                  <a:lnTo>
                    <a:pt x="347" y="9925"/>
                  </a:lnTo>
                  <a:cubicBezTo>
                    <a:pt x="158" y="9925"/>
                    <a:pt x="1" y="10082"/>
                    <a:pt x="1" y="10271"/>
                  </a:cubicBezTo>
                  <a:lnTo>
                    <a:pt x="1" y="11689"/>
                  </a:lnTo>
                  <a:cubicBezTo>
                    <a:pt x="1" y="11910"/>
                    <a:pt x="158" y="12036"/>
                    <a:pt x="347" y="12036"/>
                  </a:cubicBezTo>
                  <a:lnTo>
                    <a:pt x="1765" y="12036"/>
                  </a:lnTo>
                  <a:cubicBezTo>
                    <a:pt x="1986" y="12036"/>
                    <a:pt x="2112" y="11910"/>
                    <a:pt x="2112" y="11689"/>
                  </a:cubicBezTo>
                  <a:lnTo>
                    <a:pt x="2112" y="11343"/>
                  </a:lnTo>
                  <a:lnTo>
                    <a:pt x="9893" y="11343"/>
                  </a:lnTo>
                  <a:lnTo>
                    <a:pt x="9893" y="11689"/>
                  </a:lnTo>
                  <a:cubicBezTo>
                    <a:pt x="9893" y="11910"/>
                    <a:pt x="10051" y="12036"/>
                    <a:pt x="10240" y="12036"/>
                  </a:cubicBezTo>
                  <a:lnTo>
                    <a:pt x="11658" y="12036"/>
                  </a:lnTo>
                  <a:cubicBezTo>
                    <a:pt x="11847" y="12036"/>
                    <a:pt x="12004" y="11910"/>
                    <a:pt x="12004" y="11689"/>
                  </a:cubicBezTo>
                  <a:lnTo>
                    <a:pt x="12004" y="10271"/>
                  </a:lnTo>
                  <a:cubicBezTo>
                    <a:pt x="12004" y="10082"/>
                    <a:pt x="11847" y="9925"/>
                    <a:pt x="11658" y="9925"/>
                  </a:cubicBezTo>
                  <a:lnTo>
                    <a:pt x="11311" y="9925"/>
                  </a:lnTo>
                  <a:lnTo>
                    <a:pt x="11311" y="2143"/>
                  </a:lnTo>
                  <a:lnTo>
                    <a:pt x="11658" y="2143"/>
                  </a:lnTo>
                  <a:cubicBezTo>
                    <a:pt x="11847" y="2143"/>
                    <a:pt x="12004" y="1986"/>
                    <a:pt x="12004" y="1765"/>
                  </a:cubicBezTo>
                  <a:lnTo>
                    <a:pt x="12004" y="347"/>
                  </a:lnTo>
                  <a:cubicBezTo>
                    <a:pt x="12004" y="158"/>
                    <a:pt x="11847" y="1"/>
                    <a:pt x="11658" y="1"/>
                  </a:cubicBezTo>
                  <a:lnTo>
                    <a:pt x="10240" y="1"/>
                  </a:lnTo>
                  <a:cubicBezTo>
                    <a:pt x="10051" y="1"/>
                    <a:pt x="9893" y="158"/>
                    <a:pt x="9893" y="347"/>
                  </a:cubicBezTo>
                  <a:lnTo>
                    <a:pt x="9893" y="725"/>
                  </a:lnTo>
                  <a:lnTo>
                    <a:pt x="2112" y="725"/>
                  </a:lnTo>
                  <a:lnTo>
                    <a:pt x="2112" y="347"/>
                  </a:lnTo>
                  <a:cubicBezTo>
                    <a:pt x="2112" y="158"/>
                    <a:pt x="1986" y="1"/>
                    <a:pt x="176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27" name="Google Shape;10427;p85"/>
            <p:cNvSpPr/>
            <p:nvPr/>
          </p:nvSpPr>
          <p:spPr>
            <a:xfrm>
              <a:off x="-48524475" y="3306025"/>
              <a:ext cx="88225" cy="89050"/>
            </a:xfrm>
            <a:custGeom>
              <a:avLst/>
              <a:gdLst/>
              <a:ahLst/>
              <a:cxnLst/>
              <a:rect l="l" t="t" r="r" b="b"/>
              <a:pathLst>
                <a:path w="3529" h="3562" extrusionOk="0">
                  <a:moveTo>
                    <a:pt x="1765" y="726"/>
                  </a:moveTo>
                  <a:cubicBezTo>
                    <a:pt x="2363" y="726"/>
                    <a:pt x="2836" y="1198"/>
                    <a:pt x="2836" y="1765"/>
                  </a:cubicBezTo>
                  <a:cubicBezTo>
                    <a:pt x="2836" y="2364"/>
                    <a:pt x="2363" y="2836"/>
                    <a:pt x="1765" y="2836"/>
                  </a:cubicBezTo>
                  <a:cubicBezTo>
                    <a:pt x="1166" y="2836"/>
                    <a:pt x="694" y="2364"/>
                    <a:pt x="694" y="1765"/>
                  </a:cubicBezTo>
                  <a:cubicBezTo>
                    <a:pt x="694" y="1198"/>
                    <a:pt x="1166" y="726"/>
                    <a:pt x="1765" y="726"/>
                  </a:cubicBezTo>
                  <a:close/>
                  <a:moveTo>
                    <a:pt x="1765" y="1"/>
                  </a:moveTo>
                  <a:cubicBezTo>
                    <a:pt x="788" y="1"/>
                    <a:pt x="0" y="789"/>
                    <a:pt x="0" y="1765"/>
                  </a:cubicBezTo>
                  <a:cubicBezTo>
                    <a:pt x="0" y="2773"/>
                    <a:pt x="788" y="3561"/>
                    <a:pt x="1765" y="3561"/>
                  </a:cubicBezTo>
                  <a:cubicBezTo>
                    <a:pt x="2741" y="3561"/>
                    <a:pt x="3529" y="2773"/>
                    <a:pt x="3529" y="1765"/>
                  </a:cubicBezTo>
                  <a:cubicBezTo>
                    <a:pt x="3529" y="789"/>
                    <a:pt x="2741" y="1"/>
                    <a:pt x="176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28" name="Google Shape;10428;p85"/>
            <p:cNvSpPr/>
            <p:nvPr/>
          </p:nvSpPr>
          <p:spPr>
            <a:xfrm>
              <a:off x="-48489025" y="3341475"/>
              <a:ext cx="17350" cy="18150"/>
            </a:xfrm>
            <a:custGeom>
              <a:avLst/>
              <a:gdLst/>
              <a:ahLst/>
              <a:cxnLst/>
              <a:rect l="l" t="t" r="r" b="b"/>
              <a:pathLst>
                <a:path w="694" h="726" extrusionOk="0">
                  <a:moveTo>
                    <a:pt x="347" y="1"/>
                  </a:moveTo>
                  <a:cubicBezTo>
                    <a:pt x="158" y="1"/>
                    <a:pt x="0" y="158"/>
                    <a:pt x="0" y="347"/>
                  </a:cubicBezTo>
                  <a:cubicBezTo>
                    <a:pt x="0" y="536"/>
                    <a:pt x="158" y="725"/>
                    <a:pt x="347" y="725"/>
                  </a:cubicBezTo>
                  <a:cubicBezTo>
                    <a:pt x="536" y="725"/>
                    <a:pt x="693" y="536"/>
                    <a:pt x="693" y="347"/>
                  </a:cubicBezTo>
                  <a:cubicBezTo>
                    <a:pt x="693" y="158"/>
                    <a:pt x="536"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429" name="Google Shape;10429;p85"/>
          <p:cNvGrpSpPr/>
          <p:nvPr/>
        </p:nvGrpSpPr>
        <p:grpSpPr>
          <a:xfrm>
            <a:off x="4066170" y="2661476"/>
            <a:ext cx="473677" cy="473677"/>
            <a:chOff x="-48630025" y="3569100"/>
            <a:chExt cx="300100" cy="300100"/>
          </a:xfrm>
        </p:grpSpPr>
        <p:sp>
          <p:nvSpPr>
            <p:cNvPr id="10430" name="Google Shape;10430;p85"/>
            <p:cNvSpPr/>
            <p:nvPr/>
          </p:nvSpPr>
          <p:spPr>
            <a:xfrm>
              <a:off x="-48400825" y="3710875"/>
              <a:ext cx="18150" cy="17350"/>
            </a:xfrm>
            <a:custGeom>
              <a:avLst/>
              <a:gdLst/>
              <a:ahLst/>
              <a:cxnLst/>
              <a:rect l="l" t="t" r="r" b="b"/>
              <a:pathLst>
                <a:path w="726" h="694" extrusionOk="0">
                  <a:moveTo>
                    <a:pt x="379" y="0"/>
                  </a:moveTo>
                  <a:cubicBezTo>
                    <a:pt x="158" y="0"/>
                    <a:pt x="1" y="158"/>
                    <a:pt x="1" y="347"/>
                  </a:cubicBezTo>
                  <a:cubicBezTo>
                    <a:pt x="1" y="536"/>
                    <a:pt x="158" y="694"/>
                    <a:pt x="379" y="694"/>
                  </a:cubicBezTo>
                  <a:cubicBezTo>
                    <a:pt x="568" y="694"/>
                    <a:pt x="725" y="536"/>
                    <a:pt x="725" y="347"/>
                  </a:cubicBezTo>
                  <a:cubicBezTo>
                    <a:pt x="725" y="158"/>
                    <a:pt x="568" y="0"/>
                    <a:pt x="37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31" name="Google Shape;10431;p85"/>
            <p:cNvSpPr/>
            <p:nvPr/>
          </p:nvSpPr>
          <p:spPr>
            <a:xfrm>
              <a:off x="-48400825" y="3781750"/>
              <a:ext cx="18150" cy="17350"/>
            </a:xfrm>
            <a:custGeom>
              <a:avLst/>
              <a:gdLst/>
              <a:ahLst/>
              <a:cxnLst/>
              <a:rect l="l" t="t" r="r" b="b"/>
              <a:pathLst>
                <a:path w="726" h="694" extrusionOk="0">
                  <a:moveTo>
                    <a:pt x="379" y="1"/>
                  </a:moveTo>
                  <a:cubicBezTo>
                    <a:pt x="158" y="1"/>
                    <a:pt x="1" y="158"/>
                    <a:pt x="1" y="347"/>
                  </a:cubicBezTo>
                  <a:cubicBezTo>
                    <a:pt x="1" y="536"/>
                    <a:pt x="158" y="694"/>
                    <a:pt x="379" y="694"/>
                  </a:cubicBezTo>
                  <a:cubicBezTo>
                    <a:pt x="568" y="694"/>
                    <a:pt x="725" y="536"/>
                    <a:pt x="725" y="347"/>
                  </a:cubicBezTo>
                  <a:cubicBezTo>
                    <a:pt x="725" y="158"/>
                    <a:pt x="568" y="1"/>
                    <a:pt x="37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32" name="Google Shape;10432;p85"/>
            <p:cNvSpPr/>
            <p:nvPr/>
          </p:nvSpPr>
          <p:spPr>
            <a:xfrm>
              <a:off x="-48488250" y="3710875"/>
              <a:ext cx="18150" cy="17350"/>
            </a:xfrm>
            <a:custGeom>
              <a:avLst/>
              <a:gdLst/>
              <a:ahLst/>
              <a:cxnLst/>
              <a:rect l="l" t="t" r="r" b="b"/>
              <a:pathLst>
                <a:path w="726" h="694" extrusionOk="0">
                  <a:moveTo>
                    <a:pt x="347" y="0"/>
                  </a:moveTo>
                  <a:cubicBezTo>
                    <a:pt x="158" y="0"/>
                    <a:pt x="1" y="158"/>
                    <a:pt x="1" y="347"/>
                  </a:cubicBezTo>
                  <a:cubicBezTo>
                    <a:pt x="1" y="536"/>
                    <a:pt x="158" y="694"/>
                    <a:pt x="347" y="694"/>
                  </a:cubicBezTo>
                  <a:cubicBezTo>
                    <a:pt x="536" y="694"/>
                    <a:pt x="694" y="536"/>
                    <a:pt x="694" y="347"/>
                  </a:cubicBezTo>
                  <a:cubicBezTo>
                    <a:pt x="725" y="158"/>
                    <a:pt x="536"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33" name="Google Shape;10433;p85"/>
            <p:cNvSpPr/>
            <p:nvPr/>
          </p:nvSpPr>
          <p:spPr>
            <a:xfrm>
              <a:off x="-48488250" y="3640000"/>
              <a:ext cx="18150" cy="17350"/>
            </a:xfrm>
            <a:custGeom>
              <a:avLst/>
              <a:gdLst/>
              <a:ahLst/>
              <a:cxnLst/>
              <a:rect l="l" t="t" r="r" b="b"/>
              <a:pathLst>
                <a:path w="726" h="694" extrusionOk="0">
                  <a:moveTo>
                    <a:pt x="347" y="0"/>
                  </a:moveTo>
                  <a:cubicBezTo>
                    <a:pt x="158" y="0"/>
                    <a:pt x="1" y="158"/>
                    <a:pt x="1" y="347"/>
                  </a:cubicBezTo>
                  <a:cubicBezTo>
                    <a:pt x="1" y="536"/>
                    <a:pt x="158" y="693"/>
                    <a:pt x="347" y="693"/>
                  </a:cubicBezTo>
                  <a:cubicBezTo>
                    <a:pt x="536" y="693"/>
                    <a:pt x="694" y="536"/>
                    <a:pt x="694" y="347"/>
                  </a:cubicBezTo>
                  <a:cubicBezTo>
                    <a:pt x="725" y="158"/>
                    <a:pt x="536"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34" name="Google Shape;10434;p85"/>
            <p:cNvSpPr/>
            <p:nvPr/>
          </p:nvSpPr>
          <p:spPr>
            <a:xfrm>
              <a:off x="-48400825" y="3640000"/>
              <a:ext cx="18150" cy="17350"/>
            </a:xfrm>
            <a:custGeom>
              <a:avLst/>
              <a:gdLst/>
              <a:ahLst/>
              <a:cxnLst/>
              <a:rect l="l" t="t" r="r" b="b"/>
              <a:pathLst>
                <a:path w="726" h="694" extrusionOk="0">
                  <a:moveTo>
                    <a:pt x="379" y="0"/>
                  </a:moveTo>
                  <a:cubicBezTo>
                    <a:pt x="158" y="0"/>
                    <a:pt x="1" y="158"/>
                    <a:pt x="1" y="347"/>
                  </a:cubicBezTo>
                  <a:cubicBezTo>
                    <a:pt x="1" y="536"/>
                    <a:pt x="158" y="693"/>
                    <a:pt x="379" y="693"/>
                  </a:cubicBezTo>
                  <a:cubicBezTo>
                    <a:pt x="568" y="693"/>
                    <a:pt x="725" y="536"/>
                    <a:pt x="725" y="347"/>
                  </a:cubicBezTo>
                  <a:cubicBezTo>
                    <a:pt x="725" y="158"/>
                    <a:pt x="568" y="0"/>
                    <a:pt x="37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35" name="Google Shape;10435;p85"/>
            <p:cNvSpPr/>
            <p:nvPr/>
          </p:nvSpPr>
          <p:spPr>
            <a:xfrm>
              <a:off x="-48541800" y="3569100"/>
              <a:ext cx="211875" cy="300100"/>
            </a:xfrm>
            <a:custGeom>
              <a:avLst/>
              <a:gdLst/>
              <a:ahLst/>
              <a:cxnLst/>
              <a:rect l="l" t="t" r="r" b="b"/>
              <a:pathLst>
                <a:path w="8475" h="12004" extrusionOk="0">
                  <a:moveTo>
                    <a:pt x="2489" y="2080"/>
                  </a:moveTo>
                  <a:cubicBezTo>
                    <a:pt x="3088" y="2080"/>
                    <a:pt x="3560" y="2552"/>
                    <a:pt x="3560" y="3151"/>
                  </a:cubicBezTo>
                  <a:cubicBezTo>
                    <a:pt x="3560" y="3750"/>
                    <a:pt x="3088" y="4222"/>
                    <a:pt x="2489" y="4222"/>
                  </a:cubicBezTo>
                  <a:cubicBezTo>
                    <a:pt x="1891" y="4222"/>
                    <a:pt x="1418" y="3750"/>
                    <a:pt x="1418" y="3151"/>
                  </a:cubicBezTo>
                  <a:cubicBezTo>
                    <a:pt x="1418" y="2552"/>
                    <a:pt x="1891" y="2080"/>
                    <a:pt x="2489" y="2080"/>
                  </a:cubicBezTo>
                  <a:close/>
                  <a:moveTo>
                    <a:pt x="6018" y="2080"/>
                  </a:moveTo>
                  <a:cubicBezTo>
                    <a:pt x="6585" y="2080"/>
                    <a:pt x="7057" y="2552"/>
                    <a:pt x="7057" y="3151"/>
                  </a:cubicBezTo>
                  <a:cubicBezTo>
                    <a:pt x="7057" y="3750"/>
                    <a:pt x="6585" y="4222"/>
                    <a:pt x="6018" y="4222"/>
                  </a:cubicBezTo>
                  <a:cubicBezTo>
                    <a:pt x="5419" y="4222"/>
                    <a:pt x="4947" y="3750"/>
                    <a:pt x="4947" y="3151"/>
                  </a:cubicBezTo>
                  <a:cubicBezTo>
                    <a:pt x="4947" y="2552"/>
                    <a:pt x="5419" y="2080"/>
                    <a:pt x="6018" y="2080"/>
                  </a:cubicBezTo>
                  <a:close/>
                  <a:moveTo>
                    <a:pt x="2489" y="4915"/>
                  </a:moveTo>
                  <a:cubicBezTo>
                    <a:pt x="3088" y="4915"/>
                    <a:pt x="3560" y="5388"/>
                    <a:pt x="3560" y="5987"/>
                  </a:cubicBezTo>
                  <a:cubicBezTo>
                    <a:pt x="3560" y="6585"/>
                    <a:pt x="3088" y="7058"/>
                    <a:pt x="2489" y="7058"/>
                  </a:cubicBezTo>
                  <a:cubicBezTo>
                    <a:pt x="1891" y="7058"/>
                    <a:pt x="1418" y="6585"/>
                    <a:pt x="1418" y="5987"/>
                  </a:cubicBezTo>
                  <a:cubicBezTo>
                    <a:pt x="1418" y="5388"/>
                    <a:pt x="1891" y="4915"/>
                    <a:pt x="2489" y="4915"/>
                  </a:cubicBezTo>
                  <a:close/>
                  <a:moveTo>
                    <a:pt x="6018" y="4915"/>
                  </a:moveTo>
                  <a:cubicBezTo>
                    <a:pt x="6585" y="4915"/>
                    <a:pt x="7057" y="5388"/>
                    <a:pt x="7057" y="5987"/>
                  </a:cubicBezTo>
                  <a:cubicBezTo>
                    <a:pt x="7057" y="6585"/>
                    <a:pt x="6585" y="7058"/>
                    <a:pt x="6018" y="7058"/>
                  </a:cubicBezTo>
                  <a:cubicBezTo>
                    <a:pt x="5419" y="7058"/>
                    <a:pt x="4947" y="6585"/>
                    <a:pt x="4947" y="5987"/>
                  </a:cubicBezTo>
                  <a:cubicBezTo>
                    <a:pt x="4947" y="5388"/>
                    <a:pt x="5419" y="4915"/>
                    <a:pt x="6018" y="4915"/>
                  </a:cubicBezTo>
                  <a:close/>
                  <a:moveTo>
                    <a:pt x="2489" y="7751"/>
                  </a:moveTo>
                  <a:cubicBezTo>
                    <a:pt x="3088" y="7751"/>
                    <a:pt x="3560" y="8223"/>
                    <a:pt x="3560" y="8822"/>
                  </a:cubicBezTo>
                  <a:cubicBezTo>
                    <a:pt x="3560" y="9421"/>
                    <a:pt x="3088" y="9862"/>
                    <a:pt x="2489" y="9862"/>
                  </a:cubicBezTo>
                  <a:cubicBezTo>
                    <a:pt x="1891" y="9862"/>
                    <a:pt x="1418" y="9421"/>
                    <a:pt x="1418" y="8822"/>
                  </a:cubicBezTo>
                  <a:cubicBezTo>
                    <a:pt x="1418" y="8223"/>
                    <a:pt x="1891" y="7751"/>
                    <a:pt x="2489" y="7751"/>
                  </a:cubicBezTo>
                  <a:close/>
                  <a:moveTo>
                    <a:pt x="6018" y="7751"/>
                  </a:moveTo>
                  <a:cubicBezTo>
                    <a:pt x="6585" y="7751"/>
                    <a:pt x="7057" y="8223"/>
                    <a:pt x="7057" y="8822"/>
                  </a:cubicBezTo>
                  <a:cubicBezTo>
                    <a:pt x="7057" y="9421"/>
                    <a:pt x="6585" y="9862"/>
                    <a:pt x="6018" y="9862"/>
                  </a:cubicBezTo>
                  <a:cubicBezTo>
                    <a:pt x="5419" y="9862"/>
                    <a:pt x="4947" y="9421"/>
                    <a:pt x="4947" y="8822"/>
                  </a:cubicBezTo>
                  <a:cubicBezTo>
                    <a:pt x="4947" y="8223"/>
                    <a:pt x="5419" y="7751"/>
                    <a:pt x="6018" y="7751"/>
                  </a:cubicBezTo>
                  <a:close/>
                  <a:moveTo>
                    <a:pt x="1796" y="1"/>
                  </a:moveTo>
                  <a:cubicBezTo>
                    <a:pt x="788" y="1"/>
                    <a:pt x="0" y="788"/>
                    <a:pt x="0" y="1765"/>
                  </a:cubicBezTo>
                  <a:lnTo>
                    <a:pt x="0" y="10240"/>
                  </a:lnTo>
                  <a:cubicBezTo>
                    <a:pt x="0" y="11216"/>
                    <a:pt x="788" y="12004"/>
                    <a:pt x="1796" y="12004"/>
                  </a:cubicBezTo>
                  <a:lnTo>
                    <a:pt x="6711" y="12004"/>
                  </a:lnTo>
                  <a:cubicBezTo>
                    <a:pt x="7687" y="12004"/>
                    <a:pt x="8475" y="11216"/>
                    <a:pt x="8475" y="10240"/>
                  </a:cubicBezTo>
                  <a:lnTo>
                    <a:pt x="8475" y="1765"/>
                  </a:lnTo>
                  <a:cubicBezTo>
                    <a:pt x="8475" y="788"/>
                    <a:pt x="7687" y="1"/>
                    <a:pt x="671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36" name="Google Shape;10436;p85"/>
            <p:cNvSpPr/>
            <p:nvPr/>
          </p:nvSpPr>
          <p:spPr>
            <a:xfrm>
              <a:off x="-48488250" y="3781750"/>
              <a:ext cx="18150" cy="17350"/>
            </a:xfrm>
            <a:custGeom>
              <a:avLst/>
              <a:gdLst/>
              <a:ahLst/>
              <a:cxnLst/>
              <a:rect l="l" t="t" r="r" b="b"/>
              <a:pathLst>
                <a:path w="726" h="694" extrusionOk="0">
                  <a:moveTo>
                    <a:pt x="347" y="1"/>
                  </a:moveTo>
                  <a:cubicBezTo>
                    <a:pt x="158" y="1"/>
                    <a:pt x="1" y="158"/>
                    <a:pt x="1" y="347"/>
                  </a:cubicBezTo>
                  <a:cubicBezTo>
                    <a:pt x="1" y="536"/>
                    <a:pt x="158" y="694"/>
                    <a:pt x="347" y="694"/>
                  </a:cubicBezTo>
                  <a:cubicBezTo>
                    <a:pt x="536" y="694"/>
                    <a:pt x="694" y="536"/>
                    <a:pt x="694" y="347"/>
                  </a:cubicBezTo>
                  <a:cubicBezTo>
                    <a:pt x="725" y="158"/>
                    <a:pt x="536"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37" name="Google Shape;10437;p85"/>
            <p:cNvSpPr/>
            <p:nvPr/>
          </p:nvSpPr>
          <p:spPr>
            <a:xfrm>
              <a:off x="-48630025" y="3569900"/>
              <a:ext cx="71700" cy="87450"/>
            </a:xfrm>
            <a:custGeom>
              <a:avLst/>
              <a:gdLst/>
              <a:ahLst/>
              <a:cxnLst/>
              <a:rect l="l" t="t" r="r" b="b"/>
              <a:pathLst>
                <a:path w="2868" h="3498" extrusionOk="0">
                  <a:moveTo>
                    <a:pt x="2490" y="0"/>
                  </a:moveTo>
                  <a:cubicBezTo>
                    <a:pt x="1765" y="0"/>
                    <a:pt x="1229" y="32"/>
                    <a:pt x="631" y="630"/>
                  </a:cubicBezTo>
                  <a:cubicBezTo>
                    <a:pt x="221" y="1040"/>
                    <a:pt x="1" y="1575"/>
                    <a:pt x="1" y="2142"/>
                  </a:cubicBezTo>
                  <a:cubicBezTo>
                    <a:pt x="1" y="2867"/>
                    <a:pt x="631" y="3497"/>
                    <a:pt x="1418" y="3497"/>
                  </a:cubicBezTo>
                  <a:cubicBezTo>
                    <a:pt x="2017" y="3497"/>
                    <a:pt x="2553" y="3119"/>
                    <a:pt x="2742" y="2552"/>
                  </a:cubicBezTo>
                  <a:cubicBezTo>
                    <a:pt x="2868" y="2237"/>
                    <a:pt x="2805" y="1922"/>
                    <a:pt x="2584" y="1701"/>
                  </a:cubicBezTo>
                  <a:cubicBezTo>
                    <a:pt x="2395" y="1449"/>
                    <a:pt x="2269" y="1134"/>
                    <a:pt x="2742" y="567"/>
                  </a:cubicBezTo>
                  <a:cubicBezTo>
                    <a:pt x="2836" y="441"/>
                    <a:pt x="2868" y="315"/>
                    <a:pt x="2805" y="189"/>
                  </a:cubicBezTo>
                  <a:cubicBezTo>
                    <a:pt x="2742" y="95"/>
                    <a:pt x="2584" y="0"/>
                    <a:pt x="249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38" name="Google Shape;10438;p85"/>
            <p:cNvSpPr/>
            <p:nvPr/>
          </p:nvSpPr>
          <p:spPr>
            <a:xfrm>
              <a:off x="-48626875" y="3668350"/>
              <a:ext cx="64625" cy="42550"/>
            </a:xfrm>
            <a:custGeom>
              <a:avLst/>
              <a:gdLst/>
              <a:ahLst/>
              <a:cxnLst/>
              <a:rect l="l" t="t" r="r" b="b"/>
              <a:pathLst>
                <a:path w="2585" h="1702" extrusionOk="0">
                  <a:moveTo>
                    <a:pt x="316" y="0"/>
                  </a:moveTo>
                  <a:cubicBezTo>
                    <a:pt x="158" y="473"/>
                    <a:pt x="32" y="1103"/>
                    <a:pt x="1" y="1701"/>
                  </a:cubicBezTo>
                  <a:lnTo>
                    <a:pt x="2584" y="1701"/>
                  </a:lnTo>
                  <a:cubicBezTo>
                    <a:pt x="2521" y="1103"/>
                    <a:pt x="2427" y="504"/>
                    <a:pt x="2269" y="0"/>
                  </a:cubicBezTo>
                  <a:cubicBezTo>
                    <a:pt x="1954" y="158"/>
                    <a:pt x="1639" y="252"/>
                    <a:pt x="1292" y="252"/>
                  </a:cubicBezTo>
                  <a:cubicBezTo>
                    <a:pt x="946" y="252"/>
                    <a:pt x="631" y="158"/>
                    <a:pt x="31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39" name="Google Shape;10439;p85"/>
            <p:cNvSpPr/>
            <p:nvPr/>
          </p:nvSpPr>
          <p:spPr>
            <a:xfrm>
              <a:off x="-48630025" y="3727425"/>
              <a:ext cx="70925" cy="141775"/>
            </a:xfrm>
            <a:custGeom>
              <a:avLst/>
              <a:gdLst/>
              <a:ahLst/>
              <a:cxnLst/>
              <a:rect l="l" t="t" r="r" b="b"/>
              <a:pathLst>
                <a:path w="2837" h="5671" extrusionOk="0">
                  <a:moveTo>
                    <a:pt x="32" y="0"/>
                  </a:moveTo>
                  <a:cubicBezTo>
                    <a:pt x="1" y="347"/>
                    <a:pt x="1" y="756"/>
                    <a:pt x="1" y="1071"/>
                  </a:cubicBezTo>
                  <a:cubicBezTo>
                    <a:pt x="1" y="2741"/>
                    <a:pt x="316" y="5671"/>
                    <a:pt x="1418" y="5671"/>
                  </a:cubicBezTo>
                  <a:cubicBezTo>
                    <a:pt x="2521" y="5671"/>
                    <a:pt x="2836" y="2804"/>
                    <a:pt x="2836" y="1071"/>
                  </a:cubicBezTo>
                  <a:cubicBezTo>
                    <a:pt x="2836" y="756"/>
                    <a:pt x="2836" y="378"/>
                    <a:pt x="280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440" name="Google Shape;10440;p85"/>
          <p:cNvGrpSpPr/>
          <p:nvPr/>
        </p:nvGrpSpPr>
        <p:grpSpPr>
          <a:xfrm>
            <a:off x="4066802" y="3244537"/>
            <a:ext cx="472415" cy="471192"/>
            <a:chOff x="-48629225" y="3938500"/>
            <a:chExt cx="299300" cy="298525"/>
          </a:xfrm>
        </p:grpSpPr>
        <p:sp>
          <p:nvSpPr>
            <p:cNvPr id="10441" name="Google Shape;10441;p85"/>
            <p:cNvSpPr/>
            <p:nvPr/>
          </p:nvSpPr>
          <p:spPr>
            <a:xfrm>
              <a:off x="-48629225" y="3938500"/>
              <a:ext cx="299300" cy="298525"/>
            </a:xfrm>
            <a:custGeom>
              <a:avLst/>
              <a:gdLst/>
              <a:ahLst/>
              <a:cxnLst/>
              <a:rect l="l" t="t" r="r" b="b"/>
              <a:pathLst>
                <a:path w="11972" h="11941" extrusionOk="0">
                  <a:moveTo>
                    <a:pt x="5955" y="2111"/>
                  </a:moveTo>
                  <a:cubicBezTo>
                    <a:pt x="8097" y="2111"/>
                    <a:pt x="9830" y="3844"/>
                    <a:pt x="9830" y="5986"/>
                  </a:cubicBezTo>
                  <a:cubicBezTo>
                    <a:pt x="9798" y="8129"/>
                    <a:pt x="8066" y="9830"/>
                    <a:pt x="5955" y="9830"/>
                  </a:cubicBezTo>
                  <a:cubicBezTo>
                    <a:pt x="3875" y="9830"/>
                    <a:pt x="2080" y="8129"/>
                    <a:pt x="2080" y="5986"/>
                  </a:cubicBezTo>
                  <a:cubicBezTo>
                    <a:pt x="2080" y="3844"/>
                    <a:pt x="3812" y="2111"/>
                    <a:pt x="5955" y="2111"/>
                  </a:cubicBezTo>
                  <a:close/>
                  <a:moveTo>
                    <a:pt x="5293" y="0"/>
                  </a:moveTo>
                  <a:cubicBezTo>
                    <a:pt x="5167" y="0"/>
                    <a:pt x="5041" y="63"/>
                    <a:pt x="4978" y="189"/>
                  </a:cubicBezTo>
                  <a:lnTo>
                    <a:pt x="4631" y="882"/>
                  </a:lnTo>
                  <a:cubicBezTo>
                    <a:pt x="4190" y="1009"/>
                    <a:pt x="3749" y="1166"/>
                    <a:pt x="3371" y="1418"/>
                  </a:cubicBezTo>
                  <a:lnTo>
                    <a:pt x="2615" y="1166"/>
                  </a:lnTo>
                  <a:cubicBezTo>
                    <a:pt x="2584" y="1158"/>
                    <a:pt x="2550" y="1154"/>
                    <a:pt x="2517" y="1154"/>
                  </a:cubicBezTo>
                  <a:cubicBezTo>
                    <a:pt x="2416" y="1154"/>
                    <a:pt x="2316" y="1190"/>
                    <a:pt x="2269" y="1261"/>
                  </a:cubicBezTo>
                  <a:lnTo>
                    <a:pt x="1260" y="2237"/>
                  </a:lnTo>
                  <a:cubicBezTo>
                    <a:pt x="1197" y="2300"/>
                    <a:pt x="1166" y="2458"/>
                    <a:pt x="1197" y="2584"/>
                  </a:cubicBezTo>
                  <a:lnTo>
                    <a:pt x="1418" y="3340"/>
                  </a:lnTo>
                  <a:cubicBezTo>
                    <a:pt x="1197" y="3718"/>
                    <a:pt x="1040" y="4159"/>
                    <a:pt x="914" y="4600"/>
                  </a:cubicBezTo>
                  <a:lnTo>
                    <a:pt x="221" y="4947"/>
                  </a:lnTo>
                  <a:cubicBezTo>
                    <a:pt x="95" y="5010"/>
                    <a:pt x="0" y="5136"/>
                    <a:pt x="0" y="5262"/>
                  </a:cubicBezTo>
                  <a:lnTo>
                    <a:pt x="0" y="6679"/>
                  </a:lnTo>
                  <a:cubicBezTo>
                    <a:pt x="0" y="6805"/>
                    <a:pt x="95" y="6931"/>
                    <a:pt x="221" y="6994"/>
                  </a:cubicBezTo>
                  <a:lnTo>
                    <a:pt x="914" y="7341"/>
                  </a:lnTo>
                  <a:cubicBezTo>
                    <a:pt x="1040" y="7782"/>
                    <a:pt x="1229" y="8223"/>
                    <a:pt x="1418" y="8601"/>
                  </a:cubicBezTo>
                  <a:lnTo>
                    <a:pt x="1197" y="9357"/>
                  </a:lnTo>
                  <a:cubicBezTo>
                    <a:pt x="1166" y="9483"/>
                    <a:pt x="1197" y="9641"/>
                    <a:pt x="1260" y="9704"/>
                  </a:cubicBezTo>
                  <a:lnTo>
                    <a:pt x="2269" y="10680"/>
                  </a:lnTo>
                  <a:cubicBezTo>
                    <a:pt x="2316" y="10751"/>
                    <a:pt x="2416" y="10787"/>
                    <a:pt x="2517" y="10787"/>
                  </a:cubicBezTo>
                  <a:cubicBezTo>
                    <a:pt x="2550" y="10787"/>
                    <a:pt x="2584" y="10783"/>
                    <a:pt x="2615" y="10775"/>
                  </a:cubicBezTo>
                  <a:lnTo>
                    <a:pt x="3371" y="10523"/>
                  </a:lnTo>
                  <a:cubicBezTo>
                    <a:pt x="3749" y="10775"/>
                    <a:pt x="4190" y="10933"/>
                    <a:pt x="4631" y="11059"/>
                  </a:cubicBezTo>
                  <a:lnTo>
                    <a:pt x="4978" y="11752"/>
                  </a:lnTo>
                  <a:cubicBezTo>
                    <a:pt x="5041" y="11878"/>
                    <a:pt x="5167" y="11941"/>
                    <a:pt x="5293" y="11941"/>
                  </a:cubicBezTo>
                  <a:lnTo>
                    <a:pt x="6711" y="11941"/>
                  </a:lnTo>
                  <a:cubicBezTo>
                    <a:pt x="6837" y="11941"/>
                    <a:pt x="6931" y="11878"/>
                    <a:pt x="7026" y="11752"/>
                  </a:cubicBezTo>
                  <a:lnTo>
                    <a:pt x="7372" y="11059"/>
                  </a:lnTo>
                  <a:cubicBezTo>
                    <a:pt x="7813" y="10933"/>
                    <a:pt x="8255" y="10775"/>
                    <a:pt x="8633" y="10523"/>
                  </a:cubicBezTo>
                  <a:lnTo>
                    <a:pt x="9389" y="10775"/>
                  </a:lnTo>
                  <a:cubicBezTo>
                    <a:pt x="9420" y="10783"/>
                    <a:pt x="9452" y="10787"/>
                    <a:pt x="9483" y="10787"/>
                  </a:cubicBezTo>
                  <a:cubicBezTo>
                    <a:pt x="9576" y="10787"/>
                    <a:pt x="9664" y="10751"/>
                    <a:pt x="9735" y="10680"/>
                  </a:cubicBezTo>
                  <a:lnTo>
                    <a:pt x="10712" y="9704"/>
                  </a:lnTo>
                  <a:cubicBezTo>
                    <a:pt x="10806" y="9641"/>
                    <a:pt x="10838" y="9483"/>
                    <a:pt x="10806" y="9357"/>
                  </a:cubicBezTo>
                  <a:lnTo>
                    <a:pt x="10554" y="8601"/>
                  </a:lnTo>
                  <a:cubicBezTo>
                    <a:pt x="10806" y="8223"/>
                    <a:pt x="10964" y="7782"/>
                    <a:pt x="11058" y="7341"/>
                  </a:cubicBezTo>
                  <a:lnTo>
                    <a:pt x="11783" y="6994"/>
                  </a:lnTo>
                  <a:cubicBezTo>
                    <a:pt x="11909" y="6931"/>
                    <a:pt x="11972" y="6805"/>
                    <a:pt x="11972" y="6679"/>
                  </a:cubicBezTo>
                  <a:lnTo>
                    <a:pt x="11972" y="5262"/>
                  </a:lnTo>
                  <a:cubicBezTo>
                    <a:pt x="11972" y="5136"/>
                    <a:pt x="11909" y="5041"/>
                    <a:pt x="11783" y="4947"/>
                  </a:cubicBezTo>
                  <a:lnTo>
                    <a:pt x="11058" y="4600"/>
                  </a:lnTo>
                  <a:cubicBezTo>
                    <a:pt x="10964" y="4159"/>
                    <a:pt x="10743" y="3718"/>
                    <a:pt x="10554" y="3340"/>
                  </a:cubicBezTo>
                  <a:lnTo>
                    <a:pt x="10806" y="2584"/>
                  </a:lnTo>
                  <a:cubicBezTo>
                    <a:pt x="10838" y="2458"/>
                    <a:pt x="10806" y="2300"/>
                    <a:pt x="10712" y="2237"/>
                  </a:cubicBezTo>
                  <a:lnTo>
                    <a:pt x="9735" y="1261"/>
                  </a:lnTo>
                  <a:cubicBezTo>
                    <a:pt x="9664" y="1190"/>
                    <a:pt x="9558" y="1154"/>
                    <a:pt x="9469" y="1154"/>
                  </a:cubicBezTo>
                  <a:cubicBezTo>
                    <a:pt x="9440" y="1154"/>
                    <a:pt x="9412" y="1158"/>
                    <a:pt x="9389" y="1166"/>
                  </a:cubicBezTo>
                  <a:lnTo>
                    <a:pt x="8633" y="1418"/>
                  </a:lnTo>
                  <a:cubicBezTo>
                    <a:pt x="8255" y="1166"/>
                    <a:pt x="7813" y="1009"/>
                    <a:pt x="7372" y="882"/>
                  </a:cubicBezTo>
                  <a:lnTo>
                    <a:pt x="7026" y="189"/>
                  </a:lnTo>
                  <a:cubicBezTo>
                    <a:pt x="6931" y="63"/>
                    <a:pt x="6837" y="0"/>
                    <a:pt x="671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42" name="Google Shape;10442;p85"/>
            <p:cNvSpPr/>
            <p:nvPr/>
          </p:nvSpPr>
          <p:spPr>
            <a:xfrm>
              <a:off x="-48496900" y="4119650"/>
              <a:ext cx="35450" cy="47275"/>
            </a:xfrm>
            <a:custGeom>
              <a:avLst/>
              <a:gdLst/>
              <a:ahLst/>
              <a:cxnLst/>
              <a:rect l="l" t="t" r="r" b="b"/>
              <a:pathLst>
                <a:path w="1418" h="1891" extrusionOk="0">
                  <a:moveTo>
                    <a:pt x="0" y="0"/>
                  </a:moveTo>
                  <a:lnTo>
                    <a:pt x="0" y="1796"/>
                  </a:lnTo>
                  <a:cubicBezTo>
                    <a:pt x="221" y="1828"/>
                    <a:pt x="473" y="1891"/>
                    <a:pt x="693" y="1891"/>
                  </a:cubicBezTo>
                  <a:cubicBezTo>
                    <a:pt x="945" y="1891"/>
                    <a:pt x="1166" y="1828"/>
                    <a:pt x="1418" y="1796"/>
                  </a:cubicBezTo>
                  <a:lnTo>
                    <a:pt x="1418" y="0"/>
                  </a:lnTo>
                  <a:cubicBezTo>
                    <a:pt x="1166" y="63"/>
                    <a:pt x="945" y="95"/>
                    <a:pt x="693" y="95"/>
                  </a:cubicBezTo>
                  <a:cubicBezTo>
                    <a:pt x="473" y="95"/>
                    <a:pt x="189" y="63"/>
                    <a:pt x="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43" name="Google Shape;10443;p85"/>
            <p:cNvSpPr/>
            <p:nvPr/>
          </p:nvSpPr>
          <p:spPr>
            <a:xfrm>
              <a:off x="-48495325" y="4073175"/>
              <a:ext cx="29950" cy="31325"/>
            </a:xfrm>
            <a:custGeom>
              <a:avLst/>
              <a:gdLst/>
              <a:ahLst/>
              <a:cxnLst/>
              <a:rect l="l" t="t" r="r" b="b"/>
              <a:pathLst>
                <a:path w="1198" h="1253" extrusionOk="0">
                  <a:moveTo>
                    <a:pt x="599" y="1"/>
                  </a:moveTo>
                  <a:lnTo>
                    <a:pt x="0" y="1135"/>
                  </a:lnTo>
                  <a:cubicBezTo>
                    <a:pt x="205" y="1214"/>
                    <a:pt x="410" y="1253"/>
                    <a:pt x="610" y="1253"/>
                  </a:cubicBezTo>
                  <a:cubicBezTo>
                    <a:pt x="811" y="1253"/>
                    <a:pt x="1008" y="1214"/>
                    <a:pt x="1197" y="1135"/>
                  </a:cubicBezTo>
                  <a:lnTo>
                    <a:pt x="599"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44" name="Google Shape;10444;p85"/>
            <p:cNvSpPr/>
            <p:nvPr/>
          </p:nvSpPr>
          <p:spPr>
            <a:xfrm>
              <a:off x="-48559125" y="4009375"/>
              <a:ext cx="159900" cy="149675"/>
            </a:xfrm>
            <a:custGeom>
              <a:avLst/>
              <a:gdLst/>
              <a:ahLst/>
              <a:cxnLst/>
              <a:rect l="l" t="t" r="r" b="b"/>
              <a:pathLst>
                <a:path w="6396" h="5987" extrusionOk="0">
                  <a:moveTo>
                    <a:pt x="3151" y="1"/>
                  </a:moveTo>
                  <a:cubicBezTo>
                    <a:pt x="1418" y="1"/>
                    <a:pt x="0" y="1418"/>
                    <a:pt x="0" y="3151"/>
                  </a:cubicBezTo>
                  <a:cubicBezTo>
                    <a:pt x="0" y="4348"/>
                    <a:pt x="725" y="5420"/>
                    <a:pt x="1764" y="5987"/>
                  </a:cubicBezTo>
                  <a:lnTo>
                    <a:pt x="1764" y="3844"/>
                  </a:lnTo>
                  <a:cubicBezTo>
                    <a:pt x="1764" y="3687"/>
                    <a:pt x="2804" y="1734"/>
                    <a:pt x="2867" y="1608"/>
                  </a:cubicBezTo>
                  <a:cubicBezTo>
                    <a:pt x="2930" y="1482"/>
                    <a:pt x="3064" y="1418"/>
                    <a:pt x="3194" y="1418"/>
                  </a:cubicBezTo>
                  <a:cubicBezTo>
                    <a:pt x="3324" y="1418"/>
                    <a:pt x="3450" y="1482"/>
                    <a:pt x="3497" y="1608"/>
                  </a:cubicBezTo>
                  <a:cubicBezTo>
                    <a:pt x="3592" y="1734"/>
                    <a:pt x="4600" y="3718"/>
                    <a:pt x="4600" y="3844"/>
                  </a:cubicBezTo>
                  <a:lnTo>
                    <a:pt x="4600" y="5987"/>
                  </a:lnTo>
                  <a:cubicBezTo>
                    <a:pt x="5640" y="5451"/>
                    <a:pt x="6396" y="4411"/>
                    <a:pt x="6396" y="3151"/>
                  </a:cubicBezTo>
                  <a:cubicBezTo>
                    <a:pt x="6333" y="1418"/>
                    <a:pt x="4915" y="1"/>
                    <a:pt x="315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445" name="Google Shape;10445;p85"/>
          <p:cNvGrpSpPr/>
          <p:nvPr/>
        </p:nvGrpSpPr>
        <p:grpSpPr>
          <a:xfrm>
            <a:off x="2380672" y="3872993"/>
            <a:ext cx="415277" cy="472455"/>
            <a:chOff x="-46762575" y="3200500"/>
            <a:chExt cx="263100" cy="299325"/>
          </a:xfrm>
        </p:grpSpPr>
        <p:sp>
          <p:nvSpPr>
            <p:cNvPr id="10446" name="Google Shape;10446;p85"/>
            <p:cNvSpPr/>
            <p:nvPr/>
          </p:nvSpPr>
          <p:spPr>
            <a:xfrm>
              <a:off x="-46762575" y="3393475"/>
              <a:ext cx="263100" cy="106350"/>
            </a:xfrm>
            <a:custGeom>
              <a:avLst/>
              <a:gdLst/>
              <a:ahLst/>
              <a:cxnLst/>
              <a:rect l="l" t="t" r="r" b="b"/>
              <a:pathLst>
                <a:path w="10524" h="4254" extrusionOk="0">
                  <a:moveTo>
                    <a:pt x="7814" y="1418"/>
                  </a:moveTo>
                  <a:lnTo>
                    <a:pt x="8003" y="2142"/>
                  </a:lnTo>
                  <a:lnTo>
                    <a:pt x="2553" y="2142"/>
                  </a:lnTo>
                  <a:lnTo>
                    <a:pt x="2710" y="1418"/>
                  </a:lnTo>
                  <a:close/>
                  <a:moveTo>
                    <a:pt x="726" y="0"/>
                  </a:moveTo>
                  <a:lnTo>
                    <a:pt x="726" y="725"/>
                  </a:lnTo>
                  <a:lnTo>
                    <a:pt x="379" y="725"/>
                  </a:lnTo>
                  <a:cubicBezTo>
                    <a:pt x="159" y="725"/>
                    <a:pt x="1" y="882"/>
                    <a:pt x="1" y="1071"/>
                  </a:cubicBezTo>
                  <a:cubicBezTo>
                    <a:pt x="1" y="1260"/>
                    <a:pt x="159" y="1418"/>
                    <a:pt x="379" y="1418"/>
                  </a:cubicBezTo>
                  <a:lnTo>
                    <a:pt x="2017" y="1418"/>
                  </a:lnTo>
                  <a:lnTo>
                    <a:pt x="1419" y="3844"/>
                  </a:lnTo>
                  <a:cubicBezTo>
                    <a:pt x="1387" y="4033"/>
                    <a:pt x="1513" y="4222"/>
                    <a:pt x="1671" y="4253"/>
                  </a:cubicBezTo>
                  <a:lnTo>
                    <a:pt x="1734" y="4253"/>
                  </a:lnTo>
                  <a:cubicBezTo>
                    <a:pt x="1891" y="4253"/>
                    <a:pt x="2049" y="4159"/>
                    <a:pt x="2112" y="4001"/>
                  </a:cubicBezTo>
                  <a:lnTo>
                    <a:pt x="2364" y="2804"/>
                  </a:lnTo>
                  <a:lnTo>
                    <a:pt x="8161" y="2804"/>
                  </a:lnTo>
                  <a:lnTo>
                    <a:pt x="8444" y="4001"/>
                  </a:lnTo>
                  <a:cubicBezTo>
                    <a:pt x="8476" y="4159"/>
                    <a:pt x="8633" y="4253"/>
                    <a:pt x="8791" y="4253"/>
                  </a:cubicBezTo>
                  <a:lnTo>
                    <a:pt x="8854" y="4253"/>
                  </a:lnTo>
                  <a:cubicBezTo>
                    <a:pt x="9074" y="4222"/>
                    <a:pt x="9169" y="4033"/>
                    <a:pt x="9106" y="3844"/>
                  </a:cubicBezTo>
                  <a:lnTo>
                    <a:pt x="8507" y="1418"/>
                  </a:lnTo>
                  <a:lnTo>
                    <a:pt x="10177" y="1418"/>
                  </a:lnTo>
                  <a:cubicBezTo>
                    <a:pt x="10366" y="1418"/>
                    <a:pt x="10524" y="1260"/>
                    <a:pt x="10524" y="1071"/>
                  </a:cubicBezTo>
                  <a:cubicBezTo>
                    <a:pt x="10524" y="882"/>
                    <a:pt x="10398" y="725"/>
                    <a:pt x="10209" y="725"/>
                  </a:cubicBezTo>
                  <a:lnTo>
                    <a:pt x="9862" y="725"/>
                  </a:lnTo>
                  <a:lnTo>
                    <a:pt x="9862"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47" name="Google Shape;10447;p85"/>
            <p:cNvSpPr/>
            <p:nvPr/>
          </p:nvSpPr>
          <p:spPr>
            <a:xfrm>
              <a:off x="-46743650" y="3200500"/>
              <a:ext cx="228425" cy="176450"/>
            </a:xfrm>
            <a:custGeom>
              <a:avLst/>
              <a:gdLst/>
              <a:ahLst/>
              <a:cxnLst/>
              <a:rect l="l" t="t" r="r" b="b"/>
              <a:pathLst>
                <a:path w="9137" h="7058" extrusionOk="0">
                  <a:moveTo>
                    <a:pt x="4568" y="725"/>
                  </a:moveTo>
                  <a:cubicBezTo>
                    <a:pt x="5041" y="725"/>
                    <a:pt x="5419" y="1040"/>
                    <a:pt x="5545" y="1418"/>
                  </a:cubicBezTo>
                  <a:lnTo>
                    <a:pt x="3592" y="1418"/>
                  </a:lnTo>
                  <a:cubicBezTo>
                    <a:pt x="3686" y="1040"/>
                    <a:pt x="4096" y="725"/>
                    <a:pt x="4568" y="725"/>
                  </a:cubicBezTo>
                  <a:close/>
                  <a:moveTo>
                    <a:pt x="4568" y="2804"/>
                  </a:moveTo>
                  <a:cubicBezTo>
                    <a:pt x="5167" y="2804"/>
                    <a:pt x="5640" y="3277"/>
                    <a:pt x="5640" y="3875"/>
                  </a:cubicBezTo>
                  <a:cubicBezTo>
                    <a:pt x="5576" y="4474"/>
                    <a:pt x="5104" y="4947"/>
                    <a:pt x="4568" y="4947"/>
                  </a:cubicBezTo>
                  <a:cubicBezTo>
                    <a:pt x="3970" y="4947"/>
                    <a:pt x="3497" y="4474"/>
                    <a:pt x="3497" y="3875"/>
                  </a:cubicBezTo>
                  <a:cubicBezTo>
                    <a:pt x="3497" y="3277"/>
                    <a:pt x="3970" y="2804"/>
                    <a:pt x="4568" y="2804"/>
                  </a:cubicBezTo>
                  <a:close/>
                  <a:moveTo>
                    <a:pt x="4568" y="0"/>
                  </a:moveTo>
                  <a:cubicBezTo>
                    <a:pt x="3718" y="0"/>
                    <a:pt x="2993" y="630"/>
                    <a:pt x="2836" y="1418"/>
                  </a:cubicBezTo>
                  <a:lnTo>
                    <a:pt x="1071" y="1418"/>
                  </a:lnTo>
                  <a:cubicBezTo>
                    <a:pt x="473" y="1418"/>
                    <a:pt x="0" y="1891"/>
                    <a:pt x="0" y="2489"/>
                  </a:cubicBezTo>
                  <a:lnTo>
                    <a:pt x="0" y="7057"/>
                  </a:lnTo>
                  <a:lnTo>
                    <a:pt x="914" y="7057"/>
                  </a:lnTo>
                  <a:lnTo>
                    <a:pt x="2899" y="5041"/>
                  </a:lnTo>
                  <a:cubicBezTo>
                    <a:pt x="2962" y="4978"/>
                    <a:pt x="3056" y="4947"/>
                    <a:pt x="3155" y="4947"/>
                  </a:cubicBezTo>
                  <a:cubicBezTo>
                    <a:pt x="3253" y="4947"/>
                    <a:pt x="3355" y="4978"/>
                    <a:pt x="3434" y="5041"/>
                  </a:cubicBezTo>
                  <a:lnTo>
                    <a:pt x="4600" y="6238"/>
                  </a:lnTo>
                  <a:lnTo>
                    <a:pt x="5703" y="5041"/>
                  </a:lnTo>
                  <a:cubicBezTo>
                    <a:pt x="5766" y="4962"/>
                    <a:pt x="5852" y="4923"/>
                    <a:pt x="5943" y="4923"/>
                  </a:cubicBezTo>
                  <a:cubicBezTo>
                    <a:pt x="6033" y="4923"/>
                    <a:pt x="6128" y="4962"/>
                    <a:pt x="6207" y="5041"/>
                  </a:cubicBezTo>
                  <a:lnTo>
                    <a:pt x="8223" y="7057"/>
                  </a:lnTo>
                  <a:lnTo>
                    <a:pt x="9137" y="7057"/>
                  </a:lnTo>
                  <a:lnTo>
                    <a:pt x="9137" y="2489"/>
                  </a:lnTo>
                  <a:cubicBezTo>
                    <a:pt x="9137" y="1891"/>
                    <a:pt x="8664" y="1418"/>
                    <a:pt x="8065" y="1418"/>
                  </a:cubicBezTo>
                  <a:lnTo>
                    <a:pt x="6301" y="1418"/>
                  </a:lnTo>
                  <a:cubicBezTo>
                    <a:pt x="6144" y="630"/>
                    <a:pt x="5450" y="0"/>
                    <a:pt x="456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48" name="Google Shape;10448;p85"/>
            <p:cNvSpPr/>
            <p:nvPr/>
          </p:nvSpPr>
          <p:spPr>
            <a:xfrm>
              <a:off x="-46638125" y="3289500"/>
              <a:ext cx="17350" cy="17350"/>
            </a:xfrm>
            <a:custGeom>
              <a:avLst/>
              <a:gdLst/>
              <a:ahLst/>
              <a:cxnLst/>
              <a:rect l="l" t="t" r="r" b="b"/>
              <a:pathLst>
                <a:path w="694" h="694" extrusionOk="0">
                  <a:moveTo>
                    <a:pt x="347" y="0"/>
                  </a:moveTo>
                  <a:cubicBezTo>
                    <a:pt x="158" y="0"/>
                    <a:pt x="1" y="158"/>
                    <a:pt x="1" y="347"/>
                  </a:cubicBezTo>
                  <a:cubicBezTo>
                    <a:pt x="1" y="536"/>
                    <a:pt x="158" y="693"/>
                    <a:pt x="347" y="693"/>
                  </a:cubicBezTo>
                  <a:cubicBezTo>
                    <a:pt x="536" y="693"/>
                    <a:pt x="694" y="536"/>
                    <a:pt x="694" y="347"/>
                  </a:cubicBezTo>
                  <a:cubicBezTo>
                    <a:pt x="694" y="158"/>
                    <a:pt x="536"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49" name="Google Shape;10449;p85"/>
            <p:cNvSpPr/>
            <p:nvPr/>
          </p:nvSpPr>
          <p:spPr>
            <a:xfrm>
              <a:off x="-46696400" y="3345425"/>
              <a:ext cx="63025" cy="31525"/>
            </a:xfrm>
            <a:custGeom>
              <a:avLst/>
              <a:gdLst/>
              <a:ahLst/>
              <a:cxnLst/>
              <a:rect l="l" t="t" r="r" b="b"/>
              <a:pathLst>
                <a:path w="2521" h="1261" extrusionOk="0">
                  <a:moveTo>
                    <a:pt x="1261" y="0"/>
                  </a:moveTo>
                  <a:lnTo>
                    <a:pt x="0" y="1260"/>
                  </a:lnTo>
                  <a:lnTo>
                    <a:pt x="2521" y="1260"/>
                  </a:lnTo>
                  <a:lnTo>
                    <a:pt x="126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50" name="Google Shape;10450;p85"/>
            <p:cNvSpPr/>
            <p:nvPr/>
          </p:nvSpPr>
          <p:spPr>
            <a:xfrm>
              <a:off x="-46616850" y="3345425"/>
              <a:ext cx="53575" cy="31525"/>
            </a:xfrm>
            <a:custGeom>
              <a:avLst/>
              <a:gdLst/>
              <a:ahLst/>
              <a:cxnLst/>
              <a:rect l="l" t="t" r="r" b="b"/>
              <a:pathLst>
                <a:path w="2143" h="1261" extrusionOk="0">
                  <a:moveTo>
                    <a:pt x="883" y="0"/>
                  </a:moveTo>
                  <a:lnTo>
                    <a:pt x="0" y="945"/>
                  </a:lnTo>
                  <a:lnTo>
                    <a:pt x="315" y="1260"/>
                  </a:lnTo>
                  <a:lnTo>
                    <a:pt x="2143" y="1260"/>
                  </a:lnTo>
                  <a:lnTo>
                    <a:pt x="883"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451" name="Google Shape;10451;p85"/>
          <p:cNvGrpSpPr/>
          <p:nvPr/>
        </p:nvGrpSpPr>
        <p:grpSpPr>
          <a:xfrm>
            <a:off x="2351452" y="4484622"/>
            <a:ext cx="473717" cy="416500"/>
            <a:chOff x="-46779900" y="3588000"/>
            <a:chExt cx="300125" cy="263875"/>
          </a:xfrm>
        </p:grpSpPr>
        <p:sp>
          <p:nvSpPr>
            <p:cNvPr id="10452" name="Google Shape;10452;p85"/>
            <p:cNvSpPr/>
            <p:nvPr/>
          </p:nvSpPr>
          <p:spPr>
            <a:xfrm>
              <a:off x="-46746025" y="3588000"/>
              <a:ext cx="230800" cy="263875"/>
            </a:xfrm>
            <a:custGeom>
              <a:avLst/>
              <a:gdLst/>
              <a:ahLst/>
              <a:cxnLst/>
              <a:rect l="l" t="t" r="r" b="b"/>
              <a:pathLst>
                <a:path w="9232" h="10555" extrusionOk="0">
                  <a:moveTo>
                    <a:pt x="4632" y="1"/>
                  </a:moveTo>
                  <a:cubicBezTo>
                    <a:pt x="3309" y="1"/>
                    <a:pt x="2017" y="442"/>
                    <a:pt x="1040" y="1355"/>
                  </a:cubicBezTo>
                  <a:cubicBezTo>
                    <a:pt x="694" y="1670"/>
                    <a:pt x="599" y="2206"/>
                    <a:pt x="851" y="2679"/>
                  </a:cubicBezTo>
                  <a:cubicBezTo>
                    <a:pt x="284" y="3403"/>
                    <a:pt x="1" y="4317"/>
                    <a:pt x="1" y="5262"/>
                  </a:cubicBezTo>
                  <a:lnTo>
                    <a:pt x="1" y="9484"/>
                  </a:lnTo>
                  <a:cubicBezTo>
                    <a:pt x="1" y="10082"/>
                    <a:pt x="473" y="10555"/>
                    <a:pt x="1072" y="10555"/>
                  </a:cubicBezTo>
                  <a:cubicBezTo>
                    <a:pt x="1670" y="10555"/>
                    <a:pt x="2143" y="10082"/>
                    <a:pt x="2143" y="9484"/>
                  </a:cubicBezTo>
                  <a:lnTo>
                    <a:pt x="2143" y="6680"/>
                  </a:lnTo>
                  <a:cubicBezTo>
                    <a:pt x="2143" y="6081"/>
                    <a:pt x="1670" y="5609"/>
                    <a:pt x="1072" y="5609"/>
                  </a:cubicBezTo>
                  <a:cubicBezTo>
                    <a:pt x="946" y="5609"/>
                    <a:pt x="851" y="5672"/>
                    <a:pt x="725" y="5703"/>
                  </a:cubicBezTo>
                  <a:lnTo>
                    <a:pt x="725" y="5262"/>
                  </a:lnTo>
                  <a:cubicBezTo>
                    <a:pt x="725" y="4474"/>
                    <a:pt x="946" y="3750"/>
                    <a:pt x="1387" y="3151"/>
                  </a:cubicBezTo>
                  <a:cubicBezTo>
                    <a:pt x="1499" y="3182"/>
                    <a:pt x="1620" y="3199"/>
                    <a:pt x="1745" y="3199"/>
                  </a:cubicBezTo>
                  <a:cubicBezTo>
                    <a:pt x="2005" y="3199"/>
                    <a:pt x="2276" y="3123"/>
                    <a:pt x="2489" y="2931"/>
                  </a:cubicBezTo>
                  <a:cubicBezTo>
                    <a:pt x="3057" y="2427"/>
                    <a:pt x="3836" y="2175"/>
                    <a:pt x="4616" y="2175"/>
                  </a:cubicBezTo>
                  <a:cubicBezTo>
                    <a:pt x="5396" y="2175"/>
                    <a:pt x="6176" y="2427"/>
                    <a:pt x="6743" y="2931"/>
                  </a:cubicBezTo>
                  <a:cubicBezTo>
                    <a:pt x="6942" y="3107"/>
                    <a:pt x="7187" y="3207"/>
                    <a:pt x="7468" y="3207"/>
                  </a:cubicBezTo>
                  <a:cubicBezTo>
                    <a:pt x="7588" y="3207"/>
                    <a:pt x="7714" y="3189"/>
                    <a:pt x="7845" y="3151"/>
                  </a:cubicBezTo>
                  <a:cubicBezTo>
                    <a:pt x="8286" y="3781"/>
                    <a:pt x="8507" y="4506"/>
                    <a:pt x="8507" y="5262"/>
                  </a:cubicBezTo>
                  <a:lnTo>
                    <a:pt x="8507" y="5703"/>
                  </a:lnTo>
                  <a:cubicBezTo>
                    <a:pt x="8412" y="5640"/>
                    <a:pt x="8286" y="5609"/>
                    <a:pt x="8160" y="5609"/>
                  </a:cubicBezTo>
                  <a:cubicBezTo>
                    <a:pt x="7562" y="5609"/>
                    <a:pt x="7089" y="6081"/>
                    <a:pt x="7089" y="6680"/>
                  </a:cubicBezTo>
                  <a:lnTo>
                    <a:pt x="7089" y="9484"/>
                  </a:lnTo>
                  <a:cubicBezTo>
                    <a:pt x="7089" y="10082"/>
                    <a:pt x="7562" y="10555"/>
                    <a:pt x="8160" y="10555"/>
                  </a:cubicBezTo>
                  <a:cubicBezTo>
                    <a:pt x="8759" y="10555"/>
                    <a:pt x="9232" y="10082"/>
                    <a:pt x="9232" y="9484"/>
                  </a:cubicBezTo>
                  <a:lnTo>
                    <a:pt x="9232" y="5262"/>
                  </a:lnTo>
                  <a:cubicBezTo>
                    <a:pt x="9232" y="4317"/>
                    <a:pt x="8948" y="3466"/>
                    <a:pt x="8412" y="2679"/>
                  </a:cubicBezTo>
                  <a:cubicBezTo>
                    <a:pt x="8664" y="2206"/>
                    <a:pt x="8570" y="1670"/>
                    <a:pt x="8223" y="1355"/>
                  </a:cubicBezTo>
                  <a:cubicBezTo>
                    <a:pt x="7215" y="442"/>
                    <a:pt x="5955" y="1"/>
                    <a:pt x="463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53" name="Google Shape;10453;p85"/>
            <p:cNvSpPr/>
            <p:nvPr/>
          </p:nvSpPr>
          <p:spPr>
            <a:xfrm>
              <a:off x="-46674350" y="3710075"/>
              <a:ext cx="91400" cy="122900"/>
            </a:xfrm>
            <a:custGeom>
              <a:avLst/>
              <a:gdLst/>
              <a:ahLst/>
              <a:cxnLst/>
              <a:rect l="l" t="t" r="r" b="b"/>
              <a:pathLst>
                <a:path w="3656" h="4916" extrusionOk="0">
                  <a:moveTo>
                    <a:pt x="1765" y="1"/>
                  </a:moveTo>
                  <a:cubicBezTo>
                    <a:pt x="1544" y="1"/>
                    <a:pt x="1418" y="158"/>
                    <a:pt x="1418" y="348"/>
                  </a:cubicBezTo>
                  <a:lnTo>
                    <a:pt x="1418" y="2868"/>
                  </a:lnTo>
                  <a:cubicBezTo>
                    <a:pt x="1292" y="2805"/>
                    <a:pt x="1166" y="2773"/>
                    <a:pt x="1040" y="2773"/>
                  </a:cubicBezTo>
                  <a:cubicBezTo>
                    <a:pt x="473" y="2773"/>
                    <a:pt x="1" y="3246"/>
                    <a:pt x="1" y="3845"/>
                  </a:cubicBezTo>
                  <a:cubicBezTo>
                    <a:pt x="1" y="4443"/>
                    <a:pt x="473" y="4916"/>
                    <a:pt x="1040" y="4916"/>
                  </a:cubicBezTo>
                  <a:cubicBezTo>
                    <a:pt x="1639" y="4916"/>
                    <a:pt x="2111" y="4443"/>
                    <a:pt x="2111" y="3845"/>
                  </a:cubicBezTo>
                  <a:lnTo>
                    <a:pt x="2111" y="1450"/>
                  </a:lnTo>
                  <a:cubicBezTo>
                    <a:pt x="2363" y="1513"/>
                    <a:pt x="2521" y="1639"/>
                    <a:pt x="2584" y="1797"/>
                  </a:cubicBezTo>
                  <a:cubicBezTo>
                    <a:pt x="2868" y="2112"/>
                    <a:pt x="2931" y="2584"/>
                    <a:pt x="2836" y="3057"/>
                  </a:cubicBezTo>
                  <a:cubicBezTo>
                    <a:pt x="2773" y="3246"/>
                    <a:pt x="2899" y="3435"/>
                    <a:pt x="3057" y="3498"/>
                  </a:cubicBezTo>
                  <a:lnTo>
                    <a:pt x="3151" y="3498"/>
                  </a:lnTo>
                  <a:cubicBezTo>
                    <a:pt x="3309" y="3498"/>
                    <a:pt x="3466" y="3372"/>
                    <a:pt x="3498" y="3214"/>
                  </a:cubicBezTo>
                  <a:cubicBezTo>
                    <a:pt x="3655" y="2553"/>
                    <a:pt x="3529" y="1828"/>
                    <a:pt x="3151" y="1324"/>
                  </a:cubicBezTo>
                  <a:cubicBezTo>
                    <a:pt x="2899" y="1041"/>
                    <a:pt x="2552" y="820"/>
                    <a:pt x="2111" y="726"/>
                  </a:cubicBezTo>
                  <a:lnTo>
                    <a:pt x="2111" y="348"/>
                  </a:lnTo>
                  <a:cubicBezTo>
                    <a:pt x="2111" y="158"/>
                    <a:pt x="1954" y="1"/>
                    <a:pt x="176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54" name="Google Shape;10454;p85"/>
            <p:cNvSpPr/>
            <p:nvPr/>
          </p:nvSpPr>
          <p:spPr>
            <a:xfrm>
              <a:off x="-46779900" y="3754200"/>
              <a:ext cx="17350" cy="70125"/>
            </a:xfrm>
            <a:custGeom>
              <a:avLst/>
              <a:gdLst/>
              <a:ahLst/>
              <a:cxnLst/>
              <a:rect l="l" t="t" r="r" b="b"/>
              <a:pathLst>
                <a:path w="694" h="2805" extrusionOk="0">
                  <a:moveTo>
                    <a:pt x="694" y="0"/>
                  </a:moveTo>
                  <a:cubicBezTo>
                    <a:pt x="253" y="347"/>
                    <a:pt x="1" y="819"/>
                    <a:pt x="1" y="1418"/>
                  </a:cubicBezTo>
                  <a:cubicBezTo>
                    <a:pt x="1" y="2017"/>
                    <a:pt x="253" y="2458"/>
                    <a:pt x="694" y="2804"/>
                  </a:cubicBezTo>
                  <a:lnTo>
                    <a:pt x="69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55" name="Google Shape;10455;p85"/>
            <p:cNvSpPr/>
            <p:nvPr/>
          </p:nvSpPr>
          <p:spPr>
            <a:xfrm>
              <a:off x="-46497925" y="3754200"/>
              <a:ext cx="18150" cy="70125"/>
            </a:xfrm>
            <a:custGeom>
              <a:avLst/>
              <a:gdLst/>
              <a:ahLst/>
              <a:cxnLst/>
              <a:rect l="l" t="t" r="r" b="b"/>
              <a:pathLst>
                <a:path w="726" h="2805" extrusionOk="0">
                  <a:moveTo>
                    <a:pt x="1" y="0"/>
                  </a:moveTo>
                  <a:lnTo>
                    <a:pt x="1" y="2804"/>
                  </a:lnTo>
                  <a:cubicBezTo>
                    <a:pt x="442" y="2489"/>
                    <a:pt x="725" y="1954"/>
                    <a:pt x="725" y="1418"/>
                  </a:cubicBezTo>
                  <a:cubicBezTo>
                    <a:pt x="725" y="851"/>
                    <a:pt x="442" y="347"/>
                    <a:pt x="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456" name="Google Shape;10456;p85"/>
          <p:cNvGrpSpPr/>
          <p:nvPr/>
        </p:nvGrpSpPr>
        <p:grpSpPr>
          <a:xfrm>
            <a:off x="2352083" y="5037851"/>
            <a:ext cx="472455" cy="471192"/>
            <a:chOff x="-46779100" y="3938500"/>
            <a:chExt cx="299325" cy="298525"/>
          </a:xfrm>
        </p:grpSpPr>
        <p:sp>
          <p:nvSpPr>
            <p:cNvPr id="10457" name="Google Shape;10457;p85"/>
            <p:cNvSpPr/>
            <p:nvPr/>
          </p:nvSpPr>
          <p:spPr>
            <a:xfrm>
              <a:off x="-46656225" y="4061375"/>
              <a:ext cx="53575" cy="52775"/>
            </a:xfrm>
            <a:custGeom>
              <a:avLst/>
              <a:gdLst/>
              <a:ahLst/>
              <a:cxnLst/>
              <a:rect l="l" t="t" r="r" b="b"/>
              <a:pathLst>
                <a:path w="2143" h="2111" extrusionOk="0">
                  <a:moveTo>
                    <a:pt x="1071" y="0"/>
                  </a:moveTo>
                  <a:cubicBezTo>
                    <a:pt x="473" y="0"/>
                    <a:pt x="0" y="473"/>
                    <a:pt x="0" y="1071"/>
                  </a:cubicBezTo>
                  <a:cubicBezTo>
                    <a:pt x="0" y="1638"/>
                    <a:pt x="473" y="2111"/>
                    <a:pt x="1071" y="2111"/>
                  </a:cubicBezTo>
                  <a:cubicBezTo>
                    <a:pt x="1670" y="2111"/>
                    <a:pt x="2143" y="1638"/>
                    <a:pt x="2143" y="1071"/>
                  </a:cubicBezTo>
                  <a:cubicBezTo>
                    <a:pt x="2079" y="473"/>
                    <a:pt x="1607" y="0"/>
                    <a:pt x="107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58" name="Google Shape;10458;p85"/>
            <p:cNvSpPr/>
            <p:nvPr/>
          </p:nvSpPr>
          <p:spPr>
            <a:xfrm>
              <a:off x="-46779100" y="3938500"/>
              <a:ext cx="299325" cy="298525"/>
            </a:xfrm>
            <a:custGeom>
              <a:avLst/>
              <a:gdLst/>
              <a:ahLst/>
              <a:cxnLst/>
              <a:rect l="l" t="t" r="r" b="b"/>
              <a:pathLst>
                <a:path w="11973" h="11941" extrusionOk="0">
                  <a:moveTo>
                    <a:pt x="6301" y="1418"/>
                  </a:moveTo>
                  <a:cubicBezTo>
                    <a:pt x="8538" y="1607"/>
                    <a:pt x="10366" y="3371"/>
                    <a:pt x="10523" y="5608"/>
                  </a:cubicBezTo>
                  <a:lnTo>
                    <a:pt x="9798" y="5608"/>
                  </a:lnTo>
                  <a:cubicBezTo>
                    <a:pt x="9641" y="3781"/>
                    <a:pt x="8160" y="2300"/>
                    <a:pt x="6301" y="2111"/>
                  </a:cubicBezTo>
                  <a:lnTo>
                    <a:pt x="6301" y="1418"/>
                  </a:lnTo>
                  <a:close/>
                  <a:moveTo>
                    <a:pt x="5640" y="1450"/>
                  </a:moveTo>
                  <a:lnTo>
                    <a:pt x="5640" y="2143"/>
                  </a:lnTo>
                  <a:cubicBezTo>
                    <a:pt x="3781" y="2300"/>
                    <a:pt x="2332" y="3812"/>
                    <a:pt x="2111" y="5671"/>
                  </a:cubicBezTo>
                  <a:lnTo>
                    <a:pt x="1418" y="5671"/>
                  </a:lnTo>
                  <a:cubicBezTo>
                    <a:pt x="1576" y="3371"/>
                    <a:pt x="3371" y="1607"/>
                    <a:pt x="5640" y="1450"/>
                  </a:cubicBezTo>
                  <a:close/>
                  <a:moveTo>
                    <a:pt x="6333" y="2899"/>
                  </a:moveTo>
                  <a:cubicBezTo>
                    <a:pt x="7782" y="3056"/>
                    <a:pt x="8948" y="4190"/>
                    <a:pt x="9105" y="5671"/>
                  </a:cubicBezTo>
                  <a:lnTo>
                    <a:pt x="8790" y="5671"/>
                  </a:lnTo>
                  <a:cubicBezTo>
                    <a:pt x="8570" y="5671"/>
                    <a:pt x="8412" y="5829"/>
                    <a:pt x="8412" y="6018"/>
                  </a:cubicBezTo>
                  <a:cubicBezTo>
                    <a:pt x="8412" y="6175"/>
                    <a:pt x="8570" y="6333"/>
                    <a:pt x="8790" y="6333"/>
                  </a:cubicBezTo>
                  <a:lnTo>
                    <a:pt x="9105" y="6333"/>
                  </a:lnTo>
                  <a:cubicBezTo>
                    <a:pt x="8948" y="7782"/>
                    <a:pt x="7782" y="8916"/>
                    <a:pt x="6333" y="9137"/>
                  </a:cubicBezTo>
                  <a:lnTo>
                    <a:pt x="6333" y="8822"/>
                  </a:lnTo>
                  <a:cubicBezTo>
                    <a:pt x="6333" y="8601"/>
                    <a:pt x="6175" y="8444"/>
                    <a:pt x="5986" y="8444"/>
                  </a:cubicBezTo>
                  <a:cubicBezTo>
                    <a:pt x="5797" y="8444"/>
                    <a:pt x="5640" y="8601"/>
                    <a:pt x="5640" y="8822"/>
                  </a:cubicBezTo>
                  <a:lnTo>
                    <a:pt x="5640" y="9137"/>
                  </a:lnTo>
                  <a:cubicBezTo>
                    <a:pt x="4191" y="8979"/>
                    <a:pt x="3025" y="7814"/>
                    <a:pt x="2867" y="6364"/>
                  </a:cubicBezTo>
                  <a:lnTo>
                    <a:pt x="3182" y="6364"/>
                  </a:lnTo>
                  <a:cubicBezTo>
                    <a:pt x="3403" y="6364"/>
                    <a:pt x="3560" y="6207"/>
                    <a:pt x="3560" y="6018"/>
                  </a:cubicBezTo>
                  <a:cubicBezTo>
                    <a:pt x="3560" y="5829"/>
                    <a:pt x="3403" y="5671"/>
                    <a:pt x="3182" y="5671"/>
                  </a:cubicBezTo>
                  <a:lnTo>
                    <a:pt x="2867" y="5671"/>
                  </a:lnTo>
                  <a:cubicBezTo>
                    <a:pt x="3025" y="4190"/>
                    <a:pt x="4191" y="3056"/>
                    <a:pt x="5640" y="2899"/>
                  </a:cubicBezTo>
                  <a:lnTo>
                    <a:pt x="5640" y="3214"/>
                  </a:lnTo>
                  <a:cubicBezTo>
                    <a:pt x="5640" y="3403"/>
                    <a:pt x="5797" y="3560"/>
                    <a:pt x="5986" y="3560"/>
                  </a:cubicBezTo>
                  <a:cubicBezTo>
                    <a:pt x="6175" y="3560"/>
                    <a:pt x="6333" y="3403"/>
                    <a:pt x="6333" y="3214"/>
                  </a:cubicBezTo>
                  <a:lnTo>
                    <a:pt x="6333" y="2899"/>
                  </a:lnTo>
                  <a:close/>
                  <a:moveTo>
                    <a:pt x="2111" y="6333"/>
                  </a:moveTo>
                  <a:cubicBezTo>
                    <a:pt x="2269" y="8192"/>
                    <a:pt x="3781" y="9641"/>
                    <a:pt x="5640" y="9830"/>
                  </a:cubicBezTo>
                  <a:lnTo>
                    <a:pt x="5640" y="10554"/>
                  </a:lnTo>
                  <a:cubicBezTo>
                    <a:pt x="3371" y="10334"/>
                    <a:pt x="1576" y="8570"/>
                    <a:pt x="1418" y="6333"/>
                  </a:cubicBezTo>
                  <a:close/>
                  <a:moveTo>
                    <a:pt x="10523" y="6333"/>
                  </a:moveTo>
                  <a:cubicBezTo>
                    <a:pt x="10366" y="8570"/>
                    <a:pt x="8538" y="10334"/>
                    <a:pt x="6301" y="10554"/>
                  </a:cubicBezTo>
                  <a:lnTo>
                    <a:pt x="6301" y="9830"/>
                  </a:lnTo>
                  <a:cubicBezTo>
                    <a:pt x="8160" y="9672"/>
                    <a:pt x="9609" y="8192"/>
                    <a:pt x="9798" y="6333"/>
                  </a:cubicBezTo>
                  <a:close/>
                  <a:moveTo>
                    <a:pt x="5986" y="0"/>
                  </a:moveTo>
                  <a:cubicBezTo>
                    <a:pt x="5797" y="0"/>
                    <a:pt x="5640" y="158"/>
                    <a:pt x="5640" y="347"/>
                  </a:cubicBezTo>
                  <a:lnTo>
                    <a:pt x="5640" y="725"/>
                  </a:lnTo>
                  <a:cubicBezTo>
                    <a:pt x="2993" y="882"/>
                    <a:pt x="914" y="3025"/>
                    <a:pt x="757" y="5608"/>
                  </a:cubicBezTo>
                  <a:lnTo>
                    <a:pt x="347" y="5608"/>
                  </a:lnTo>
                  <a:cubicBezTo>
                    <a:pt x="158" y="5608"/>
                    <a:pt x="0" y="5766"/>
                    <a:pt x="0" y="5986"/>
                  </a:cubicBezTo>
                  <a:cubicBezTo>
                    <a:pt x="0" y="6175"/>
                    <a:pt x="158" y="6333"/>
                    <a:pt x="347" y="6333"/>
                  </a:cubicBezTo>
                  <a:lnTo>
                    <a:pt x="757" y="6333"/>
                  </a:lnTo>
                  <a:cubicBezTo>
                    <a:pt x="914" y="8979"/>
                    <a:pt x="3025" y="11059"/>
                    <a:pt x="5640" y="11216"/>
                  </a:cubicBezTo>
                  <a:lnTo>
                    <a:pt x="5640" y="11594"/>
                  </a:lnTo>
                  <a:cubicBezTo>
                    <a:pt x="5640" y="11783"/>
                    <a:pt x="5797" y="11941"/>
                    <a:pt x="5986" y="11941"/>
                  </a:cubicBezTo>
                  <a:cubicBezTo>
                    <a:pt x="6175" y="11941"/>
                    <a:pt x="6333" y="11783"/>
                    <a:pt x="6333" y="11594"/>
                  </a:cubicBezTo>
                  <a:lnTo>
                    <a:pt x="6333" y="11216"/>
                  </a:lnTo>
                  <a:cubicBezTo>
                    <a:pt x="8979" y="11059"/>
                    <a:pt x="11059" y="8916"/>
                    <a:pt x="11216" y="6333"/>
                  </a:cubicBezTo>
                  <a:lnTo>
                    <a:pt x="11626" y="6333"/>
                  </a:lnTo>
                  <a:cubicBezTo>
                    <a:pt x="11815" y="6333"/>
                    <a:pt x="11972" y="6175"/>
                    <a:pt x="11972" y="5986"/>
                  </a:cubicBezTo>
                  <a:cubicBezTo>
                    <a:pt x="11972" y="5766"/>
                    <a:pt x="11815" y="5608"/>
                    <a:pt x="11626" y="5608"/>
                  </a:cubicBezTo>
                  <a:lnTo>
                    <a:pt x="11216" y="5608"/>
                  </a:lnTo>
                  <a:cubicBezTo>
                    <a:pt x="11059" y="2993"/>
                    <a:pt x="8948" y="882"/>
                    <a:pt x="6333" y="725"/>
                  </a:cubicBezTo>
                  <a:lnTo>
                    <a:pt x="6333" y="347"/>
                  </a:lnTo>
                  <a:cubicBezTo>
                    <a:pt x="6333" y="158"/>
                    <a:pt x="6175" y="0"/>
                    <a:pt x="598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459" name="Google Shape;10459;p85"/>
          <p:cNvGrpSpPr/>
          <p:nvPr/>
        </p:nvGrpSpPr>
        <p:grpSpPr>
          <a:xfrm>
            <a:off x="5295734" y="3881674"/>
            <a:ext cx="473677" cy="473717"/>
            <a:chOff x="-44924250" y="3206000"/>
            <a:chExt cx="300100" cy="300125"/>
          </a:xfrm>
        </p:grpSpPr>
        <p:sp>
          <p:nvSpPr>
            <p:cNvPr id="10460" name="Google Shape;10460;p85"/>
            <p:cNvSpPr/>
            <p:nvPr/>
          </p:nvSpPr>
          <p:spPr>
            <a:xfrm>
              <a:off x="-44747025" y="3365100"/>
              <a:ext cx="122875" cy="87450"/>
            </a:xfrm>
            <a:custGeom>
              <a:avLst/>
              <a:gdLst/>
              <a:ahLst/>
              <a:cxnLst/>
              <a:rect l="l" t="t" r="r" b="b"/>
              <a:pathLst>
                <a:path w="4915" h="3498" extrusionOk="0">
                  <a:moveTo>
                    <a:pt x="0" y="1"/>
                  </a:moveTo>
                  <a:lnTo>
                    <a:pt x="0" y="3498"/>
                  </a:lnTo>
                  <a:lnTo>
                    <a:pt x="4915" y="3498"/>
                  </a:lnTo>
                  <a:lnTo>
                    <a:pt x="4915"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61" name="Google Shape;10461;p85"/>
            <p:cNvSpPr/>
            <p:nvPr/>
          </p:nvSpPr>
          <p:spPr>
            <a:xfrm>
              <a:off x="-44747025" y="3470650"/>
              <a:ext cx="122875" cy="35475"/>
            </a:xfrm>
            <a:custGeom>
              <a:avLst/>
              <a:gdLst/>
              <a:ahLst/>
              <a:cxnLst/>
              <a:rect l="l" t="t" r="r" b="b"/>
              <a:pathLst>
                <a:path w="4915" h="1419" extrusionOk="0">
                  <a:moveTo>
                    <a:pt x="0" y="0"/>
                  </a:moveTo>
                  <a:lnTo>
                    <a:pt x="0" y="347"/>
                  </a:lnTo>
                  <a:cubicBezTo>
                    <a:pt x="0" y="946"/>
                    <a:pt x="473" y="1418"/>
                    <a:pt x="1071" y="1418"/>
                  </a:cubicBezTo>
                  <a:lnTo>
                    <a:pt x="3875" y="1418"/>
                  </a:lnTo>
                  <a:cubicBezTo>
                    <a:pt x="4442" y="1418"/>
                    <a:pt x="4915" y="946"/>
                    <a:pt x="4915" y="347"/>
                  </a:cubicBezTo>
                  <a:lnTo>
                    <a:pt x="491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62" name="Google Shape;10462;p85"/>
            <p:cNvSpPr/>
            <p:nvPr/>
          </p:nvSpPr>
          <p:spPr>
            <a:xfrm>
              <a:off x="-44747025" y="3313125"/>
              <a:ext cx="122875" cy="35475"/>
            </a:xfrm>
            <a:custGeom>
              <a:avLst/>
              <a:gdLst/>
              <a:ahLst/>
              <a:cxnLst/>
              <a:rect l="l" t="t" r="r" b="b"/>
              <a:pathLst>
                <a:path w="4915" h="1419" extrusionOk="0">
                  <a:moveTo>
                    <a:pt x="1071" y="1"/>
                  </a:moveTo>
                  <a:cubicBezTo>
                    <a:pt x="473" y="1"/>
                    <a:pt x="0" y="473"/>
                    <a:pt x="0" y="1072"/>
                  </a:cubicBezTo>
                  <a:lnTo>
                    <a:pt x="0" y="1418"/>
                  </a:lnTo>
                  <a:lnTo>
                    <a:pt x="4915" y="1418"/>
                  </a:lnTo>
                  <a:lnTo>
                    <a:pt x="4915" y="1072"/>
                  </a:lnTo>
                  <a:cubicBezTo>
                    <a:pt x="4915" y="473"/>
                    <a:pt x="4442" y="1"/>
                    <a:pt x="387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63" name="Google Shape;10463;p85"/>
            <p:cNvSpPr/>
            <p:nvPr/>
          </p:nvSpPr>
          <p:spPr>
            <a:xfrm>
              <a:off x="-44924250" y="3384000"/>
              <a:ext cx="159125" cy="69350"/>
            </a:xfrm>
            <a:custGeom>
              <a:avLst/>
              <a:gdLst/>
              <a:ahLst/>
              <a:cxnLst/>
              <a:rect l="l" t="t" r="r" b="b"/>
              <a:pathLst>
                <a:path w="6365" h="2774" extrusionOk="0">
                  <a:moveTo>
                    <a:pt x="1" y="1"/>
                  </a:moveTo>
                  <a:lnTo>
                    <a:pt x="1" y="316"/>
                  </a:lnTo>
                  <a:lnTo>
                    <a:pt x="32" y="316"/>
                  </a:lnTo>
                  <a:cubicBezTo>
                    <a:pt x="32" y="915"/>
                    <a:pt x="505" y="1387"/>
                    <a:pt x="1103" y="1387"/>
                  </a:cubicBezTo>
                  <a:lnTo>
                    <a:pt x="4254" y="1387"/>
                  </a:lnTo>
                  <a:lnTo>
                    <a:pt x="4254" y="2080"/>
                  </a:lnTo>
                  <a:lnTo>
                    <a:pt x="3183" y="2080"/>
                  </a:lnTo>
                  <a:cubicBezTo>
                    <a:pt x="2994" y="2080"/>
                    <a:pt x="2836" y="2238"/>
                    <a:pt x="2836" y="2427"/>
                  </a:cubicBezTo>
                  <a:cubicBezTo>
                    <a:pt x="2836" y="2647"/>
                    <a:pt x="2994" y="2773"/>
                    <a:pt x="3183" y="2773"/>
                  </a:cubicBezTo>
                  <a:lnTo>
                    <a:pt x="6365" y="2773"/>
                  </a:lnTo>
                  <a:lnTo>
                    <a:pt x="6365"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64" name="Google Shape;10464;p85"/>
            <p:cNvSpPr/>
            <p:nvPr/>
          </p:nvSpPr>
          <p:spPr>
            <a:xfrm>
              <a:off x="-44924250" y="3206000"/>
              <a:ext cx="264675" cy="159125"/>
            </a:xfrm>
            <a:custGeom>
              <a:avLst/>
              <a:gdLst/>
              <a:ahLst/>
              <a:cxnLst/>
              <a:rect l="l" t="t" r="r" b="b"/>
              <a:pathLst>
                <a:path w="10587" h="6365" extrusionOk="0">
                  <a:moveTo>
                    <a:pt x="1072" y="1"/>
                  </a:moveTo>
                  <a:cubicBezTo>
                    <a:pt x="473" y="1"/>
                    <a:pt x="1" y="473"/>
                    <a:pt x="1" y="1041"/>
                  </a:cubicBezTo>
                  <a:lnTo>
                    <a:pt x="1" y="6365"/>
                  </a:lnTo>
                  <a:lnTo>
                    <a:pt x="6365" y="6365"/>
                  </a:lnTo>
                  <a:lnTo>
                    <a:pt x="6365" y="5357"/>
                  </a:lnTo>
                  <a:cubicBezTo>
                    <a:pt x="6365" y="4349"/>
                    <a:pt x="7152" y="3561"/>
                    <a:pt x="8160" y="3561"/>
                  </a:cubicBezTo>
                  <a:lnTo>
                    <a:pt x="10586" y="3561"/>
                  </a:lnTo>
                  <a:lnTo>
                    <a:pt x="10586" y="1041"/>
                  </a:lnTo>
                  <a:cubicBezTo>
                    <a:pt x="10586" y="473"/>
                    <a:pt x="10114" y="1"/>
                    <a:pt x="951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465" name="Google Shape;10465;p85"/>
          <p:cNvGrpSpPr/>
          <p:nvPr/>
        </p:nvGrpSpPr>
        <p:grpSpPr>
          <a:xfrm>
            <a:off x="1715048" y="2052332"/>
            <a:ext cx="473677" cy="473677"/>
            <a:chOff x="-50134375" y="3183175"/>
            <a:chExt cx="300100" cy="300100"/>
          </a:xfrm>
        </p:grpSpPr>
        <p:sp>
          <p:nvSpPr>
            <p:cNvPr id="10466" name="Google Shape;10466;p85"/>
            <p:cNvSpPr/>
            <p:nvPr/>
          </p:nvSpPr>
          <p:spPr>
            <a:xfrm>
              <a:off x="-50134375" y="3270600"/>
              <a:ext cx="87450" cy="53575"/>
            </a:xfrm>
            <a:custGeom>
              <a:avLst/>
              <a:gdLst/>
              <a:ahLst/>
              <a:cxnLst/>
              <a:rect l="l" t="t" r="r" b="b"/>
              <a:pathLst>
                <a:path w="3498" h="2143" extrusionOk="0">
                  <a:moveTo>
                    <a:pt x="0" y="0"/>
                  </a:moveTo>
                  <a:lnTo>
                    <a:pt x="0" y="2143"/>
                  </a:lnTo>
                  <a:lnTo>
                    <a:pt x="3497" y="2143"/>
                  </a:lnTo>
                  <a:lnTo>
                    <a:pt x="349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67" name="Google Shape;10467;p85"/>
            <p:cNvSpPr/>
            <p:nvPr/>
          </p:nvSpPr>
          <p:spPr>
            <a:xfrm>
              <a:off x="-50134375" y="3340700"/>
              <a:ext cx="87450" cy="54375"/>
            </a:xfrm>
            <a:custGeom>
              <a:avLst/>
              <a:gdLst/>
              <a:ahLst/>
              <a:cxnLst/>
              <a:rect l="l" t="t" r="r" b="b"/>
              <a:pathLst>
                <a:path w="3498" h="2175" extrusionOk="0">
                  <a:moveTo>
                    <a:pt x="0" y="0"/>
                  </a:moveTo>
                  <a:lnTo>
                    <a:pt x="0" y="2174"/>
                  </a:lnTo>
                  <a:cubicBezTo>
                    <a:pt x="441" y="1701"/>
                    <a:pt x="1071" y="1418"/>
                    <a:pt x="1765" y="1418"/>
                  </a:cubicBezTo>
                  <a:cubicBezTo>
                    <a:pt x="2426" y="1418"/>
                    <a:pt x="3056" y="1670"/>
                    <a:pt x="3497" y="2174"/>
                  </a:cubicBezTo>
                  <a:lnTo>
                    <a:pt x="349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68" name="Google Shape;10468;p85"/>
            <p:cNvSpPr/>
            <p:nvPr/>
          </p:nvSpPr>
          <p:spPr>
            <a:xfrm>
              <a:off x="-50134375" y="3183175"/>
              <a:ext cx="87450" cy="70125"/>
            </a:xfrm>
            <a:custGeom>
              <a:avLst/>
              <a:gdLst/>
              <a:ahLst/>
              <a:cxnLst/>
              <a:rect l="l" t="t" r="r" b="b"/>
              <a:pathLst>
                <a:path w="3498" h="2805" extrusionOk="0">
                  <a:moveTo>
                    <a:pt x="347" y="0"/>
                  </a:moveTo>
                  <a:cubicBezTo>
                    <a:pt x="158" y="0"/>
                    <a:pt x="0" y="158"/>
                    <a:pt x="0" y="347"/>
                  </a:cubicBezTo>
                  <a:lnTo>
                    <a:pt x="0" y="2804"/>
                  </a:lnTo>
                  <a:lnTo>
                    <a:pt x="3497" y="2804"/>
                  </a:lnTo>
                  <a:lnTo>
                    <a:pt x="3497" y="347"/>
                  </a:lnTo>
                  <a:cubicBezTo>
                    <a:pt x="3497" y="158"/>
                    <a:pt x="3340" y="0"/>
                    <a:pt x="315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69" name="Google Shape;10469;p85"/>
            <p:cNvSpPr/>
            <p:nvPr/>
          </p:nvSpPr>
          <p:spPr>
            <a:xfrm>
              <a:off x="-50028050" y="3363525"/>
              <a:ext cx="37050" cy="75650"/>
            </a:xfrm>
            <a:custGeom>
              <a:avLst/>
              <a:gdLst/>
              <a:ahLst/>
              <a:cxnLst/>
              <a:rect l="l" t="t" r="r" b="b"/>
              <a:pathLst>
                <a:path w="1482" h="3026" extrusionOk="0">
                  <a:moveTo>
                    <a:pt x="0" y="1"/>
                  </a:moveTo>
                  <a:lnTo>
                    <a:pt x="0" y="3025"/>
                  </a:lnTo>
                  <a:lnTo>
                    <a:pt x="1481" y="1482"/>
                  </a:lnTo>
                  <a:lnTo>
                    <a:pt x="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70" name="Google Shape;10470;p85"/>
            <p:cNvSpPr/>
            <p:nvPr/>
          </p:nvSpPr>
          <p:spPr>
            <a:xfrm>
              <a:off x="-50028050" y="3287125"/>
              <a:ext cx="88225" cy="101625"/>
            </a:xfrm>
            <a:custGeom>
              <a:avLst/>
              <a:gdLst/>
              <a:ahLst/>
              <a:cxnLst/>
              <a:rect l="l" t="t" r="r" b="b"/>
              <a:pathLst>
                <a:path w="3529" h="4065" extrusionOk="0">
                  <a:moveTo>
                    <a:pt x="1072" y="1"/>
                  </a:moveTo>
                  <a:lnTo>
                    <a:pt x="0" y="1104"/>
                  </a:lnTo>
                  <a:lnTo>
                    <a:pt x="0" y="2049"/>
                  </a:lnTo>
                  <a:lnTo>
                    <a:pt x="2017" y="4065"/>
                  </a:lnTo>
                  <a:lnTo>
                    <a:pt x="3529" y="2490"/>
                  </a:lnTo>
                  <a:lnTo>
                    <a:pt x="107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71" name="Google Shape;10471;p85"/>
            <p:cNvSpPr/>
            <p:nvPr/>
          </p:nvSpPr>
          <p:spPr>
            <a:xfrm>
              <a:off x="-49988675" y="3225700"/>
              <a:ext cx="111875" cy="111875"/>
            </a:xfrm>
            <a:custGeom>
              <a:avLst/>
              <a:gdLst/>
              <a:ahLst/>
              <a:cxnLst/>
              <a:rect l="l" t="t" r="r" b="b"/>
              <a:pathLst>
                <a:path w="4475" h="4475" extrusionOk="0">
                  <a:moveTo>
                    <a:pt x="2155" y="0"/>
                  </a:moveTo>
                  <a:cubicBezTo>
                    <a:pt x="2064" y="0"/>
                    <a:pt x="1970" y="32"/>
                    <a:pt x="1891" y="95"/>
                  </a:cubicBezTo>
                  <a:lnTo>
                    <a:pt x="1" y="1985"/>
                  </a:lnTo>
                  <a:lnTo>
                    <a:pt x="2490" y="4474"/>
                  </a:lnTo>
                  <a:lnTo>
                    <a:pt x="4380" y="2584"/>
                  </a:lnTo>
                  <a:cubicBezTo>
                    <a:pt x="4474" y="2458"/>
                    <a:pt x="4474" y="2237"/>
                    <a:pt x="4380" y="2080"/>
                  </a:cubicBezTo>
                  <a:lnTo>
                    <a:pt x="2395" y="95"/>
                  </a:lnTo>
                  <a:cubicBezTo>
                    <a:pt x="2332" y="32"/>
                    <a:pt x="2245" y="0"/>
                    <a:pt x="215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72" name="Google Shape;10472;p85"/>
            <p:cNvSpPr/>
            <p:nvPr/>
          </p:nvSpPr>
          <p:spPr>
            <a:xfrm>
              <a:off x="-50134375" y="3395050"/>
              <a:ext cx="89025" cy="88225"/>
            </a:xfrm>
            <a:custGeom>
              <a:avLst/>
              <a:gdLst/>
              <a:ahLst/>
              <a:cxnLst/>
              <a:rect l="l" t="t" r="r" b="b"/>
              <a:pathLst>
                <a:path w="3561" h="3529" extrusionOk="0">
                  <a:moveTo>
                    <a:pt x="1765" y="1418"/>
                  </a:moveTo>
                  <a:cubicBezTo>
                    <a:pt x="1985" y="1418"/>
                    <a:pt x="2111" y="1575"/>
                    <a:pt x="2111" y="1764"/>
                  </a:cubicBezTo>
                  <a:cubicBezTo>
                    <a:pt x="2111" y="1953"/>
                    <a:pt x="1985" y="2111"/>
                    <a:pt x="1765" y="2111"/>
                  </a:cubicBezTo>
                  <a:cubicBezTo>
                    <a:pt x="1576" y="2111"/>
                    <a:pt x="1418" y="1953"/>
                    <a:pt x="1418" y="1764"/>
                  </a:cubicBezTo>
                  <a:cubicBezTo>
                    <a:pt x="1418" y="1575"/>
                    <a:pt x="1576" y="1418"/>
                    <a:pt x="1765" y="1418"/>
                  </a:cubicBezTo>
                  <a:close/>
                  <a:moveTo>
                    <a:pt x="1765" y="0"/>
                  </a:moveTo>
                  <a:cubicBezTo>
                    <a:pt x="788" y="0"/>
                    <a:pt x="0" y="788"/>
                    <a:pt x="0" y="1764"/>
                  </a:cubicBezTo>
                  <a:cubicBezTo>
                    <a:pt x="0" y="2741"/>
                    <a:pt x="788" y="3529"/>
                    <a:pt x="1765" y="3529"/>
                  </a:cubicBezTo>
                  <a:cubicBezTo>
                    <a:pt x="2773" y="3529"/>
                    <a:pt x="3560" y="2741"/>
                    <a:pt x="3560" y="1764"/>
                  </a:cubicBezTo>
                  <a:cubicBezTo>
                    <a:pt x="3497" y="788"/>
                    <a:pt x="2710" y="0"/>
                    <a:pt x="176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73" name="Google Shape;10473;p85"/>
            <p:cNvSpPr/>
            <p:nvPr/>
          </p:nvSpPr>
          <p:spPr>
            <a:xfrm>
              <a:off x="-50045375" y="3428900"/>
              <a:ext cx="52800" cy="53600"/>
            </a:xfrm>
            <a:custGeom>
              <a:avLst/>
              <a:gdLst/>
              <a:ahLst/>
              <a:cxnLst/>
              <a:rect l="l" t="t" r="r" b="b"/>
              <a:pathLst>
                <a:path w="2112" h="2144" extrusionOk="0">
                  <a:moveTo>
                    <a:pt x="2111" y="1"/>
                  </a:moveTo>
                  <a:lnTo>
                    <a:pt x="0" y="2143"/>
                  </a:lnTo>
                  <a:lnTo>
                    <a:pt x="2111" y="2143"/>
                  </a:lnTo>
                  <a:lnTo>
                    <a:pt x="211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74" name="Google Shape;10474;p85"/>
            <p:cNvSpPr/>
            <p:nvPr/>
          </p:nvSpPr>
          <p:spPr>
            <a:xfrm>
              <a:off x="-49975275" y="3395050"/>
              <a:ext cx="52775" cy="87450"/>
            </a:xfrm>
            <a:custGeom>
              <a:avLst/>
              <a:gdLst/>
              <a:ahLst/>
              <a:cxnLst/>
              <a:rect l="l" t="t" r="r" b="b"/>
              <a:pathLst>
                <a:path w="2111" h="3498" extrusionOk="0">
                  <a:moveTo>
                    <a:pt x="693" y="0"/>
                  </a:moveTo>
                  <a:lnTo>
                    <a:pt x="0" y="662"/>
                  </a:lnTo>
                  <a:lnTo>
                    <a:pt x="0" y="3497"/>
                  </a:lnTo>
                  <a:lnTo>
                    <a:pt x="2111" y="3497"/>
                  </a:lnTo>
                  <a:lnTo>
                    <a:pt x="211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75" name="Google Shape;10475;p85"/>
            <p:cNvSpPr/>
            <p:nvPr/>
          </p:nvSpPr>
          <p:spPr>
            <a:xfrm>
              <a:off x="-49905175" y="3395050"/>
              <a:ext cx="70900" cy="87450"/>
            </a:xfrm>
            <a:custGeom>
              <a:avLst/>
              <a:gdLst/>
              <a:ahLst/>
              <a:cxnLst/>
              <a:rect l="l" t="t" r="r" b="b"/>
              <a:pathLst>
                <a:path w="2836" h="3498" extrusionOk="0">
                  <a:moveTo>
                    <a:pt x="0" y="0"/>
                  </a:moveTo>
                  <a:lnTo>
                    <a:pt x="0" y="3497"/>
                  </a:lnTo>
                  <a:lnTo>
                    <a:pt x="2489" y="3497"/>
                  </a:lnTo>
                  <a:cubicBezTo>
                    <a:pt x="2678" y="3497"/>
                    <a:pt x="2836" y="3340"/>
                    <a:pt x="2836" y="3151"/>
                  </a:cubicBezTo>
                  <a:lnTo>
                    <a:pt x="2836" y="347"/>
                  </a:lnTo>
                  <a:cubicBezTo>
                    <a:pt x="2836" y="158"/>
                    <a:pt x="2678" y="0"/>
                    <a:pt x="248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476" name="Google Shape;10476;p85"/>
          <p:cNvGrpSpPr/>
          <p:nvPr/>
        </p:nvGrpSpPr>
        <p:grpSpPr>
          <a:xfrm>
            <a:off x="1715048" y="2632868"/>
            <a:ext cx="473677" cy="473717"/>
            <a:chOff x="-50134375" y="3550975"/>
            <a:chExt cx="300100" cy="300125"/>
          </a:xfrm>
        </p:grpSpPr>
        <p:sp>
          <p:nvSpPr>
            <p:cNvPr id="10477" name="Google Shape;10477;p85"/>
            <p:cNvSpPr/>
            <p:nvPr/>
          </p:nvSpPr>
          <p:spPr>
            <a:xfrm>
              <a:off x="-50134375" y="3550975"/>
              <a:ext cx="300100" cy="300125"/>
            </a:xfrm>
            <a:custGeom>
              <a:avLst/>
              <a:gdLst/>
              <a:ahLst/>
              <a:cxnLst/>
              <a:rect l="l" t="t" r="r" b="b"/>
              <a:pathLst>
                <a:path w="12004" h="12005" extrusionOk="0">
                  <a:moveTo>
                    <a:pt x="9893" y="1419"/>
                  </a:moveTo>
                  <a:lnTo>
                    <a:pt x="9893" y="1797"/>
                  </a:lnTo>
                  <a:cubicBezTo>
                    <a:pt x="9893" y="1986"/>
                    <a:pt x="10050" y="2143"/>
                    <a:pt x="10239" y="2143"/>
                  </a:cubicBezTo>
                  <a:lnTo>
                    <a:pt x="10586" y="2143"/>
                  </a:lnTo>
                  <a:lnTo>
                    <a:pt x="10586" y="9893"/>
                  </a:lnTo>
                  <a:lnTo>
                    <a:pt x="10239" y="9893"/>
                  </a:lnTo>
                  <a:cubicBezTo>
                    <a:pt x="10050" y="9893"/>
                    <a:pt x="9893" y="10051"/>
                    <a:pt x="9893" y="10240"/>
                  </a:cubicBezTo>
                  <a:lnTo>
                    <a:pt x="9893" y="10587"/>
                  </a:lnTo>
                  <a:lnTo>
                    <a:pt x="2143" y="10587"/>
                  </a:lnTo>
                  <a:lnTo>
                    <a:pt x="2143" y="10240"/>
                  </a:lnTo>
                  <a:cubicBezTo>
                    <a:pt x="2143" y="10051"/>
                    <a:pt x="1985" y="9893"/>
                    <a:pt x="1765" y="9893"/>
                  </a:cubicBezTo>
                  <a:lnTo>
                    <a:pt x="1418" y="9893"/>
                  </a:lnTo>
                  <a:lnTo>
                    <a:pt x="1418" y="2143"/>
                  </a:lnTo>
                  <a:lnTo>
                    <a:pt x="1765" y="2143"/>
                  </a:lnTo>
                  <a:cubicBezTo>
                    <a:pt x="1985" y="2143"/>
                    <a:pt x="2143" y="1986"/>
                    <a:pt x="2143" y="1797"/>
                  </a:cubicBezTo>
                  <a:lnTo>
                    <a:pt x="2143" y="1419"/>
                  </a:lnTo>
                  <a:close/>
                  <a:moveTo>
                    <a:pt x="347" y="1"/>
                  </a:moveTo>
                  <a:cubicBezTo>
                    <a:pt x="158" y="1"/>
                    <a:pt x="0" y="159"/>
                    <a:pt x="0" y="348"/>
                  </a:cubicBezTo>
                  <a:lnTo>
                    <a:pt x="0" y="1797"/>
                  </a:lnTo>
                  <a:cubicBezTo>
                    <a:pt x="0" y="1986"/>
                    <a:pt x="158" y="2143"/>
                    <a:pt x="347" y="2143"/>
                  </a:cubicBezTo>
                  <a:lnTo>
                    <a:pt x="693" y="2143"/>
                  </a:lnTo>
                  <a:lnTo>
                    <a:pt x="693" y="9893"/>
                  </a:lnTo>
                  <a:lnTo>
                    <a:pt x="347" y="9893"/>
                  </a:lnTo>
                  <a:cubicBezTo>
                    <a:pt x="158" y="9893"/>
                    <a:pt x="0" y="10051"/>
                    <a:pt x="0" y="10240"/>
                  </a:cubicBezTo>
                  <a:lnTo>
                    <a:pt x="0" y="11658"/>
                  </a:lnTo>
                  <a:cubicBezTo>
                    <a:pt x="0" y="11847"/>
                    <a:pt x="158" y="12004"/>
                    <a:pt x="347" y="12004"/>
                  </a:cubicBezTo>
                  <a:lnTo>
                    <a:pt x="1765" y="12004"/>
                  </a:lnTo>
                  <a:cubicBezTo>
                    <a:pt x="1985" y="12004"/>
                    <a:pt x="2111" y="11847"/>
                    <a:pt x="2111" y="11658"/>
                  </a:cubicBezTo>
                  <a:lnTo>
                    <a:pt x="2111" y="11311"/>
                  </a:lnTo>
                  <a:lnTo>
                    <a:pt x="9893" y="11311"/>
                  </a:lnTo>
                  <a:lnTo>
                    <a:pt x="9893" y="11658"/>
                  </a:lnTo>
                  <a:cubicBezTo>
                    <a:pt x="9893" y="11847"/>
                    <a:pt x="10050" y="12004"/>
                    <a:pt x="10239" y="12004"/>
                  </a:cubicBezTo>
                  <a:lnTo>
                    <a:pt x="11657" y="12004"/>
                  </a:lnTo>
                  <a:cubicBezTo>
                    <a:pt x="11846" y="12004"/>
                    <a:pt x="12004" y="11847"/>
                    <a:pt x="12004" y="11658"/>
                  </a:cubicBezTo>
                  <a:lnTo>
                    <a:pt x="12004" y="10240"/>
                  </a:lnTo>
                  <a:cubicBezTo>
                    <a:pt x="12004" y="10051"/>
                    <a:pt x="11846" y="9893"/>
                    <a:pt x="11657" y="9893"/>
                  </a:cubicBezTo>
                  <a:lnTo>
                    <a:pt x="11311" y="9893"/>
                  </a:lnTo>
                  <a:lnTo>
                    <a:pt x="11311" y="2143"/>
                  </a:lnTo>
                  <a:lnTo>
                    <a:pt x="11657" y="2143"/>
                  </a:lnTo>
                  <a:cubicBezTo>
                    <a:pt x="11846" y="2143"/>
                    <a:pt x="12004" y="1986"/>
                    <a:pt x="12004" y="1797"/>
                  </a:cubicBezTo>
                  <a:lnTo>
                    <a:pt x="12004" y="348"/>
                  </a:lnTo>
                  <a:cubicBezTo>
                    <a:pt x="12004" y="159"/>
                    <a:pt x="11846" y="1"/>
                    <a:pt x="11657" y="1"/>
                  </a:cubicBezTo>
                  <a:lnTo>
                    <a:pt x="10239" y="1"/>
                  </a:lnTo>
                  <a:cubicBezTo>
                    <a:pt x="10050" y="1"/>
                    <a:pt x="9893" y="159"/>
                    <a:pt x="9893" y="348"/>
                  </a:cubicBezTo>
                  <a:lnTo>
                    <a:pt x="9893" y="726"/>
                  </a:lnTo>
                  <a:lnTo>
                    <a:pt x="2111" y="726"/>
                  </a:lnTo>
                  <a:lnTo>
                    <a:pt x="2111" y="348"/>
                  </a:lnTo>
                  <a:cubicBezTo>
                    <a:pt x="2111" y="159"/>
                    <a:pt x="1985" y="1"/>
                    <a:pt x="176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78" name="Google Shape;10478;p85"/>
            <p:cNvSpPr/>
            <p:nvPr/>
          </p:nvSpPr>
          <p:spPr>
            <a:xfrm>
              <a:off x="-50054825" y="3603750"/>
              <a:ext cx="141800" cy="194575"/>
            </a:xfrm>
            <a:custGeom>
              <a:avLst/>
              <a:gdLst/>
              <a:ahLst/>
              <a:cxnLst/>
              <a:rect l="l" t="t" r="r" b="b"/>
              <a:pathLst>
                <a:path w="5672" h="7783" extrusionOk="0">
                  <a:moveTo>
                    <a:pt x="347" y="1"/>
                  </a:moveTo>
                  <a:cubicBezTo>
                    <a:pt x="158" y="1"/>
                    <a:pt x="0" y="158"/>
                    <a:pt x="0" y="347"/>
                  </a:cubicBezTo>
                  <a:lnTo>
                    <a:pt x="0" y="1765"/>
                  </a:lnTo>
                  <a:cubicBezTo>
                    <a:pt x="0" y="1873"/>
                    <a:pt x="74" y="1922"/>
                    <a:pt x="151" y="1922"/>
                  </a:cubicBezTo>
                  <a:cubicBezTo>
                    <a:pt x="186" y="1922"/>
                    <a:pt x="222" y="1911"/>
                    <a:pt x="252" y="1891"/>
                  </a:cubicBezTo>
                  <a:lnTo>
                    <a:pt x="725" y="1419"/>
                  </a:lnTo>
                  <a:lnTo>
                    <a:pt x="2143" y="1419"/>
                  </a:lnTo>
                  <a:lnTo>
                    <a:pt x="2143" y="7089"/>
                  </a:lnTo>
                  <a:lnTo>
                    <a:pt x="1670" y="7562"/>
                  </a:lnTo>
                  <a:cubicBezTo>
                    <a:pt x="1576" y="7625"/>
                    <a:pt x="1670" y="7782"/>
                    <a:pt x="1765" y="7782"/>
                  </a:cubicBezTo>
                  <a:lnTo>
                    <a:pt x="3907" y="7782"/>
                  </a:lnTo>
                  <a:cubicBezTo>
                    <a:pt x="4064" y="7782"/>
                    <a:pt x="4096" y="7625"/>
                    <a:pt x="4033" y="7562"/>
                  </a:cubicBezTo>
                  <a:lnTo>
                    <a:pt x="3560" y="7089"/>
                  </a:lnTo>
                  <a:lnTo>
                    <a:pt x="3560" y="1419"/>
                  </a:lnTo>
                  <a:lnTo>
                    <a:pt x="4978" y="1419"/>
                  </a:lnTo>
                  <a:lnTo>
                    <a:pt x="5451" y="1891"/>
                  </a:lnTo>
                  <a:cubicBezTo>
                    <a:pt x="5467" y="1908"/>
                    <a:pt x="5491" y="1916"/>
                    <a:pt x="5517" y="1916"/>
                  </a:cubicBezTo>
                  <a:cubicBezTo>
                    <a:pt x="5587" y="1916"/>
                    <a:pt x="5671" y="1857"/>
                    <a:pt x="5671" y="1765"/>
                  </a:cubicBezTo>
                  <a:lnTo>
                    <a:pt x="5671" y="347"/>
                  </a:lnTo>
                  <a:cubicBezTo>
                    <a:pt x="5671" y="158"/>
                    <a:pt x="5514" y="1"/>
                    <a:pt x="532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479" name="Google Shape;10479;p85"/>
          <p:cNvGrpSpPr/>
          <p:nvPr/>
        </p:nvGrpSpPr>
        <p:grpSpPr>
          <a:xfrm>
            <a:off x="1715048" y="3216245"/>
            <a:ext cx="473677" cy="473401"/>
            <a:chOff x="-50134375" y="3920575"/>
            <a:chExt cx="300100" cy="299925"/>
          </a:xfrm>
        </p:grpSpPr>
        <p:sp>
          <p:nvSpPr>
            <p:cNvPr id="10480" name="Google Shape;10480;p85"/>
            <p:cNvSpPr/>
            <p:nvPr/>
          </p:nvSpPr>
          <p:spPr>
            <a:xfrm>
              <a:off x="-49985525" y="3920575"/>
              <a:ext cx="151250" cy="151850"/>
            </a:xfrm>
            <a:custGeom>
              <a:avLst/>
              <a:gdLst/>
              <a:ahLst/>
              <a:cxnLst/>
              <a:rect l="l" t="t" r="r" b="b"/>
              <a:pathLst>
                <a:path w="6050" h="6074" extrusionOk="0">
                  <a:moveTo>
                    <a:pt x="1986" y="1"/>
                  </a:moveTo>
                  <a:cubicBezTo>
                    <a:pt x="1537" y="1"/>
                    <a:pt x="1088" y="166"/>
                    <a:pt x="757" y="497"/>
                  </a:cubicBezTo>
                  <a:lnTo>
                    <a:pt x="1" y="1284"/>
                  </a:lnTo>
                  <a:lnTo>
                    <a:pt x="4758" y="6073"/>
                  </a:lnTo>
                  <a:lnTo>
                    <a:pt x="5546" y="5317"/>
                  </a:lnTo>
                  <a:cubicBezTo>
                    <a:pt x="5861" y="5002"/>
                    <a:pt x="6050" y="4529"/>
                    <a:pt x="6050" y="4057"/>
                  </a:cubicBezTo>
                  <a:cubicBezTo>
                    <a:pt x="6050" y="3616"/>
                    <a:pt x="5861" y="3143"/>
                    <a:pt x="5546" y="2828"/>
                  </a:cubicBezTo>
                  <a:lnTo>
                    <a:pt x="3214" y="497"/>
                  </a:lnTo>
                  <a:cubicBezTo>
                    <a:pt x="2883" y="166"/>
                    <a:pt x="2434" y="1"/>
                    <a:pt x="198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81" name="Google Shape;10481;p85"/>
            <p:cNvSpPr/>
            <p:nvPr/>
          </p:nvSpPr>
          <p:spPr>
            <a:xfrm>
              <a:off x="-50134375" y="4069250"/>
              <a:ext cx="151250" cy="151250"/>
            </a:xfrm>
            <a:custGeom>
              <a:avLst/>
              <a:gdLst/>
              <a:ahLst/>
              <a:cxnLst/>
              <a:rect l="l" t="t" r="r" b="b"/>
              <a:pathLst>
                <a:path w="6050" h="6050" extrusionOk="0">
                  <a:moveTo>
                    <a:pt x="1292" y="0"/>
                  </a:moveTo>
                  <a:lnTo>
                    <a:pt x="504" y="756"/>
                  </a:lnTo>
                  <a:cubicBezTo>
                    <a:pt x="189" y="1071"/>
                    <a:pt x="0" y="1544"/>
                    <a:pt x="0" y="2016"/>
                  </a:cubicBezTo>
                  <a:cubicBezTo>
                    <a:pt x="0" y="2489"/>
                    <a:pt x="189" y="2899"/>
                    <a:pt x="504" y="3277"/>
                  </a:cubicBezTo>
                  <a:lnTo>
                    <a:pt x="2804" y="5545"/>
                  </a:lnTo>
                  <a:cubicBezTo>
                    <a:pt x="3119" y="5860"/>
                    <a:pt x="3592" y="6049"/>
                    <a:pt x="4064" y="6049"/>
                  </a:cubicBezTo>
                  <a:cubicBezTo>
                    <a:pt x="4537" y="6049"/>
                    <a:pt x="4947" y="5860"/>
                    <a:pt x="5325" y="5545"/>
                  </a:cubicBezTo>
                  <a:lnTo>
                    <a:pt x="6049" y="4757"/>
                  </a:lnTo>
                  <a:lnTo>
                    <a:pt x="1292"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82" name="Google Shape;10482;p85"/>
            <p:cNvSpPr/>
            <p:nvPr/>
          </p:nvSpPr>
          <p:spPr>
            <a:xfrm>
              <a:off x="-50090275" y="3964500"/>
              <a:ext cx="211100" cy="211100"/>
            </a:xfrm>
            <a:custGeom>
              <a:avLst/>
              <a:gdLst/>
              <a:ahLst/>
              <a:cxnLst/>
              <a:rect l="l" t="t" r="r" b="b"/>
              <a:pathLst>
                <a:path w="8444" h="8444" extrusionOk="0">
                  <a:moveTo>
                    <a:pt x="2446" y="4316"/>
                  </a:moveTo>
                  <a:cubicBezTo>
                    <a:pt x="2537" y="4316"/>
                    <a:pt x="2631" y="4348"/>
                    <a:pt x="2710" y="4411"/>
                  </a:cubicBezTo>
                  <a:lnTo>
                    <a:pt x="4033" y="5734"/>
                  </a:lnTo>
                  <a:cubicBezTo>
                    <a:pt x="4191" y="5828"/>
                    <a:pt x="4191" y="6080"/>
                    <a:pt x="4033" y="6238"/>
                  </a:cubicBezTo>
                  <a:cubicBezTo>
                    <a:pt x="3970" y="6301"/>
                    <a:pt x="3884" y="6332"/>
                    <a:pt x="3789" y="6332"/>
                  </a:cubicBezTo>
                  <a:cubicBezTo>
                    <a:pt x="3694" y="6332"/>
                    <a:pt x="3592" y="6301"/>
                    <a:pt x="3498" y="6238"/>
                  </a:cubicBezTo>
                  <a:lnTo>
                    <a:pt x="2206" y="4946"/>
                  </a:lnTo>
                  <a:cubicBezTo>
                    <a:pt x="2080" y="4820"/>
                    <a:pt x="2080" y="4568"/>
                    <a:pt x="2206" y="4411"/>
                  </a:cubicBezTo>
                  <a:cubicBezTo>
                    <a:pt x="2269" y="4348"/>
                    <a:pt x="2356" y="4316"/>
                    <a:pt x="2446" y="4316"/>
                  </a:cubicBezTo>
                  <a:close/>
                  <a:moveTo>
                    <a:pt x="3687" y="0"/>
                  </a:moveTo>
                  <a:lnTo>
                    <a:pt x="1" y="3686"/>
                  </a:lnTo>
                  <a:lnTo>
                    <a:pt x="4789" y="8443"/>
                  </a:lnTo>
                  <a:lnTo>
                    <a:pt x="8444" y="4789"/>
                  </a:lnTo>
                  <a:lnTo>
                    <a:pt x="368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483" name="Google Shape;10483;p85"/>
          <p:cNvGrpSpPr/>
          <p:nvPr/>
        </p:nvGrpSpPr>
        <p:grpSpPr>
          <a:xfrm>
            <a:off x="4662681" y="2079678"/>
            <a:ext cx="476164" cy="473677"/>
            <a:chOff x="-48262200" y="3200500"/>
            <a:chExt cx="301675" cy="300100"/>
          </a:xfrm>
        </p:grpSpPr>
        <p:sp>
          <p:nvSpPr>
            <p:cNvPr id="10484" name="Google Shape;10484;p85"/>
            <p:cNvSpPr/>
            <p:nvPr/>
          </p:nvSpPr>
          <p:spPr>
            <a:xfrm>
              <a:off x="-48191325" y="3288700"/>
              <a:ext cx="51225" cy="51225"/>
            </a:xfrm>
            <a:custGeom>
              <a:avLst/>
              <a:gdLst/>
              <a:ahLst/>
              <a:cxnLst/>
              <a:rect l="l" t="t" r="r" b="b"/>
              <a:pathLst>
                <a:path w="2049" h="2049" extrusionOk="0">
                  <a:moveTo>
                    <a:pt x="1072" y="1"/>
                  </a:moveTo>
                  <a:cubicBezTo>
                    <a:pt x="474" y="1"/>
                    <a:pt x="1" y="473"/>
                    <a:pt x="1" y="1041"/>
                  </a:cubicBezTo>
                  <a:cubicBezTo>
                    <a:pt x="1" y="1513"/>
                    <a:pt x="285" y="1891"/>
                    <a:pt x="726" y="2049"/>
                  </a:cubicBezTo>
                  <a:lnTo>
                    <a:pt x="726" y="1041"/>
                  </a:lnTo>
                  <a:cubicBezTo>
                    <a:pt x="726" y="852"/>
                    <a:pt x="883" y="694"/>
                    <a:pt x="1072" y="694"/>
                  </a:cubicBezTo>
                  <a:lnTo>
                    <a:pt x="2049" y="694"/>
                  </a:lnTo>
                  <a:cubicBezTo>
                    <a:pt x="1891" y="253"/>
                    <a:pt x="1513" y="1"/>
                    <a:pt x="107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85" name="Google Shape;10485;p85"/>
            <p:cNvSpPr/>
            <p:nvPr/>
          </p:nvSpPr>
          <p:spPr>
            <a:xfrm>
              <a:off x="-48155875" y="3324150"/>
              <a:ext cx="15775" cy="15775"/>
            </a:xfrm>
            <a:custGeom>
              <a:avLst/>
              <a:gdLst/>
              <a:ahLst/>
              <a:cxnLst/>
              <a:rect l="l" t="t" r="r" b="b"/>
              <a:pathLst>
                <a:path w="631" h="631" extrusionOk="0">
                  <a:moveTo>
                    <a:pt x="1" y="1"/>
                  </a:moveTo>
                  <a:lnTo>
                    <a:pt x="1" y="631"/>
                  </a:lnTo>
                  <a:cubicBezTo>
                    <a:pt x="284" y="505"/>
                    <a:pt x="536" y="253"/>
                    <a:pt x="63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86" name="Google Shape;10486;p85"/>
            <p:cNvSpPr/>
            <p:nvPr/>
          </p:nvSpPr>
          <p:spPr>
            <a:xfrm>
              <a:off x="-48085775" y="3206000"/>
              <a:ext cx="47275" cy="47300"/>
            </a:xfrm>
            <a:custGeom>
              <a:avLst/>
              <a:gdLst/>
              <a:ahLst/>
              <a:cxnLst/>
              <a:rect l="l" t="t" r="r" b="b"/>
              <a:pathLst>
                <a:path w="1891" h="1892" extrusionOk="0">
                  <a:moveTo>
                    <a:pt x="1" y="1"/>
                  </a:moveTo>
                  <a:lnTo>
                    <a:pt x="1" y="1891"/>
                  </a:lnTo>
                  <a:lnTo>
                    <a:pt x="1891" y="1891"/>
                  </a:lnTo>
                  <a:lnTo>
                    <a:pt x="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87" name="Google Shape;10487;p85"/>
            <p:cNvSpPr/>
            <p:nvPr/>
          </p:nvSpPr>
          <p:spPr>
            <a:xfrm>
              <a:off x="-48262200" y="3200500"/>
              <a:ext cx="228425" cy="300100"/>
            </a:xfrm>
            <a:custGeom>
              <a:avLst/>
              <a:gdLst/>
              <a:ahLst/>
              <a:cxnLst/>
              <a:rect l="l" t="t" r="r" b="b"/>
              <a:pathLst>
                <a:path w="9137" h="12004" extrusionOk="0">
                  <a:moveTo>
                    <a:pt x="3907" y="2773"/>
                  </a:moveTo>
                  <a:cubicBezTo>
                    <a:pt x="4789" y="2773"/>
                    <a:pt x="5482" y="3371"/>
                    <a:pt x="5640" y="4190"/>
                  </a:cubicBezTo>
                  <a:lnTo>
                    <a:pt x="6743" y="4190"/>
                  </a:lnTo>
                  <a:cubicBezTo>
                    <a:pt x="6900" y="4222"/>
                    <a:pt x="7058" y="4380"/>
                    <a:pt x="7058" y="4569"/>
                  </a:cubicBezTo>
                  <a:lnTo>
                    <a:pt x="7058" y="7372"/>
                  </a:lnTo>
                  <a:cubicBezTo>
                    <a:pt x="7058" y="7562"/>
                    <a:pt x="6900" y="7719"/>
                    <a:pt x="6711" y="7719"/>
                  </a:cubicBezTo>
                  <a:lnTo>
                    <a:pt x="3907" y="7719"/>
                  </a:lnTo>
                  <a:cubicBezTo>
                    <a:pt x="3718" y="7719"/>
                    <a:pt x="3561" y="7562"/>
                    <a:pt x="3561" y="7372"/>
                  </a:cubicBezTo>
                  <a:lnTo>
                    <a:pt x="3561" y="6270"/>
                  </a:lnTo>
                  <a:cubicBezTo>
                    <a:pt x="2773" y="6112"/>
                    <a:pt x="2143" y="5419"/>
                    <a:pt x="2143" y="4537"/>
                  </a:cubicBezTo>
                  <a:cubicBezTo>
                    <a:pt x="2143" y="3560"/>
                    <a:pt x="2931" y="2773"/>
                    <a:pt x="3907" y="2773"/>
                  </a:cubicBezTo>
                  <a:close/>
                  <a:moveTo>
                    <a:pt x="5293" y="8475"/>
                  </a:moveTo>
                  <a:cubicBezTo>
                    <a:pt x="5482" y="8475"/>
                    <a:pt x="5640" y="8633"/>
                    <a:pt x="5640" y="8822"/>
                  </a:cubicBezTo>
                  <a:cubicBezTo>
                    <a:pt x="5640" y="9042"/>
                    <a:pt x="5482" y="9200"/>
                    <a:pt x="5293" y="9200"/>
                  </a:cubicBezTo>
                  <a:lnTo>
                    <a:pt x="2489" y="9200"/>
                  </a:lnTo>
                  <a:cubicBezTo>
                    <a:pt x="2300" y="9200"/>
                    <a:pt x="2143" y="9042"/>
                    <a:pt x="2143" y="8822"/>
                  </a:cubicBezTo>
                  <a:cubicBezTo>
                    <a:pt x="2143" y="8633"/>
                    <a:pt x="2300" y="8475"/>
                    <a:pt x="2489" y="8475"/>
                  </a:cubicBezTo>
                  <a:close/>
                  <a:moveTo>
                    <a:pt x="6711" y="8475"/>
                  </a:moveTo>
                  <a:cubicBezTo>
                    <a:pt x="6900" y="8475"/>
                    <a:pt x="7058" y="8633"/>
                    <a:pt x="7058" y="8822"/>
                  </a:cubicBezTo>
                  <a:cubicBezTo>
                    <a:pt x="7058" y="9042"/>
                    <a:pt x="6900" y="9200"/>
                    <a:pt x="6711" y="9200"/>
                  </a:cubicBezTo>
                  <a:cubicBezTo>
                    <a:pt x="6522" y="9200"/>
                    <a:pt x="6365" y="9042"/>
                    <a:pt x="6365" y="8822"/>
                  </a:cubicBezTo>
                  <a:cubicBezTo>
                    <a:pt x="6365" y="8633"/>
                    <a:pt x="6522" y="8475"/>
                    <a:pt x="6711" y="8475"/>
                  </a:cubicBezTo>
                  <a:close/>
                  <a:moveTo>
                    <a:pt x="6711" y="9893"/>
                  </a:moveTo>
                  <a:cubicBezTo>
                    <a:pt x="6900" y="9893"/>
                    <a:pt x="7058" y="10050"/>
                    <a:pt x="7058" y="10239"/>
                  </a:cubicBezTo>
                  <a:cubicBezTo>
                    <a:pt x="7058" y="10428"/>
                    <a:pt x="6900" y="10617"/>
                    <a:pt x="6711" y="10617"/>
                  </a:cubicBezTo>
                  <a:lnTo>
                    <a:pt x="2489" y="10617"/>
                  </a:lnTo>
                  <a:cubicBezTo>
                    <a:pt x="2300" y="10617"/>
                    <a:pt x="2143" y="10460"/>
                    <a:pt x="2143" y="10239"/>
                  </a:cubicBezTo>
                  <a:cubicBezTo>
                    <a:pt x="2143" y="10050"/>
                    <a:pt x="2300" y="9893"/>
                    <a:pt x="2489" y="9893"/>
                  </a:cubicBezTo>
                  <a:close/>
                  <a:moveTo>
                    <a:pt x="379" y="0"/>
                  </a:moveTo>
                  <a:cubicBezTo>
                    <a:pt x="158" y="0"/>
                    <a:pt x="1" y="158"/>
                    <a:pt x="1" y="378"/>
                  </a:cubicBezTo>
                  <a:lnTo>
                    <a:pt x="1" y="11657"/>
                  </a:lnTo>
                  <a:cubicBezTo>
                    <a:pt x="1" y="11878"/>
                    <a:pt x="158" y="12004"/>
                    <a:pt x="379" y="12004"/>
                  </a:cubicBezTo>
                  <a:lnTo>
                    <a:pt x="8790" y="12004"/>
                  </a:lnTo>
                  <a:cubicBezTo>
                    <a:pt x="8979" y="12004"/>
                    <a:pt x="9137" y="11878"/>
                    <a:pt x="9137" y="11657"/>
                  </a:cubicBezTo>
                  <a:lnTo>
                    <a:pt x="9137" y="2804"/>
                  </a:lnTo>
                  <a:lnTo>
                    <a:pt x="6711" y="2804"/>
                  </a:lnTo>
                  <a:cubicBezTo>
                    <a:pt x="6522" y="2804"/>
                    <a:pt x="6365" y="2647"/>
                    <a:pt x="6365" y="2458"/>
                  </a:cubicBezTo>
                  <a:lnTo>
                    <a:pt x="636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88" name="Google Shape;10488;p85"/>
            <p:cNvSpPr/>
            <p:nvPr/>
          </p:nvSpPr>
          <p:spPr>
            <a:xfrm>
              <a:off x="-48155075" y="3322575"/>
              <a:ext cx="52775" cy="53575"/>
            </a:xfrm>
            <a:custGeom>
              <a:avLst/>
              <a:gdLst/>
              <a:ahLst/>
              <a:cxnLst/>
              <a:rect l="l" t="t" r="r" b="b"/>
              <a:pathLst>
                <a:path w="2111" h="2143" extrusionOk="0">
                  <a:moveTo>
                    <a:pt x="1355" y="1"/>
                  </a:moveTo>
                  <a:cubicBezTo>
                    <a:pt x="1197" y="725"/>
                    <a:pt x="662" y="1261"/>
                    <a:pt x="0" y="1387"/>
                  </a:cubicBezTo>
                  <a:lnTo>
                    <a:pt x="0" y="2143"/>
                  </a:lnTo>
                  <a:lnTo>
                    <a:pt x="2111" y="2143"/>
                  </a:lnTo>
                  <a:lnTo>
                    <a:pt x="211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89" name="Google Shape;10489;p85"/>
            <p:cNvSpPr/>
            <p:nvPr/>
          </p:nvSpPr>
          <p:spPr>
            <a:xfrm>
              <a:off x="-48014100" y="3417100"/>
              <a:ext cx="53575" cy="18125"/>
            </a:xfrm>
            <a:custGeom>
              <a:avLst/>
              <a:gdLst/>
              <a:ahLst/>
              <a:cxnLst/>
              <a:rect l="l" t="t" r="r" b="b"/>
              <a:pathLst>
                <a:path w="2143" h="725" extrusionOk="0">
                  <a:moveTo>
                    <a:pt x="1" y="0"/>
                  </a:moveTo>
                  <a:lnTo>
                    <a:pt x="1" y="725"/>
                  </a:lnTo>
                  <a:lnTo>
                    <a:pt x="2143" y="725"/>
                  </a:lnTo>
                  <a:lnTo>
                    <a:pt x="2143"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90" name="Google Shape;10490;p85"/>
            <p:cNvSpPr/>
            <p:nvPr/>
          </p:nvSpPr>
          <p:spPr>
            <a:xfrm>
              <a:off x="-48014100" y="3289500"/>
              <a:ext cx="53575" cy="110300"/>
            </a:xfrm>
            <a:custGeom>
              <a:avLst/>
              <a:gdLst/>
              <a:ahLst/>
              <a:cxnLst/>
              <a:rect l="l" t="t" r="r" b="b"/>
              <a:pathLst>
                <a:path w="2143" h="4412" extrusionOk="0">
                  <a:moveTo>
                    <a:pt x="1" y="0"/>
                  </a:moveTo>
                  <a:lnTo>
                    <a:pt x="1" y="4411"/>
                  </a:lnTo>
                  <a:lnTo>
                    <a:pt x="2143" y="4411"/>
                  </a:lnTo>
                  <a:lnTo>
                    <a:pt x="2143"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91" name="Google Shape;10491;p85"/>
            <p:cNvSpPr/>
            <p:nvPr/>
          </p:nvSpPr>
          <p:spPr>
            <a:xfrm>
              <a:off x="-48014100" y="3451750"/>
              <a:ext cx="53575" cy="48075"/>
            </a:xfrm>
            <a:custGeom>
              <a:avLst/>
              <a:gdLst/>
              <a:ahLst/>
              <a:cxnLst/>
              <a:rect l="l" t="t" r="r" b="b"/>
              <a:pathLst>
                <a:path w="2143" h="1923" extrusionOk="0">
                  <a:moveTo>
                    <a:pt x="1" y="0"/>
                  </a:moveTo>
                  <a:lnTo>
                    <a:pt x="1" y="883"/>
                  </a:lnTo>
                  <a:cubicBezTo>
                    <a:pt x="1" y="1450"/>
                    <a:pt x="473" y="1922"/>
                    <a:pt x="1072" y="1922"/>
                  </a:cubicBezTo>
                  <a:cubicBezTo>
                    <a:pt x="1670" y="1922"/>
                    <a:pt x="2143" y="1450"/>
                    <a:pt x="2143" y="883"/>
                  </a:cubicBezTo>
                  <a:lnTo>
                    <a:pt x="2143"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92" name="Google Shape;10492;p85"/>
            <p:cNvSpPr/>
            <p:nvPr/>
          </p:nvSpPr>
          <p:spPr>
            <a:xfrm>
              <a:off x="-48011725" y="3220375"/>
              <a:ext cx="48050" cy="51025"/>
            </a:xfrm>
            <a:custGeom>
              <a:avLst/>
              <a:gdLst/>
              <a:ahLst/>
              <a:cxnLst/>
              <a:rect l="l" t="t" r="r" b="b"/>
              <a:pathLst>
                <a:path w="1922" h="2041" extrusionOk="0">
                  <a:moveTo>
                    <a:pt x="985" y="1"/>
                  </a:moveTo>
                  <a:cubicBezTo>
                    <a:pt x="843" y="1"/>
                    <a:pt x="693" y="72"/>
                    <a:pt x="630" y="213"/>
                  </a:cubicBezTo>
                  <a:lnTo>
                    <a:pt x="0" y="2041"/>
                  </a:lnTo>
                  <a:lnTo>
                    <a:pt x="1922" y="2041"/>
                  </a:lnTo>
                  <a:lnTo>
                    <a:pt x="1292" y="213"/>
                  </a:lnTo>
                  <a:cubicBezTo>
                    <a:pt x="1260" y="72"/>
                    <a:pt x="1126" y="1"/>
                    <a:pt x="98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493" name="Google Shape;10493;p85"/>
          <p:cNvGrpSpPr/>
          <p:nvPr/>
        </p:nvGrpSpPr>
        <p:grpSpPr>
          <a:xfrm>
            <a:off x="4701845" y="2662463"/>
            <a:ext cx="397836" cy="472692"/>
            <a:chOff x="-48233050" y="3569725"/>
            <a:chExt cx="252050" cy="299475"/>
          </a:xfrm>
        </p:grpSpPr>
        <p:sp>
          <p:nvSpPr>
            <p:cNvPr id="10494" name="Google Shape;10494;p85"/>
            <p:cNvSpPr/>
            <p:nvPr/>
          </p:nvSpPr>
          <p:spPr>
            <a:xfrm>
              <a:off x="-48233050" y="3569725"/>
              <a:ext cx="252050" cy="299475"/>
            </a:xfrm>
            <a:custGeom>
              <a:avLst/>
              <a:gdLst/>
              <a:ahLst/>
              <a:cxnLst/>
              <a:rect l="l" t="t" r="r" b="b"/>
              <a:pathLst>
                <a:path w="10082" h="11979" extrusionOk="0">
                  <a:moveTo>
                    <a:pt x="5230" y="1393"/>
                  </a:moveTo>
                  <a:cubicBezTo>
                    <a:pt x="5419" y="1393"/>
                    <a:pt x="5577" y="1551"/>
                    <a:pt x="5577" y="1740"/>
                  </a:cubicBezTo>
                  <a:lnTo>
                    <a:pt x="5577" y="1960"/>
                  </a:lnTo>
                  <a:cubicBezTo>
                    <a:pt x="5703" y="2023"/>
                    <a:pt x="5829" y="2086"/>
                    <a:pt x="5923" y="2181"/>
                  </a:cubicBezTo>
                  <a:lnTo>
                    <a:pt x="6144" y="2055"/>
                  </a:lnTo>
                  <a:cubicBezTo>
                    <a:pt x="6194" y="2025"/>
                    <a:pt x="6251" y="2011"/>
                    <a:pt x="6308" y="2011"/>
                  </a:cubicBezTo>
                  <a:cubicBezTo>
                    <a:pt x="6430" y="2011"/>
                    <a:pt x="6552" y="2074"/>
                    <a:pt x="6616" y="2181"/>
                  </a:cubicBezTo>
                  <a:lnTo>
                    <a:pt x="7309" y="3410"/>
                  </a:lnTo>
                  <a:cubicBezTo>
                    <a:pt x="7467" y="3725"/>
                    <a:pt x="7246" y="3819"/>
                    <a:pt x="6963" y="3977"/>
                  </a:cubicBezTo>
                  <a:lnTo>
                    <a:pt x="6963" y="4386"/>
                  </a:lnTo>
                  <a:cubicBezTo>
                    <a:pt x="7246" y="4544"/>
                    <a:pt x="7467" y="4670"/>
                    <a:pt x="7309" y="4985"/>
                  </a:cubicBezTo>
                  <a:lnTo>
                    <a:pt x="6616" y="6182"/>
                  </a:lnTo>
                  <a:cubicBezTo>
                    <a:pt x="6531" y="6289"/>
                    <a:pt x="6417" y="6366"/>
                    <a:pt x="6303" y="6366"/>
                  </a:cubicBezTo>
                  <a:cubicBezTo>
                    <a:pt x="6249" y="6366"/>
                    <a:pt x="6195" y="6349"/>
                    <a:pt x="6144" y="6308"/>
                  </a:cubicBezTo>
                  <a:lnTo>
                    <a:pt x="5923" y="6182"/>
                  </a:lnTo>
                  <a:cubicBezTo>
                    <a:pt x="5829" y="6277"/>
                    <a:pt x="5703" y="6340"/>
                    <a:pt x="5577" y="6403"/>
                  </a:cubicBezTo>
                  <a:lnTo>
                    <a:pt x="5577" y="6623"/>
                  </a:lnTo>
                  <a:cubicBezTo>
                    <a:pt x="5577" y="6812"/>
                    <a:pt x="5419" y="6970"/>
                    <a:pt x="5230" y="6970"/>
                  </a:cubicBezTo>
                  <a:lnTo>
                    <a:pt x="3812" y="6970"/>
                  </a:lnTo>
                  <a:cubicBezTo>
                    <a:pt x="3623" y="6970"/>
                    <a:pt x="3466" y="6812"/>
                    <a:pt x="3466" y="6623"/>
                  </a:cubicBezTo>
                  <a:lnTo>
                    <a:pt x="3466" y="6403"/>
                  </a:lnTo>
                  <a:cubicBezTo>
                    <a:pt x="3340" y="6340"/>
                    <a:pt x="3214" y="6277"/>
                    <a:pt x="3119" y="6182"/>
                  </a:cubicBezTo>
                  <a:lnTo>
                    <a:pt x="2899" y="6308"/>
                  </a:lnTo>
                  <a:cubicBezTo>
                    <a:pt x="2848" y="6338"/>
                    <a:pt x="2791" y="6352"/>
                    <a:pt x="2734" y="6352"/>
                  </a:cubicBezTo>
                  <a:cubicBezTo>
                    <a:pt x="2613" y="6352"/>
                    <a:pt x="2490" y="6289"/>
                    <a:pt x="2426" y="6182"/>
                  </a:cubicBezTo>
                  <a:lnTo>
                    <a:pt x="1733" y="4985"/>
                  </a:lnTo>
                  <a:cubicBezTo>
                    <a:pt x="1638" y="4827"/>
                    <a:pt x="1670" y="4575"/>
                    <a:pt x="1859" y="4512"/>
                  </a:cubicBezTo>
                  <a:lnTo>
                    <a:pt x="2048" y="4386"/>
                  </a:lnTo>
                  <a:lnTo>
                    <a:pt x="2048" y="3977"/>
                  </a:lnTo>
                  <a:lnTo>
                    <a:pt x="1859" y="3882"/>
                  </a:lnTo>
                  <a:cubicBezTo>
                    <a:pt x="1702" y="3788"/>
                    <a:pt x="1607" y="3536"/>
                    <a:pt x="1733" y="3410"/>
                  </a:cubicBezTo>
                  <a:lnTo>
                    <a:pt x="2426" y="2181"/>
                  </a:lnTo>
                  <a:cubicBezTo>
                    <a:pt x="2490" y="2074"/>
                    <a:pt x="2612" y="1997"/>
                    <a:pt x="2733" y="1997"/>
                  </a:cubicBezTo>
                  <a:cubicBezTo>
                    <a:pt x="2790" y="1997"/>
                    <a:pt x="2848" y="2014"/>
                    <a:pt x="2899" y="2055"/>
                  </a:cubicBezTo>
                  <a:lnTo>
                    <a:pt x="3119" y="2181"/>
                  </a:lnTo>
                  <a:cubicBezTo>
                    <a:pt x="3214" y="2086"/>
                    <a:pt x="3340" y="2023"/>
                    <a:pt x="3466" y="1960"/>
                  </a:cubicBezTo>
                  <a:lnTo>
                    <a:pt x="3466" y="1740"/>
                  </a:lnTo>
                  <a:cubicBezTo>
                    <a:pt x="3466" y="1551"/>
                    <a:pt x="3623" y="1393"/>
                    <a:pt x="3812" y="1393"/>
                  </a:cubicBezTo>
                  <a:close/>
                  <a:moveTo>
                    <a:pt x="4547" y="0"/>
                  </a:moveTo>
                  <a:cubicBezTo>
                    <a:pt x="3499" y="0"/>
                    <a:pt x="2484" y="337"/>
                    <a:pt x="1670" y="984"/>
                  </a:cubicBezTo>
                  <a:cubicBezTo>
                    <a:pt x="630" y="1866"/>
                    <a:pt x="0" y="3158"/>
                    <a:pt x="0" y="4544"/>
                  </a:cubicBezTo>
                  <a:cubicBezTo>
                    <a:pt x="0" y="5804"/>
                    <a:pt x="504" y="6970"/>
                    <a:pt x="1418" y="7852"/>
                  </a:cubicBezTo>
                  <a:lnTo>
                    <a:pt x="1418" y="11632"/>
                  </a:lnTo>
                  <a:cubicBezTo>
                    <a:pt x="1418" y="11821"/>
                    <a:pt x="1575" y="11979"/>
                    <a:pt x="1765" y="11979"/>
                  </a:cubicBezTo>
                  <a:lnTo>
                    <a:pt x="5986" y="11979"/>
                  </a:lnTo>
                  <a:cubicBezTo>
                    <a:pt x="6175" y="11979"/>
                    <a:pt x="6333" y="11821"/>
                    <a:pt x="6333" y="11632"/>
                  </a:cubicBezTo>
                  <a:lnTo>
                    <a:pt x="6333" y="10530"/>
                  </a:lnTo>
                  <a:lnTo>
                    <a:pt x="8097" y="10530"/>
                  </a:lnTo>
                  <a:cubicBezTo>
                    <a:pt x="8286" y="10530"/>
                    <a:pt x="8444" y="10372"/>
                    <a:pt x="8444" y="10183"/>
                  </a:cubicBezTo>
                  <a:lnTo>
                    <a:pt x="8444" y="8387"/>
                  </a:lnTo>
                  <a:lnTo>
                    <a:pt x="9042" y="8387"/>
                  </a:lnTo>
                  <a:cubicBezTo>
                    <a:pt x="9389" y="8387"/>
                    <a:pt x="9767" y="8198"/>
                    <a:pt x="9956" y="7883"/>
                  </a:cubicBezTo>
                  <a:cubicBezTo>
                    <a:pt x="10082" y="7568"/>
                    <a:pt x="10082" y="7190"/>
                    <a:pt x="9924" y="6875"/>
                  </a:cubicBezTo>
                  <a:lnTo>
                    <a:pt x="9042" y="5237"/>
                  </a:lnTo>
                  <a:cubicBezTo>
                    <a:pt x="9137" y="4701"/>
                    <a:pt x="9137" y="4134"/>
                    <a:pt x="9011" y="3599"/>
                  </a:cubicBezTo>
                  <a:cubicBezTo>
                    <a:pt x="8664" y="1866"/>
                    <a:pt x="7246" y="480"/>
                    <a:pt x="5545" y="102"/>
                  </a:cubicBezTo>
                  <a:cubicBezTo>
                    <a:pt x="5213" y="34"/>
                    <a:pt x="4878" y="0"/>
                    <a:pt x="45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95" name="Google Shape;10495;p85"/>
            <p:cNvSpPr/>
            <p:nvPr/>
          </p:nvSpPr>
          <p:spPr>
            <a:xfrm>
              <a:off x="-48170050" y="3622650"/>
              <a:ext cx="100050" cy="103225"/>
            </a:xfrm>
            <a:custGeom>
              <a:avLst/>
              <a:gdLst/>
              <a:ahLst/>
              <a:cxnLst/>
              <a:rect l="l" t="t" r="r" b="b"/>
              <a:pathLst>
                <a:path w="4002" h="4129" extrusionOk="0">
                  <a:moveTo>
                    <a:pt x="1985" y="1009"/>
                  </a:moveTo>
                  <a:cubicBezTo>
                    <a:pt x="2584" y="1009"/>
                    <a:pt x="3057" y="1482"/>
                    <a:pt x="3057" y="2080"/>
                  </a:cubicBezTo>
                  <a:cubicBezTo>
                    <a:pt x="3057" y="2647"/>
                    <a:pt x="2584" y="3120"/>
                    <a:pt x="1985" y="3120"/>
                  </a:cubicBezTo>
                  <a:cubicBezTo>
                    <a:pt x="1418" y="3120"/>
                    <a:pt x="946" y="2647"/>
                    <a:pt x="946" y="2080"/>
                  </a:cubicBezTo>
                  <a:cubicBezTo>
                    <a:pt x="946" y="1482"/>
                    <a:pt x="1418" y="1009"/>
                    <a:pt x="1985" y="1009"/>
                  </a:cubicBezTo>
                  <a:close/>
                  <a:moveTo>
                    <a:pt x="1639" y="1"/>
                  </a:moveTo>
                  <a:lnTo>
                    <a:pt x="1639" y="127"/>
                  </a:lnTo>
                  <a:cubicBezTo>
                    <a:pt x="1639" y="284"/>
                    <a:pt x="1576" y="410"/>
                    <a:pt x="1418" y="442"/>
                  </a:cubicBezTo>
                  <a:cubicBezTo>
                    <a:pt x="1198" y="537"/>
                    <a:pt x="1009" y="631"/>
                    <a:pt x="851" y="757"/>
                  </a:cubicBezTo>
                  <a:cubicBezTo>
                    <a:pt x="770" y="818"/>
                    <a:pt x="689" y="853"/>
                    <a:pt x="607" y="853"/>
                  </a:cubicBezTo>
                  <a:cubicBezTo>
                    <a:pt x="562" y="853"/>
                    <a:pt x="518" y="842"/>
                    <a:pt x="473" y="820"/>
                  </a:cubicBezTo>
                  <a:lnTo>
                    <a:pt x="347" y="726"/>
                  </a:lnTo>
                  <a:lnTo>
                    <a:pt x="1" y="1324"/>
                  </a:lnTo>
                  <a:lnTo>
                    <a:pt x="127" y="1387"/>
                  </a:lnTo>
                  <a:cubicBezTo>
                    <a:pt x="221" y="1482"/>
                    <a:pt x="316" y="1639"/>
                    <a:pt x="253" y="1765"/>
                  </a:cubicBezTo>
                  <a:cubicBezTo>
                    <a:pt x="221" y="1986"/>
                    <a:pt x="221" y="2143"/>
                    <a:pt x="253" y="2395"/>
                  </a:cubicBezTo>
                  <a:cubicBezTo>
                    <a:pt x="316" y="2553"/>
                    <a:pt x="221" y="2647"/>
                    <a:pt x="127" y="2742"/>
                  </a:cubicBezTo>
                  <a:lnTo>
                    <a:pt x="1" y="2805"/>
                  </a:lnTo>
                  <a:lnTo>
                    <a:pt x="347" y="3403"/>
                  </a:lnTo>
                  <a:lnTo>
                    <a:pt x="473" y="3340"/>
                  </a:lnTo>
                  <a:cubicBezTo>
                    <a:pt x="532" y="3297"/>
                    <a:pt x="590" y="3273"/>
                    <a:pt x="649" y="3273"/>
                  </a:cubicBezTo>
                  <a:cubicBezTo>
                    <a:pt x="716" y="3273"/>
                    <a:pt x="784" y="3304"/>
                    <a:pt x="851" y="3372"/>
                  </a:cubicBezTo>
                  <a:cubicBezTo>
                    <a:pt x="1009" y="3529"/>
                    <a:pt x="1198" y="3592"/>
                    <a:pt x="1418" y="3687"/>
                  </a:cubicBezTo>
                  <a:cubicBezTo>
                    <a:pt x="1576" y="3718"/>
                    <a:pt x="1639" y="3876"/>
                    <a:pt x="1639" y="4002"/>
                  </a:cubicBezTo>
                  <a:lnTo>
                    <a:pt x="1639" y="4128"/>
                  </a:lnTo>
                  <a:lnTo>
                    <a:pt x="2364" y="4128"/>
                  </a:lnTo>
                  <a:lnTo>
                    <a:pt x="2364" y="4002"/>
                  </a:lnTo>
                  <a:cubicBezTo>
                    <a:pt x="2364" y="3845"/>
                    <a:pt x="2427" y="3718"/>
                    <a:pt x="2584" y="3687"/>
                  </a:cubicBezTo>
                  <a:cubicBezTo>
                    <a:pt x="2805" y="3592"/>
                    <a:pt x="2994" y="3498"/>
                    <a:pt x="3151" y="3372"/>
                  </a:cubicBezTo>
                  <a:cubicBezTo>
                    <a:pt x="3224" y="3317"/>
                    <a:pt x="3298" y="3283"/>
                    <a:pt x="3371" y="3283"/>
                  </a:cubicBezTo>
                  <a:cubicBezTo>
                    <a:pt x="3424" y="3283"/>
                    <a:pt x="3476" y="3301"/>
                    <a:pt x="3529" y="3340"/>
                  </a:cubicBezTo>
                  <a:lnTo>
                    <a:pt x="3655" y="3403"/>
                  </a:lnTo>
                  <a:lnTo>
                    <a:pt x="4002" y="2805"/>
                  </a:lnTo>
                  <a:lnTo>
                    <a:pt x="3876" y="2742"/>
                  </a:lnTo>
                  <a:cubicBezTo>
                    <a:pt x="3781" y="2647"/>
                    <a:pt x="3687" y="2490"/>
                    <a:pt x="3750" y="2395"/>
                  </a:cubicBezTo>
                  <a:cubicBezTo>
                    <a:pt x="3781" y="2143"/>
                    <a:pt x="3781" y="1986"/>
                    <a:pt x="3750" y="1765"/>
                  </a:cubicBezTo>
                  <a:cubicBezTo>
                    <a:pt x="3687" y="1608"/>
                    <a:pt x="3781" y="1482"/>
                    <a:pt x="3876" y="1387"/>
                  </a:cubicBezTo>
                  <a:lnTo>
                    <a:pt x="4002" y="1324"/>
                  </a:lnTo>
                  <a:lnTo>
                    <a:pt x="3655" y="726"/>
                  </a:lnTo>
                  <a:lnTo>
                    <a:pt x="3529" y="820"/>
                  </a:lnTo>
                  <a:cubicBezTo>
                    <a:pt x="3477" y="846"/>
                    <a:pt x="3425" y="861"/>
                    <a:pt x="3373" y="861"/>
                  </a:cubicBezTo>
                  <a:cubicBezTo>
                    <a:pt x="3299" y="861"/>
                    <a:pt x="3225" y="831"/>
                    <a:pt x="3151" y="757"/>
                  </a:cubicBezTo>
                  <a:cubicBezTo>
                    <a:pt x="2994" y="600"/>
                    <a:pt x="2805" y="537"/>
                    <a:pt x="2584" y="442"/>
                  </a:cubicBezTo>
                  <a:cubicBezTo>
                    <a:pt x="2427" y="410"/>
                    <a:pt x="2364" y="253"/>
                    <a:pt x="2364" y="127"/>
                  </a:cubicBezTo>
                  <a:lnTo>
                    <a:pt x="236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96" name="Google Shape;10496;p85"/>
            <p:cNvSpPr/>
            <p:nvPr/>
          </p:nvSpPr>
          <p:spPr>
            <a:xfrm>
              <a:off x="-48129100" y="3665200"/>
              <a:ext cx="18150" cy="18125"/>
            </a:xfrm>
            <a:custGeom>
              <a:avLst/>
              <a:gdLst/>
              <a:ahLst/>
              <a:cxnLst/>
              <a:rect l="l" t="t" r="r" b="b"/>
              <a:pathLst>
                <a:path w="726" h="725" extrusionOk="0">
                  <a:moveTo>
                    <a:pt x="347" y="0"/>
                  </a:moveTo>
                  <a:cubicBezTo>
                    <a:pt x="158" y="0"/>
                    <a:pt x="1" y="158"/>
                    <a:pt x="1" y="378"/>
                  </a:cubicBezTo>
                  <a:cubicBezTo>
                    <a:pt x="1" y="567"/>
                    <a:pt x="158" y="725"/>
                    <a:pt x="347" y="725"/>
                  </a:cubicBezTo>
                  <a:cubicBezTo>
                    <a:pt x="568" y="725"/>
                    <a:pt x="726" y="567"/>
                    <a:pt x="726" y="378"/>
                  </a:cubicBezTo>
                  <a:cubicBezTo>
                    <a:pt x="726" y="158"/>
                    <a:pt x="568"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497" name="Google Shape;10497;p85"/>
          <p:cNvGrpSpPr/>
          <p:nvPr/>
        </p:nvGrpSpPr>
        <p:grpSpPr>
          <a:xfrm>
            <a:off x="4733531" y="3240788"/>
            <a:ext cx="334463" cy="477427"/>
            <a:chOff x="-48216525" y="3936125"/>
            <a:chExt cx="211900" cy="302475"/>
          </a:xfrm>
        </p:grpSpPr>
        <p:sp>
          <p:nvSpPr>
            <p:cNvPr id="10498" name="Google Shape;10498;p85"/>
            <p:cNvSpPr/>
            <p:nvPr/>
          </p:nvSpPr>
          <p:spPr>
            <a:xfrm>
              <a:off x="-48207850" y="3955825"/>
              <a:ext cx="105550" cy="158325"/>
            </a:xfrm>
            <a:custGeom>
              <a:avLst/>
              <a:gdLst/>
              <a:ahLst/>
              <a:cxnLst/>
              <a:rect l="l" t="t" r="r" b="b"/>
              <a:pathLst>
                <a:path w="4222" h="6333" extrusionOk="0">
                  <a:moveTo>
                    <a:pt x="2080" y="2080"/>
                  </a:moveTo>
                  <a:cubicBezTo>
                    <a:pt x="2300" y="2080"/>
                    <a:pt x="2458" y="2237"/>
                    <a:pt x="2458" y="2458"/>
                  </a:cubicBezTo>
                  <a:lnTo>
                    <a:pt x="2458" y="3151"/>
                  </a:lnTo>
                  <a:cubicBezTo>
                    <a:pt x="2458" y="3340"/>
                    <a:pt x="2300" y="3497"/>
                    <a:pt x="2080" y="3497"/>
                  </a:cubicBezTo>
                  <a:cubicBezTo>
                    <a:pt x="1891" y="3497"/>
                    <a:pt x="1733" y="3340"/>
                    <a:pt x="1733" y="3151"/>
                  </a:cubicBezTo>
                  <a:lnTo>
                    <a:pt x="1733" y="2458"/>
                  </a:lnTo>
                  <a:cubicBezTo>
                    <a:pt x="1733" y="2237"/>
                    <a:pt x="1891" y="2080"/>
                    <a:pt x="2080" y="2080"/>
                  </a:cubicBezTo>
                  <a:close/>
                  <a:moveTo>
                    <a:pt x="2080" y="4222"/>
                  </a:moveTo>
                  <a:cubicBezTo>
                    <a:pt x="2300" y="4222"/>
                    <a:pt x="2458" y="4380"/>
                    <a:pt x="2458" y="4569"/>
                  </a:cubicBezTo>
                  <a:lnTo>
                    <a:pt x="2458" y="5293"/>
                  </a:lnTo>
                  <a:cubicBezTo>
                    <a:pt x="2458" y="5482"/>
                    <a:pt x="2300" y="5640"/>
                    <a:pt x="2080" y="5640"/>
                  </a:cubicBezTo>
                  <a:cubicBezTo>
                    <a:pt x="1891" y="5640"/>
                    <a:pt x="1733" y="5482"/>
                    <a:pt x="1733" y="5293"/>
                  </a:cubicBezTo>
                  <a:lnTo>
                    <a:pt x="1733" y="4569"/>
                  </a:lnTo>
                  <a:cubicBezTo>
                    <a:pt x="1733" y="4380"/>
                    <a:pt x="1891" y="4222"/>
                    <a:pt x="2080" y="4222"/>
                  </a:cubicBezTo>
                  <a:close/>
                  <a:moveTo>
                    <a:pt x="2111" y="0"/>
                  </a:moveTo>
                  <a:cubicBezTo>
                    <a:pt x="1891" y="0"/>
                    <a:pt x="1733" y="158"/>
                    <a:pt x="1733" y="347"/>
                  </a:cubicBezTo>
                  <a:lnTo>
                    <a:pt x="1733" y="757"/>
                  </a:lnTo>
                  <a:cubicBezTo>
                    <a:pt x="1544" y="788"/>
                    <a:pt x="1355" y="914"/>
                    <a:pt x="1198" y="1072"/>
                  </a:cubicBezTo>
                  <a:lnTo>
                    <a:pt x="883" y="757"/>
                  </a:lnTo>
                  <a:cubicBezTo>
                    <a:pt x="820" y="694"/>
                    <a:pt x="733" y="662"/>
                    <a:pt x="642" y="662"/>
                  </a:cubicBezTo>
                  <a:cubicBezTo>
                    <a:pt x="552" y="662"/>
                    <a:pt x="457" y="694"/>
                    <a:pt x="378" y="757"/>
                  </a:cubicBezTo>
                  <a:cubicBezTo>
                    <a:pt x="252" y="883"/>
                    <a:pt x="252" y="1103"/>
                    <a:pt x="378" y="1261"/>
                  </a:cubicBezTo>
                  <a:lnTo>
                    <a:pt x="788" y="1702"/>
                  </a:lnTo>
                  <a:cubicBezTo>
                    <a:pt x="757" y="1859"/>
                    <a:pt x="725" y="2017"/>
                    <a:pt x="725" y="2174"/>
                  </a:cubicBezTo>
                  <a:lnTo>
                    <a:pt x="378" y="2174"/>
                  </a:lnTo>
                  <a:cubicBezTo>
                    <a:pt x="158" y="2174"/>
                    <a:pt x="0" y="2332"/>
                    <a:pt x="0" y="2521"/>
                  </a:cubicBezTo>
                  <a:cubicBezTo>
                    <a:pt x="0" y="2710"/>
                    <a:pt x="158" y="2867"/>
                    <a:pt x="378" y="2867"/>
                  </a:cubicBezTo>
                  <a:lnTo>
                    <a:pt x="725" y="2867"/>
                  </a:lnTo>
                  <a:lnTo>
                    <a:pt x="725" y="3592"/>
                  </a:lnTo>
                  <a:lnTo>
                    <a:pt x="378" y="3592"/>
                  </a:lnTo>
                  <a:cubicBezTo>
                    <a:pt x="158" y="3592"/>
                    <a:pt x="0" y="3750"/>
                    <a:pt x="0" y="3939"/>
                  </a:cubicBezTo>
                  <a:cubicBezTo>
                    <a:pt x="0" y="4128"/>
                    <a:pt x="158" y="4285"/>
                    <a:pt x="378" y="4285"/>
                  </a:cubicBezTo>
                  <a:lnTo>
                    <a:pt x="725" y="4285"/>
                  </a:lnTo>
                  <a:lnTo>
                    <a:pt x="725" y="5010"/>
                  </a:lnTo>
                  <a:lnTo>
                    <a:pt x="347" y="5010"/>
                  </a:lnTo>
                  <a:lnTo>
                    <a:pt x="347" y="4915"/>
                  </a:lnTo>
                  <a:cubicBezTo>
                    <a:pt x="158" y="4915"/>
                    <a:pt x="0" y="5073"/>
                    <a:pt x="0" y="5293"/>
                  </a:cubicBezTo>
                  <a:cubicBezTo>
                    <a:pt x="0" y="5482"/>
                    <a:pt x="158" y="5640"/>
                    <a:pt x="347" y="5640"/>
                  </a:cubicBezTo>
                  <a:lnTo>
                    <a:pt x="725" y="5640"/>
                  </a:lnTo>
                  <a:lnTo>
                    <a:pt x="725" y="6333"/>
                  </a:lnTo>
                  <a:lnTo>
                    <a:pt x="3497" y="6333"/>
                  </a:lnTo>
                  <a:lnTo>
                    <a:pt x="3497" y="5640"/>
                  </a:lnTo>
                  <a:lnTo>
                    <a:pt x="3876" y="5640"/>
                  </a:lnTo>
                  <a:cubicBezTo>
                    <a:pt x="4065" y="5640"/>
                    <a:pt x="4222" y="5482"/>
                    <a:pt x="4222" y="5293"/>
                  </a:cubicBezTo>
                  <a:cubicBezTo>
                    <a:pt x="4222" y="5073"/>
                    <a:pt x="4065" y="4915"/>
                    <a:pt x="3876" y="4915"/>
                  </a:cubicBezTo>
                  <a:lnTo>
                    <a:pt x="3497" y="4915"/>
                  </a:lnTo>
                  <a:lnTo>
                    <a:pt x="3497" y="4222"/>
                  </a:lnTo>
                  <a:lnTo>
                    <a:pt x="3876" y="4222"/>
                  </a:lnTo>
                  <a:cubicBezTo>
                    <a:pt x="4065" y="4222"/>
                    <a:pt x="4222" y="4065"/>
                    <a:pt x="4222" y="3876"/>
                  </a:cubicBezTo>
                  <a:cubicBezTo>
                    <a:pt x="4222" y="3655"/>
                    <a:pt x="4065" y="3497"/>
                    <a:pt x="3876" y="3497"/>
                  </a:cubicBezTo>
                  <a:lnTo>
                    <a:pt x="3497" y="3497"/>
                  </a:lnTo>
                  <a:lnTo>
                    <a:pt x="3497" y="2804"/>
                  </a:lnTo>
                  <a:lnTo>
                    <a:pt x="3876" y="2804"/>
                  </a:lnTo>
                  <a:cubicBezTo>
                    <a:pt x="4065" y="2804"/>
                    <a:pt x="4222" y="2647"/>
                    <a:pt x="4222" y="2458"/>
                  </a:cubicBezTo>
                  <a:cubicBezTo>
                    <a:pt x="4222" y="2237"/>
                    <a:pt x="4065" y="2080"/>
                    <a:pt x="3876" y="2080"/>
                  </a:cubicBezTo>
                  <a:lnTo>
                    <a:pt x="3497" y="2080"/>
                  </a:lnTo>
                  <a:cubicBezTo>
                    <a:pt x="3497" y="1418"/>
                    <a:pt x="3088" y="914"/>
                    <a:pt x="2458" y="757"/>
                  </a:cubicBezTo>
                  <a:lnTo>
                    <a:pt x="2458" y="347"/>
                  </a:lnTo>
                  <a:cubicBezTo>
                    <a:pt x="2458" y="158"/>
                    <a:pt x="2300" y="0"/>
                    <a:pt x="211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499" name="Google Shape;10499;p85"/>
            <p:cNvSpPr/>
            <p:nvPr/>
          </p:nvSpPr>
          <p:spPr>
            <a:xfrm>
              <a:off x="-48192100" y="4184225"/>
              <a:ext cx="163850" cy="54375"/>
            </a:xfrm>
            <a:custGeom>
              <a:avLst/>
              <a:gdLst/>
              <a:ahLst/>
              <a:cxnLst/>
              <a:rect l="l" t="t" r="r" b="b"/>
              <a:pathLst>
                <a:path w="6554" h="2175" extrusionOk="0">
                  <a:moveTo>
                    <a:pt x="0" y="1"/>
                  </a:moveTo>
                  <a:lnTo>
                    <a:pt x="442" y="1891"/>
                  </a:lnTo>
                  <a:cubicBezTo>
                    <a:pt x="473" y="2049"/>
                    <a:pt x="631" y="2175"/>
                    <a:pt x="788" y="2175"/>
                  </a:cubicBezTo>
                  <a:lnTo>
                    <a:pt x="5703" y="2175"/>
                  </a:lnTo>
                  <a:cubicBezTo>
                    <a:pt x="5860" y="2175"/>
                    <a:pt x="6018" y="2049"/>
                    <a:pt x="6081" y="1891"/>
                  </a:cubicBezTo>
                  <a:lnTo>
                    <a:pt x="655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00" name="Google Shape;10500;p85"/>
            <p:cNvSpPr/>
            <p:nvPr/>
          </p:nvSpPr>
          <p:spPr>
            <a:xfrm>
              <a:off x="-48216525" y="4131475"/>
              <a:ext cx="211900" cy="34675"/>
            </a:xfrm>
            <a:custGeom>
              <a:avLst/>
              <a:gdLst/>
              <a:ahLst/>
              <a:cxnLst/>
              <a:rect l="l" t="t" r="r" b="b"/>
              <a:pathLst>
                <a:path w="8476" h="1387" extrusionOk="0">
                  <a:moveTo>
                    <a:pt x="347" y="0"/>
                  </a:moveTo>
                  <a:cubicBezTo>
                    <a:pt x="158" y="0"/>
                    <a:pt x="1" y="126"/>
                    <a:pt x="1" y="347"/>
                  </a:cubicBezTo>
                  <a:cubicBezTo>
                    <a:pt x="1" y="914"/>
                    <a:pt x="473" y="1386"/>
                    <a:pt x="1072" y="1386"/>
                  </a:cubicBezTo>
                  <a:lnTo>
                    <a:pt x="7405" y="1386"/>
                  </a:lnTo>
                  <a:cubicBezTo>
                    <a:pt x="8003" y="1386"/>
                    <a:pt x="8476" y="914"/>
                    <a:pt x="8476" y="347"/>
                  </a:cubicBezTo>
                  <a:cubicBezTo>
                    <a:pt x="8413" y="158"/>
                    <a:pt x="8255" y="0"/>
                    <a:pt x="806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01" name="Google Shape;10501;p85"/>
            <p:cNvSpPr/>
            <p:nvPr/>
          </p:nvSpPr>
          <p:spPr>
            <a:xfrm>
              <a:off x="-48113350" y="3936125"/>
              <a:ext cx="98475" cy="178025"/>
            </a:xfrm>
            <a:custGeom>
              <a:avLst/>
              <a:gdLst/>
              <a:ahLst/>
              <a:cxnLst/>
              <a:rect l="l" t="t" r="r" b="b"/>
              <a:pathLst>
                <a:path w="3939" h="7121" extrusionOk="0">
                  <a:moveTo>
                    <a:pt x="1860" y="2175"/>
                  </a:moveTo>
                  <a:cubicBezTo>
                    <a:pt x="2049" y="2175"/>
                    <a:pt x="2206" y="2332"/>
                    <a:pt x="2206" y="2521"/>
                  </a:cubicBezTo>
                  <a:lnTo>
                    <a:pt x="2206" y="3246"/>
                  </a:lnTo>
                  <a:cubicBezTo>
                    <a:pt x="2206" y="3435"/>
                    <a:pt x="2049" y="3592"/>
                    <a:pt x="1860" y="3592"/>
                  </a:cubicBezTo>
                  <a:cubicBezTo>
                    <a:pt x="1671" y="3592"/>
                    <a:pt x="1513" y="3435"/>
                    <a:pt x="1513" y="3246"/>
                  </a:cubicBezTo>
                  <a:lnTo>
                    <a:pt x="1513" y="2521"/>
                  </a:lnTo>
                  <a:cubicBezTo>
                    <a:pt x="1513" y="2332"/>
                    <a:pt x="1671" y="2175"/>
                    <a:pt x="1860" y="2175"/>
                  </a:cubicBezTo>
                  <a:close/>
                  <a:moveTo>
                    <a:pt x="1860" y="4285"/>
                  </a:moveTo>
                  <a:cubicBezTo>
                    <a:pt x="2049" y="4285"/>
                    <a:pt x="2206" y="4443"/>
                    <a:pt x="2206" y="4632"/>
                  </a:cubicBezTo>
                  <a:lnTo>
                    <a:pt x="2206" y="5357"/>
                  </a:lnTo>
                  <a:cubicBezTo>
                    <a:pt x="2206" y="5546"/>
                    <a:pt x="2049" y="5703"/>
                    <a:pt x="1860" y="5703"/>
                  </a:cubicBezTo>
                  <a:cubicBezTo>
                    <a:pt x="1671" y="5703"/>
                    <a:pt x="1513" y="5546"/>
                    <a:pt x="1513" y="5357"/>
                  </a:cubicBezTo>
                  <a:lnTo>
                    <a:pt x="1513" y="4632"/>
                  </a:lnTo>
                  <a:cubicBezTo>
                    <a:pt x="1513" y="4443"/>
                    <a:pt x="1671" y="4285"/>
                    <a:pt x="1860" y="4285"/>
                  </a:cubicBezTo>
                  <a:close/>
                  <a:moveTo>
                    <a:pt x="1860" y="1"/>
                  </a:moveTo>
                  <a:cubicBezTo>
                    <a:pt x="1671" y="1"/>
                    <a:pt x="1513" y="158"/>
                    <a:pt x="1513" y="347"/>
                  </a:cubicBezTo>
                  <a:lnTo>
                    <a:pt x="1513" y="757"/>
                  </a:lnTo>
                  <a:cubicBezTo>
                    <a:pt x="1324" y="788"/>
                    <a:pt x="1104" y="914"/>
                    <a:pt x="946" y="1072"/>
                  </a:cubicBezTo>
                  <a:lnTo>
                    <a:pt x="631" y="757"/>
                  </a:lnTo>
                  <a:cubicBezTo>
                    <a:pt x="584" y="694"/>
                    <a:pt x="497" y="662"/>
                    <a:pt x="403" y="662"/>
                  </a:cubicBezTo>
                  <a:cubicBezTo>
                    <a:pt x="308" y="662"/>
                    <a:pt x="206" y="694"/>
                    <a:pt x="127" y="757"/>
                  </a:cubicBezTo>
                  <a:cubicBezTo>
                    <a:pt x="1" y="883"/>
                    <a:pt x="1" y="1104"/>
                    <a:pt x="127" y="1261"/>
                  </a:cubicBezTo>
                  <a:lnTo>
                    <a:pt x="505" y="1702"/>
                  </a:lnTo>
                  <a:cubicBezTo>
                    <a:pt x="474" y="1860"/>
                    <a:pt x="442" y="2017"/>
                    <a:pt x="442" y="2175"/>
                  </a:cubicBezTo>
                  <a:lnTo>
                    <a:pt x="442" y="2238"/>
                  </a:lnTo>
                  <a:cubicBezTo>
                    <a:pt x="820" y="2395"/>
                    <a:pt x="1135" y="2742"/>
                    <a:pt x="1135" y="3214"/>
                  </a:cubicBezTo>
                  <a:cubicBezTo>
                    <a:pt x="1135" y="3498"/>
                    <a:pt x="1041" y="3750"/>
                    <a:pt x="883" y="3939"/>
                  </a:cubicBezTo>
                  <a:cubicBezTo>
                    <a:pt x="1041" y="4128"/>
                    <a:pt x="1135" y="4380"/>
                    <a:pt x="1135" y="4632"/>
                  </a:cubicBezTo>
                  <a:cubicBezTo>
                    <a:pt x="1135" y="4916"/>
                    <a:pt x="1041" y="5168"/>
                    <a:pt x="883" y="5357"/>
                  </a:cubicBezTo>
                  <a:cubicBezTo>
                    <a:pt x="1041" y="5546"/>
                    <a:pt x="1135" y="5798"/>
                    <a:pt x="1135" y="6081"/>
                  </a:cubicBezTo>
                  <a:cubicBezTo>
                    <a:pt x="1135" y="6554"/>
                    <a:pt x="883" y="6932"/>
                    <a:pt x="442" y="7058"/>
                  </a:cubicBezTo>
                  <a:lnTo>
                    <a:pt x="442" y="7121"/>
                  </a:lnTo>
                  <a:lnTo>
                    <a:pt x="3246" y="7121"/>
                  </a:lnTo>
                  <a:lnTo>
                    <a:pt x="3246" y="5703"/>
                  </a:lnTo>
                  <a:lnTo>
                    <a:pt x="3593" y="5703"/>
                  </a:lnTo>
                  <a:cubicBezTo>
                    <a:pt x="3782" y="5703"/>
                    <a:pt x="3939" y="5546"/>
                    <a:pt x="3939" y="5357"/>
                  </a:cubicBezTo>
                  <a:cubicBezTo>
                    <a:pt x="3939" y="5168"/>
                    <a:pt x="3782" y="5010"/>
                    <a:pt x="3593" y="5010"/>
                  </a:cubicBezTo>
                  <a:lnTo>
                    <a:pt x="3246" y="5010"/>
                  </a:lnTo>
                  <a:lnTo>
                    <a:pt x="3246" y="4285"/>
                  </a:lnTo>
                  <a:lnTo>
                    <a:pt x="3593" y="4285"/>
                  </a:lnTo>
                  <a:cubicBezTo>
                    <a:pt x="3782" y="4285"/>
                    <a:pt x="3939" y="4128"/>
                    <a:pt x="3939" y="3939"/>
                  </a:cubicBezTo>
                  <a:cubicBezTo>
                    <a:pt x="3939" y="3750"/>
                    <a:pt x="3782" y="3592"/>
                    <a:pt x="3593" y="3592"/>
                  </a:cubicBezTo>
                  <a:lnTo>
                    <a:pt x="3246" y="3592"/>
                  </a:lnTo>
                  <a:lnTo>
                    <a:pt x="3246" y="2868"/>
                  </a:lnTo>
                  <a:lnTo>
                    <a:pt x="3593" y="2868"/>
                  </a:lnTo>
                  <a:cubicBezTo>
                    <a:pt x="3782" y="2868"/>
                    <a:pt x="3939" y="2710"/>
                    <a:pt x="3939" y="2521"/>
                  </a:cubicBezTo>
                  <a:cubicBezTo>
                    <a:pt x="3939" y="2332"/>
                    <a:pt x="3782" y="2175"/>
                    <a:pt x="3593" y="2175"/>
                  </a:cubicBezTo>
                  <a:lnTo>
                    <a:pt x="3246" y="2175"/>
                  </a:lnTo>
                  <a:cubicBezTo>
                    <a:pt x="3246" y="2017"/>
                    <a:pt x="3183" y="1860"/>
                    <a:pt x="3151" y="1702"/>
                  </a:cubicBezTo>
                  <a:lnTo>
                    <a:pt x="3593" y="1261"/>
                  </a:lnTo>
                  <a:cubicBezTo>
                    <a:pt x="3719" y="1135"/>
                    <a:pt x="3719" y="914"/>
                    <a:pt x="3593" y="757"/>
                  </a:cubicBezTo>
                  <a:cubicBezTo>
                    <a:pt x="3530" y="694"/>
                    <a:pt x="3443" y="662"/>
                    <a:pt x="3352" y="662"/>
                  </a:cubicBezTo>
                  <a:cubicBezTo>
                    <a:pt x="3262" y="662"/>
                    <a:pt x="3167" y="694"/>
                    <a:pt x="3088" y="757"/>
                  </a:cubicBezTo>
                  <a:lnTo>
                    <a:pt x="2773" y="1072"/>
                  </a:lnTo>
                  <a:cubicBezTo>
                    <a:pt x="2616" y="946"/>
                    <a:pt x="2427" y="820"/>
                    <a:pt x="2206" y="757"/>
                  </a:cubicBezTo>
                  <a:lnTo>
                    <a:pt x="2206" y="347"/>
                  </a:lnTo>
                  <a:cubicBezTo>
                    <a:pt x="2206" y="158"/>
                    <a:pt x="2049" y="1"/>
                    <a:pt x="186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502" name="Google Shape;10502;p85"/>
          <p:cNvGrpSpPr/>
          <p:nvPr/>
        </p:nvGrpSpPr>
        <p:grpSpPr>
          <a:xfrm>
            <a:off x="2941155" y="3874215"/>
            <a:ext cx="473677" cy="473717"/>
            <a:chOff x="-46410500" y="3201275"/>
            <a:chExt cx="300100" cy="300125"/>
          </a:xfrm>
        </p:grpSpPr>
        <p:sp>
          <p:nvSpPr>
            <p:cNvPr id="10503" name="Google Shape;10503;p85"/>
            <p:cNvSpPr/>
            <p:nvPr/>
          </p:nvSpPr>
          <p:spPr>
            <a:xfrm>
              <a:off x="-46358500" y="3201275"/>
              <a:ext cx="37825" cy="87450"/>
            </a:xfrm>
            <a:custGeom>
              <a:avLst/>
              <a:gdLst/>
              <a:ahLst/>
              <a:cxnLst/>
              <a:rect l="l" t="t" r="r" b="b"/>
              <a:pathLst>
                <a:path w="1513" h="3498" extrusionOk="0">
                  <a:moveTo>
                    <a:pt x="768" y="1"/>
                  </a:moveTo>
                  <a:cubicBezTo>
                    <a:pt x="677" y="1"/>
                    <a:pt x="583" y="32"/>
                    <a:pt x="504" y="95"/>
                  </a:cubicBezTo>
                  <a:cubicBezTo>
                    <a:pt x="0" y="599"/>
                    <a:pt x="0" y="1482"/>
                    <a:pt x="504" y="1986"/>
                  </a:cubicBezTo>
                  <a:cubicBezTo>
                    <a:pt x="725" y="2238"/>
                    <a:pt x="725" y="2616"/>
                    <a:pt x="504" y="2899"/>
                  </a:cubicBezTo>
                  <a:cubicBezTo>
                    <a:pt x="378" y="3025"/>
                    <a:pt x="378" y="3246"/>
                    <a:pt x="504" y="3403"/>
                  </a:cubicBezTo>
                  <a:cubicBezTo>
                    <a:pt x="567" y="3466"/>
                    <a:pt x="654" y="3498"/>
                    <a:pt x="744" y="3498"/>
                  </a:cubicBezTo>
                  <a:cubicBezTo>
                    <a:pt x="835" y="3498"/>
                    <a:pt x="929" y="3466"/>
                    <a:pt x="1008" y="3403"/>
                  </a:cubicBezTo>
                  <a:cubicBezTo>
                    <a:pt x="1512" y="2899"/>
                    <a:pt x="1512" y="2017"/>
                    <a:pt x="1008" y="1513"/>
                  </a:cubicBezTo>
                  <a:cubicBezTo>
                    <a:pt x="788" y="1293"/>
                    <a:pt x="788" y="851"/>
                    <a:pt x="1008" y="599"/>
                  </a:cubicBezTo>
                  <a:cubicBezTo>
                    <a:pt x="1134" y="505"/>
                    <a:pt x="1134" y="253"/>
                    <a:pt x="1008" y="95"/>
                  </a:cubicBezTo>
                  <a:cubicBezTo>
                    <a:pt x="945" y="32"/>
                    <a:pt x="859" y="1"/>
                    <a:pt x="76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04" name="Google Shape;10504;p85"/>
            <p:cNvSpPr/>
            <p:nvPr/>
          </p:nvSpPr>
          <p:spPr>
            <a:xfrm>
              <a:off x="-46307325" y="3201275"/>
              <a:ext cx="38625" cy="88250"/>
            </a:xfrm>
            <a:custGeom>
              <a:avLst/>
              <a:gdLst/>
              <a:ahLst/>
              <a:cxnLst/>
              <a:rect l="l" t="t" r="r" b="b"/>
              <a:pathLst>
                <a:path w="1545" h="3530" extrusionOk="0">
                  <a:moveTo>
                    <a:pt x="781" y="1"/>
                  </a:moveTo>
                  <a:cubicBezTo>
                    <a:pt x="686" y="1"/>
                    <a:pt x="584" y="32"/>
                    <a:pt x="505" y="95"/>
                  </a:cubicBezTo>
                  <a:cubicBezTo>
                    <a:pt x="1" y="599"/>
                    <a:pt x="1" y="1482"/>
                    <a:pt x="505" y="1986"/>
                  </a:cubicBezTo>
                  <a:cubicBezTo>
                    <a:pt x="788" y="2238"/>
                    <a:pt x="788" y="2616"/>
                    <a:pt x="536" y="2899"/>
                  </a:cubicBezTo>
                  <a:cubicBezTo>
                    <a:pt x="410" y="3025"/>
                    <a:pt x="410" y="3246"/>
                    <a:pt x="536" y="3403"/>
                  </a:cubicBezTo>
                  <a:cubicBezTo>
                    <a:pt x="631" y="3498"/>
                    <a:pt x="694" y="3529"/>
                    <a:pt x="788" y="3529"/>
                  </a:cubicBezTo>
                  <a:cubicBezTo>
                    <a:pt x="851" y="3529"/>
                    <a:pt x="978" y="3498"/>
                    <a:pt x="1009" y="3403"/>
                  </a:cubicBezTo>
                  <a:cubicBezTo>
                    <a:pt x="1545" y="2899"/>
                    <a:pt x="1545" y="2017"/>
                    <a:pt x="1009" y="1513"/>
                  </a:cubicBezTo>
                  <a:cubicBezTo>
                    <a:pt x="788" y="1293"/>
                    <a:pt x="788" y="851"/>
                    <a:pt x="1009" y="599"/>
                  </a:cubicBezTo>
                  <a:cubicBezTo>
                    <a:pt x="1135" y="505"/>
                    <a:pt x="1135" y="253"/>
                    <a:pt x="1009" y="95"/>
                  </a:cubicBezTo>
                  <a:cubicBezTo>
                    <a:pt x="962" y="32"/>
                    <a:pt x="875" y="1"/>
                    <a:pt x="78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05" name="Google Shape;10505;p85"/>
            <p:cNvSpPr/>
            <p:nvPr/>
          </p:nvSpPr>
          <p:spPr>
            <a:xfrm>
              <a:off x="-46253750" y="3201275"/>
              <a:ext cx="38600" cy="87450"/>
            </a:xfrm>
            <a:custGeom>
              <a:avLst/>
              <a:gdLst/>
              <a:ahLst/>
              <a:cxnLst/>
              <a:rect l="l" t="t" r="r" b="b"/>
              <a:pathLst>
                <a:path w="1544" h="3498" extrusionOk="0">
                  <a:moveTo>
                    <a:pt x="800" y="1"/>
                  </a:moveTo>
                  <a:cubicBezTo>
                    <a:pt x="709" y="1"/>
                    <a:pt x="615" y="32"/>
                    <a:pt x="536" y="95"/>
                  </a:cubicBezTo>
                  <a:cubicBezTo>
                    <a:pt x="0" y="599"/>
                    <a:pt x="0" y="1482"/>
                    <a:pt x="536" y="1986"/>
                  </a:cubicBezTo>
                  <a:cubicBezTo>
                    <a:pt x="756" y="2238"/>
                    <a:pt x="756" y="2616"/>
                    <a:pt x="536" y="2899"/>
                  </a:cubicBezTo>
                  <a:cubicBezTo>
                    <a:pt x="410" y="3025"/>
                    <a:pt x="410" y="3246"/>
                    <a:pt x="536" y="3403"/>
                  </a:cubicBezTo>
                  <a:cubicBezTo>
                    <a:pt x="599" y="3466"/>
                    <a:pt x="685" y="3498"/>
                    <a:pt x="776" y="3498"/>
                  </a:cubicBezTo>
                  <a:cubicBezTo>
                    <a:pt x="867" y="3498"/>
                    <a:pt x="961" y="3466"/>
                    <a:pt x="1040" y="3403"/>
                  </a:cubicBezTo>
                  <a:cubicBezTo>
                    <a:pt x="1544" y="2899"/>
                    <a:pt x="1544" y="2017"/>
                    <a:pt x="1040" y="1513"/>
                  </a:cubicBezTo>
                  <a:cubicBezTo>
                    <a:pt x="788" y="1293"/>
                    <a:pt x="788" y="851"/>
                    <a:pt x="1040" y="599"/>
                  </a:cubicBezTo>
                  <a:cubicBezTo>
                    <a:pt x="1166" y="505"/>
                    <a:pt x="1166" y="253"/>
                    <a:pt x="1040" y="95"/>
                  </a:cubicBezTo>
                  <a:cubicBezTo>
                    <a:pt x="977" y="32"/>
                    <a:pt x="890" y="1"/>
                    <a:pt x="80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06" name="Google Shape;10506;p85"/>
            <p:cNvSpPr/>
            <p:nvPr/>
          </p:nvSpPr>
          <p:spPr>
            <a:xfrm>
              <a:off x="-46410500" y="3306025"/>
              <a:ext cx="300100" cy="141025"/>
            </a:xfrm>
            <a:custGeom>
              <a:avLst/>
              <a:gdLst/>
              <a:ahLst/>
              <a:cxnLst/>
              <a:rect l="l" t="t" r="r" b="b"/>
              <a:pathLst>
                <a:path w="12004" h="5641" extrusionOk="0">
                  <a:moveTo>
                    <a:pt x="10933" y="1419"/>
                  </a:moveTo>
                  <a:cubicBezTo>
                    <a:pt x="11122" y="1419"/>
                    <a:pt x="11279" y="1576"/>
                    <a:pt x="11279" y="1765"/>
                  </a:cubicBezTo>
                  <a:cubicBezTo>
                    <a:pt x="11248" y="3057"/>
                    <a:pt x="10208" y="4128"/>
                    <a:pt x="8980" y="4223"/>
                  </a:cubicBezTo>
                  <a:cubicBezTo>
                    <a:pt x="9389" y="3404"/>
                    <a:pt x="9673" y="2458"/>
                    <a:pt x="9799" y="1419"/>
                  </a:cubicBezTo>
                  <a:close/>
                  <a:moveTo>
                    <a:pt x="347" y="1"/>
                  </a:moveTo>
                  <a:cubicBezTo>
                    <a:pt x="158" y="1"/>
                    <a:pt x="1" y="159"/>
                    <a:pt x="1" y="348"/>
                  </a:cubicBezTo>
                  <a:cubicBezTo>
                    <a:pt x="1" y="2458"/>
                    <a:pt x="694" y="4412"/>
                    <a:pt x="1923" y="5640"/>
                  </a:cubicBezTo>
                  <a:lnTo>
                    <a:pt x="7971" y="5640"/>
                  </a:lnTo>
                  <a:cubicBezTo>
                    <a:pt x="8192" y="5420"/>
                    <a:pt x="8381" y="5168"/>
                    <a:pt x="8539" y="4916"/>
                  </a:cubicBezTo>
                  <a:lnTo>
                    <a:pt x="8854" y="4916"/>
                  </a:lnTo>
                  <a:cubicBezTo>
                    <a:pt x="10586" y="4916"/>
                    <a:pt x="12004" y="3498"/>
                    <a:pt x="12004" y="1765"/>
                  </a:cubicBezTo>
                  <a:cubicBezTo>
                    <a:pt x="11941" y="1198"/>
                    <a:pt x="11469" y="726"/>
                    <a:pt x="10933" y="726"/>
                  </a:cubicBezTo>
                  <a:lnTo>
                    <a:pt x="9862" y="726"/>
                  </a:lnTo>
                  <a:lnTo>
                    <a:pt x="9862" y="348"/>
                  </a:lnTo>
                  <a:cubicBezTo>
                    <a:pt x="9862" y="159"/>
                    <a:pt x="9704" y="1"/>
                    <a:pt x="951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07" name="Google Shape;10507;p85"/>
            <p:cNvSpPr/>
            <p:nvPr/>
          </p:nvSpPr>
          <p:spPr>
            <a:xfrm>
              <a:off x="-46401050" y="3465925"/>
              <a:ext cx="226075" cy="35475"/>
            </a:xfrm>
            <a:custGeom>
              <a:avLst/>
              <a:gdLst/>
              <a:ahLst/>
              <a:cxnLst/>
              <a:rect l="l" t="t" r="r" b="b"/>
              <a:pathLst>
                <a:path w="9043" h="1419" extrusionOk="0">
                  <a:moveTo>
                    <a:pt x="473" y="0"/>
                  </a:moveTo>
                  <a:cubicBezTo>
                    <a:pt x="158" y="0"/>
                    <a:pt x="1" y="379"/>
                    <a:pt x="221" y="631"/>
                  </a:cubicBezTo>
                  <a:cubicBezTo>
                    <a:pt x="757" y="1135"/>
                    <a:pt x="1450" y="1418"/>
                    <a:pt x="2206" y="1418"/>
                  </a:cubicBezTo>
                  <a:lnTo>
                    <a:pt x="6837" y="1418"/>
                  </a:lnTo>
                  <a:cubicBezTo>
                    <a:pt x="7593" y="1418"/>
                    <a:pt x="8318" y="1135"/>
                    <a:pt x="8822" y="631"/>
                  </a:cubicBezTo>
                  <a:cubicBezTo>
                    <a:pt x="9043" y="379"/>
                    <a:pt x="8948" y="0"/>
                    <a:pt x="860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508" name="Google Shape;10508;p85"/>
          <p:cNvGrpSpPr/>
          <p:nvPr/>
        </p:nvGrpSpPr>
        <p:grpSpPr>
          <a:xfrm>
            <a:off x="2941155" y="4454790"/>
            <a:ext cx="473677" cy="474940"/>
            <a:chOff x="-46409700" y="3569100"/>
            <a:chExt cx="300100" cy="300900"/>
          </a:xfrm>
        </p:grpSpPr>
        <p:sp>
          <p:nvSpPr>
            <p:cNvPr id="10509" name="Google Shape;10509;p85"/>
            <p:cNvSpPr/>
            <p:nvPr/>
          </p:nvSpPr>
          <p:spPr>
            <a:xfrm>
              <a:off x="-46234850" y="3569100"/>
              <a:ext cx="18125" cy="52800"/>
            </a:xfrm>
            <a:custGeom>
              <a:avLst/>
              <a:gdLst/>
              <a:ahLst/>
              <a:cxnLst/>
              <a:rect l="l" t="t" r="r" b="b"/>
              <a:pathLst>
                <a:path w="725" h="2112" extrusionOk="0">
                  <a:moveTo>
                    <a:pt x="0" y="1"/>
                  </a:moveTo>
                  <a:lnTo>
                    <a:pt x="0" y="2111"/>
                  </a:lnTo>
                  <a:lnTo>
                    <a:pt x="725" y="2111"/>
                  </a:lnTo>
                  <a:lnTo>
                    <a:pt x="725"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10" name="Google Shape;10510;p85"/>
            <p:cNvSpPr/>
            <p:nvPr/>
          </p:nvSpPr>
          <p:spPr>
            <a:xfrm>
              <a:off x="-46270300" y="3745525"/>
              <a:ext cx="18150" cy="17350"/>
            </a:xfrm>
            <a:custGeom>
              <a:avLst/>
              <a:gdLst/>
              <a:ahLst/>
              <a:cxnLst/>
              <a:rect l="l" t="t" r="r" b="b"/>
              <a:pathLst>
                <a:path w="726" h="694" extrusionOk="0">
                  <a:moveTo>
                    <a:pt x="347" y="1"/>
                  </a:moveTo>
                  <a:cubicBezTo>
                    <a:pt x="158" y="1"/>
                    <a:pt x="1" y="158"/>
                    <a:pt x="1" y="347"/>
                  </a:cubicBezTo>
                  <a:cubicBezTo>
                    <a:pt x="1" y="536"/>
                    <a:pt x="158" y="694"/>
                    <a:pt x="347" y="694"/>
                  </a:cubicBezTo>
                  <a:cubicBezTo>
                    <a:pt x="568" y="694"/>
                    <a:pt x="725" y="536"/>
                    <a:pt x="725" y="347"/>
                  </a:cubicBezTo>
                  <a:cubicBezTo>
                    <a:pt x="725" y="158"/>
                    <a:pt x="568"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11" name="Google Shape;10511;p85"/>
            <p:cNvSpPr/>
            <p:nvPr/>
          </p:nvSpPr>
          <p:spPr>
            <a:xfrm>
              <a:off x="-46305750" y="3710875"/>
              <a:ext cx="89025" cy="88225"/>
            </a:xfrm>
            <a:custGeom>
              <a:avLst/>
              <a:gdLst/>
              <a:ahLst/>
              <a:cxnLst/>
              <a:rect l="l" t="t" r="r" b="b"/>
              <a:pathLst>
                <a:path w="3561" h="3529" extrusionOk="0">
                  <a:moveTo>
                    <a:pt x="1765" y="662"/>
                  </a:moveTo>
                  <a:cubicBezTo>
                    <a:pt x="2364" y="662"/>
                    <a:pt x="2836" y="1135"/>
                    <a:pt x="2836" y="1733"/>
                  </a:cubicBezTo>
                  <a:cubicBezTo>
                    <a:pt x="2836" y="2332"/>
                    <a:pt x="2364" y="2804"/>
                    <a:pt x="1765" y="2804"/>
                  </a:cubicBezTo>
                  <a:cubicBezTo>
                    <a:pt x="1198" y="2804"/>
                    <a:pt x="725" y="2332"/>
                    <a:pt x="725" y="1733"/>
                  </a:cubicBezTo>
                  <a:cubicBezTo>
                    <a:pt x="725" y="1135"/>
                    <a:pt x="1198" y="662"/>
                    <a:pt x="1765" y="662"/>
                  </a:cubicBezTo>
                  <a:close/>
                  <a:moveTo>
                    <a:pt x="1765" y="0"/>
                  </a:moveTo>
                  <a:cubicBezTo>
                    <a:pt x="788" y="0"/>
                    <a:pt x="1" y="788"/>
                    <a:pt x="1" y="1765"/>
                  </a:cubicBezTo>
                  <a:cubicBezTo>
                    <a:pt x="1" y="2741"/>
                    <a:pt x="788" y="3529"/>
                    <a:pt x="1765" y="3529"/>
                  </a:cubicBezTo>
                  <a:cubicBezTo>
                    <a:pt x="2773" y="3529"/>
                    <a:pt x="3561" y="2741"/>
                    <a:pt x="3561" y="1765"/>
                  </a:cubicBezTo>
                  <a:cubicBezTo>
                    <a:pt x="3561" y="788"/>
                    <a:pt x="2773" y="0"/>
                    <a:pt x="176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12" name="Google Shape;10512;p85"/>
            <p:cNvSpPr/>
            <p:nvPr/>
          </p:nvSpPr>
          <p:spPr>
            <a:xfrm>
              <a:off x="-46409700" y="3569900"/>
              <a:ext cx="300100" cy="300100"/>
            </a:xfrm>
            <a:custGeom>
              <a:avLst/>
              <a:gdLst/>
              <a:ahLst/>
              <a:cxnLst/>
              <a:rect l="l" t="t" r="r" b="b"/>
              <a:pathLst>
                <a:path w="12004" h="12004" extrusionOk="0">
                  <a:moveTo>
                    <a:pt x="5923" y="4978"/>
                  </a:moveTo>
                  <a:cubicBezTo>
                    <a:pt x="7278" y="4978"/>
                    <a:pt x="8381" y="6081"/>
                    <a:pt x="8381" y="7404"/>
                  </a:cubicBezTo>
                  <a:cubicBezTo>
                    <a:pt x="8412" y="8758"/>
                    <a:pt x="7309" y="9830"/>
                    <a:pt x="5923" y="9830"/>
                  </a:cubicBezTo>
                  <a:cubicBezTo>
                    <a:pt x="4600" y="9830"/>
                    <a:pt x="3497" y="8727"/>
                    <a:pt x="3497" y="7404"/>
                  </a:cubicBezTo>
                  <a:cubicBezTo>
                    <a:pt x="3497" y="6081"/>
                    <a:pt x="4600" y="4978"/>
                    <a:pt x="5923" y="4978"/>
                  </a:cubicBezTo>
                  <a:close/>
                  <a:moveTo>
                    <a:pt x="2426" y="9861"/>
                  </a:moveTo>
                  <a:cubicBezTo>
                    <a:pt x="2647" y="9861"/>
                    <a:pt x="2773" y="10019"/>
                    <a:pt x="2773" y="10208"/>
                  </a:cubicBezTo>
                  <a:cubicBezTo>
                    <a:pt x="2773" y="10397"/>
                    <a:pt x="2647" y="10554"/>
                    <a:pt x="2426" y="10554"/>
                  </a:cubicBezTo>
                  <a:lnTo>
                    <a:pt x="1733" y="10554"/>
                  </a:lnTo>
                  <a:cubicBezTo>
                    <a:pt x="1512" y="10554"/>
                    <a:pt x="1386" y="10397"/>
                    <a:pt x="1386" y="10208"/>
                  </a:cubicBezTo>
                  <a:cubicBezTo>
                    <a:pt x="1386" y="10019"/>
                    <a:pt x="1512" y="9861"/>
                    <a:pt x="1733" y="9861"/>
                  </a:cubicBezTo>
                  <a:close/>
                  <a:moveTo>
                    <a:pt x="347" y="0"/>
                  </a:moveTo>
                  <a:cubicBezTo>
                    <a:pt x="158" y="0"/>
                    <a:pt x="0" y="158"/>
                    <a:pt x="0" y="347"/>
                  </a:cubicBezTo>
                  <a:lnTo>
                    <a:pt x="0" y="11657"/>
                  </a:lnTo>
                  <a:cubicBezTo>
                    <a:pt x="0" y="11846"/>
                    <a:pt x="158" y="12003"/>
                    <a:pt x="347" y="12003"/>
                  </a:cubicBezTo>
                  <a:lnTo>
                    <a:pt x="11657" y="12003"/>
                  </a:lnTo>
                  <a:cubicBezTo>
                    <a:pt x="11846" y="12003"/>
                    <a:pt x="12004" y="11846"/>
                    <a:pt x="12004" y="11657"/>
                  </a:cubicBezTo>
                  <a:lnTo>
                    <a:pt x="12004" y="2489"/>
                  </a:lnTo>
                  <a:cubicBezTo>
                    <a:pt x="11909" y="2331"/>
                    <a:pt x="11878" y="2237"/>
                    <a:pt x="11846" y="2205"/>
                  </a:cubicBezTo>
                  <a:lnTo>
                    <a:pt x="9830" y="189"/>
                  </a:lnTo>
                  <a:lnTo>
                    <a:pt x="9830" y="3875"/>
                  </a:lnTo>
                  <a:cubicBezTo>
                    <a:pt x="9830" y="4064"/>
                    <a:pt x="9672" y="4222"/>
                    <a:pt x="9483" y="4222"/>
                  </a:cubicBezTo>
                  <a:lnTo>
                    <a:pt x="2458" y="4222"/>
                  </a:lnTo>
                  <a:cubicBezTo>
                    <a:pt x="2269" y="4222"/>
                    <a:pt x="2111" y="4064"/>
                    <a:pt x="2111" y="3875"/>
                  </a:cubicBezTo>
                  <a:lnTo>
                    <a:pt x="211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13" name="Google Shape;10513;p85"/>
            <p:cNvSpPr/>
            <p:nvPr/>
          </p:nvSpPr>
          <p:spPr>
            <a:xfrm>
              <a:off x="-46341175" y="3569100"/>
              <a:ext cx="159125" cy="87450"/>
            </a:xfrm>
            <a:custGeom>
              <a:avLst/>
              <a:gdLst/>
              <a:ahLst/>
              <a:cxnLst/>
              <a:rect l="l" t="t" r="r" b="b"/>
              <a:pathLst>
                <a:path w="6365" h="3498" extrusionOk="0">
                  <a:moveTo>
                    <a:pt x="0" y="1"/>
                  </a:moveTo>
                  <a:lnTo>
                    <a:pt x="0" y="3498"/>
                  </a:lnTo>
                  <a:lnTo>
                    <a:pt x="6364" y="3498"/>
                  </a:lnTo>
                  <a:lnTo>
                    <a:pt x="6364" y="1"/>
                  </a:lnTo>
                  <a:lnTo>
                    <a:pt x="5640" y="1"/>
                  </a:lnTo>
                  <a:lnTo>
                    <a:pt x="5640" y="2426"/>
                  </a:lnTo>
                  <a:cubicBezTo>
                    <a:pt x="5640" y="2647"/>
                    <a:pt x="5482" y="2773"/>
                    <a:pt x="5293" y="2773"/>
                  </a:cubicBezTo>
                  <a:lnTo>
                    <a:pt x="3875" y="2773"/>
                  </a:lnTo>
                  <a:cubicBezTo>
                    <a:pt x="3655" y="2773"/>
                    <a:pt x="3497" y="2647"/>
                    <a:pt x="3497" y="2426"/>
                  </a:cubicBezTo>
                  <a:lnTo>
                    <a:pt x="349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514" name="Google Shape;10514;p85"/>
          <p:cNvGrpSpPr/>
          <p:nvPr/>
        </p:nvGrpSpPr>
        <p:grpSpPr>
          <a:xfrm>
            <a:off x="2924997" y="5035365"/>
            <a:ext cx="505996" cy="477427"/>
            <a:chOff x="-46422300" y="3936925"/>
            <a:chExt cx="320575" cy="302475"/>
          </a:xfrm>
        </p:grpSpPr>
        <p:sp>
          <p:nvSpPr>
            <p:cNvPr id="10515" name="Google Shape;10515;p85"/>
            <p:cNvSpPr/>
            <p:nvPr/>
          </p:nvSpPr>
          <p:spPr>
            <a:xfrm>
              <a:off x="-46254550" y="3936925"/>
              <a:ext cx="152825" cy="300900"/>
            </a:xfrm>
            <a:custGeom>
              <a:avLst/>
              <a:gdLst/>
              <a:ahLst/>
              <a:cxnLst/>
              <a:rect l="l" t="t" r="r" b="b"/>
              <a:pathLst>
                <a:path w="6113" h="12036" extrusionOk="0">
                  <a:moveTo>
                    <a:pt x="1418" y="0"/>
                  </a:moveTo>
                  <a:cubicBezTo>
                    <a:pt x="631" y="0"/>
                    <a:pt x="1" y="630"/>
                    <a:pt x="1" y="1418"/>
                  </a:cubicBezTo>
                  <a:lnTo>
                    <a:pt x="1" y="10617"/>
                  </a:lnTo>
                  <a:cubicBezTo>
                    <a:pt x="1" y="11405"/>
                    <a:pt x="631" y="12035"/>
                    <a:pt x="1418" y="12035"/>
                  </a:cubicBezTo>
                  <a:cubicBezTo>
                    <a:pt x="2332" y="12035"/>
                    <a:pt x="3120" y="11405"/>
                    <a:pt x="3403" y="10554"/>
                  </a:cubicBezTo>
                  <a:lnTo>
                    <a:pt x="3403" y="10554"/>
                  </a:lnTo>
                  <a:cubicBezTo>
                    <a:pt x="3309" y="10554"/>
                    <a:pt x="3246" y="10617"/>
                    <a:pt x="3151" y="10617"/>
                  </a:cubicBezTo>
                  <a:cubicBezTo>
                    <a:pt x="2332" y="10617"/>
                    <a:pt x="1513" y="10302"/>
                    <a:pt x="914" y="9672"/>
                  </a:cubicBezTo>
                  <a:cubicBezTo>
                    <a:pt x="788" y="9546"/>
                    <a:pt x="788" y="9294"/>
                    <a:pt x="914" y="9137"/>
                  </a:cubicBezTo>
                  <a:cubicBezTo>
                    <a:pt x="1024" y="9095"/>
                    <a:pt x="1128" y="9072"/>
                    <a:pt x="1221" y="9072"/>
                  </a:cubicBezTo>
                  <a:cubicBezTo>
                    <a:pt x="1341" y="9072"/>
                    <a:pt x="1442" y="9111"/>
                    <a:pt x="1513" y="9200"/>
                  </a:cubicBezTo>
                  <a:cubicBezTo>
                    <a:pt x="1998" y="9685"/>
                    <a:pt x="2614" y="9906"/>
                    <a:pt x="3224" y="9906"/>
                  </a:cubicBezTo>
                  <a:cubicBezTo>
                    <a:pt x="4477" y="9906"/>
                    <a:pt x="5703" y="8971"/>
                    <a:pt x="5703" y="7467"/>
                  </a:cubicBezTo>
                  <a:cubicBezTo>
                    <a:pt x="5703" y="7215"/>
                    <a:pt x="5672" y="6994"/>
                    <a:pt x="5609" y="6742"/>
                  </a:cubicBezTo>
                  <a:cubicBezTo>
                    <a:pt x="5010" y="7372"/>
                    <a:pt x="4191" y="7814"/>
                    <a:pt x="3246" y="7814"/>
                  </a:cubicBezTo>
                  <a:cubicBezTo>
                    <a:pt x="3025" y="7814"/>
                    <a:pt x="2868" y="7656"/>
                    <a:pt x="2868" y="7467"/>
                  </a:cubicBezTo>
                  <a:cubicBezTo>
                    <a:pt x="2868" y="7246"/>
                    <a:pt x="3025" y="7089"/>
                    <a:pt x="3246" y="7089"/>
                  </a:cubicBezTo>
                  <a:cubicBezTo>
                    <a:pt x="4065" y="7089"/>
                    <a:pt x="4821" y="6679"/>
                    <a:pt x="5231" y="6049"/>
                  </a:cubicBezTo>
                  <a:cubicBezTo>
                    <a:pt x="6113" y="4789"/>
                    <a:pt x="5640" y="3088"/>
                    <a:pt x="4254" y="2426"/>
                  </a:cubicBezTo>
                  <a:cubicBezTo>
                    <a:pt x="4128" y="3844"/>
                    <a:pt x="2931" y="4978"/>
                    <a:pt x="1450" y="4978"/>
                  </a:cubicBezTo>
                  <a:cubicBezTo>
                    <a:pt x="1261" y="4978"/>
                    <a:pt x="1103" y="4821"/>
                    <a:pt x="1103" y="4632"/>
                  </a:cubicBezTo>
                  <a:cubicBezTo>
                    <a:pt x="1103" y="4411"/>
                    <a:pt x="1261" y="4253"/>
                    <a:pt x="1450" y="4253"/>
                  </a:cubicBezTo>
                  <a:cubicBezTo>
                    <a:pt x="2616" y="4253"/>
                    <a:pt x="3561" y="3308"/>
                    <a:pt x="3561" y="2174"/>
                  </a:cubicBezTo>
                  <a:lnTo>
                    <a:pt x="3561" y="2143"/>
                  </a:lnTo>
                  <a:cubicBezTo>
                    <a:pt x="3561" y="945"/>
                    <a:pt x="2616" y="0"/>
                    <a:pt x="141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16" name="Google Shape;10516;p85"/>
            <p:cNvSpPr/>
            <p:nvPr/>
          </p:nvSpPr>
          <p:spPr>
            <a:xfrm>
              <a:off x="-46422300" y="3938500"/>
              <a:ext cx="152025" cy="300900"/>
            </a:xfrm>
            <a:custGeom>
              <a:avLst/>
              <a:gdLst/>
              <a:ahLst/>
              <a:cxnLst/>
              <a:rect l="l" t="t" r="r" b="b"/>
              <a:pathLst>
                <a:path w="6081" h="12036" extrusionOk="0">
                  <a:moveTo>
                    <a:pt x="4726" y="0"/>
                  </a:moveTo>
                  <a:cubicBezTo>
                    <a:pt x="3529" y="0"/>
                    <a:pt x="2584" y="977"/>
                    <a:pt x="2584" y="2111"/>
                  </a:cubicBezTo>
                  <a:lnTo>
                    <a:pt x="2584" y="2143"/>
                  </a:lnTo>
                  <a:cubicBezTo>
                    <a:pt x="2584" y="3308"/>
                    <a:pt x="3529" y="4253"/>
                    <a:pt x="4663" y="4253"/>
                  </a:cubicBezTo>
                  <a:cubicBezTo>
                    <a:pt x="4883" y="4253"/>
                    <a:pt x="5041" y="4411"/>
                    <a:pt x="5041" y="4600"/>
                  </a:cubicBezTo>
                  <a:cubicBezTo>
                    <a:pt x="5041" y="4789"/>
                    <a:pt x="4883" y="4947"/>
                    <a:pt x="4663" y="4947"/>
                  </a:cubicBezTo>
                  <a:cubicBezTo>
                    <a:pt x="3214" y="4947"/>
                    <a:pt x="2048" y="3812"/>
                    <a:pt x="1890" y="2395"/>
                  </a:cubicBezTo>
                  <a:cubicBezTo>
                    <a:pt x="441" y="3056"/>
                    <a:pt x="0" y="4758"/>
                    <a:pt x="882" y="6018"/>
                  </a:cubicBezTo>
                  <a:cubicBezTo>
                    <a:pt x="1323" y="6648"/>
                    <a:pt x="2111" y="7057"/>
                    <a:pt x="2930" y="7057"/>
                  </a:cubicBezTo>
                  <a:cubicBezTo>
                    <a:pt x="3151" y="7057"/>
                    <a:pt x="3277" y="7215"/>
                    <a:pt x="3277" y="7435"/>
                  </a:cubicBezTo>
                  <a:cubicBezTo>
                    <a:pt x="3277" y="7625"/>
                    <a:pt x="3151" y="7782"/>
                    <a:pt x="2930" y="7782"/>
                  </a:cubicBezTo>
                  <a:cubicBezTo>
                    <a:pt x="1985" y="7782"/>
                    <a:pt x="1166" y="7341"/>
                    <a:pt x="567" y="6711"/>
                  </a:cubicBezTo>
                  <a:cubicBezTo>
                    <a:pt x="504" y="6963"/>
                    <a:pt x="441" y="7183"/>
                    <a:pt x="441" y="7435"/>
                  </a:cubicBezTo>
                  <a:cubicBezTo>
                    <a:pt x="441" y="8940"/>
                    <a:pt x="1695" y="9874"/>
                    <a:pt x="2958" y="9874"/>
                  </a:cubicBezTo>
                  <a:cubicBezTo>
                    <a:pt x="3572" y="9874"/>
                    <a:pt x="4188" y="9653"/>
                    <a:pt x="4663" y="9168"/>
                  </a:cubicBezTo>
                  <a:cubicBezTo>
                    <a:pt x="4726" y="9105"/>
                    <a:pt x="4813" y="9074"/>
                    <a:pt x="4903" y="9074"/>
                  </a:cubicBezTo>
                  <a:cubicBezTo>
                    <a:pt x="4994" y="9074"/>
                    <a:pt x="5088" y="9105"/>
                    <a:pt x="5167" y="9168"/>
                  </a:cubicBezTo>
                  <a:cubicBezTo>
                    <a:pt x="5293" y="9263"/>
                    <a:pt x="5293" y="9515"/>
                    <a:pt x="5167" y="9672"/>
                  </a:cubicBezTo>
                  <a:cubicBezTo>
                    <a:pt x="4600" y="10271"/>
                    <a:pt x="3812" y="10617"/>
                    <a:pt x="2930" y="10617"/>
                  </a:cubicBezTo>
                  <a:cubicBezTo>
                    <a:pt x="2867" y="10617"/>
                    <a:pt x="2773" y="10617"/>
                    <a:pt x="2710" y="10586"/>
                  </a:cubicBezTo>
                  <a:lnTo>
                    <a:pt x="2710" y="10586"/>
                  </a:lnTo>
                  <a:cubicBezTo>
                    <a:pt x="2962" y="11405"/>
                    <a:pt x="3749" y="12035"/>
                    <a:pt x="4663" y="12035"/>
                  </a:cubicBezTo>
                  <a:cubicBezTo>
                    <a:pt x="5450" y="12035"/>
                    <a:pt x="6081" y="11405"/>
                    <a:pt x="6081" y="10617"/>
                  </a:cubicBezTo>
                  <a:lnTo>
                    <a:pt x="6081" y="1450"/>
                  </a:lnTo>
                  <a:cubicBezTo>
                    <a:pt x="6081" y="599"/>
                    <a:pt x="5450" y="0"/>
                    <a:pt x="472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517" name="Google Shape;10517;p85"/>
          <p:cNvGrpSpPr/>
          <p:nvPr/>
        </p:nvGrpSpPr>
        <p:grpSpPr>
          <a:xfrm>
            <a:off x="5295102" y="4441136"/>
            <a:ext cx="474940" cy="473677"/>
            <a:chOff x="-44914800" y="3560450"/>
            <a:chExt cx="300900" cy="300100"/>
          </a:xfrm>
        </p:grpSpPr>
        <p:sp>
          <p:nvSpPr>
            <p:cNvPr id="10518" name="Google Shape;10518;p85"/>
            <p:cNvSpPr/>
            <p:nvPr/>
          </p:nvSpPr>
          <p:spPr>
            <a:xfrm>
              <a:off x="-44914800" y="3560450"/>
              <a:ext cx="300900" cy="300100"/>
            </a:xfrm>
            <a:custGeom>
              <a:avLst/>
              <a:gdLst/>
              <a:ahLst/>
              <a:cxnLst/>
              <a:rect l="l" t="t" r="r" b="b"/>
              <a:pathLst>
                <a:path w="12036" h="12004" extrusionOk="0">
                  <a:moveTo>
                    <a:pt x="9893" y="1418"/>
                  </a:moveTo>
                  <a:lnTo>
                    <a:pt x="9893" y="1764"/>
                  </a:lnTo>
                  <a:cubicBezTo>
                    <a:pt x="9893" y="1953"/>
                    <a:pt x="10051" y="2111"/>
                    <a:pt x="10240" y="2111"/>
                  </a:cubicBezTo>
                  <a:lnTo>
                    <a:pt x="10618" y="2111"/>
                  </a:lnTo>
                  <a:lnTo>
                    <a:pt x="10618" y="9924"/>
                  </a:lnTo>
                  <a:lnTo>
                    <a:pt x="10240" y="9924"/>
                  </a:lnTo>
                  <a:cubicBezTo>
                    <a:pt x="10051" y="9924"/>
                    <a:pt x="9893" y="10082"/>
                    <a:pt x="9893" y="10271"/>
                  </a:cubicBezTo>
                  <a:lnTo>
                    <a:pt x="9893" y="10617"/>
                  </a:lnTo>
                  <a:lnTo>
                    <a:pt x="2143" y="10617"/>
                  </a:lnTo>
                  <a:lnTo>
                    <a:pt x="2143" y="10271"/>
                  </a:lnTo>
                  <a:cubicBezTo>
                    <a:pt x="2143" y="10082"/>
                    <a:pt x="1985" y="9924"/>
                    <a:pt x="1796" y="9924"/>
                  </a:cubicBezTo>
                  <a:lnTo>
                    <a:pt x="1450" y="9924"/>
                  </a:lnTo>
                  <a:lnTo>
                    <a:pt x="1450" y="2142"/>
                  </a:lnTo>
                  <a:lnTo>
                    <a:pt x="1796" y="2142"/>
                  </a:lnTo>
                  <a:cubicBezTo>
                    <a:pt x="1985" y="2142"/>
                    <a:pt x="2143" y="1985"/>
                    <a:pt x="2143" y="1796"/>
                  </a:cubicBezTo>
                  <a:lnTo>
                    <a:pt x="2143" y="1418"/>
                  </a:lnTo>
                  <a:close/>
                  <a:moveTo>
                    <a:pt x="379" y="0"/>
                  </a:moveTo>
                  <a:cubicBezTo>
                    <a:pt x="158" y="0"/>
                    <a:pt x="1" y="158"/>
                    <a:pt x="1" y="347"/>
                  </a:cubicBezTo>
                  <a:lnTo>
                    <a:pt x="1" y="1764"/>
                  </a:lnTo>
                  <a:cubicBezTo>
                    <a:pt x="1" y="1953"/>
                    <a:pt x="158" y="2111"/>
                    <a:pt x="379" y="2111"/>
                  </a:cubicBezTo>
                  <a:lnTo>
                    <a:pt x="725" y="2111"/>
                  </a:lnTo>
                  <a:lnTo>
                    <a:pt x="725" y="9861"/>
                  </a:lnTo>
                  <a:lnTo>
                    <a:pt x="379" y="9861"/>
                  </a:lnTo>
                  <a:cubicBezTo>
                    <a:pt x="158" y="9861"/>
                    <a:pt x="1" y="10019"/>
                    <a:pt x="1" y="10208"/>
                  </a:cubicBezTo>
                  <a:lnTo>
                    <a:pt x="1" y="11657"/>
                  </a:lnTo>
                  <a:cubicBezTo>
                    <a:pt x="1" y="11846"/>
                    <a:pt x="158" y="12003"/>
                    <a:pt x="379" y="12003"/>
                  </a:cubicBezTo>
                  <a:lnTo>
                    <a:pt x="1796" y="12003"/>
                  </a:lnTo>
                  <a:cubicBezTo>
                    <a:pt x="1985" y="12003"/>
                    <a:pt x="2143" y="11846"/>
                    <a:pt x="2143" y="11657"/>
                  </a:cubicBezTo>
                  <a:lnTo>
                    <a:pt x="2143" y="11279"/>
                  </a:lnTo>
                  <a:lnTo>
                    <a:pt x="9893" y="11279"/>
                  </a:lnTo>
                  <a:lnTo>
                    <a:pt x="9893" y="11657"/>
                  </a:lnTo>
                  <a:cubicBezTo>
                    <a:pt x="9893" y="11846"/>
                    <a:pt x="10051" y="12003"/>
                    <a:pt x="10240" y="12003"/>
                  </a:cubicBezTo>
                  <a:lnTo>
                    <a:pt x="11657" y="12003"/>
                  </a:lnTo>
                  <a:cubicBezTo>
                    <a:pt x="11878" y="12003"/>
                    <a:pt x="12036" y="11846"/>
                    <a:pt x="12036" y="11657"/>
                  </a:cubicBezTo>
                  <a:lnTo>
                    <a:pt x="12036" y="10208"/>
                  </a:lnTo>
                  <a:cubicBezTo>
                    <a:pt x="12036" y="10019"/>
                    <a:pt x="11878" y="9861"/>
                    <a:pt x="11657" y="9861"/>
                  </a:cubicBezTo>
                  <a:lnTo>
                    <a:pt x="11311" y="9861"/>
                  </a:lnTo>
                  <a:lnTo>
                    <a:pt x="11311" y="2111"/>
                  </a:lnTo>
                  <a:lnTo>
                    <a:pt x="11657" y="2111"/>
                  </a:lnTo>
                  <a:cubicBezTo>
                    <a:pt x="11878" y="2111"/>
                    <a:pt x="12036" y="1953"/>
                    <a:pt x="12036" y="1764"/>
                  </a:cubicBezTo>
                  <a:lnTo>
                    <a:pt x="12036" y="347"/>
                  </a:lnTo>
                  <a:cubicBezTo>
                    <a:pt x="12036" y="158"/>
                    <a:pt x="11878" y="0"/>
                    <a:pt x="11657" y="0"/>
                  </a:cubicBezTo>
                  <a:lnTo>
                    <a:pt x="10240" y="0"/>
                  </a:lnTo>
                  <a:cubicBezTo>
                    <a:pt x="10051" y="0"/>
                    <a:pt x="9893" y="158"/>
                    <a:pt x="9893" y="347"/>
                  </a:cubicBezTo>
                  <a:lnTo>
                    <a:pt x="9893" y="693"/>
                  </a:lnTo>
                  <a:lnTo>
                    <a:pt x="2143" y="693"/>
                  </a:lnTo>
                  <a:lnTo>
                    <a:pt x="2143" y="347"/>
                  </a:lnTo>
                  <a:cubicBezTo>
                    <a:pt x="2143" y="158"/>
                    <a:pt x="1985" y="0"/>
                    <a:pt x="179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19" name="Google Shape;10519;p85"/>
            <p:cNvSpPr/>
            <p:nvPr/>
          </p:nvSpPr>
          <p:spPr>
            <a:xfrm>
              <a:off x="-44861250" y="3632100"/>
              <a:ext cx="193800" cy="146525"/>
            </a:xfrm>
            <a:custGeom>
              <a:avLst/>
              <a:gdLst/>
              <a:ahLst/>
              <a:cxnLst/>
              <a:rect l="l" t="t" r="r" b="b"/>
              <a:pathLst>
                <a:path w="7752" h="5861" extrusionOk="0">
                  <a:moveTo>
                    <a:pt x="3845" y="1009"/>
                  </a:moveTo>
                  <a:cubicBezTo>
                    <a:pt x="4443" y="1009"/>
                    <a:pt x="4916" y="1482"/>
                    <a:pt x="4916" y="2080"/>
                  </a:cubicBezTo>
                  <a:cubicBezTo>
                    <a:pt x="4916" y="2679"/>
                    <a:pt x="4443" y="3151"/>
                    <a:pt x="3845" y="3151"/>
                  </a:cubicBezTo>
                  <a:cubicBezTo>
                    <a:pt x="3277" y="3151"/>
                    <a:pt x="2805" y="2679"/>
                    <a:pt x="2805" y="2080"/>
                  </a:cubicBezTo>
                  <a:cubicBezTo>
                    <a:pt x="2805" y="1482"/>
                    <a:pt x="3277" y="1009"/>
                    <a:pt x="3845" y="1009"/>
                  </a:cubicBezTo>
                  <a:close/>
                  <a:moveTo>
                    <a:pt x="348" y="1"/>
                  </a:moveTo>
                  <a:cubicBezTo>
                    <a:pt x="158" y="1"/>
                    <a:pt x="1" y="159"/>
                    <a:pt x="1" y="348"/>
                  </a:cubicBezTo>
                  <a:lnTo>
                    <a:pt x="1" y="5829"/>
                  </a:lnTo>
                  <a:lnTo>
                    <a:pt x="2206" y="3624"/>
                  </a:lnTo>
                  <a:cubicBezTo>
                    <a:pt x="2269" y="3561"/>
                    <a:pt x="2356" y="3530"/>
                    <a:pt x="2447" y="3530"/>
                  </a:cubicBezTo>
                  <a:cubicBezTo>
                    <a:pt x="2537" y="3530"/>
                    <a:pt x="2632" y="3561"/>
                    <a:pt x="2710" y="3624"/>
                  </a:cubicBezTo>
                  <a:lnTo>
                    <a:pt x="3939" y="4821"/>
                  </a:lnTo>
                  <a:lnTo>
                    <a:pt x="5042" y="3656"/>
                  </a:lnTo>
                  <a:cubicBezTo>
                    <a:pt x="5136" y="3561"/>
                    <a:pt x="5199" y="3530"/>
                    <a:pt x="5294" y="3530"/>
                  </a:cubicBezTo>
                  <a:cubicBezTo>
                    <a:pt x="5388" y="3530"/>
                    <a:pt x="5483" y="3561"/>
                    <a:pt x="5546" y="3656"/>
                  </a:cubicBezTo>
                  <a:lnTo>
                    <a:pt x="7751" y="5861"/>
                  </a:lnTo>
                  <a:lnTo>
                    <a:pt x="7751" y="379"/>
                  </a:lnTo>
                  <a:cubicBezTo>
                    <a:pt x="7720" y="159"/>
                    <a:pt x="7562" y="1"/>
                    <a:pt x="737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20" name="Google Shape;10520;p85"/>
            <p:cNvSpPr/>
            <p:nvPr/>
          </p:nvSpPr>
          <p:spPr>
            <a:xfrm>
              <a:off x="-44773800" y="3675425"/>
              <a:ext cx="18125" cy="17350"/>
            </a:xfrm>
            <a:custGeom>
              <a:avLst/>
              <a:gdLst/>
              <a:ahLst/>
              <a:cxnLst/>
              <a:rect l="l" t="t" r="r" b="b"/>
              <a:pathLst>
                <a:path w="725" h="694" extrusionOk="0">
                  <a:moveTo>
                    <a:pt x="347" y="1"/>
                  </a:moveTo>
                  <a:cubicBezTo>
                    <a:pt x="158" y="1"/>
                    <a:pt x="0" y="158"/>
                    <a:pt x="0" y="347"/>
                  </a:cubicBezTo>
                  <a:cubicBezTo>
                    <a:pt x="0" y="536"/>
                    <a:pt x="158" y="694"/>
                    <a:pt x="347" y="694"/>
                  </a:cubicBezTo>
                  <a:cubicBezTo>
                    <a:pt x="567" y="694"/>
                    <a:pt x="725" y="536"/>
                    <a:pt x="725" y="347"/>
                  </a:cubicBezTo>
                  <a:cubicBezTo>
                    <a:pt x="725" y="158"/>
                    <a:pt x="567"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21" name="Google Shape;10521;p85"/>
            <p:cNvSpPr/>
            <p:nvPr/>
          </p:nvSpPr>
          <p:spPr>
            <a:xfrm>
              <a:off x="-44750975" y="3741600"/>
              <a:ext cx="70900" cy="48050"/>
            </a:xfrm>
            <a:custGeom>
              <a:avLst/>
              <a:gdLst/>
              <a:ahLst/>
              <a:cxnLst/>
              <a:rect l="l" t="t" r="r" b="b"/>
              <a:pathLst>
                <a:path w="2836" h="1922" extrusionOk="0">
                  <a:moveTo>
                    <a:pt x="883" y="0"/>
                  </a:moveTo>
                  <a:lnTo>
                    <a:pt x="1" y="945"/>
                  </a:lnTo>
                  <a:lnTo>
                    <a:pt x="1009" y="1922"/>
                  </a:lnTo>
                  <a:lnTo>
                    <a:pt x="2836" y="1922"/>
                  </a:lnTo>
                  <a:lnTo>
                    <a:pt x="883"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22" name="Google Shape;10522;p85"/>
            <p:cNvSpPr/>
            <p:nvPr/>
          </p:nvSpPr>
          <p:spPr>
            <a:xfrm>
              <a:off x="-44848625" y="3740025"/>
              <a:ext cx="97675" cy="49625"/>
            </a:xfrm>
            <a:custGeom>
              <a:avLst/>
              <a:gdLst/>
              <a:ahLst/>
              <a:cxnLst/>
              <a:rect l="l" t="t" r="r" b="b"/>
              <a:pathLst>
                <a:path w="3907" h="1985" extrusionOk="0">
                  <a:moveTo>
                    <a:pt x="1985" y="0"/>
                  </a:moveTo>
                  <a:lnTo>
                    <a:pt x="0" y="1985"/>
                  </a:lnTo>
                  <a:lnTo>
                    <a:pt x="3907" y="1985"/>
                  </a:lnTo>
                  <a:lnTo>
                    <a:pt x="198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523" name="Google Shape;10523;p85"/>
          <p:cNvGrpSpPr/>
          <p:nvPr/>
        </p:nvGrpSpPr>
        <p:grpSpPr>
          <a:xfrm>
            <a:off x="2301838" y="2052648"/>
            <a:ext cx="472415" cy="472139"/>
            <a:chOff x="-49764975" y="3183375"/>
            <a:chExt cx="299300" cy="299125"/>
          </a:xfrm>
        </p:grpSpPr>
        <p:sp>
          <p:nvSpPr>
            <p:cNvPr id="10524" name="Google Shape;10524;p85"/>
            <p:cNvSpPr/>
            <p:nvPr/>
          </p:nvSpPr>
          <p:spPr>
            <a:xfrm>
              <a:off x="-49606675" y="3233575"/>
              <a:ext cx="70125" cy="103200"/>
            </a:xfrm>
            <a:custGeom>
              <a:avLst/>
              <a:gdLst/>
              <a:ahLst/>
              <a:cxnLst/>
              <a:rect l="l" t="t" r="r" b="b"/>
              <a:pathLst>
                <a:path w="2805" h="4128" extrusionOk="0">
                  <a:moveTo>
                    <a:pt x="2805" y="1"/>
                  </a:moveTo>
                  <a:lnTo>
                    <a:pt x="1" y="1355"/>
                  </a:lnTo>
                  <a:lnTo>
                    <a:pt x="1" y="4128"/>
                  </a:lnTo>
                  <a:lnTo>
                    <a:pt x="2805" y="2710"/>
                  </a:lnTo>
                  <a:lnTo>
                    <a:pt x="2805"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25" name="Google Shape;10525;p85"/>
            <p:cNvSpPr/>
            <p:nvPr/>
          </p:nvSpPr>
          <p:spPr>
            <a:xfrm>
              <a:off x="-49676775" y="3364325"/>
              <a:ext cx="52000" cy="118175"/>
            </a:xfrm>
            <a:custGeom>
              <a:avLst/>
              <a:gdLst/>
              <a:ahLst/>
              <a:cxnLst/>
              <a:rect l="l" t="t" r="r" b="b"/>
              <a:pathLst>
                <a:path w="2080" h="4727" extrusionOk="0">
                  <a:moveTo>
                    <a:pt x="2080" y="0"/>
                  </a:moveTo>
                  <a:lnTo>
                    <a:pt x="1" y="1072"/>
                  </a:lnTo>
                  <a:lnTo>
                    <a:pt x="1" y="4726"/>
                  </a:lnTo>
                  <a:lnTo>
                    <a:pt x="2080" y="3529"/>
                  </a:lnTo>
                  <a:lnTo>
                    <a:pt x="208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26" name="Google Shape;10526;p85"/>
            <p:cNvSpPr/>
            <p:nvPr/>
          </p:nvSpPr>
          <p:spPr>
            <a:xfrm>
              <a:off x="-49694100" y="3233575"/>
              <a:ext cx="69325" cy="103200"/>
            </a:xfrm>
            <a:custGeom>
              <a:avLst/>
              <a:gdLst/>
              <a:ahLst/>
              <a:cxnLst/>
              <a:rect l="l" t="t" r="r" b="b"/>
              <a:pathLst>
                <a:path w="2773" h="4128" extrusionOk="0">
                  <a:moveTo>
                    <a:pt x="1" y="1"/>
                  </a:moveTo>
                  <a:lnTo>
                    <a:pt x="1" y="2710"/>
                  </a:lnTo>
                  <a:lnTo>
                    <a:pt x="2773" y="4128"/>
                  </a:lnTo>
                  <a:lnTo>
                    <a:pt x="2773" y="1355"/>
                  </a:lnTo>
                  <a:lnTo>
                    <a:pt x="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27" name="Google Shape;10527;p85"/>
            <p:cNvSpPr/>
            <p:nvPr/>
          </p:nvSpPr>
          <p:spPr>
            <a:xfrm>
              <a:off x="-49756325" y="3314700"/>
              <a:ext cx="121325" cy="61450"/>
            </a:xfrm>
            <a:custGeom>
              <a:avLst/>
              <a:gdLst/>
              <a:ahLst/>
              <a:cxnLst/>
              <a:rect l="l" t="t" r="r" b="b"/>
              <a:pathLst>
                <a:path w="4853" h="2458" extrusionOk="0">
                  <a:moveTo>
                    <a:pt x="2048" y="1"/>
                  </a:moveTo>
                  <a:lnTo>
                    <a:pt x="1" y="1040"/>
                  </a:lnTo>
                  <a:lnTo>
                    <a:pt x="2836" y="2458"/>
                  </a:lnTo>
                  <a:lnTo>
                    <a:pt x="4852" y="1418"/>
                  </a:lnTo>
                  <a:lnTo>
                    <a:pt x="2048"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28" name="Google Shape;10528;p85"/>
            <p:cNvSpPr/>
            <p:nvPr/>
          </p:nvSpPr>
          <p:spPr>
            <a:xfrm>
              <a:off x="-49606675" y="3364325"/>
              <a:ext cx="52000" cy="118175"/>
            </a:xfrm>
            <a:custGeom>
              <a:avLst/>
              <a:gdLst/>
              <a:ahLst/>
              <a:cxnLst/>
              <a:rect l="l" t="t" r="r" b="b"/>
              <a:pathLst>
                <a:path w="2080" h="4727" extrusionOk="0">
                  <a:moveTo>
                    <a:pt x="1" y="0"/>
                  </a:moveTo>
                  <a:lnTo>
                    <a:pt x="1" y="3529"/>
                  </a:lnTo>
                  <a:lnTo>
                    <a:pt x="2080" y="4726"/>
                  </a:lnTo>
                  <a:lnTo>
                    <a:pt x="2080" y="1072"/>
                  </a:lnTo>
                  <a:lnTo>
                    <a:pt x="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29" name="Google Shape;10529;p85"/>
            <p:cNvSpPr/>
            <p:nvPr/>
          </p:nvSpPr>
          <p:spPr>
            <a:xfrm>
              <a:off x="-49595650" y="3314700"/>
              <a:ext cx="121325" cy="61450"/>
            </a:xfrm>
            <a:custGeom>
              <a:avLst/>
              <a:gdLst/>
              <a:ahLst/>
              <a:cxnLst/>
              <a:rect l="l" t="t" r="r" b="b"/>
              <a:pathLst>
                <a:path w="4853" h="2458" extrusionOk="0">
                  <a:moveTo>
                    <a:pt x="2773" y="1"/>
                  </a:moveTo>
                  <a:lnTo>
                    <a:pt x="1" y="1418"/>
                  </a:lnTo>
                  <a:lnTo>
                    <a:pt x="1985" y="2458"/>
                  </a:lnTo>
                  <a:lnTo>
                    <a:pt x="4852" y="1040"/>
                  </a:lnTo>
                  <a:lnTo>
                    <a:pt x="277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30" name="Google Shape;10530;p85"/>
            <p:cNvSpPr/>
            <p:nvPr/>
          </p:nvSpPr>
          <p:spPr>
            <a:xfrm>
              <a:off x="-49764975" y="3355650"/>
              <a:ext cx="70100" cy="126850"/>
            </a:xfrm>
            <a:custGeom>
              <a:avLst/>
              <a:gdLst/>
              <a:ahLst/>
              <a:cxnLst/>
              <a:rect l="l" t="t" r="r" b="b"/>
              <a:pathLst>
                <a:path w="2804" h="5074" extrusionOk="0">
                  <a:moveTo>
                    <a:pt x="0" y="1"/>
                  </a:moveTo>
                  <a:lnTo>
                    <a:pt x="0" y="3309"/>
                  </a:lnTo>
                  <a:cubicBezTo>
                    <a:pt x="0" y="3403"/>
                    <a:pt x="63" y="3529"/>
                    <a:pt x="189" y="3624"/>
                  </a:cubicBezTo>
                  <a:lnTo>
                    <a:pt x="2804" y="5073"/>
                  </a:lnTo>
                  <a:lnTo>
                    <a:pt x="2804" y="1419"/>
                  </a:lnTo>
                  <a:lnTo>
                    <a:pt x="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31" name="Google Shape;10531;p85"/>
            <p:cNvSpPr/>
            <p:nvPr/>
          </p:nvSpPr>
          <p:spPr>
            <a:xfrm>
              <a:off x="-49535775" y="3355650"/>
              <a:ext cx="70100" cy="126850"/>
            </a:xfrm>
            <a:custGeom>
              <a:avLst/>
              <a:gdLst/>
              <a:ahLst/>
              <a:cxnLst/>
              <a:rect l="l" t="t" r="r" b="b"/>
              <a:pathLst>
                <a:path w="2804" h="5074" extrusionOk="0">
                  <a:moveTo>
                    <a:pt x="2804" y="1"/>
                  </a:moveTo>
                  <a:lnTo>
                    <a:pt x="0" y="1419"/>
                  </a:lnTo>
                  <a:lnTo>
                    <a:pt x="0" y="5073"/>
                  </a:lnTo>
                  <a:lnTo>
                    <a:pt x="2583" y="3624"/>
                  </a:lnTo>
                  <a:cubicBezTo>
                    <a:pt x="2709" y="3529"/>
                    <a:pt x="2804" y="3403"/>
                    <a:pt x="2804" y="3309"/>
                  </a:cubicBezTo>
                  <a:lnTo>
                    <a:pt x="280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32" name="Google Shape;10532;p85"/>
            <p:cNvSpPr/>
            <p:nvPr/>
          </p:nvSpPr>
          <p:spPr>
            <a:xfrm>
              <a:off x="-49685425" y="3183375"/>
              <a:ext cx="140200" cy="69925"/>
            </a:xfrm>
            <a:custGeom>
              <a:avLst/>
              <a:gdLst/>
              <a:ahLst/>
              <a:cxnLst/>
              <a:rect l="l" t="t" r="r" b="b"/>
              <a:pathLst>
                <a:path w="5608" h="2797" extrusionOk="0">
                  <a:moveTo>
                    <a:pt x="2792" y="0"/>
                  </a:moveTo>
                  <a:cubicBezTo>
                    <a:pt x="2741" y="0"/>
                    <a:pt x="2694" y="8"/>
                    <a:pt x="2647" y="24"/>
                  </a:cubicBezTo>
                  <a:lnTo>
                    <a:pt x="0" y="1378"/>
                  </a:lnTo>
                  <a:lnTo>
                    <a:pt x="2804" y="2796"/>
                  </a:lnTo>
                  <a:lnTo>
                    <a:pt x="5608" y="1378"/>
                  </a:lnTo>
                  <a:lnTo>
                    <a:pt x="2962" y="24"/>
                  </a:lnTo>
                  <a:cubicBezTo>
                    <a:pt x="2899" y="8"/>
                    <a:pt x="2843" y="0"/>
                    <a:pt x="279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533" name="Google Shape;10533;p85"/>
          <p:cNvGrpSpPr/>
          <p:nvPr/>
        </p:nvGrpSpPr>
        <p:grpSpPr>
          <a:xfrm>
            <a:off x="2301838" y="2633264"/>
            <a:ext cx="472415" cy="474545"/>
            <a:chOff x="-49764975" y="3551225"/>
            <a:chExt cx="299300" cy="300650"/>
          </a:xfrm>
        </p:grpSpPr>
        <p:sp>
          <p:nvSpPr>
            <p:cNvPr id="10534" name="Google Shape;10534;p85"/>
            <p:cNvSpPr/>
            <p:nvPr/>
          </p:nvSpPr>
          <p:spPr>
            <a:xfrm>
              <a:off x="-49764975" y="3657325"/>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40" y="725"/>
                  </a:lnTo>
                  <a:cubicBezTo>
                    <a:pt x="1260" y="725"/>
                    <a:pt x="1418" y="567"/>
                    <a:pt x="1418" y="378"/>
                  </a:cubicBezTo>
                  <a:cubicBezTo>
                    <a:pt x="1386" y="158"/>
                    <a:pt x="1197" y="0"/>
                    <a:pt x="104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35" name="Google Shape;10535;p85"/>
            <p:cNvSpPr/>
            <p:nvPr/>
          </p:nvSpPr>
          <p:spPr>
            <a:xfrm>
              <a:off x="-49763400" y="3598250"/>
              <a:ext cx="31525" cy="29950"/>
            </a:xfrm>
            <a:custGeom>
              <a:avLst/>
              <a:gdLst/>
              <a:ahLst/>
              <a:cxnLst/>
              <a:rect l="l" t="t" r="r" b="b"/>
              <a:pathLst>
                <a:path w="1261" h="1198" extrusionOk="0">
                  <a:moveTo>
                    <a:pt x="390" y="0"/>
                  </a:moveTo>
                  <a:cubicBezTo>
                    <a:pt x="299" y="0"/>
                    <a:pt x="205" y="32"/>
                    <a:pt x="126" y="95"/>
                  </a:cubicBezTo>
                  <a:cubicBezTo>
                    <a:pt x="0" y="221"/>
                    <a:pt x="0" y="441"/>
                    <a:pt x="126" y="599"/>
                  </a:cubicBezTo>
                  <a:lnTo>
                    <a:pt x="630" y="1103"/>
                  </a:lnTo>
                  <a:cubicBezTo>
                    <a:pt x="693" y="1166"/>
                    <a:pt x="780" y="1197"/>
                    <a:pt x="870" y="1197"/>
                  </a:cubicBezTo>
                  <a:cubicBezTo>
                    <a:pt x="961" y="1197"/>
                    <a:pt x="1056" y="1166"/>
                    <a:pt x="1134" y="1103"/>
                  </a:cubicBezTo>
                  <a:cubicBezTo>
                    <a:pt x="1260" y="1008"/>
                    <a:pt x="1260" y="756"/>
                    <a:pt x="1134" y="599"/>
                  </a:cubicBezTo>
                  <a:lnTo>
                    <a:pt x="630" y="95"/>
                  </a:lnTo>
                  <a:cubicBezTo>
                    <a:pt x="567" y="32"/>
                    <a:pt x="481" y="0"/>
                    <a:pt x="39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36" name="Google Shape;10536;p85"/>
            <p:cNvSpPr/>
            <p:nvPr/>
          </p:nvSpPr>
          <p:spPr>
            <a:xfrm>
              <a:off x="-49763400" y="3703975"/>
              <a:ext cx="31525" cy="30550"/>
            </a:xfrm>
            <a:custGeom>
              <a:avLst/>
              <a:gdLst/>
              <a:ahLst/>
              <a:cxnLst/>
              <a:rect l="l" t="t" r="r" b="b"/>
              <a:pathLst>
                <a:path w="1261" h="1222" extrusionOk="0">
                  <a:moveTo>
                    <a:pt x="882" y="1"/>
                  </a:moveTo>
                  <a:cubicBezTo>
                    <a:pt x="796" y="1"/>
                    <a:pt x="709" y="40"/>
                    <a:pt x="630" y="119"/>
                  </a:cubicBezTo>
                  <a:lnTo>
                    <a:pt x="126" y="623"/>
                  </a:lnTo>
                  <a:cubicBezTo>
                    <a:pt x="0" y="749"/>
                    <a:pt x="0" y="970"/>
                    <a:pt x="126" y="1127"/>
                  </a:cubicBezTo>
                  <a:cubicBezTo>
                    <a:pt x="189" y="1190"/>
                    <a:pt x="276" y="1222"/>
                    <a:pt x="366" y="1222"/>
                  </a:cubicBezTo>
                  <a:cubicBezTo>
                    <a:pt x="457" y="1222"/>
                    <a:pt x="551" y="1190"/>
                    <a:pt x="630" y="1127"/>
                  </a:cubicBezTo>
                  <a:lnTo>
                    <a:pt x="1134" y="623"/>
                  </a:lnTo>
                  <a:cubicBezTo>
                    <a:pt x="1260" y="497"/>
                    <a:pt x="1260" y="276"/>
                    <a:pt x="1134" y="119"/>
                  </a:cubicBezTo>
                  <a:cubicBezTo>
                    <a:pt x="1056" y="40"/>
                    <a:pt x="969" y="1"/>
                    <a:pt x="88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37" name="Google Shape;10537;p85"/>
            <p:cNvSpPr/>
            <p:nvPr/>
          </p:nvSpPr>
          <p:spPr>
            <a:xfrm>
              <a:off x="-49501125" y="3657325"/>
              <a:ext cx="35450" cy="18125"/>
            </a:xfrm>
            <a:custGeom>
              <a:avLst/>
              <a:gdLst/>
              <a:ahLst/>
              <a:cxnLst/>
              <a:rect l="l" t="t" r="r" b="b"/>
              <a:pathLst>
                <a:path w="1418" h="725" extrusionOk="0">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38" name="Google Shape;10538;p85"/>
            <p:cNvSpPr/>
            <p:nvPr/>
          </p:nvSpPr>
          <p:spPr>
            <a:xfrm>
              <a:off x="-49499550" y="3598250"/>
              <a:ext cx="31525" cy="30550"/>
            </a:xfrm>
            <a:custGeom>
              <a:avLst/>
              <a:gdLst/>
              <a:ahLst/>
              <a:cxnLst/>
              <a:rect l="l" t="t" r="r" b="b"/>
              <a:pathLst>
                <a:path w="1261" h="1222" extrusionOk="0">
                  <a:moveTo>
                    <a:pt x="906" y="0"/>
                  </a:moveTo>
                  <a:cubicBezTo>
                    <a:pt x="812" y="0"/>
                    <a:pt x="709" y="32"/>
                    <a:pt x="630" y="95"/>
                  </a:cubicBezTo>
                  <a:lnTo>
                    <a:pt x="126" y="599"/>
                  </a:lnTo>
                  <a:cubicBezTo>
                    <a:pt x="0" y="725"/>
                    <a:pt x="0" y="945"/>
                    <a:pt x="126" y="1103"/>
                  </a:cubicBezTo>
                  <a:cubicBezTo>
                    <a:pt x="205" y="1182"/>
                    <a:pt x="292" y="1221"/>
                    <a:pt x="378" y="1221"/>
                  </a:cubicBezTo>
                  <a:cubicBezTo>
                    <a:pt x="465" y="1221"/>
                    <a:pt x="552" y="1182"/>
                    <a:pt x="630" y="1103"/>
                  </a:cubicBezTo>
                  <a:lnTo>
                    <a:pt x="1134" y="599"/>
                  </a:lnTo>
                  <a:cubicBezTo>
                    <a:pt x="1260" y="473"/>
                    <a:pt x="1260" y="252"/>
                    <a:pt x="1134" y="95"/>
                  </a:cubicBezTo>
                  <a:cubicBezTo>
                    <a:pt x="1087" y="32"/>
                    <a:pt x="1001" y="0"/>
                    <a:pt x="90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39" name="Google Shape;10539;p85"/>
            <p:cNvSpPr/>
            <p:nvPr/>
          </p:nvSpPr>
          <p:spPr>
            <a:xfrm>
              <a:off x="-49499550" y="3704575"/>
              <a:ext cx="31525" cy="29950"/>
            </a:xfrm>
            <a:custGeom>
              <a:avLst/>
              <a:gdLst/>
              <a:ahLst/>
              <a:cxnLst/>
              <a:rect l="l" t="t" r="r" b="b"/>
              <a:pathLst>
                <a:path w="1261" h="1198" extrusionOk="0">
                  <a:moveTo>
                    <a:pt x="390" y="0"/>
                  </a:moveTo>
                  <a:cubicBezTo>
                    <a:pt x="300" y="0"/>
                    <a:pt x="205" y="32"/>
                    <a:pt x="126" y="95"/>
                  </a:cubicBezTo>
                  <a:cubicBezTo>
                    <a:pt x="0" y="221"/>
                    <a:pt x="0" y="441"/>
                    <a:pt x="126" y="599"/>
                  </a:cubicBezTo>
                  <a:lnTo>
                    <a:pt x="630" y="1103"/>
                  </a:lnTo>
                  <a:cubicBezTo>
                    <a:pt x="693" y="1166"/>
                    <a:pt x="780" y="1198"/>
                    <a:pt x="871" y="1198"/>
                  </a:cubicBezTo>
                  <a:cubicBezTo>
                    <a:pt x="961" y="1198"/>
                    <a:pt x="1056" y="1166"/>
                    <a:pt x="1134" y="1103"/>
                  </a:cubicBezTo>
                  <a:cubicBezTo>
                    <a:pt x="1260" y="1009"/>
                    <a:pt x="1260" y="757"/>
                    <a:pt x="1134" y="599"/>
                  </a:cubicBezTo>
                  <a:lnTo>
                    <a:pt x="630" y="95"/>
                  </a:lnTo>
                  <a:cubicBezTo>
                    <a:pt x="567" y="32"/>
                    <a:pt x="481" y="0"/>
                    <a:pt x="39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40" name="Google Shape;10540;p85"/>
            <p:cNvSpPr/>
            <p:nvPr/>
          </p:nvSpPr>
          <p:spPr>
            <a:xfrm>
              <a:off x="-49725600" y="3551225"/>
              <a:ext cx="215050" cy="210875"/>
            </a:xfrm>
            <a:custGeom>
              <a:avLst/>
              <a:gdLst/>
              <a:ahLst/>
              <a:cxnLst/>
              <a:rect l="l" t="t" r="r" b="b"/>
              <a:pathLst>
                <a:path w="8602" h="8435" extrusionOk="0">
                  <a:moveTo>
                    <a:pt x="4354" y="0"/>
                  </a:moveTo>
                  <a:cubicBezTo>
                    <a:pt x="4070" y="0"/>
                    <a:pt x="3783" y="28"/>
                    <a:pt x="3497" y="86"/>
                  </a:cubicBezTo>
                  <a:cubicBezTo>
                    <a:pt x="1922" y="401"/>
                    <a:pt x="630" y="1724"/>
                    <a:pt x="252" y="3299"/>
                  </a:cubicBezTo>
                  <a:cubicBezTo>
                    <a:pt x="0" y="4654"/>
                    <a:pt x="347" y="6040"/>
                    <a:pt x="1261" y="7017"/>
                  </a:cubicBezTo>
                  <a:cubicBezTo>
                    <a:pt x="1607" y="7395"/>
                    <a:pt x="1828" y="7930"/>
                    <a:pt x="1922" y="8434"/>
                  </a:cubicBezTo>
                  <a:lnTo>
                    <a:pt x="3025" y="8434"/>
                  </a:lnTo>
                  <a:lnTo>
                    <a:pt x="3025" y="5284"/>
                  </a:lnTo>
                  <a:cubicBezTo>
                    <a:pt x="3025" y="5158"/>
                    <a:pt x="4064" y="3141"/>
                    <a:pt x="4127" y="3047"/>
                  </a:cubicBezTo>
                  <a:cubicBezTo>
                    <a:pt x="4190" y="2921"/>
                    <a:pt x="4317" y="2858"/>
                    <a:pt x="4443" y="2858"/>
                  </a:cubicBezTo>
                  <a:cubicBezTo>
                    <a:pt x="4569" y="2858"/>
                    <a:pt x="4695" y="2921"/>
                    <a:pt x="4758" y="3047"/>
                  </a:cubicBezTo>
                  <a:cubicBezTo>
                    <a:pt x="4852" y="3141"/>
                    <a:pt x="5860" y="5158"/>
                    <a:pt x="5860" y="5284"/>
                  </a:cubicBezTo>
                  <a:lnTo>
                    <a:pt x="5860" y="8434"/>
                  </a:lnTo>
                  <a:lnTo>
                    <a:pt x="6963" y="8434"/>
                  </a:lnTo>
                  <a:cubicBezTo>
                    <a:pt x="7057" y="7930"/>
                    <a:pt x="7278" y="7395"/>
                    <a:pt x="7625" y="6985"/>
                  </a:cubicBezTo>
                  <a:cubicBezTo>
                    <a:pt x="8255" y="6260"/>
                    <a:pt x="8601" y="5284"/>
                    <a:pt x="8601" y="4244"/>
                  </a:cubicBezTo>
                  <a:cubicBezTo>
                    <a:pt x="8601" y="2984"/>
                    <a:pt x="8066" y="1787"/>
                    <a:pt x="7026" y="936"/>
                  </a:cubicBezTo>
                  <a:cubicBezTo>
                    <a:pt x="6270" y="327"/>
                    <a:pt x="5327" y="0"/>
                    <a:pt x="435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41" name="Google Shape;10541;p85"/>
            <p:cNvSpPr/>
            <p:nvPr/>
          </p:nvSpPr>
          <p:spPr>
            <a:xfrm>
              <a:off x="-49633450" y="3697475"/>
              <a:ext cx="35475" cy="65400"/>
            </a:xfrm>
            <a:custGeom>
              <a:avLst/>
              <a:gdLst/>
              <a:ahLst/>
              <a:cxnLst/>
              <a:rect l="l" t="t" r="r" b="b"/>
              <a:pathLst>
                <a:path w="1419" h="2616" extrusionOk="0">
                  <a:moveTo>
                    <a:pt x="0" y="1"/>
                  </a:moveTo>
                  <a:lnTo>
                    <a:pt x="0" y="2616"/>
                  </a:lnTo>
                  <a:lnTo>
                    <a:pt x="1418" y="2616"/>
                  </a:lnTo>
                  <a:lnTo>
                    <a:pt x="1418" y="1"/>
                  </a:lnTo>
                  <a:cubicBezTo>
                    <a:pt x="1198" y="95"/>
                    <a:pt x="946" y="127"/>
                    <a:pt x="725" y="127"/>
                  </a:cubicBezTo>
                  <a:cubicBezTo>
                    <a:pt x="473" y="127"/>
                    <a:pt x="252" y="95"/>
                    <a:pt x="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42" name="Google Shape;10542;p85"/>
            <p:cNvSpPr/>
            <p:nvPr/>
          </p:nvSpPr>
          <p:spPr>
            <a:xfrm>
              <a:off x="-49676775" y="3780975"/>
              <a:ext cx="123675" cy="34675"/>
            </a:xfrm>
            <a:custGeom>
              <a:avLst/>
              <a:gdLst/>
              <a:ahLst/>
              <a:cxnLst/>
              <a:rect l="l" t="t" r="r" b="b"/>
              <a:pathLst>
                <a:path w="4947" h="1387" extrusionOk="0">
                  <a:moveTo>
                    <a:pt x="1" y="0"/>
                  </a:moveTo>
                  <a:lnTo>
                    <a:pt x="1" y="347"/>
                  </a:lnTo>
                  <a:cubicBezTo>
                    <a:pt x="1" y="946"/>
                    <a:pt x="473" y="1387"/>
                    <a:pt x="1072" y="1387"/>
                  </a:cubicBezTo>
                  <a:lnTo>
                    <a:pt x="3876" y="1387"/>
                  </a:lnTo>
                  <a:cubicBezTo>
                    <a:pt x="4474" y="1387"/>
                    <a:pt x="4947" y="946"/>
                    <a:pt x="4947" y="347"/>
                  </a:cubicBezTo>
                  <a:lnTo>
                    <a:pt x="494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43" name="Google Shape;10543;p85"/>
            <p:cNvSpPr/>
            <p:nvPr/>
          </p:nvSpPr>
          <p:spPr>
            <a:xfrm>
              <a:off x="-49630300" y="3651800"/>
              <a:ext cx="29150" cy="31325"/>
            </a:xfrm>
            <a:custGeom>
              <a:avLst/>
              <a:gdLst/>
              <a:ahLst/>
              <a:cxnLst/>
              <a:rect l="l" t="t" r="r" b="b"/>
              <a:pathLst>
                <a:path w="1166" h="1253" extrusionOk="0">
                  <a:moveTo>
                    <a:pt x="599" y="1"/>
                  </a:moveTo>
                  <a:lnTo>
                    <a:pt x="0" y="1135"/>
                  </a:lnTo>
                  <a:cubicBezTo>
                    <a:pt x="189" y="1214"/>
                    <a:pt x="386" y="1253"/>
                    <a:pt x="583" y="1253"/>
                  </a:cubicBezTo>
                  <a:cubicBezTo>
                    <a:pt x="780" y="1253"/>
                    <a:pt x="977" y="1214"/>
                    <a:pt x="1166" y="1135"/>
                  </a:cubicBezTo>
                  <a:lnTo>
                    <a:pt x="599"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44" name="Google Shape;10544;p85"/>
            <p:cNvSpPr/>
            <p:nvPr/>
          </p:nvSpPr>
          <p:spPr>
            <a:xfrm>
              <a:off x="-49657875" y="3833750"/>
              <a:ext cx="85100" cy="18125"/>
            </a:xfrm>
            <a:custGeom>
              <a:avLst/>
              <a:gdLst/>
              <a:ahLst/>
              <a:cxnLst/>
              <a:rect l="l" t="t" r="r" b="b"/>
              <a:pathLst>
                <a:path w="3404" h="725" extrusionOk="0">
                  <a:moveTo>
                    <a:pt x="1" y="0"/>
                  </a:moveTo>
                  <a:cubicBezTo>
                    <a:pt x="158" y="410"/>
                    <a:pt x="536" y="725"/>
                    <a:pt x="977" y="725"/>
                  </a:cubicBezTo>
                  <a:lnTo>
                    <a:pt x="2395" y="725"/>
                  </a:lnTo>
                  <a:cubicBezTo>
                    <a:pt x="2868" y="725"/>
                    <a:pt x="3246" y="410"/>
                    <a:pt x="340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545" name="Google Shape;10545;p85"/>
          <p:cNvGrpSpPr/>
          <p:nvPr/>
        </p:nvGrpSpPr>
        <p:grpSpPr>
          <a:xfrm>
            <a:off x="2298721" y="3215614"/>
            <a:ext cx="478649" cy="474033"/>
            <a:chOff x="-49766550" y="3920175"/>
            <a:chExt cx="303250" cy="300325"/>
          </a:xfrm>
        </p:grpSpPr>
        <p:sp>
          <p:nvSpPr>
            <p:cNvPr id="10546" name="Google Shape;10546;p85"/>
            <p:cNvSpPr/>
            <p:nvPr/>
          </p:nvSpPr>
          <p:spPr>
            <a:xfrm>
              <a:off x="-49764975" y="3920175"/>
              <a:ext cx="228425" cy="89225"/>
            </a:xfrm>
            <a:custGeom>
              <a:avLst/>
              <a:gdLst/>
              <a:ahLst/>
              <a:cxnLst/>
              <a:rect l="l" t="t" r="r" b="b"/>
              <a:pathLst>
                <a:path w="9137" h="3569" extrusionOk="0">
                  <a:moveTo>
                    <a:pt x="4568" y="1"/>
                  </a:moveTo>
                  <a:cubicBezTo>
                    <a:pt x="2284" y="1"/>
                    <a:pt x="0" y="592"/>
                    <a:pt x="0" y="1773"/>
                  </a:cubicBezTo>
                  <a:cubicBezTo>
                    <a:pt x="0" y="2970"/>
                    <a:pt x="2300" y="3569"/>
                    <a:pt x="4568" y="3569"/>
                  </a:cubicBezTo>
                  <a:cubicBezTo>
                    <a:pt x="6837" y="3569"/>
                    <a:pt x="9137" y="2970"/>
                    <a:pt x="9137" y="1773"/>
                  </a:cubicBezTo>
                  <a:cubicBezTo>
                    <a:pt x="9137" y="592"/>
                    <a:pt x="6852" y="1"/>
                    <a:pt x="456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47" name="Google Shape;10547;p85"/>
            <p:cNvSpPr/>
            <p:nvPr/>
          </p:nvSpPr>
          <p:spPr>
            <a:xfrm>
              <a:off x="-49764975" y="3998350"/>
              <a:ext cx="141775" cy="115800"/>
            </a:xfrm>
            <a:custGeom>
              <a:avLst/>
              <a:gdLst/>
              <a:ahLst/>
              <a:cxnLst/>
              <a:rect l="l" t="t" r="r" b="b"/>
              <a:pathLst>
                <a:path w="5671" h="4632" extrusionOk="0">
                  <a:moveTo>
                    <a:pt x="0" y="1"/>
                  </a:moveTo>
                  <a:lnTo>
                    <a:pt x="0" y="3939"/>
                  </a:lnTo>
                  <a:cubicBezTo>
                    <a:pt x="0" y="4317"/>
                    <a:pt x="315" y="4632"/>
                    <a:pt x="693" y="4632"/>
                  </a:cubicBezTo>
                  <a:cubicBezTo>
                    <a:pt x="1103" y="4632"/>
                    <a:pt x="1418" y="4317"/>
                    <a:pt x="1418" y="3939"/>
                  </a:cubicBezTo>
                  <a:lnTo>
                    <a:pt x="1418" y="2868"/>
                  </a:lnTo>
                  <a:cubicBezTo>
                    <a:pt x="1418" y="2269"/>
                    <a:pt x="1890" y="1796"/>
                    <a:pt x="2457" y="1796"/>
                  </a:cubicBezTo>
                  <a:cubicBezTo>
                    <a:pt x="3056" y="1796"/>
                    <a:pt x="3529" y="2269"/>
                    <a:pt x="3529" y="2868"/>
                  </a:cubicBezTo>
                  <a:lnTo>
                    <a:pt x="3529" y="3592"/>
                  </a:lnTo>
                  <a:cubicBezTo>
                    <a:pt x="3529" y="3781"/>
                    <a:pt x="3686" y="3939"/>
                    <a:pt x="3875" y="3939"/>
                  </a:cubicBezTo>
                  <a:cubicBezTo>
                    <a:pt x="4096" y="3939"/>
                    <a:pt x="4253" y="3781"/>
                    <a:pt x="4253" y="3592"/>
                  </a:cubicBezTo>
                  <a:lnTo>
                    <a:pt x="4253" y="2868"/>
                  </a:lnTo>
                  <a:cubicBezTo>
                    <a:pt x="4253" y="2427"/>
                    <a:pt x="4568" y="1954"/>
                    <a:pt x="5041" y="1828"/>
                  </a:cubicBezTo>
                  <a:cubicBezTo>
                    <a:pt x="5104" y="1796"/>
                    <a:pt x="5198" y="1796"/>
                    <a:pt x="5293" y="1796"/>
                  </a:cubicBezTo>
                  <a:cubicBezTo>
                    <a:pt x="5513" y="1796"/>
                    <a:pt x="5671" y="1639"/>
                    <a:pt x="5671" y="1450"/>
                  </a:cubicBezTo>
                  <a:lnTo>
                    <a:pt x="5671" y="1040"/>
                  </a:lnTo>
                  <a:cubicBezTo>
                    <a:pt x="5293" y="1103"/>
                    <a:pt x="4946" y="1103"/>
                    <a:pt x="4600" y="1103"/>
                  </a:cubicBezTo>
                  <a:cubicBezTo>
                    <a:pt x="2899" y="1103"/>
                    <a:pt x="1008" y="788"/>
                    <a:pt x="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48" name="Google Shape;10548;p85"/>
            <p:cNvSpPr/>
            <p:nvPr/>
          </p:nvSpPr>
          <p:spPr>
            <a:xfrm>
              <a:off x="-49627150" y="3996000"/>
              <a:ext cx="163850" cy="148100"/>
            </a:xfrm>
            <a:custGeom>
              <a:avLst/>
              <a:gdLst/>
              <a:ahLst/>
              <a:cxnLst/>
              <a:rect l="l" t="t" r="r" b="b"/>
              <a:pathLst>
                <a:path w="6554" h="5924" extrusionOk="0">
                  <a:moveTo>
                    <a:pt x="3655" y="725"/>
                  </a:moveTo>
                  <a:cubicBezTo>
                    <a:pt x="4348" y="1040"/>
                    <a:pt x="5041" y="1544"/>
                    <a:pt x="5451" y="2206"/>
                  </a:cubicBezTo>
                  <a:cubicBezTo>
                    <a:pt x="5766" y="2678"/>
                    <a:pt x="5860" y="3308"/>
                    <a:pt x="5671" y="3875"/>
                  </a:cubicBezTo>
                  <a:cubicBezTo>
                    <a:pt x="5451" y="4411"/>
                    <a:pt x="5041" y="4852"/>
                    <a:pt x="4443" y="5041"/>
                  </a:cubicBezTo>
                  <a:cubicBezTo>
                    <a:pt x="4171" y="5132"/>
                    <a:pt x="3899" y="5193"/>
                    <a:pt x="3655" y="5198"/>
                  </a:cubicBezTo>
                  <a:lnTo>
                    <a:pt x="3655" y="5198"/>
                  </a:lnTo>
                  <a:lnTo>
                    <a:pt x="3655" y="725"/>
                  </a:lnTo>
                  <a:close/>
                  <a:moveTo>
                    <a:pt x="3718" y="0"/>
                  </a:moveTo>
                  <a:cubicBezTo>
                    <a:pt x="3088" y="599"/>
                    <a:pt x="1985" y="914"/>
                    <a:pt x="820" y="1071"/>
                  </a:cubicBezTo>
                  <a:lnTo>
                    <a:pt x="820" y="1544"/>
                  </a:lnTo>
                  <a:cubicBezTo>
                    <a:pt x="820" y="2048"/>
                    <a:pt x="473" y="2489"/>
                    <a:pt x="0" y="2584"/>
                  </a:cubicBezTo>
                  <a:lnTo>
                    <a:pt x="1009" y="3938"/>
                  </a:lnTo>
                  <a:cubicBezTo>
                    <a:pt x="1619" y="4793"/>
                    <a:pt x="2554" y="5263"/>
                    <a:pt x="3557" y="5263"/>
                  </a:cubicBezTo>
                  <a:cubicBezTo>
                    <a:pt x="3579" y="5263"/>
                    <a:pt x="3601" y="5263"/>
                    <a:pt x="3624" y="5262"/>
                  </a:cubicBezTo>
                  <a:lnTo>
                    <a:pt x="3624" y="5262"/>
                  </a:lnTo>
                  <a:lnTo>
                    <a:pt x="3624" y="5923"/>
                  </a:lnTo>
                  <a:cubicBezTo>
                    <a:pt x="3970" y="5923"/>
                    <a:pt x="4317" y="5829"/>
                    <a:pt x="4632" y="5734"/>
                  </a:cubicBezTo>
                  <a:cubicBezTo>
                    <a:pt x="5419" y="5451"/>
                    <a:pt x="6018" y="4852"/>
                    <a:pt x="6301" y="4096"/>
                  </a:cubicBezTo>
                  <a:cubicBezTo>
                    <a:pt x="6553" y="3371"/>
                    <a:pt x="6459" y="2521"/>
                    <a:pt x="6018" y="1859"/>
                  </a:cubicBezTo>
                  <a:cubicBezTo>
                    <a:pt x="5451" y="1040"/>
                    <a:pt x="4632" y="410"/>
                    <a:pt x="371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49" name="Google Shape;10549;p85"/>
            <p:cNvSpPr/>
            <p:nvPr/>
          </p:nvSpPr>
          <p:spPr>
            <a:xfrm>
              <a:off x="-49766550" y="4061375"/>
              <a:ext cx="230000" cy="159125"/>
            </a:xfrm>
            <a:custGeom>
              <a:avLst/>
              <a:gdLst/>
              <a:ahLst/>
              <a:cxnLst/>
              <a:rect l="l" t="t" r="r" b="b"/>
              <a:pathLst>
                <a:path w="9200" h="6365" extrusionOk="0">
                  <a:moveTo>
                    <a:pt x="2489" y="0"/>
                  </a:moveTo>
                  <a:cubicBezTo>
                    <a:pt x="2300" y="0"/>
                    <a:pt x="2142" y="158"/>
                    <a:pt x="2142" y="347"/>
                  </a:cubicBezTo>
                  <a:lnTo>
                    <a:pt x="2142" y="1418"/>
                  </a:lnTo>
                  <a:cubicBezTo>
                    <a:pt x="2142" y="2205"/>
                    <a:pt x="1481" y="2836"/>
                    <a:pt x="725" y="2836"/>
                  </a:cubicBezTo>
                  <a:cubicBezTo>
                    <a:pt x="441" y="2836"/>
                    <a:pt x="221" y="2741"/>
                    <a:pt x="0" y="2647"/>
                  </a:cubicBezTo>
                  <a:lnTo>
                    <a:pt x="0" y="4600"/>
                  </a:lnTo>
                  <a:cubicBezTo>
                    <a:pt x="0" y="5734"/>
                    <a:pt x="2331" y="6364"/>
                    <a:pt x="4631" y="6364"/>
                  </a:cubicBezTo>
                  <a:cubicBezTo>
                    <a:pt x="6900" y="6364"/>
                    <a:pt x="9200" y="5797"/>
                    <a:pt x="9200" y="4600"/>
                  </a:cubicBezTo>
                  <a:lnTo>
                    <a:pt x="9200" y="3340"/>
                  </a:lnTo>
                  <a:cubicBezTo>
                    <a:pt x="9121" y="3353"/>
                    <a:pt x="9033" y="3360"/>
                    <a:pt x="8938" y="3360"/>
                  </a:cubicBezTo>
                  <a:cubicBezTo>
                    <a:pt x="8153" y="3360"/>
                    <a:pt x="6857" y="2888"/>
                    <a:pt x="5986" y="1764"/>
                  </a:cubicBezTo>
                  <a:lnTo>
                    <a:pt x="4978" y="378"/>
                  </a:lnTo>
                  <a:lnTo>
                    <a:pt x="4978" y="1071"/>
                  </a:lnTo>
                  <a:cubicBezTo>
                    <a:pt x="4978" y="1638"/>
                    <a:pt x="4505" y="2111"/>
                    <a:pt x="3907" y="2111"/>
                  </a:cubicBezTo>
                  <a:cubicBezTo>
                    <a:pt x="3308" y="2111"/>
                    <a:pt x="2836" y="1638"/>
                    <a:pt x="2836" y="1071"/>
                  </a:cubicBezTo>
                  <a:lnTo>
                    <a:pt x="2836" y="347"/>
                  </a:lnTo>
                  <a:cubicBezTo>
                    <a:pt x="2836" y="158"/>
                    <a:pt x="2678" y="0"/>
                    <a:pt x="248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550" name="Google Shape;10550;p85"/>
          <p:cNvGrpSpPr/>
          <p:nvPr/>
        </p:nvGrpSpPr>
        <p:grpSpPr>
          <a:xfrm>
            <a:off x="5252762" y="2079678"/>
            <a:ext cx="476164" cy="472455"/>
            <a:chOff x="-47892800" y="3200500"/>
            <a:chExt cx="301675" cy="299325"/>
          </a:xfrm>
        </p:grpSpPr>
        <p:sp>
          <p:nvSpPr>
            <p:cNvPr id="10551" name="Google Shape;10551;p85"/>
            <p:cNvSpPr/>
            <p:nvPr/>
          </p:nvSpPr>
          <p:spPr>
            <a:xfrm>
              <a:off x="-47892800" y="3200500"/>
              <a:ext cx="301675" cy="177225"/>
            </a:xfrm>
            <a:custGeom>
              <a:avLst/>
              <a:gdLst/>
              <a:ahLst/>
              <a:cxnLst/>
              <a:rect l="l" t="t" r="r" b="b"/>
              <a:pathLst>
                <a:path w="12067" h="7089" extrusionOk="0">
                  <a:moveTo>
                    <a:pt x="347" y="0"/>
                  </a:moveTo>
                  <a:cubicBezTo>
                    <a:pt x="158" y="0"/>
                    <a:pt x="0" y="158"/>
                    <a:pt x="0" y="378"/>
                  </a:cubicBezTo>
                  <a:lnTo>
                    <a:pt x="0" y="1796"/>
                  </a:lnTo>
                  <a:cubicBezTo>
                    <a:pt x="0" y="1985"/>
                    <a:pt x="158" y="2143"/>
                    <a:pt x="347" y="2143"/>
                  </a:cubicBezTo>
                  <a:lnTo>
                    <a:pt x="1765" y="2143"/>
                  </a:lnTo>
                  <a:cubicBezTo>
                    <a:pt x="1985" y="2143"/>
                    <a:pt x="2143" y="1985"/>
                    <a:pt x="2143" y="1796"/>
                  </a:cubicBezTo>
                  <a:lnTo>
                    <a:pt x="2143" y="1418"/>
                  </a:lnTo>
                  <a:lnTo>
                    <a:pt x="5010" y="1418"/>
                  </a:lnTo>
                  <a:cubicBezTo>
                    <a:pt x="4915" y="1576"/>
                    <a:pt x="3277" y="4506"/>
                    <a:pt x="3182" y="4663"/>
                  </a:cubicBezTo>
                  <a:lnTo>
                    <a:pt x="4821" y="7089"/>
                  </a:lnTo>
                  <a:lnTo>
                    <a:pt x="5671" y="7089"/>
                  </a:lnTo>
                  <a:lnTo>
                    <a:pt x="5671" y="5577"/>
                  </a:lnTo>
                  <a:cubicBezTo>
                    <a:pt x="5293" y="5419"/>
                    <a:pt x="4978" y="5010"/>
                    <a:pt x="4978" y="4569"/>
                  </a:cubicBezTo>
                  <a:cubicBezTo>
                    <a:pt x="4978" y="4001"/>
                    <a:pt x="5451" y="3529"/>
                    <a:pt x="6018" y="3529"/>
                  </a:cubicBezTo>
                  <a:cubicBezTo>
                    <a:pt x="6616" y="3529"/>
                    <a:pt x="7089" y="4001"/>
                    <a:pt x="7089" y="4569"/>
                  </a:cubicBezTo>
                  <a:cubicBezTo>
                    <a:pt x="7089" y="5041"/>
                    <a:pt x="6805" y="5419"/>
                    <a:pt x="6396" y="5577"/>
                  </a:cubicBezTo>
                  <a:lnTo>
                    <a:pt x="6396" y="7026"/>
                  </a:lnTo>
                  <a:lnTo>
                    <a:pt x="7247" y="7026"/>
                  </a:lnTo>
                  <a:lnTo>
                    <a:pt x="8853" y="4569"/>
                  </a:lnTo>
                  <a:cubicBezTo>
                    <a:pt x="8790" y="4411"/>
                    <a:pt x="7120" y="1513"/>
                    <a:pt x="7057" y="1355"/>
                  </a:cubicBezTo>
                  <a:lnTo>
                    <a:pt x="9924" y="1355"/>
                  </a:lnTo>
                  <a:lnTo>
                    <a:pt x="9924" y="1702"/>
                  </a:lnTo>
                  <a:cubicBezTo>
                    <a:pt x="9924" y="1891"/>
                    <a:pt x="10082" y="2048"/>
                    <a:pt x="10271" y="2048"/>
                  </a:cubicBezTo>
                  <a:lnTo>
                    <a:pt x="11689" y="2048"/>
                  </a:lnTo>
                  <a:cubicBezTo>
                    <a:pt x="11909" y="2048"/>
                    <a:pt x="12067" y="1891"/>
                    <a:pt x="12067" y="1702"/>
                  </a:cubicBezTo>
                  <a:lnTo>
                    <a:pt x="12067" y="284"/>
                  </a:lnTo>
                  <a:cubicBezTo>
                    <a:pt x="12004" y="158"/>
                    <a:pt x="11846" y="0"/>
                    <a:pt x="11657" y="0"/>
                  </a:cubicBezTo>
                  <a:lnTo>
                    <a:pt x="10239" y="0"/>
                  </a:lnTo>
                  <a:cubicBezTo>
                    <a:pt x="10050" y="0"/>
                    <a:pt x="9893" y="158"/>
                    <a:pt x="9893" y="378"/>
                  </a:cubicBezTo>
                  <a:lnTo>
                    <a:pt x="9893" y="725"/>
                  </a:lnTo>
                  <a:lnTo>
                    <a:pt x="6616" y="725"/>
                  </a:lnTo>
                  <a:lnTo>
                    <a:pt x="6301" y="221"/>
                  </a:lnTo>
                  <a:cubicBezTo>
                    <a:pt x="6238" y="95"/>
                    <a:pt x="6120" y="32"/>
                    <a:pt x="6002" y="32"/>
                  </a:cubicBezTo>
                  <a:cubicBezTo>
                    <a:pt x="5884" y="32"/>
                    <a:pt x="5766" y="95"/>
                    <a:pt x="5703" y="221"/>
                  </a:cubicBezTo>
                  <a:lnTo>
                    <a:pt x="5388" y="725"/>
                  </a:lnTo>
                  <a:lnTo>
                    <a:pt x="2143" y="725"/>
                  </a:lnTo>
                  <a:lnTo>
                    <a:pt x="2143" y="378"/>
                  </a:lnTo>
                  <a:cubicBezTo>
                    <a:pt x="2143" y="158"/>
                    <a:pt x="1985" y="0"/>
                    <a:pt x="176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52" name="Google Shape;10552;p85"/>
            <p:cNvSpPr/>
            <p:nvPr/>
          </p:nvSpPr>
          <p:spPr>
            <a:xfrm>
              <a:off x="-47751825" y="3306025"/>
              <a:ext cx="17350" cy="18150"/>
            </a:xfrm>
            <a:custGeom>
              <a:avLst/>
              <a:gdLst/>
              <a:ahLst/>
              <a:cxnLst/>
              <a:rect l="l" t="t" r="r" b="b"/>
              <a:pathLst>
                <a:path w="694" h="726" extrusionOk="0">
                  <a:moveTo>
                    <a:pt x="347" y="1"/>
                  </a:moveTo>
                  <a:cubicBezTo>
                    <a:pt x="158" y="1"/>
                    <a:pt x="1" y="159"/>
                    <a:pt x="1" y="348"/>
                  </a:cubicBezTo>
                  <a:cubicBezTo>
                    <a:pt x="1" y="568"/>
                    <a:pt x="158" y="726"/>
                    <a:pt x="347" y="726"/>
                  </a:cubicBezTo>
                  <a:cubicBezTo>
                    <a:pt x="536" y="726"/>
                    <a:pt x="694" y="568"/>
                    <a:pt x="694" y="348"/>
                  </a:cubicBezTo>
                  <a:cubicBezTo>
                    <a:pt x="694" y="159"/>
                    <a:pt x="536"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53" name="Google Shape;10553;p85"/>
            <p:cNvSpPr/>
            <p:nvPr/>
          </p:nvSpPr>
          <p:spPr>
            <a:xfrm>
              <a:off x="-47786475" y="3395050"/>
              <a:ext cx="87450" cy="17350"/>
            </a:xfrm>
            <a:custGeom>
              <a:avLst/>
              <a:gdLst/>
              <a:ahLst/>
              <a:cxnLst/>
              <a:rect l="l" t="t" r="r" b="b"/>
              <a:pathLst>
                <a:path w="3498" h="694" extrusionOk="0">
                  <a:moveTo>
                    <a:pt x="347" y="0"/>
                  </a:moveTo>
                  <a:cubicBezTo>
                    <a:pt x="158" y="0"/>
                    <a:pt x="1" y="158"/>
                    <a:pt x="1" y="347"/>
                  </a:cubicBezTo>
                  <a:lnTo>
                    <a:pt x="1" y="693"/>
                  </a:lnTo>
                  <a:lnTo>
                    <a:pt x="3498" y="693"/>
                  </a:lnTo>
                  <a:lnTo>
                    <a:pt x="3498" y="347"/>
                  </a:lnTo>
                  <a:cubicBezTo>
                    <a:pt x="3498" y="158"/>
                    <a:pt x="3372" y="0"/>
                    <a:pt x="315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54" name="Google Shape;10554;p85"/>
            <p:cNvSpPr/>
            <p:nvPr/>
          </p:nvSpPr>
          <p:spPr>
            <a:xfrm>
              <a:off x="-47692750" y="3271375"/>
              <a:ext cx="101625" cy="140225"/>
            </a:xfrm>
            <a:custGeom>
              <a:avLst/>
              <a:gdLst/>
              <a:ahLst/>
              <a:cxnLst/>
              <a:rect l="l" t="t" r="r" b="b"/>
              <a:pathLst>
                <a:path w="4065" h="5609" extrusionOk="0">
                  <a:moveTo>
                    <a:pt x="631" y="1"/>
                  </a:moveTo>
                  <a:lnTo>
                    <a:pt x="1576" y="1639"/>
                  </a:lnTo>
                  <a:cubicBezTo>
                    <a:pt x="1639" y="1734"/>
                    <a:pt x="1639" y="1891"/>
                    <a:pt x="1576" y="1986"/>
                  </a:cubicBezTo>
                  <a:lnTo>
                    <a:pt x="1" y="4348"/>
                  </a:lnTo>
                  <a:cubicBezTo>
                    <a:pt x="316" y="4537"/>
                    <a:pt x="505" y="4853"/>
                    <a:pt x="505" y="5262"/>
                  </a:cubicBezTo>
                  <a:lnTo>
                    <a:pt x="505" y="5609"/>
                  </a:lnTo>
                  <a:lnTo>
                    <a:pt x="4065" y="5609"/>
                  </a:lnTo>
                  <a:lnTo>
                    <a:pt x="4065" y="1040"/>
                  </a:lnTo>
                  <a:cubicBezTo>
                    <a:pt x="4002" y="473"/>
                    <a:pt x="3561" y="1"/>
                    <a:pt x="296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55" name="Google Shape;10555;p85"/>
            <p:cNvSpPr/>
            <p:nvPr/>
          </p:nvSpPr>
          <p:spPr>
            <a:xfrm>
              <a:off x="-47891225" y="3272950"/>
              <a:ext cx="100050" cy="140225"/>
            </a:xfrm>
            <a:custGeom>
              <a:avLst/>
              <a:gdLst/>
              <a:ahLst/>
              <a:cxnLst/>
              <a:rect l="l" t="t" r="r" b="b"/>
              <a:pathLst>
                <a:path w="4002" h="5609" extrusionOk="0">
                  <a:moveTo>
                    <a:pt x="1040" y="1"/>
                  </a:moveTo>
                  <a:cubicBezTo>
                    <a:pt x="473" y="1"/>
                    <a:pt x="0" y="442"/>
                    <a:pt x="0" y="1040"/>
                  </a:cubicBezTo>
                  <a:lnTo>
                    <a:pt x="0" y="5609"/>
                  </a:lnTo>
                  <a:lnTo>
                    <a:pt x="3529" y="5609"/>
                  </a:lnTo>
                  <a:lnTo>
                    <a:pt x="3529" y="5231"/>
                  </a:lnTo>
                  <a:lnTo>
                    <a:pt x="3497" y="5231"/>
                  </a:lnTo>
                  <a:cubicBezTo>
                    <a:pt x="3497" y="4821"/>
                    <a:pt x="3686" y="4506"/>
                    <a:pt x="4002" y="4317"/>
                  </a:cubicBezTo>
                  <a:lnTo>
                    <a:pt x="2426" y="1954"/>
                  </a:lnTo>
                  <a:cubicBezTo>
                    <a:pt x="2363" y="1828"/>
                    <a:pt x="2363" y="1734"/>
                    <a:pt x="2426" y="1608"/>
                  </a:cubicBezTo>
                  <a:lnTo>
                    <a:pt x="337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56" name="Google Shape;10556;p85"/>
            <p:cNvSpPr/>
            <p:nvPr/>
          </p:nvSpPr>
          <p:spPr>
            <a:xfrm>
              <a:off x="-47892800" y="3428900"/>
              <a:ext cx="300100" cy="70925"/>
            </a:xfrm>
            <a:custGeom>
              <a:avLst/>
              <a:gdLst/>
              <a:ahLst/>
              <a:cxnLst/>
              <a:rect l="l" t="t" r="r" b="b"/>
              <a:pathLst>
                <a:path w="12004" h="2837" extrusionOk="0">
                  <a:moveTo>
                    <a:pt x="0" y="1"/>
                  </a:moveTo>
                  <a:lnTo>
                    <a:pt x="0" y="379"/>
                  </a:lnTo>
                  <a:cubicBezTo>
                    <a:pt x="0" y="946"/>
                    <a:pt x="473" y="1418"/>
                    <a:pt x="1072" y="1418"/>
                  </a:cubicBezTo>
                  <a:lnTo>
                    <a:pt x="4978" y="1418"/>
                  </a:lnTo>
                  <a:lnTo>
                    <a:pt x="4978" y="2143"/>
                  </a:lnTo>
                  <a:lnTo>
                    <a:pt x="3907" y="2143"/>
                  </a:lnTo>
                  <a:cubicBezTo>
                    <a:pt x="3718" y="2143"/>
                    <a:pt x="3560" y="2301"/>
                    <a:pt x="3560" y="2490"/>
                  </a:cubicBezTo>
                  <a:cubicBezTo>
                    <a:pt x="3560" y="2679"/>
                    <a:pt x="3718" y="2836"/>
                    <a:pt x="3907" y="2836"/>
                  </a:cubicBezTo>
                  <a:lnTo>
                    <a:pt x="8129" y="2836"/>
                  </a:lnTo>
                  <a:cubicBezTo>
                    <a:pt x="8318" y="2836"/>
                    <a:pt x="8475" y="2679"/>
                    <a:pt x="8475" y="2490"/>
                  </a:cubicBezTo>
                  <a:cubicBezTo>
                    <a:pt x="8475" y="2301"/>
                    <a:pt x="8318" y="2143"/>
                    <a:pt x="8129" y="2143"/>
                  </a:cubicBezTo>
                  <a:lnTo>
                    <a:pt x="7057" y="2143"/>
                  </a:lnTo>
                  <a:lnTo>
                    <a:pt x="7057" y="1418"/>
                  </a:lnTo>
                  <a:lnTo>
                    <a:pt x="10964" y="1418"/>
                  </a:lnTo>
                  <a:cubicBezTo>
                    <a:pt x="11531" y="1418"/>
                    <a:pt x="12004" y="946"/>
                    <a:pt x="12004" y="379"/>
                  </a:cubicBezTo>
                  <a:lnTo>
                    <a:pt x="1200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557" name="Google Shape;10557;p85"/>
          <p:cNvGrpSpPr/>
          <p:nvPr/>
        </p:nvGrpSpPr>
        <p:grpSpPr>
          <a:xfrm>
            <a:off x="5337917" y="2661476"/>
            <a:ext cx="305855" cy="473677"/>
            <a:chOff x="-47839250" y="3569100"/>
            <a:chExt cx="193775" cy="300100"/>
          </a:xfrm>
        </p:grpSpPr>
        <p:sp>
          <p:nvSpPr>
            <p:cNvPr id="10558" name="Google Shape;10558;p85"/>
            <p:cNvSpPr/>
            <p:nvPr/>
          </p:nvSpPr>
          <p:spPr>
            <a:xfrm>
              <a:off x="-47786475" y="3657325"/>
              <a:ext cx="51225" cy="51200"/>
            </a:xfrm>
            <a:custGeom>
              <a:avLst/>
              <a:gdLst/>
              <a:ahLst/>
              <a:cxnLst/>
              <a:rect l="l" t="t" r="r" b="b"/>
              <a:pathLst>
                <a:path w="2049" h="2048" extrusionOk="0">
                  <a:moveTo>
                    <a:pt x="1072" y="0"/>
                  </a:moveTo>
                  <a:cubicBezTo>
                    <a:pt x="473" y="0"/>
                    <a:pt x="1" y="473"/>
                    <a:pt x="1" y="1071"/>
                  </a:cubicBezTo>
                  <a:cubicBezTo>
                    <a:pt x="1" y="1544"/>
                    <a:pt x="284" y="1890"/>
                    <a:pt x="725" y="2048"/>
                  </a:cubicBezTo>
                  <a:lnTo>
                    <a:pt x="725" y="1071"/>
                  </a:lnTo>
                  <a:cubicBezTo>
                    <a:pt x="725" y="882"/>
                    <a:pt x="883" y="725"/>
                    <a:pt x="1072" y="725"/>
                  </a:cubicBezTo>
                  <a:lnTo>
                    <a:pt x="2048" y="725"/>
                  </a:lnTo>
                  <a:cubicBezTo>
                    <a:pt x="1891" y="315"/>
                    <a:pt x="1513" y="0"/>
                    <a:pt x="107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59" name="Google Shape;10559;p85"/>
            <p:cNvSpPr/>
            <p:nvPr/>
          </p:nvSpPr>
          <p:spPr>
            <a:xfrm>
              <a:off x="-47751025" y="3692750"/>
              <a:ext cx="15775" cy="15775"/>
            </a:xfrm>
            <a:custGeom>
              <a:avLst/>
              <a:gdLst/>
              <a:ahLst/>
              <a:cxnLst/>
              <a:rect l="l" t="t" r="r" b="b"/>
              <a:pathLst>
                <a:path w="631" h="631" extrusionOk="0">
                  <a:moveTo>
                    <a:pt x="0" y="1"/>
                  </a:moveTo>
                  <a:lnTo>
                    <a:pt x="0" y="631"/>
                  </a:lnTo>
                  <a:cubicBezTo>
                    <a:pt x="315" y="536"/>
                    <a:pt x="504" y="284"/>
                    <a:pt x="63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60" name="Google Shape;10560;p85"/>
            <p:cNvSpPr/>
            <p:nvPr/>
          </p:nvSpPr>
          <p:spPr>
            <a:xfrm>
              <a:off x="-47838450" y="3569100"/>
              <a:ext cx="192975" cy="35475"/>
            </a:xfrm>
            <a:custGeom>
              <a:avLst/>
              <a:gdLst/>
              <a:ahLst/>
              <a:cxnLst/>
              <a:rect l="l" t="t" r="r" b="b"/>
              <a:pathLst>
                <a:path w="7719" h="1419" extrusionOk="0">
                  <a:moveTo>
                    <a:pt x="347" y="1"/>
                  </a:moveTo>
                  <a:cubicBezTo>
                    <a:pt x="158" y="1"/>
                    <a:pt x="0" y="158"/>
                    <a:pt x="0" y="347"/>
                  </a:cubicBezTo>
                  <a:lnTo>
                    <a:pt x="0" y="1418"/>
                  </a:lnTo>
                  <a:lnTo>
                    <a:pt x="7719" y="1418"/>
                  </a:lnTo>
                  <a:lnTo>
                    <a:pt x="7719" y="347"/>
                  </a:lnTo>
                  <a:cubicBezTo>
                    <a:pt x="7719" y="158"/>
                    <a:pt x="7561" y="1"/>
                    <a:pt x="737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61" name="Google Shape;10561;p85"/>
            <p:cNvSpPr/>
            <p:nvPr/>
          </p:nvSpPr>
          <p:spPr>
            <a:xfrm>
              <a:off x="-47751025" y="3691975"/>
              <a:ext cx="53575" cy="53575"/>
            </a:xfrm>
            <a:custGeom>
              <a:avLst/>
              <a:gdLst/>
              <a:ahLst/>
              <a:cxnLst/>
              <a:rect l="l" t="t" r="r" b="b"/>
              <a:pathLst>
                <a:path w="2143" h="2143" extrusionOk="0">
                  <a:moveTo>
                    <a:pt x="1386" y="0"/>
                  </a:moveTo>
                  <a:cubicBezTo>
                    <a:pt x="1229" y="662"/>
                    <a:pt x="725" y="1229"/>
                    <a:pt x="0" y="1387"/>
                  </a:cubicBezTo>
                  <a:lnTo>
                    <a:pt x="0" y="2143"/>
                  </a:lnTo>
                  <a:lnTo>
                    <a:pt x="2143" y="2143"/>
                  </a:lnTo>
                  <a:lnTo>
                    <a:pt x="2143"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62" name="Google Shape;10562;p85"/>
            <p:cNvSpPr/>
            <p:nvPr/>
          </p:nvSpPr>
          <p:spPr>
            <a:xfrm>
              <a:off x="-47839250" y="3621875"/>
              <a:ext cx="193000" cy="159125"/>
            </a:xfrm>
            <a:custGeom>
              <a:avLst/>
              <a:gdLst/>
              <a:ahLst/>
              <a:cxnLst/>
              <a:rect l="l" t="t" r="r" b="b"/>
              <a:pathLst>
                <a:path w="7720" h="6365" extrusionOk="0">
                  <a:moveTo>
                    <a:pt x="3183" y="725"/>
                  </a:moveTo>
                  <a:cubicBezTo>
                    <a:pt x="4033" y="725"/>
                    <a:pt x="4758" y="1324"/>
                    <a:pt x="4915" y="2143"/>
                  </a:cubicBezTo>
                  <a:lnTo>
                    <a:pt x="6018" y="2143"/>
                  </a:lnTo>
                  <a:cubicBezTo>
                    <a:pt x="6207" y="2143"/>
                    <a:pt x="6365" y="2300"/>
                    <a:pt x="6365" y="2489"/>
                  </a:cubicBezTo>
                  <a:lnTo>
                    <a:pt x="6365" y="5293"/>
                  </a:lnTo>
                  <a:cubicBezTo>
                    <a:pt x="6365" y="5482"/>
                    <a:pt x="6207" y="5640"/>
                    <a:pt x="6018" y="5640"/>
                  </a:cubicBezTo>
                  <a:lnTo>
                    <a:pt x="3214" y="5640"/>
                  </a:lnTo>
                  <a:cubicBezTo>
                    <a:pt x="3025" y="5640"/>
                    <a:pt x="2868" y="5482"/>
                    <a:pt x="2868" y="5293"/>
                  </a:cubicBezTo>
                  <a:lnTo>
                    <a:pt x="2868" y="4191"/>
                  </a:lnTo>
                  <a:cubicBezTo>
                    <a:pt x="2080" y="4033"/>
                    <a:pt x="1450" y="3308"/>
                    <a:pt x="1450" y="2458"/>
                  </a:cubicBezTo>
                  <a:cubicBezTo>
                    <a:pt x="1418" y="1513"/>
                    <a:pt x="2206" y="725"/>
                    <a:pt x="3183" y="725"/>
                  </a:cubicBezTo>
                  <a:close/>
                  <a:moveTo>
                    <a:pt x="1" y="0"/>
                  </a:moveTo>
                  <a:lnTo>
                    <a:pt x="1" y="6364"/>
                  </a:lnTo>
                  <a:lnTo>
                    <a:pt x="7719" y="6364"/>
                  </a:lnTo>
                  <a:lnTo>
                    <a:pt x="7719"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63" name="Google Shape;10563;p85"/>
            <p:cNvSpPr/>
            <p:nvPr/>
          </p:nvSpPr>
          <p:spPr>
            <a:xfrm>
              <a:off x="-47839250" y="3799075"/>
              <a:ext cx="193000" cy="70125"/>
            </a:xfrm>
            <a:custGeom>
              <a:avLst/>
              <a:gdLst/>
              <a:ahLst/>
              <a:cxnLst/>
              <a:rect l="l" t="t" r="r" b="b"/>
              <a:pathLst>
                <a:path w="7720" h="2805" extrusionOk="0">
                  <a:moveTo>
                    <a:pt x="4600" y="663"/>
                  </a:moveTo>
                  <a:cubicBezTo>
                    <a:pt x="4789" y="663"/>
                    <a:pt x="4947" y="820"/>
                    <a:pt x="4947" y="1041"/>
                  </a:cubicBezTo>
                  <a:cubicBezTo>
                    <a:pt x="4947" y="1230"/>
                    <a:pt x="4789" y="1387"/>
                    <a:pt x="4600" y="1387"/>
                  </a:cubicBezTo>
                  <a:lnTo>
                    <a:pt x="3183" y="1387"/>
                  </a:lnTo>
                  <a:cubicBezTo>
                    <a:pt x="2994" y="1387"/>
                    <a:pt x="2836" y="1230"/>
                    <a:pt x="2836" y="1041"/>
                  </a:cubicBezTo>
                  <a:cubicBezTo>
                    <a:pt x="2836" y="852"/>
                    <a:pt x="2994" y="663"/>
                    <a:pt x="3183" y="663"/>
                  </a:cubicBezTo>
                  <a:close/>
                  <a:moveTo>
                    <a:pt x="1" y="1"/>
                  </a:moveTo>
                  <a:lnTo>
                    <a:pt x="1" y="2458"/>
                  </a:lnTo>
                  <a:cubicBezTo>
                    <a:pt x="1" y="2647"/>
                    <a:pt x="158" y="2805"/>
                    <a:pt x="347" y="2805"/>
                  </a:cubicBezTo>
                  <a:lnTo>
                    <a:pt x="7341" y="2805"/>
                  </a:lnTo>
                  <a:cubicBezTo>
                    <a:pt x="7562" y="2805"/>
                    <a:pt x="7719" y="2647"/>
                    <a:pt x="7719" y="2458"/>
                  </a:cubicBezTo>
                  <a:lnTo>
                    <a:pt x="7719"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564" name="Google Shape;10564;p85"/>
          <p:cNvGrpSpPr/>
          <p:nvPr/>
        </p:nvGrpSpPr>
        <p:grpSpPr>
          <a:xfrm>
            <a:off x="5254004" y="3243275"/>
            <a:ext cx="473677" cy="474940"/>
            <a:chOff x="-47892800" y="3937700"/>
            <a:chExt cx="300100" cy="300900"/>
          </a:xfrm>
        </p:grpSpPr>
        <p:sp>
          <p:nvSpPr>
            <p:cNvPr id="10565" name="Google Shape;10565;p85"/>
            <p:cNvSpPr/>
            <p:nvPr/>
          </p:nvSpPr>
          <p:spPr>
            <a:xfrm>
              <a:off x="-47858150" y="3937700"/>
              <a:ext cx="70900" cy="44150"/>
            </a:xfrm>
            <a:custGeom>
              <a:avLst/>
              <a:gdLst/>
              <a:ahLst/>
              <a:cxnLst/>
              <a:rect l="l" t="t" r="r" b="b"/>
              <a:pathLst>
                <a:path w="2836" h="1766" extrusionOk="0">
                  <a:moveTo>
                    <a:pt x="1418" y="1"/>
                  </a:moveTo>
                  <a:cubicBezTo>
                    <a:pt x="631" y="1"/>
                    <a:pt x="1" y="694"/>
                    <a:pt x="1" y="1419"/>
                  </a:cubicBezTo>
                  <a:lnTo>
                    <a:pt x="1" y="1765"/>
                  </a:lnTo>
                  <a:cubicBezTo>
                    <a:pt x="442" y="1545"/>
                    <a:pt x="914" y="1419"/>
                    <a:pt x="1418" y="1419"/>
                  </a:cubicBezTo>
                  <a:cubicBezTo>
                    <a:pt x="1922" y="1419"/>
                    <a:pt x="2395" y="1545"/>
                    <a:pt x="2836" y="1765"/>
                  </a:cubicBezTo>
                  <a:lnTo>
                    <a:pt x="2836" y="1419"/>
                  </a:lnTo>
                  <a:cubicBezTo>
                    <a:pt x="2836" y="631"/>
                    <a:pt x="2206" y="1"/>
                    <a:pt x="141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66" name="Google Shape;10566;p85"/>
            <p:cNvSpPr/>
            <p:nvPr/>
          </p:nvSpPr>
          <p:spPr>
            <a:xfrm>
              <a:off x="-47892800" y="3991275"/>
              <a:ext cx="141000" cy="105550"/>
            </a:xfrm>
            <a:custGeom>
              <a:avLst/>
              <a:gdLst/>
              <a:ahLst/>
              <a:cxnLst/>
              <a:rect l="l" t="t" r="r" b="b"/>
              <a:pathLst>
                <a:path w="5640" h="4222" extrusionOk="0">
                  <a:moveTo>
                    <a:pt x="2836" y="0"/>
                  </a:moveTo>
                  <a:cubicBezTo>
                    <a:pt x="1292" y="0"/>
                    <a:pt x="32" y="1260"/>
                    <a:pt x="32" y="2804"/>
                  </a:cubicBezTo>
                  <a:lnTo>
                    <a:pt x="32" y="3875"/>
                  </a:lnTo>
                  <a:cubicBezTo>
                    <a:pt x="0" y="4064"/>
                    <a:pt x="158" y="4222"/>
                    <a:pt x="347" y="4222"/>
                  </a:cubicBezTo>
                  <a:lnTo>
                    <a:pt x="5293" y="4222"/>
                  </a:lnTo>
                  <a:cubicBezTo>
                    <a:pt x="5482" y="4222"/>
                    <a:pt x="5640" y="4064"/>
                    <a:pt x="5640" y="3875"/>
                  </a:cubicBezTo>
                  <a:lnTo>
                    <a:pt x="5640" y="2804"/>
                  </a:lnTo>
                  <a:cubicBezTo>
                    <a:pt x="5640" y="1260"/>
                    <a:pt x="4380" y="0"/>
                    <a:pt x="283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67" name="Google Shape;10567;p85"/>
            <p:cNvSpPr/>
            <p:nvPr/>
          </p:nvSpPr>
          <p:spPr>
            <a:xfrm>
              <a:off x="-47773875" y="3956600"/>
              <a:ext cx="119750" cy="89025"/>
            </a:xfrm>
            <a:custGeom>
              <a:avLst/>
              <a:gdLst/>
              <a:ahLst/>
              <a:cxnLst/>
              <a:rect l="l" t="t" r="r" b="b"/>
              <a:pathLst>
                <a:path w="4790" h="3561" extrusionOk="0">
                  <a:moveTo>
                    <a:pt x="1" y="1"/>
                  </a:moveTo>
                  <a:cubicBezTo>
                    <a:pt x="95" y="253"/>
                    <a:pt x="127" y="474"/>
                    <a:pt x="127" y="726"/>
                  </a:cubicBezTo>
                  <a:lnTo>
                    <a:pt x="127" y="1419"/>
                  </a:lnTo>
                  <a:lnTo>
                    <a:pt x="158" y="1419"/>
                  </a:lnTo>
                  <a:cubicBezTo>
                    <a:pt x="442" y="1639"/>
                    <a:pt x="694" y="1860"/>
                    <a:pt x="883" y="2143"/>
                  </a:cubicBezTo>
                  <a:cubicBezTo>
                    <a:pt x="1702" y="2301"/>
                    <a:pt x="2427" y="2805"/>
                    <a:pt x="2805" y="3561"/>
                  </a:cubicBezTo>
                  <a:cubicBezTo>
                    <a:pt x="3214" y="3120"/>
                    <a:pt x="3750" y="2805"/>
                    <a:pt x="4380" y="2805"/>
                  </a:cubicBezTo>
                  <a:cubicBezTo>
                    <a:pt x="4506" y="2805"/>
                    <a:pt x="4663" y="2805"/>
                    <a:pt x="4789" y="2836"/>
                  </a:cubicBezTo>
                  <a:cubicBezTo>
                    <a:pt x="4033" y="1167"/>
                    <a:pt x="2332" y="1"/>
                    <a:pt x="41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68" name="Google Shape;10568;p85"/>
            <p:cNvSpPr/>
            <p:nvPr/>
          </p:nvSpPr>
          <p:spPr>
            <a:xfrm>
              <a:off x="-47699050" y="4043250"/>
              <a:ext cx="71700" cy="70900"/>
            </a:xfrm>
            <a:custGeom>
              <a:avLst/>
              <a:gdLst/>
              <a:ahLst/>
              <a:cxnLst/>
              <a:rect l="l" t="t" r="r" b="b"/>
              <a:pathLst>
                <a:path w="2868" h="2836" extrusionOk="0">
                  <a:moveTo>
                    <a:pt x="1450" y="0"/>
                  </a:moveTo>
                  <a:cubicBezTo>
                    <a:pt x="662" y="0"/>
                    <a:pt x="1" y="694"/>
                    <a:pt x="1" y="1418"/>
                  </a:cubicBezTo>
                  <a:cubicBezTo>
                    <a:pt x="1" y="2206"/>
                    <a:pt x="662" y="2836"/>
                    <a:pt x="1450" y="2836"/>
                  </a:cubicBezTo>
                  <a:cubicBezTo>
                    <a:pt x="2237" y="2836"/>
                    <a:pt x="2868" y="2206"/>
                    <a:pt x="2868" y="1418"/>
                  </a:cubicBezTo>
                  <a:cubicBezTo>
                    <a:pt x="2868" y="631"/>
                    <a:pt x="2237" y="0"/>
                    <a:pt x="145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69" name="Google Shape;10569;p85"/>
            <p:cNvSpPr/>
            <p:nvPr/>
          </p:nvSpPr>
          <p:spPr>
            <a:xfrm>
              <a:off x="-47770725" y="4124375"/>
              <a:ext cx="178025" cy="114225"/>
            </a:xfrm>
            <a:custGeom>
              <a:avLst/>
              <a:gdLst/>
              <a:ahLst/>
              <a:cxnLst/>
              <a:rect l="l" t="t" r="r" b="b"/>
              <a:pathLst>
                <a:path w="7121" h="4569" extrusionOk="0">
                  <a:moveTo>
                    <a:pt x="3183" y="0"/>
                  </a:moveTo>
                  <a:lnTo>
                    <a:pt x="3183" y="2426"/>
                  </a:lnTo>
                  <a:lnTo>
                    <a:pt x="2490" y="2426"/>
                  </a:lnTo>
                  <a:lnTo>
                    <a:pt x="2490" y="2080"/>
                  </a:lnTo>
                  <a:cubicBezTo>
                    <a:pt x="2490" y="1891"/>
                    <a:pt x="2332" y="1733"/>
                    <a:pt x="2143" y="1733"/>
                  </a:cubicBezTo>
                  <a:cubicBezTo>
                    <a:pt x="1954" y="1733"/>
                    <a:pt x="1796" y="1891"/>
                    <a:pt x="1796" y="2080"/>
                  </a:cubicBezTo>
                  <a:lnTo>
                    <a:pt x="1796" y="2426"/>
                  </a:lnTo>
                  <a:cubicBezTo>
                    <a:pt x="788" y="2426"/>
                    <a:pt x="1" y="3214"/>
                    <a:pt x="1" y="4222"/>
                  </a:cubicBezTo>
                  <a:cubicBezTo>
                    <a:pt x="1" y="4411"/>
                    <a:pt x="158" y="4569"/>
                    <a:pt x="379" y="4569"/>
                  </a:cubicBezTo>
                  <a:lnTo>
                    <a:pt x="6711" y="4569"/>
                  </a:lnTo>
                  <a:cubicBezTo>
                    <a:pt x="6900" y="4569"/>
                    <a:pt x="7058" y="4411"/>
                    <a:pt x="7058" y="4222"/>
                  </a:cubicBezTo>
                  <a:cubicBezTo>
                    <a:pt x="7121" y="3214"/>
                    <a:pt x="6302" y="2426"/>
                    <a:pt x="5325" y="2426"/>
                  </a:cubicBezTo>
                  <a:lnTo>
                    <a:pt x="5325" y="0"/>
                  </a:lnTo>
                  <a:cubicBezTo>
                    <a:pt x="5010" y="190"/>
                    <a:pt x="4663" y="284"/>
                    <a:pt x="4254" y="284"/>
                  </a:cubicBezTo>
                  <a:cubicBezTo>
                    <a:pt x="3876" y="284"/>
                    <a:pt x="3529" y="158"/>
                    <a:pt x="318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70" name="Google Shape;10570;p85"/>
            <p:cNvSpPr/>
            <p:nvPr/>
          </p:nvSpPr>
          <p:spPr>
            <a:xfrm>
              <a:off x="-47830575" y="41322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71" name="Google Shape;10571;p85"/>
            <p:cNvSpPr/>
            <p:nvPr/>
          </p:nvSpPr>
          <p:spPr>
            <a:xfrm>
              <a:off x="-47785675" y="4112375"/>
              <a:ext cx="37825" cy="36250"/>
            </a:xfrm>
            <a:custGeom>
              <a:avLst/>
              <a:gdLst/>
              <a:ahLst/>
              <a:cxnLst/>
              <a:rect l="l" t="t" r="r" b="b"/>
              <a:pathLst>
                <a:path w="1513" h="1450" extrusionOk="0">
                  <a:moveTo>
                    <a:pt x="402" y="0"/>
                  </a:moveTo>
                  <a:cubicBezTo>
                    <a:pt x="307" y="0"/>
                    <a:pt x="205" y="24"/>
                    <a:pt x="126" y="71"/>
                  </a:cubicBezTo>
                  <a:cubicBezTo>
                    <a:pt x="0" y="197"/>
                    <a:pt x="0" y="449"/>
                    <a:pt x="126" y="607"/>
                  </a:cubicBezTo>
                  <a:lnTo>
                    <a:pt x="882" y="1331"/>
                  </a:lnTo>
                  <a:cubicBezTo>
                    <a:pt x="961" y="1410"/>
                    <a:pt x="1055" y="1449"/>
                    <a:pt x="1146" y="1449"/>
                  </a:cubicBezTo>
                  <a:cubicBezTo>
                    <a:pt x="1237" y="1449"/>
                    <a:pt x="1323" y="1410"/>
                    <a:pt x="1386" y="1331"/>
                  </a:cubicBezTo>
                  <a:cubicBezTo>
                    <a:pt x="1512" y="1237"/>
                    <a:pt x="1512" y="985"/>
                    <a:pt x="1386" y="827"/>
                  </a:cubicBezTo>
                  <a:lnTo>
                    <a:pt x="630" y="71"/>
                  </a:lnTo>
                  <a:cubicBezTo>
                    <a:pt x="583" y="24"/>
                    <a:pt x="496" y="0"/>
                    <a:pt x="40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72" name="Google Shape;10572;p85"/>
            <p:cNvSpPr/>
            <p:nvPr/>
          </p:nvSpPr>
          <p:spPr>
            <a:xfrm>
              <a:off x="-47892800" y="4112750"/>
              <a:ext cx="37825" cy="36250"/>
            </a:xfrm>
            <a:custGeom>
              <a:avLst/>
              <a:gdLst/>
              <a:ahLst/>
              <a:cxnLst/>
              <a:rect l="l" t="t" r="r" b="b"/>
              <a:pathLst>
                <a:path w="1513" h="1450" extrusionOk="0">
                  <a:moveTo>
                    <a:pt x="1111" y="1"/>
                  </a:moveTo>
                  <a:cubicBezTo>
                    <a:pt x="1016" y="1"/>
                    <a:pt x="930" y="40"/>
                    <a:pt x="883" y="119"/>
                  </a:cubicBezTo>
                  <a:lnTo>
                    <a:pt x="126" y="844"/>
                  </a:lnTo>
                  <a:cubicBezTo>
                    <a:pt x="0" y="970"/>
                    <a:pt x="0" y="1222"/>
                    <a:pt x="126" y="1379"/>
                  </a:cubicBezTo>
                  <a:cubicBezTo>
                    <a:pt x="189" y="1426"/>
                    <a:pt x="276" y="1450"/>
                    <a:pt x="367" y="1450"/>
                  </a:cubicBezTo>
                  <a:cubicBezTo>
                    <a:pt x="457" y="1450"/>
                    <a:pt x="552" y="1426"/>
                    <a:pt x="630" y="1379"/>
                  </a:cubicBezTo>
                  <a:lnTo>
                    <a:pt x="1387" y="623"/>
                  </a:lnTo>
                  <a:cubicBezTo>
                    <a:pt x="1513" y="497"/>
                    <a:pt x="1513" y="276"/>
                    <a:pt x="1387" y="119"/>
                  </a:cubicBezTo>
                  <a:cubicBezTo>
                    <a:pt x="1308" y="40"/>
                    <a:pt x="1205" y="1"/>
                    <a:pt x="111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573" name="Google Shape;10573;p85"/>
          <p:cNvGrpSpPr/>
          <p:nvPr/>
        </p:nvGrpSpPr>
        <p:grpSpPr>
          <a:xfrm>
            <a:off x="3527731" y="3901560"/>
            <a:ext cx="473677" cy="415277"/>
            <a:chOff x="-46042675" y="3218600"/>
            <a:chExt cx="300100" cy="263100"/>
          </a:xfrm>
        </p:grpSpPr>
        <p:sp>
          <p:nvSpPr>
            <p:cNvPr id="10574" name="Google Shape;10574;p85"/>
            <p:cNvSpPr/>
            <p:nvPr/>
          </p:nvSpPr>
          <p:spPr>
            <a:xfrm>
              <a:off x="-46042675" y="3302875"/>
              <a:ext cx="35475" cy="130000"/>
            </a:xfrm>
            <a:custGeom>
              <a:avLst/>
              <a:gdLst/>
              <a:ahLst/>
              <a:cxnLst/>
              <a:rect l="l" t="t" r="r" b="b"/>
              <a:pathLst>
                <a:path w="1419" h="5200" extrusionOk="0">
                  <a:moveTo>
                    <a:pt x="1" y="1"/>
                  </a:moveTo>
                  <a:lnTo>
                    <a:pt x="1" y="5199"/>
                  </a:lnTo>
                  <a:lnTo>
                    <a:pt x="1418" y="4506"/>
                  </a:lnTo>
                  <a:lnTo>
                    <a:pt x="1418" y="726"/>
                  </a:lnTo>
                  <a:lnTo>
                    <a:pt x="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75" name="Google Shape;10575;p85"/>
            <p:cNvSpPr/>
            <p:nvPr/>
          </p:nvSpPr>
          <p:spPr>
            <a:xfrm>
              <a:off x="-45919025" y="3341475"/>
              <a:ext cx="53600" cy="52800"/>
            </a:xfrm>
            <a:custGeom>
              <a:avLst/>
              <a:gdLst/>
              <a:ahLst/>
              <a:cxnLst/>
              <a:rect l="l" t="t" r="r" b="b"/>
              <a:pathLst>
                <a:path w="2144" h="2112" extrusionOk="0">
                  <a:moveTo>
                    <a:pt x="1072" y="1"/>
                  </a:moveTo>
                  <a:cubicBezTo>
                    <a:pt x="473" y="1"/>
                    <a:pt x="1" y="473"/>
                    <a:pt x="1" y="1072"/>
                  </a:cubicBezTo>
                  <a:cubicBezTo>
                    <a:pt x="1" y="1639"/>
                    <a:pt x="473" y="2112"/>
                    <a:pt x="1072" y="2112"/>
                  </a:cubicBezTo>
                  <a:cubicBezTo>
                    <a:pt x="1671" y="2112"/>
                    <a:pt x="2143" y="1639"/>
                    <a:pt x="2143" y="1072"/>
                  </a:cubicBezTo>
                  <a:cubicBezTo>
                    <a:pt x="2143" y="473"/>
                    <a:pt x="1639" y="1"/>
                    <a:pt x="107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76" name="Google Shape;10576;p85"/>
            <p:cNvSpPr/>
            <p:nvPr/>
          </p:nvSpPr>
          <p:spPr>
            <a:xfrm>
              <a:off x="-45778025" y="3302875"/>
              <a:ext cx="35450" cy="130000"/>
            </a:xfrm>
            <a:custGeom>
              <a:avLst/>
              <a:gdLst/>
              <a:ahLst/>
              <a:cxnLst/>
              <a:rect l="l" t="t" r="r" b="b"/>
              <a:pathLst>
                <a:path w="1418" h="5200" extrusionOk="0">
                  <a:moveTo>
                    <a:pt x="1418" y="1"/>
                  </a:moveTo>
                  <a:lnTo>
                    <a:pt x="0" y="726"/>
                  </a:lnTo>
                  <a:lnTo>
                    <a:pt x="0" y="4506"/>
                  </a:lnTo>
                  <a:lnTo>
                    <a:pt x="1418" y="5199"/>
                  </a:lnTo>
                  <a:lnTo>
                    <a:pt x="1418"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77" name="Google Shape;10577;p85"/>
            <p:cNvSpPr/>
            <p:nvPr/>
          </p:nvSpPr>
          <p:spPr>
            <a:xfrm>
              <a:off x="-46042675" y="3235950"/>
              <a:ext cx="300100" cy="245750"/>
            </a:xfrm>
            <a:custGeom>
              <a:avLst/>
              <a:gdLst/>
              <a:ahLst/>
              <a:cxnLst/>
              <a:rect l="l" t="t" r="r" b="b"/>
              <a:pathLst>
                <a:path w="12004" h="9830" extrusionOk="0">
                  <a:moveTo>
                    <a:pt x="6018" y="2142"/>
                  </a:moveTo>
                  <a:cubicBezTo>
                    <a:pt x="7751" y="2142"/>
                    <a:pt x="9168" y="3560"/>
                    <a:pt x="9168" y="5293"/>
                  </a:cubicBezTo>
                  <a:cubicBezTo>
                    <a:pt x="9168" y="7026"/>
                    <a:pt x="7751" y="8443"/>
                    <a:pt x="6018" y="8443"/>
                  </a:cubicBezTo>
                  <a:cubicBezTo>
                    <a:pt x="4285" y="8443"/>
                    <a:pt x="2867" y="7026"/>
                    <a:pt x="2867" y="5293"/>
                  </a:cubicBezTo>
                  <a:cubicBezTo>
                    <a:pt x="2867" y="3560"/>
                    <a:pt x="4285" y="2142"/>
                    <a:pt x="6018" y="2142"/>
                  </a:cubicBezTo>
                  <a:close/>
                  <a:moveTo>
                    <a:pt x="1765" y="0"/>
                  </a:moveTo>
                  <a:cubicBezTo>
                    <a:pt x="1576" y="0"/>
                    <a:pt x="1418" y="158"/>
                    <a:pt x="1418" y="378"/>
                  </a:cubicBezTo>
                  <a:lnTo>
                    <a:pt x="1418" y="725"/>
                  </a:lnTo>
                  <a:lnTo>
                    <a:pt x="1072" y="725"/>
                  </a:lnTo>
                  <a:cubicBezTo>
                    <a:pt x="473" y="725"/>
                    <a:pt x="1" y="1197"/>
                    <a:pt x="1" y="1796"/>
                  </a:cubicBezTo>
                  <a:lnTo>
                    <a:pt x="1" y="1890"/>
                  </a:lnTo>
                  <a:lnTo>
                    <a:pt x="1922" y="2835"/>
                  </a:lnTo>
                  <a:cubicBezTo>
                    <a:pt x="2048" y="2930"/>
                    <a:pt x="2143" y="3056"/>
                    <a:pt x="2143" y="3151"/>
                  </a:cubicBezTo>
                  <a:lnTo>
                    <a:pt x="2143" y="7372"/>
                  </a:lnTo>
                  <a:cubicBezTo>
                    <a:pt x="2143" y="7498"/>
                    <a:pt x="2048" y="7624"/>
                    <a:pt x="1922" y="7687"/>
                  </a:cubicBezTo>
                  <a:lnTo>
                    <a:pt x="1" y="8632"/>
                  </a:lnTo>
                  <a:lnTo>
                    <a:pt x="1" y="8758"/>
                  </a:lnTo>
                  <a:cubicBezTo>
                    <a:pt x="1" y="9357"/>
                    <a:pt x="473" y="9830"/>
                    <a:pt x="1072" y="9830"/>
                  </a:cubicBezTo>
                  <a:lnTo>
                    <a:pt x="10964" y="9830"/>
                  </a:lnTo>
                  <a:cubicBezTo>
                    <a:pt x="11531" y="9830"/>
                    <a:pt x="12004" y="9357"/>
                    <a:pt x="12004" y="8758"/>
                  </a:cubicBezTo>
                  <a:lnTo>
                    <a:pt x="12004" y="8632"/>
                  </a:lnTo>
                  <a:lnTo>
                    <a:pt x="10082" y="7687"/>
                  </a:lnTo>
                  <a:cubicBezTo>
                    <a:pt x="9956" y="7624"/>
                    <a:pt x="9893" y="7498"/>
                    <a:pt x="9893" y="7372"/>
                  </a:cubicBezTo>
                  <a:lnTo>
                    <a:pt x="9893" y="3151"/>
                  </a:lnTo>
                  <a:cubicBezTo>
                    <a:pt x="9893" y="3056"/>
                    <a:pt x="9956" y="2930"/>
                    <a:pt x="10082" y="2835"/>
                  </a:cubicBezTo>
                  <a:lnTo>
                    <a:pt x="12004" y="1890"/>
                  </a:lnTo>
                  <a:lnTo>
                    <a:pt x="12004" y="1796"/>
                  </a:lnTo>
                  <a:cubicBezTo>
                    <a:pt x="12004" y="1197"/>
                    <a:pt x="11531" y="725"/>
                    <a:pt x="10933" y="725"/>
                  </a:cubicBezTo>
                  <a:lnTo>
                    <a:pt x="2143" y="725"/>
                  </a:lnTo>
                  <a:lnTo>
                    <a:pt x="2143" y="378"/>
                  </a:lnTo>
                  <a:cubicBezTo>
                    <a:pt x="2143" y="158"/>
                    <a:pt x="1985" y="0"/>
                    <a:pt x="176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78" name="Google Shape;10578;p85"/>
            <p:cNvSpPr/>
            <p:nvPr/>
          </p:nvSpPr>
          <p:spPr>
            <a:xfrm>
              <a:off x="-45952875" y="3306025"/>
              <a:ext cx="122100" cy="122125"/>
            </a:xfrm>
            <a:custGeom>
              <a:avLst/>
              <a:gdLst/>
              <a:ahLst/>
              <a:cxnLst/>
              <a:rect l="l" t="t" r="r" b="b"/>
              <a:pathLst>
                <a:path w="4884" h="4885" extrusionOk="0">
                  <a:moveTo>
                    <a:pt x="2426" y="663"/>
                  </a:moveTo>
                  <a:cubicBezTo>
                    <a:pt x="3403" y="663"/>
                    <a:pt x="4190" y="1450"/>
                    <a:pt x="4190" y="2458"/>
                  </a:cubicBezTo>
                  <a:cubicBezTo>
                    <a:pt x="4159" y="3435"/>
                    <a:pt x="3371" y="4223"/>
                    <a:pt x="2426" y="4223"/>
                  </a:cubicBezTo>
                  <a:cubicBezTo>
                    <a:pt x="1449" y="4223"/>
                    <a:pt x="662" y="3435"/>
                    <a:pt x="662" y="2458"/>
                  </a:cubicBezTo>
                  <a:cubicBezTo>
                    <a:pt x="662" y="1450"/>
                    <a:pt x="1449" y="663"/>
                    <a:pt x="2426" y="663"/>
                  </a:cubicBezTo>
                  <a:close/>
                  <a:moveTo>
                    <a:pt x="2426" y="1"/>
                  </a:moveTo>
                  <a:cubicBezTo>
                    <a:pt x="1103" y="1"/>
                    <a:pt x="0" y="1104"/>
                    <a:pt x="0" y="2458"/>
                  </a:cubicBezTo>
                  <a:cubicBezTo>
                    <a:pt x="0" y="3782"/>
                    <a:pt x="1103" y="4884"/>
                    <a:pt x="2426" y="4884"/>
                  </a:cubicBezTo>
                  <a:cubicBezTo>
                    <a:pt x="3781" y="4884"/>
                    <a:pt x="4883" y="3782"/>
                    <a:pt x="4883" y="2458"/>
                  </a:cubicBezTo>
                  <a:cubicBezTo>
                    <a:pt x="4883" y="1104"/>
                    <a:pt x="3781" y="1"/>
                    <a:pt x="242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79" name="Google Shape;10579;p85"/>
            <p:cNvSpPr/>
            <p:nvPr/>
          </p:nvSpPr>
          <p:spPr>
            <a:xfrm>
              <a:off x="-45941075" y="3218600"/>
              <a:ext cx="98475" cy="17375"/>
            </a:xfrm>
            <a:custGeom>
              <a:avLst/>
              <a:gdLst/>
              <a:ahLst/>
              <a:cxnLst/>
              <a:rect l="l" t="t" r="r" b="b"/>
              <a:pathLst>
                <a:path w="3939" h="695" extrusionOk="0">
                  <a:moveTo>
                    <a:pt x="536" y="1"/>
                  </a:moveTo>
                  <a:cubicBezTo>
                    <a:pt x="410" y="1"/>
                    <a:pt x="316" y="64"/>
                    <a:pt x="221" y="190"/>
                  </a:cubicBezTo>
                  <a:lnTo>
                    <a:pt x="1" y="694"/>
                  </a:lnTo>
                  <a:lnTo>
                    <a:pt x="3939" y="694"/>
                  </a:lnTo>
                  <a:lnTo>
                    <a:pt x="3655" y="190"/>
                  </a:lnTo>
                  <a:cubicBezTo>
                    <a:pt x="3592" y="64"/>
                    <a:pt x="3466" y="1"/>
                    <a:pt x="334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580" name="Google Shape;10580;p85"/>
          <p:cNvGrpSpPr/>
          <p:nvPr/>
        </p:nvGrpSpPr>
        <p:grpSpPr>
          <a:xfrm>
            <a:off x="3527731" y="4454159"/>
            <a:ext cx="473677" cy="430824"/>
            <a:chOff x="-46042675" y="3568700"/>
            <a:chExt cx="300100" cy="272950"/>
          </a:xfrm>
        </p:grpSpPr>
        <p:sp>
          <p:nvSpPr>
            <p:cNvPr id="10581" name="Google Shape;10581;p85"/>
            <p:cNvSpPr/>
            <p:nvPr/>
          </p:nvSpPr>
          <p:spPr>
            <a:xfrm>
              <a:off x="-46042675" y="3758125"/>
              <a:ext cx="115025" cy="83525"/>
            </a:xfrm>
            <a:custGeom>
              <a:avLst/>
              <a:gdLst/>
              <a:ahLst/>
              <a:cxnLst/>
              <a:rect l="l" t="t" r="r" b="b"/>
              <a:pathLst>
                <a:path w="4601" h="3341" extrusionOk="0">
                  <a:moveTo>
                    <a:pt x="1985" y="1"/>
                  </a:moveTo>
                  <a:lnTo>
                    <a:pt x="127" y="1797"/>
                  </a:lnTo>
                  <a:cubicBezTo>
                    <a:pt x="32" y="1891"/>
                    <a:pt x="1" y="2017"/>
                    <a:pt x="32" y="2112"/>
                  </a:cubicBezTo>
                  <a:cubicBezTo>
                    <a:pt x="95" y="2238"/>
                    <a:pt x="158" y="2332"/>
                    <a:pt x="284" y="2364"/>
                  </a:cubicBezTo>
                  <a:lnTo>
                    <a:pt x="3277" y="3340"/>
                  </a:lnTo>
                  <a:lnTo>
                    <a:pt x="3403" y="3340"/>
                  </a:lnTo>
                  <a:cubicBezTo>
                    <a:pt x="3466" y="3340"/>
                    <a:pt x="3592" y="3309"/>
                    <a:pt x="3624" y="3214"/>
                  </a:cubicBezTo>
                  <a:lnTo>
                    <a:pt x="4600" y="2238"/>
                  </a:lnTo>
                  <a:lnTo>
                    <a:pt x="2395" y="1639"/>
                  </a:lnTo>
                  <a:cubicBezTo>
                    <a:pt x="2367" y="1650"/>
                    <a:pt x="2340" y="1656"/>
                    <a:pt x="2316" y="1656"/>
                  </a:cubicBezTo>
                  <a:cubicBezTo>
                    <a:pt x="2206" y="1656"/>
                    <a:pt x="2143" y="1548"/>
                    <a:pt x="2143" y="1418"/>
                  </a:cubicBezTo>
                  <a:lnTo>
                    <a:pt x="1985"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82" name="Google Shape;10582;p85"/>
            <p:cNvSpPr/>
            <p:nvPr/>
          </p:nvSpPr>
          <p:spPr>
            <a:xfrm>
              <a:off x="-45866250" y="3654175"/>
              <a:ext cx="37825" cy="37825"/>
            </a:xfrm>
            <a:custGeom>
              <a:avLst/>
              <a:gdLst/>
              <a:ahLst/>
              <a:cxnLst/>
              <a:rect l="l" t="t" r="r" b="b"/>
              <a:pathLst>
                <a:path w="1513" h="1513" extrusionOk="0">
                  <a:moveTo>
                    <a:pt x="1009" y="0"/>
                  </a:moveTo>
                  <a:lnTo>
                    <a:pt x="1" y="1008"/>
                  </a:lnTo>
                  <a:lnTo>
                    <a:pt x="505" y="1512"/>
                  </a:lnTo>
                  <a:lnTo>
                    <a:pt x="1513" y="504"/>
                  </a:lnTo>
                  <a:lnTo>
                    <a:pt x="1009"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83" name="Google Shape;10583;p85"/>
            <p:cNvSpPr/>
            <p:nvPr/>
          </p:nvSpPr>
          <p:spPr>
            <a:xfrm>
              <a:off x="-45828450" y="3629750"/>
              <a:ext cx="25225" cy="25225"/>
            </a:xfrm>
            <a:custGeom>
              <a:avLst/>
              <a:gdLst/>
              <a:ahLst/>
              <a:cxnLst/>
              <a:rect l="l" t="t" r="r" b="b"/>
              <a:pathLst>
                <a:path w="1009" h="1009" extrusionOk="0">
                  <a:moveTo>
                    <a:pt x="505" y="0"/>
                  </a:moveTo>
                  <a:lnTo>
                    <a:pt x="1" y="505"/>
                  </a:lnTo>
                  <a:lnTo>
                    <a:pt x="505" y="1009"/>
                  </a:lnTo>
                  <a:lnTo>
                    <a:pt x="1009" y="505"/>
                  </a:lnTo>
                  <a:lnTo>
                    <a:pt x="50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84" name="Google Shape;10584;p85"/>
            <p:cNvSpPr/>
            <p:nvPr/>
          </p:nvSpPr>
          <p:spPr>
            <a:xfrm>
              <a:off x="-45979675" y="3568700"/>
              <a:ext cx="237100" cy="237800"/>
            </a:xfrm>
            <a:custGeom>
              <a:avLst/>
              <a:gdLst/>
              <a:ahLst/>
              <a:cxnLst/>
              <a:rect l="l" t="t" r="r" b="b"/>
              <a:pathLst>
                <a:path w="9484" h="9512" extrusionOk="0">
                  <a:moveTo>
                    <a:pt x="6499" y="1615"/>
                  </a:moveTo>
                  <a:cubicBezTo>
                    <a:pt x="6593" y="1615"/>
                    <a:pt x="6696" y="1639"/>
                    <a:pt x="6774" y="1686"/>
                  </a:cubicBezTo>
                  <a:lnTo>
                    <a:pt x="7751" y="2695"/>
                  </a:lnTo>
                  <a:cubicBezTo>
                    <a:pt x="7909" y="2852"/>
                    <a:pt x="7909" y="3073"/>
                    <a:pt x="7751" y="3199"/>
                  </a:cubicBezTo>
                  <a:lnTo>
                    <a:pt x="5262" y="5687"/>
                  </a:lnTo>
                  <a:cubicBezTo>
                    <a:pt x="5215" y="5750"/>
                    <a:pt x="5128" y="5782"/>
                    <a:pt x="5034" y="5782"/>
                  </a:cubicBezTo>
                  <a:cubicBezTo>
                    <a:pt x="4939" y="5782"/>
                    <a:pt x="4837" y="5750"/>
                    <a:pt x="4758" y="5687"/>
                  </a:cubicBezTo>
                  <a:lnTo>
                    <a:pt x="3782" y="4711"/>
                  </a:lnTo>
                  <a:cubicBezTo>
                    <a:pt x="3656" y="4585"/>
                    <a:pt x="3656" y="4333"/>
                    <a:pt x="3782" y="4175"/>
                  </a:cubicBezTo>
                  <a:lnTo>
                    <a:pt x="6270" y="1686"/>
                  </a:lnTo>
                  <a:cubicBezTo>
                    <a:pt x="6318" y="1639"/>
                    <a:pt x="6404" y="1615"/>
                    <a:pt x="6499" y="1615"/>
                  </a:cubicBezTo>
                  <a:close/>
                  <a:moveTo>
                    <a:pt x="3506" y="5593"/>
                  </a:moveTo>
                  <a:cubicBezTo>
                    <a:pt x="3600" y="5593"/>
                    <a:pt x="3703" y="5624"/>
                    <a:pt x="3782" y="5687"/>
                  </a:cubicBezTo>
                  <a:cubicBezTo>
                    <a:pt x="3939" y="5845"/>
                    <a:pt x="3939" y="6034"/>
                    <a:pt x="3782" y="6192"/>
                  </a:cubicBezTo>
                  <a:lnTo>
                    <a:pt x="2553" y="7420"/>
                  </a:lnTo>
                  <a:cubicBezTo>
                    <a:pt x="2490" y="7483"/>
                    <a:pt x="2403" y="7515"/>
                    <a:pt x="2313" y="7515"/>
                  </a:cubicBezTo>
                  <a:cubicBezTo>
                    <a:pt x="2222" y="7515"/>
                    <a:pt x="2128" y="7483"/>
                    <a:pt x="2049" y="7420"/>
                  </a:cubicBezTo>
                  <a:cubicBezTo>
                    <a:pt x="1923" y="7294"/>
                    <a:pt x="1923" y="7074"/>
                    <a:pt x="2049" y="6916"/>
                  </a:cubicBezTo>
                  <a:lnTo>
                    <a:pt x="3277" y="5687"/>
                  </a:lnTo>
                  <a:cubicBezTo>
                    <a:pt x="3325" y="5624"/>
                    <a:pt x="3411" y="5593"/>
                    <a:pt x="3506" y="5593"/>
                  </a:cubicBezTo>
                  <a:close/>
                  <a:moveTo>
                    <a:pt x="7034" y="1"/>
                  </a:moveTo>
                  <a:cubicBezTo>
                    <a:pt x="6396" y="1"/>
                    <a:pt x="5766" y="237"/>
                    <a:pt x="5325" y="710"/>
                  </a:cubicBezTo>
                  <a:lnTo>
                    <a:pt x="127" y="5908"/>
                  </a:lnTo>
                  <a:cubicBezTo>
                    <a:pt x="32" y="6003"/>
                    <a:pt x="1" y="6129"/>
                    <a:pt x="1" y="6192"/>
                  </a:cubicBezTo>
                  <a:lnTo>
                    <a:pt x="221" y="8428"/>
                  </a:lnTo>
                  <a:cubicBezTo>
                    <a:pt x="221" y="8586"/>
                    <a:pt x="347" y="8712"/>
                    <a:pt x="505" y="8743"/>
                  </a:cubicBezTo>
                  <a:lnTo>
                    <a:pt x="3214" y="9500"/>
                  </a:lnTo>
                  <a:cubicBezTo>
                    <a:pt x="3248" y="9508"/>
                    <a:pt x="3282" y="9512"/>
                    <a:pt x="3316" y="9512"/>
                  </a:cubicBezTo>
                  <a:cubicBezTo>
                    <a:pt x="3408" y="9512"/>
                    <a:pt x="3500" y="9483"/>
                    <a:pt x="3592" y="9437"/>
                  </a:cubicBezTo>
                  <a:lnTo>
                    <a:pt x="8791" y="4238"/>
                  </a:lnTo>
                  <a:cubicBezTo>
                    <a:pt x="9263" y="3766"/>
                    <a:pt x="9484" y="3167"/>
                    <a:pt x="9484" y="2505"/>
                  </a:cubicBezTo>
                  <a:cubicBezTo>
                    <a:pt x="9484" y="1812"/>
                    <a:pt x="9200" y="1182"/>
                    <a:pt x="8791" y="710"/>
                  </a:cubicBezTo>
                  <a:cubicBezTo>
                    <a:pt x="8318" y="237"/>
                    <a:pt x="7672" y="1"/>
                    <a:pt x="703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585" name="Google Shape;10585;p85"/>
          <p:cNvGrpSpPr/>
          <p:nvPr/>
        </p:nvGrpSpPr>
        <p:grpSpPr>
          <a:xfrm>
            <a:off x="3583666" y="5036786"/>
            <a:ext cx="361809" cy="474743"/>
            <a:chOff x="-46007225" y="3937825"/>
            <a:chExt cx="229225" cy="300775"/>
          </a:xfrm>
        </p:grpSpPr>
        <p:sp>
          <p:nvSpPr>
            <p:cNvPr id="10586" name="Google Shape;10586;p85"/>
            <p:cNvSpPr/>
            <p:nvPr/>
          </p:nvSpPr>
          <p:spPr>
            <a:xfrm>
              <a:off x="-45813475" y="3990475"/>
              <a:ext cx="35475" cy="17350"/>
            </a:xfrm>
            <a:custGeom>
              <a:avLst/>
              <a:gdLst/>
              <a:ahLst/>
              <a:cxnLst/>
              <a:rect l="l" t="t" r="r" b="b"/>
              <a:pathLst>
                <a:path w="1419" h="694" extrusionOk="0">
                  <a:moveTo>
                    <a:pt x="347" y="1"/>
                  </a:moveTo>
                  <a:cubicBezTo>
                    <a:pt x="158" y="1"/>
                    <a:pt x="0" y="158"/>
                    <a:pt x="0" y="347"/>
                  </a:cubicBezTo>
                  <a:cubicBezTo>
                    <a:pt x="0" y="536"/>
                    <a:pt x="158" y="694"/>
                    <a:pt x="347" y="694"/>
                  </a:cubicBezTo>
                  <a:lnTo>
                    <a:pt x="1072" y="694"/>
                  </a:lnTo>
                  <a:cubicBezTo>
                    <a:pt x="1261" y="694"/>
                    <a:pt x="1418" y="536"/>
                    <a:pt x="1418" y="347"/>
                  </a:cubicBezTo>
                  <a:cubicBezTo>
                    <a:pt x="1418" y="158"/>
                    <a:pt x="1261" y="1"/>
                    <a:pt x="107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87" name="Google Shape;10587;p85"/>
            <p:cNvSpPr/>
            <p:nvPr/>
          </p:nvSpPr>
          <p:spPr>
            <a:xfrm>
              <a:off x="-46007225" y="3990475"/>
              <a:ext cx="35450" cy="17350"/>
            </a:xfrm>
            <a:custGeom>
              <a:avLst/>
              <a:gdLst/>
              <a:ahLst/>
              <a:cxnLst/>
              <a:rect l="l" t="t" r="r" b="b"/>
              <a:pathLst>
                <a:path w="1418" h="694" extrusionOk="0">
                  <a:moveTo>
                    <a:pt x="347" y="1"/>
                  </a:moveTo>
                  <a:cubicBezTo>
                    <a:pt x="158" y="1"/>
                    <a:pt x="0" y="158"/>
                    <a:pt x="0" y="347"/>
                  </a:cubicBezTo>
                  <a:cubicBezTo>
                    <a:pt x="0" y="536"/>
                    <a:pt x="158" y="694"/>
                    <a:pt x="347" y="694"/>
                  </a:cubicBezTo>
                  <a:lnTo>
                    <a:pt x="1071" y="694"/>
                  </a:lnTo>
                  <a:cubicBezTo>
                    <a:pt x="1260" y="694"/>
                    <a:pt x="1418" y="536"/>
                    <a:pt x="1418" y="347"/>
                  </a:cubicBezTo>
                  <a:cubicBezTo>
                    <a:pt x="1418" y="158"/>
                    <a:pt x="1260" y="1"/>
                    <a:pt x="107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88" name="Google Shape;10588;p85"/>
            <p:cNvSpPr/>
            <p:nvPr/>
          </p:nvSpPr>
          <p:spPr>
            <a:xfrm>
              <a:off x="-45826875" y="3937825"/>
              <a:ext cx="35475" cy="26750"/>
            </a:xfrm>
            <a:custGeom>
              <a:avLst/>
              <a:gdLst/>
              <a:ahLst/>
              <a:cxnLst/>
              <a:rect l="l" t="t" r="r" b="b"/>
              <a:pathLst>
                <a:path w="1419" h="1070" extrusionOk="0">
                  <a:moveTo>
                    <a:pt x="993" y="0"/>
                  </a:moveTo>
                  <a:cubicBezTo>
                    <a:pt x="932" y="0"/>
                    <a:pt x="871" y="18"/>
                    <a:pt x="820" y="59"/>
                  </a:cubicBezTo>
                  <a:lnTo>
                    <a:pt x="221" y="405"/>
                  </a:lnTo>
                  <a:cubicBezTo>
                    <a:pt x="64" y="500"/>
                    <a:pt x="1" y="720"/>
                    <a:pt x="127" y="878"/>
                  </a:cubicBezTo>
                  <a:cubicBezTo>
                    <a:pt x="188" y="1000"/>
                    <a:pt x="288" y="1070"/>
                    <a:pt x="403" y="1070"/>
                  </a:cubicBezTo>
                  <a:cubicBezTo>
                    <a:pt x="466" y="1070"/>
                    <a:pt x="533" y="1049"/>
                    <a:pt x="599" y="1004"/>
                  </a:cubicBezTo>
                  <a:lnTo>
                    <a:pt x="1167" y="657"/>
                  </a:lnTo>
                  <a:cubicBezTo>
                    <a:pt x="1324" y="563"/>
                    <a:pt x="1419" y="342"/>
                    <a:pt x="1293" y="185"/>
                  </a:cubicBezTo>
                  <a:cubicBezTo>
                    <a:pt x="1250" y="78"/>
                    <a:pt x="1121" y="0"/>
                    <a:pt x="99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89" name="Google Shape;10589;p85"/>
            <p:cNvSpPr/>
            <p:nvPr/>
          </p:nvSpPr>
          <p:spPr>
            <a:xfrm>
              <a:off x="-45993850" y="4034625"/>
              <a:ext cx="35475" cy="25850"/>
            </a:xfrm>
            <a:custGeom>
              <a:avLst/>
              <a:gdLst/>
              <a:ahLst/>
              <a:cxnLst/>
              <a:rect l="l" t="t" r="r" b="b"/>
              <a:pathLst>
                <a:path w="1419" h="1034" extrusionOk="0">
                  <a:moveTo>
                    <a:pt x="1014" y="0"/>
                  </a:moveTo>
                  <a:cubicBezTo>
                    <a:pt x="958" y="0"/>
                    <a:pt x="901" y="10"/>
                    <a:pt x="851" y="30"/>
                  </a:cubicBezTo>
                  <a:lnTo>
                    <a:pt x="253" y="377"/>
                  </a:lnTo>
                  <a:cubicBezTo>
                    <a:pt x="95" y="472"/>
                    <a:pt x="1" y="692"/>
                    <a:pt x="127" y="850"/>
                  </a:cubicBezTo>
                  <a:cubicBezTo>
                    <a:pt x="191" y="956"/>
                    <a:pt x="313" y="1034"/>
                    <a:pt x="433" y="1034"/>
                  </a:cubicBezTo>
                  <a:cubicBezTo>
                    <a:pt x="491" y="1034"/>
                    <a:pt x="549" y="1016"/>
                    <a:pt x="599" y="976"/>
                  </a:cubicBezTo>
                  <a:lnTo>
                    <a:pt x="1198" y="629"/>
                  </a:lnTo>
                  <a:cubicBezTo>
                    <a:pt x="1356" y="566"/>
                    <a:pt x="1419" y="314"/>
                    <a:pt x="1324" y="156"/>
                  </a:cubicBezTo>
                  <a:cubicBezTo>
                    <a:pt x="1259" y="49"/>
                    <a:pt x="1136" y="0"/>
                    <a:pt x="101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90" name="Google Shape;10590;p85"/>
            <p:cNvSpPr/>
            <p:nvPr/>
          </p:nvSpPr>
          <p:spPr>
            <a:xfrm>
              <a:off x="-45825300" y="4034625"/>
              <a:ext cx="34675" cy="25725"/>
            </a:xfrm>
            <a:custGeom>
              <a:avLst/>
              <a:gdLst/>
              <a:ahLst/>
              <a:cxnLst/>
              <a:rect l="l" t="t" r="r" b="b"/>
              <a:pathLst>
                <a:path w="1387" h="1029" extrusionOk="0">
                  <a:moveTo>
                    <a:pt x="399" y="0"/>
                  </a:moveTo>
                  <a:cubicBezTo>
                    <a:pt x="270" y="0"/>
                    <a:pt x="138" y="49"/>
                    <a:pt x="95" y="156"/>
                  </a:cubicBezTo>
                  <a:cubicBezTo>
                    <a:pt x="1" y="314"/>
                    <a:pt x="32" y="566"/>
                    <a:pt x="190" y="629"/>
                  </a:cubicBezTo>
                  <a:lnTo>
                    <a:pt x="789" y="976"/>
                  </a:lnTo>
                  <a:cubicBezTo>
                    <a:pt x="848" y="1011"/>
                    <a:pt x="920" y="1029"/>
                    <a:pt x="991" y="1029"/>
                  </a:cubicBezTo>
                  <a:cubicBezTo>
                    <a:pt x="1108" y="1029"/>
                    <a:pt x="1222" y="980"/>
                    <a:pt x="1261" y="881"/>
                  </a:cubicBezTo>
                  <a:cubicBezTo>
                    <a:pt x="1387" y="692"/>
                    <a:pt x="1324" y="503"/>
                    <a:pt x="1135" y="408"/>
                  </a:cubicBezTo>
                  <a:lnTo>
                    <a:pt x="568" y="30"/>
                  </a:lnTo>
                  <a:cubicBezTo>
                    <a:pt x="518" y="10"/>
                    <a:pt x="459" y="0"/>
                    <a:pt x="39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91" name="Google Shape;10591;p85"/>
            <p:cNvSpPr/>
            <p:nvPr/>
          </p:nvSpPr>
          <p:spPr>
            <a:xfrm>
              <a:off x="-45992275" y="3938175"/>
              <a:ext cx="33900" cy="25525"/>
            </a:xfrm>
            <a:custGeom>
              <a:avLst/>
              <a:gdLst/>
              <a:ahLst/>
              <a:cxnLst/>
              <a:rect l="l" t="t" r="r" b="b"/>
              <a:pathLst>
                <a:path w="1356" h="1021" extrusionOk="0">
                  <a:moveTo>
                    <a:pt x="372" y="0"/>
                  </a:moveTo>
                  <a:cubicBezTo>
                    <a:pt x="250" y="0"/>
                    <a:pt x="128" y="64"/>
                    <a:pt x="64" y="171"/>
                  </a:cubicBezTo>
                  <a:cubicBezTo>
                    <a:pt x="1" y="328"/>
                    <a:pt x="32" y="549"/>
                    <a:pt x="190" y="643"/>
                  </a:cubicBezTo>
                  <a:lnTo>
                    <a:pt x="788" y="990"/>
                  </a:lnTo>
                  <a:cubicBezTo>
                    <a:pt x="838" y="1010"/>
                    <a:pt x="895" y="1020"/>
                    <a:pt x="951" y="1020"/>
                  </a:cubicBezTo>
                  <a:cubicBezTo>
                    <a:pt x="1073" y="1020"/>
                    <a:pt x="1196" y="972"/>
                    <a:pt x="1261" y="864"/>
                  </a:cubicBezTo>
                  <a:cubicBezTo>
                    <a:pt x="1356" y="706"/>
                    <a:pt x="1293" y="517"/>
                    <a:pt x="1135" y="391"/>
                  </a:cubicBezTo>
                  <a:lnTo>
                    <a:pt x="536" y="45"/>
                  </a:lnTo>
                  <a:cubicBezTo>
                    <a:pt x="486" y="15"/>
                    <a:pt x="429" y="0"/>
                    <a:pt x="37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92" name="Google Shape;10592;p85"/>
            <p:cNvSpPr/>
            <p:nvPr/>
          </p:nvSpPr>
          <p:spPr>
            <a:xfrm>
              <a:off x="-45953675" y="4078700"/>
              <a:ext cx="122900" cy="35450"/>
            </a:xfrm>
            <a:custGeom>
              <a:avLst/>
              <a:gdLst/>
              <a:ahLst/>
              <a:cxnLst/>
              <a:rect l="l" t="t" r="r" b="b"/>
              <a:pathLst>
                <a:path w="4916" h="1418" extrusionOk="0">
                  <a:moveTo>
                    <a:pt x="347" y="0"/>
                  </a:moveTo>
                  <a:cubicBezTo>
                    <a:pt x="158" y="0"/>
                    <a:pt x="1" y="158"/>
                    <a:pt x="1" y="378"/>
                  </a:cubicBezTo>
                  <a:cubicBezTo>
                    <a:pt x="1" y="567"/>
                    <a:pt x="158" y="725"/>
                    <a:pt x="347" y="725"/>
                  </a:cubicBezTo>
                  <a:lnTo>
                    <a:pt x="1040" y="725"/>
                  </a:lnTo>
                  <a:lnTo>
                    <a:pt x="1040" y="1418"/>
                  </a:lnTo>
                  <a:lnTo>
                    <a:pt x="3844" y="1418"/>
                  </a:lnTo>
                  <a:lnTo>
                    <a:pt x="3844" y="725"/>
                  </a:lnTo>
                  <a:lnTo>
                    <a:pt x="4569" y="725"/>
                  </a:lnTo>
                  <a:cubicBezTo>
                    <a:pt x="4758" y="725"/>
                    <a:pt x="4915" y="567"/>
                    <a:pt x="4915" y="378"/>
                  </a:cubicBezTo>
                  <a:cubicBezTo>
                    <a:pt x="4915" y="158"/>
                    <a:pt x="4758" y="0"/>
                    <a:pt x="453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93" name="Google Shape;10593;p85"/>
            <p:cNvSpPr/>
            <p:nvPr/>
          </p:nvSpPr>
          <p:spPr>
            <a:xfrm>
              <a:off x="-45956025" y="3938325"/>
              <a:ext cx="126025" cy="123075"/>
            </a:xfrm>
            <a:custGeom>
              <a:avLst/>
              <a:gdLst/>
              <a:ahLst/>
              <a:cxnLst/>
              <a:rect l="l" t="t" r="r" b="b"/>
              <a:pathLst>
                <a:path w="5041" h="4923" extrusionOk="0">
                  <a:moveTo>
                    <a:pt x="2557" y="1"/>
                  </a:moveTo>
                  <a:cubicBezTo>
                    <a:pt x="2408" y="1"/>
                    <a:pt x="2259" y="13"/>
                    <a:pt x="2111" y="39"/>
                  </a:cubicBezTo>
                  <a:cubicBezTo>
                    <a:pt x="1134" y="196"/>
                    <a:pt x="315" y="1016"/>
                    <a:pt x="158" y="1992"/>
                  </a:cubicBezTo>
                  <a:cubicBezTo>
                    <a:pt x="0" y="2874"/>
                    <a:pt x="284" y="3410"/>
                    <a:pt x="693" y="4103"/>
                  </a:cubicBezTo>
                  <a:cubicBezTo>
                    <a:pt x="914" y="4355"/>
                    <a:pt x="1071" y="4639"/>
                    <a:pt x="1134" y="4922"/>
                  </a:cubicBezTo>
                  <a:lnTo>
                    <a:pt x="2237" y="4922"/>
                  </a:lnTo>
                  <a:lnTo>
                    <a:pt x="2237" y="2780"/>
                  </a:lnTo>
                  <a:lnTo>
                    <a:pt x="1890" y="2780"/>
                  </a:lnTo>
                  <a:cubicBezTo>
                    <a:pt x="1701" y="2780"/>
                    <a:pt x="1544" y="2622"/>
                    <a:pt x="1544" y="2433"/>
                  </a:cubicBezTo>
                  <a:cubicBezTo>
                    <a:pt x="1544" y="2244"/>
                    <a:pt x="1701" y="2087"/>
                    <a:pt x="1890" y="2087"/>
                  </a:cubicBezTo>
                  <a:lnTo>
                    <a:pt x="3308" y="2087"/>
                  </a:lnTo>
                  <a:cubicBezTo>
                    <a:pt x="3497" y="2087"/>
                    <a:pt x="3655" y="2244"/>
                    <a:pt x="3655" y="2433"/>
                  </a:cubicBezTo>
                  <a:cubicBezTo>
                    <a:pt x="3655" y="2622"/>
                    <a:pt x="3497" y="2780"/>
                    <a:pt x="3308" y="2780"/>
                  </a:cubicBezTo>
                  <a:lnTo>
                    <a:pt x="2962" y="2780"/>
                  </a:lnTo>
                  <a:lnTo>
                    <a:pt x="2962" y="4922"/>
                  </a:lnTo>
                  <a:lnTo>
                    <a:pt x="4064" y="4922"/>
                  </a:lnTo>
                  <a:cubicBezTo>
                    <a:pt x="4127" y="4639"/>
                    <a:pt x="4348" y="4355"/>
                    <a:pt x="4505" y="4040"/>
                  </a:cubicBezTo>
                  <a:cubicBezTo>
                    <a:pt x="4820" y="3536"/>
                    <a:pt x="5041" y="3158"/>
                    <a:pt x="5041" y="2433"/>
                  </a:cubicBezTo>
                  <a:cubicBezTo>
                    <a:pt x="5041" y="1740"/>
                    <a:pt x="4726" y="1016"/>
                    <a:pt x="4190" y="543"/>
                  </a:cubicBezTo>
                  <a:cubicBezTo>
                    <a:pt x="3714" y="192"/>
                    <a:pt x="3138" y="1"/>
                    <a:pt x="255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94" name="Google Shape;10594;p85"/>
            <p:cNvSpPr/>
            <p:nvPr/>
          </p:nvSpPr>
          <p:spPr>
            <a:xfrm>
              <a:off x="-45927675" y="4132250"/>
              <a:ext cx="70125" cy="39400"/>
            </a:xfrm>
            <a:custGeom>
              <a:avLst/>
              <a:gdLst/>
              <a:ahLst/>
              <a:cxnLst/>
              <a:rect l="l" t="t" r="r" b="b"/>
              <a:pathLst>
                <a:path w="2805" h="1576" extrusionOk="0">
                  <a:moveTo>
                    <a:pt x="0" y="1"/>
                  </a:moveTo>
                  <a:lnTo>
                    <a:pt x="0" y="1576"/>
                  </a:lnTo>
                  <a:lnTo>
                    <a:pt x="158" y="1450"/>
                  </a:lnTo>
                  <a:cubicBezTo>
                    <a:pt x="536" y="1198"/>
                    <a:pt x="969" y="1072"/>
                    <a:pt x="1402" y="1072"/>
                  </a:cubicBezTo>
                  <a:cubicBezTo>
                    <a:pt x="1835" y="1072"/>
                    <a:pt x="2269" y="1198"/>
                    <a:pt x="2647" y="1450"/>
                  </a:cubicBezTo>
                  <a:lnTo>
                    <a:pt x="2804" y="1576"/>
                  </a:lnTo>
                  <a:lnTo>
                    <a:pt x="280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95" name="Google Shape;10595;p85"/>
            <p:cNvSpPr/>
            <p:nvPr/>
          </p:nvSpPr>
          <p:spPr>
            <a:xfrm>
              <a:off x="-45921375" y="4176950"/>
              <a:ext cx="59100" cy="61650"/>
            </a:xfrm>
            <a:custGeom>
              <a:avLst/>
              <a:gdLst/>
              <a:ahLst/>
              <a:cxnLst/>
              <a:rect l="l" t="t" r="r" b="b"/>
              <a:pathLst>
                <a:path w="2364" h="2466" extrusionOk="0">
                  <a:moveTo>
                    <a:pt x="1158" y="0"/>
                  </a:moveTo>
                  <a:cubicBezTo>
                    <a:pt x="859" y="0"/>
                    <a:pt x="567" y="87"/>
                    <a:pt x="315" y="260"/>
                  </a:cubicBezTo>
                  <a:lnTo>
                    <a:pt x="0" y="481"/>
                  </a:lnTo>
                  <a:lnTo>
                    <a:pt x="851" y="2277"/>
                  </a:lnTo>
                  <a:cubicBezTo>
                    <a:pt x="945" y="2371"/>
                    <a:pt x="1040" y="2466"/>
                    <a:pt x="1166" y="2466"/>
                  </a:cubicBezTo>
                  <a:cubicBezTo>
                    <a:pt x="1292" y="2466"/>
                    <a:pt x="1418" y="2371"/>
                    <a:pt x="1481" y="2277"/>
                  </a:cubicBezTo>
                  <a:lnTo>
                    <a:pt x="2363" y="481"/>
                  </a:lnTo>
                  <a:lnTo>
                    <a:pt x="2048" y="260"/>
                  </a:lnTo>
                  <a:cubicBezTo>
                    <a:pt x="1765" y="87"/>
                    <a:pt x="1457" y="0"/>
                    <a:pt x="115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596" name="Google Shape;10596;p85"/>
          <p:cNvGrpSpPr/>
          <p:nvPr/>
        </p:nvGrpSpPr>
        <p:grpSpPr>
          <a:xfrm>
            <a:off x="5324322" y="5023567"/>
            <a:ext cx="416500" cy="476795"/>
            <a:chOff x="-44895900" y="3929450"/>
            <a:chExt cx="263875" cy="302075"/>
          </a:xfrm>
        </p:grpSpPr>
        <p:sp>
          <p:nvSpPr>
            <p:cNvPr id="10597" name="Google Shape;10597;p85"/>
            <p:cNvSpPr/>
            <p:nvPr/>
          </p:nvSpPr>
          <p:spPr>
            <a:xfrm>
              <a:off x="-44813975" y="4100750"/>
              <a:ext cx="101625" cy="50425"/>
            </a:xfrm>
            <a:custGeom>
              <a:avLst/>
              <a:gdLst/>
              <a:ahLst/>
              <a:cxnLst/>
              <a:rect l="l" t="t" r="r" b="b"/>
              <a:pathLst>
                <a:path w="4065" h="2017" extrusionOk="0">
                  <a:moveTo>
                    <a:pt x="2017" y="0"/>
                  </a:moveTo>
                  <a:lnTo>
                    <a:pt x="0" y="977"/>
                  </a:lnTo>
                  <a:lnTo>
                    <a:pt x="2017" y="2017"/>
                  </a:lnTo>
                  <a:lnTo>
                    <a:pt x="4064" y="977"/>
                  </a:lnTo>
                  <a:lnTo>
                    <a:pt x="201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98" name="Google Shape;10598;p85"/>
            <p:cNvSpPr/>
            <p:nvPr/>
          </p:nvSpPr>
          <p:spPr>
            <a:xfrm>
              <a:off x="-44885650" y="3929450"/>
              <a:ext cx="244175" cy="87825"/>
            </a:xfrm>
            <a:custGeom>
              <a:avLst/>
              <a:gdLst/>
              <a:ahLst/>
              <a:cxnLst/>
              <a:rect l="l" t="t" r="r" b="b"/>
              <a:pathLst>
                <a:path w="9767" h="3513" extrusionOk="0">
                  <a:moveTo>
                    <a:pt x="4832" y="0"/>
                  </a:moveTo>
                  <a:cubicBezTo>
                    <a:pt x="4781" y="0"/>
                    <a:pt x="4726" y="16"/>
                    <a:pt x="4663" y="47"/>
                  </a:cubicBezTo>
                  <a:lnTo>
                    <a:pt x="0" y="2410"/>
                  </a:lnTo>
                  <a:lnTo>
                    <a:pt x="2080" y="3513"/>
                  </a:lnTo>
                  <a:lnTo>
                    <a:pt x="4726" y="2158"/>
                  </a:lnTo>
                  <a:cubicBezTo>
                    <a:pt x="4758" y="2142"/>
                    <a:pt x="4805" y="2134"/>
                    <a:pt x="4852" y="2134"/>
                  </a:cubicBezTo>
                  <a:cubicBezTo>
                    <a:pt x="4899" y="2134"/>
                    <a:pt x="4947" y="2142"/>
                    <a:pt x="4978" y="2158"/>
                  </a:cubicBezTo>
                  <a:lnTo>
                    <a:pt x="7625" y="3513"/>
                  </a:lnTo>
                  <a:lnTo>
                    <a:pt x="9767" y="2442"/>
                  </a:lnTo>
                  <a:lnTo>
                    <a:pt x="4978" y="47"/>
                  </a:lnTo>
                  <a:cubicBezTo>
                    <a:pt x="4931" y="16"/>
                    <a:pt x="4884" y="0"/>
                    <a:pt x="483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599" name="Google Shape;10599;p85"/>
            <p:cNvSpPr/>
            <p:nvPr/>
          </p:nvSpPr>
          <p:spPr>
            <a:xfrm>
              <a:off x="-44825000" y="4006225"/>
              <a:ext cx="52000" cy="105575"/>
            </a:xfrm>
            <a:custGeom>
              <a:avLst/>
              <a:gdLst/>
              <a:ahLst/>
              <a:cxnLst/>
              <a:rect l="l" t="t" r="r" b="b"/>
              <a:pathLst>
                <a:path w="2080" h="4223" extrusionOk="0">
                  <a:moveTo>
                    <a:pt x="2080" y="1"/>
                  </a:moveTo>
                  <a:lnTo>
                    <a:pt x="0" y="1009"/>
                  </a:lnTo>
                  <a:lnTo>
                    <a:pt x="0" y="4222"/>
                  </a:lnTo>
                  <a:lnTo>
                    <a:pt x="2080" y="3151"/>
                  </a:lnTo>
                  <a:lnTo>
                    <a:pt x="208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00" name="Google Shape;10600;p85"/>
            <p:cNvSpPr/>
            <p:nvPr/>
          </p:nvSpPr>
          <p:spPr>
            <a:xfrm>
              <a:off x="-44754900" y="4005450"/>
              <a:ext cx="122875" cy="222925"/>
            </a:xfrm>
            <a:custGeom>
              <a:avLst/>
              <a:gdLst/>
              <a:ahLst/>
              <a:cxnLst/>
              <a:rect l="l" t="t" r="r" b="b"/>
              <a:pathLst>
                <a:path w="4915" h="8917" extrusionOk="0">
                  <a:moveTo>
                    <a:pt x="4915" y="0"/>
                  </a:moveTo>
                  <a:lnTo>
                    <a:pt x="2804" y="1040"/>
                  </a:lnTo>
                  <a:lnTo>
                    <a:pt x="2804" y="4789"/>
                  </a:lnTo>
                  <a:cubicBezTo>
                    <a:pt x="2804" y="4915"/>
                    <a:pt x="2710" y="5041"/>
                    <a:pt x="2615" y="5104"/>
                  </a:cubicBezTo>
                  <a:lnTo>
                    <a:pt x="0" y="6396"/>
                  </a:lnTo>
                  <a:lnTo>
                    <a:pt x="0" y="8916"/>
                  </a:lnTo>
                  <a:lnTo>
                    <a:pt x="4726" y="6396"/>
                  </a:lnTo>
                  <a:cubicBezTo>
                    <a:pt x="4852" y="6333"/>
                    <a:pt x="4915" y="6207"/>
                    <a:pt x="4915" y="6081"/>
                  </a:cubicBezTo>
                  <a:lnTo>
                    <a:pt x="491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01" name="Google Shape;10601;p85"/>
            <p:cNvSpPr/>
            <p:nvPr/>
          </p:nvSpPr>
          <p:spPr>
            <a:xfrm>
              <a:off x="-44754900" y="4006225"/>
              <a:ext cx="52775" cy="105575"/>
            </a:xfrm>
            <a:custGeom>
              <a:avLst/>
              <a:gdLst/>
              <a:ahLst/>
              <a:cxnLst/>
              <a:rect l="l" t="t" r="r" b="b"/>
              <a:pathLst>
                <a:path w="2111" h="4223" extrusionOk="0">
                  <a:moveTo>
                    <a:pt x="0" y="1"/>
                  </a:moveTo>
                  <a:lnTo>
                    <a:pt x="0" y="3151"/>
                  </a:lnTo>
                  <a:lnTo>
                    <a:pt x="2111" y="4222"/>
                  </a:lnTo>
                  <a:lnTo>
                    <a:pt x="2111" y="1009"/>
                  </a:lnTo>
                  <a:lnTo>
                    <a:pt x="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02" name="Google Shape;10602;p85"/>
            <p:cNvSpPr/>
            <p:nvPr/>
          </p:nvSpPr>
          <p:spPr>
            <a:xfrm>
              <a:off x="-44895900" y="4006225"/>
              <a:ext cx="122900" cy="225300"/>
            </a:xfrm>
            <a:custGeom>
              <a:avLst/>
              <a:gdLst/>
              <a:ahLst/>
              <a:cxnLst/>
              <a:rect l="l" t="t" r="r" b="b"/>
              <a:pathLst>
                <a:path w="4916" h="9012" extrusionOk="0">
                  <a:moveTo>
                    <a:pt x="1" y="1"/>
                  </a:moveTo>
                  <a:lnTo>
                    <a:pt x="1" y="6176"/>
                  </a:lnTo>
                  <a:cubicBezTo>
                    <a:pt x="1" y="6302"/>
                    <a:pt x="95" y="6428"/>
                    <a:pt x="190" y="6491"/>
                  </a:cubicBezTo>
                  <a:lnTo>
                    <a:pt x="4916" y="9011"/>
                  </a:lnTo>
                  <a:lnTo>
                    <a:pt x="4916" y="6428"/>
                  </a:lnTo>
                  <a:lnTo>
                    <a:pt x="2332" y="5105"/>
                  </a:lnTo>
                  <a:lnTo>
                    <a:pt x="2301" y="5105"/>
                  </a:lnTo>
                  <a:cubicBezTo>
                    <a:pt x="2206" y="5073"/>
                    <a:pt x="2143" y="4947"/>
                    <a:pt x="2143" y="4853"/>
                  </a:cubicBezTo>
                  <a:lnTo>
                    <a:pt x="2143" y="1103"/>
                  </a:lnTo>
                  <a:lnTo>
                    <a:pt x="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603" name="Google Shape;10603;p85"/>
          <p:cNvGrpSpPr/>
          <p:nvPr/>
        </p:nvGrpSpPr>
        <p:grpSpPr>
          <a:xfrm>
            <a:off x="2889414" y="2067249"/>
            <a:ext cx="474940" cy="443847"/>
            <a:chOff x="-49397175" y="3192625"/>
            <a:chExt cx="300900" cy="281200"/>
          </a:xfrm>
        </p:grpSpPr>
        <p:sp>
          <p:nvSpPr>
            <p:cNvPr id="10604" name="Google Shape;10604;p85"/>
            <p:cNvSpPr/>
            <p:nvPr/>
          </p:nvSpPr>
          <p:spPr>
            <a:xfrm>
              <a:off x="-49325500" y="3297975"/>
              <a:ext cx="64625" cy="58500"/>
            </a:xfrm>
            <a:custGeom>
              <a:avLst/>
              <a:gdLst/>
              <a:ahLst/>
              <a:cxnLst/>
              <a:rect l="l" t="t" r="r" b="b"/>
              <a:pathLst>
                <a:path w="2585" h="2340" extrusionOk="0">
                  <a:moveTo>
                    <a:pt x="1045" y="1"/>
                  </a:moveTo>
                  <a:cubicBezTo>
                    <a:pt x="692" y="1"/>
                    <a:pt x="336" y="54"/>
                    <a:pt x="1" y="165"/>
                  </a:cubicBezTo>
                  <a:cubicBezTo>
                    <a:pt x="158" y="1079"/>
                    <a:pt x="694" y="1867"/>
                    <a:pt x="1482" y="2339"/>
                  </a:cubicBezTo>
                  <a:cubicBezTo>
                    <a:pt x="1639" y="1583"/>
                    <a:pt x="2017" y="890"/>
                    <a:pt x="2584" y="354"/>
                  </a:cubicBezTo>
                  <a:cubicBezTo>
                    <a:pt x="2126" y="126"/>
                    <a:pt x="1588" y="1"/>
                    <a:pt x="104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05" name="Google Shape;10605;p85"/>
            <p:cNvSpPr/>
            <p:nvPr/>
          </p:nvSpPr>
          <p:spPr>
            <a:xfrm>
              <a:off x="-49345975" y="3192625"/>
              <a:ext cx="199300" cy="103975"/>
            </a:xfrm>
            <a:custGeom>
              <a:avLst/>
              <a:gdLst/>
              <a:ahLst/>
              <a:cxnLst/>
              <a:rect l="l" t="t" r="r" b="b"/>
              <a:pathLst>
                <a:path w="7972" h="4159" extrusionOk="0">
                  <a:moveTo>
                    <a:pt x="3970" y="0"/>
                  </a:moveTo>
                  <a:cubicBezTo>
                    <a:pt x="1670" y="0"/>
                    <a:pt x="1" y="2048"/>
                    <a:pt x="127" y="3907"/>
                  </a:cubicBezTo>
                  <a:cubicBezTo>
                    <a:pt x="743" y="3639"/>
                    <a:pt x="1342" y="3513"/>
                    <a:pt x="1908" y="3513"/>
                  </a:cubicBezTo>
                  <a:cubicBezTo>
                    <a:pt x="2671" y="3513"/>
                    <a:pt x="3373" y="3743"/>
                    <a:pt x="3970" y="4159"/>
                  </a:cubicBezTo>
                  <a:cubicBezTo>
                    <a:pt x="4586" y="3743"/>
                    <a:pt x="5274" y="3513"/>
                    <a:pt x="6036" y="3513"/>
                  </a:cubicBezTo>
                  <a:cubicBezTo>
                    <a:pt x="6599" y="3513"/>
                    <a:pt x="7202" y="3639"/>
                    <a:pt x="7845" y="3907"/>
                  </a:cubicBezTo>
                  <a:cubicBezTo>
                    <a:pt x="7971" y="2048"/>
                    <a:pt x="6302" y="0"/>
                    <a:pt x="397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06" name="Google Shape;10606;p85"/>
            <p:cNvSpPr/>
            <p:nvPr/>
          </p:nvSpPr>
          <p:spPr>
            <a:xfrm>
              <a:off x="-49272725" y="3381650"/>
              <a:ext cx="52800" cy="53575"/>
            </a:xfrm>
            <a:custGeom>
              <a:avLst/>
              <a:gdLst/>
              <a:ahLst/>
              <a:cxnLst/>
              <a:rect l="l" t="t" r="r" b="b"/>
              <a:pathLst>
                <a:path w="2112" h="2143" extrusionOk="0">
                  <a:moveTo>
                    <a:pt x="2112" y="0"/>
                  </a:moveTo>
                  <a:cubicBezTo>
                    <a:pt x="1765" y="111"/>
                    <a:pt x="1403" y="166"/>
                    <a:pt x="1044" y="166"/>
                  </a:cubicBezTo>
                  <a:cubicBezTo>
                    <a:pt x="686" y="166"/>
                    <a:pt x="331" y="111"/>
                    <a:pt x="1" y="0"/>
                  </a:cubicBezTo>
                  <a:lnTo>
                    <a:pt x="1" y="0"/>
                  </a:lnTo>
                  <a:cubicBezTo>
                    <a:pt x="32" y="851"/>
                    <a:pt x="442" y="1576"/>
                    <a:pt x="1040" y="2143"/>
                  </a:cubicBezTo>
                  <a:cubicBezTo>
                    <a:pt x="1702" y="1576"/>
                    <a:pt x="2049" y="788"/>
                    <a:pt x="211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07" name="Google Shape;10607;p85"/>
            <p:cNvSpPr/>
            <p:nvPr/>
          </p:nvSpPr>
          <p:spPr>
            <a:xfrm>
              <a:off x="-49231775" y="3298075"/>
              <a:ext cx="63050" cy="58400"/>
            </a:xfrm>
            <a:custGeom>
              <a:avLst/>
              <a:gdLst/>
              <a:ahLst/>
              <a:cxnLst/>
              <a:rect l="l" t="t" r="r" b="b"/>
              <a:pathLst>
                <a:path w="2522" h="2336" extrusionOk="0">
                  <a:moveTo>
                    <a:pt x="1547" y="0"/>
                  </a:moveTo>
                  <a:cubicBezTo>
                    <a:pt x="1009" y="0"/>
                    <a:pt x="469" y="141"/>
                    <a:pt x="1" y="414"/>
                  </a:cubicBezTo>
                  <a:cubicBezTo>
                    <a:pt x="568" y="918"/>
                    <a:pt x="915" y="1611"/>
                    <a:pt x="1072" y="2335"/>
                  </a:cubicBezTo>
                  <a:cubicBezTo>
                    <a:pt x="1860" y="1863"/>
                    <a:pt x="2364" y="1075"/>
                    <a:pt x="2521" y="161"/>
                  </a:cubicBezTo>
                  <a:cubicBezTo>
                    <a:pt x="2209" y="53"/>
                    <a:pt x="1879" y="0"/>
                    <a:pt x="15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08" name="Google Shape;10608;p85"/>
            <p:cNvSpPr/>
            <p:nvPr/>
          </p:nvSpPr>
          <p:spPr>
            <a:xfrm>
              <a:off x="-49271925" y="3317850"/>
              <a:ext cx="48850" cy="49850"/>
            </a:xfrm>
            <a:custGeom>
              <a:avLst/>
              <a:gdLst/>
              <a:ahLst/>
              <a:cxnLst/>
              <a:rect l="l" t="t" r="r" b="b"/>
              <a:pathLst>
                <a:path w="1954" h="1994" extrusionOk="0">
                  <a:moveTo>
                    <a:pt x="977" y="1"/>
                  </a:moveTo>
                  <a:cubicBezTo>
                    <a:pt x="441" y="505"/>
                    <a:pt x="158" y="1040"/>
                    <a:pt x="0" y="1828"/>
                  </a:cubicBezTo>
                  <a:cubicBezTo>
                    <a:pt x="347" y="1938"/>
                    <a:pt x="670" y="1993"/>
                    <a:pt x="989" y="1993"/>
                  </a:cubicBezTo>
                  <a:cubicBezTo>
                    <a:pt x="1308" y="1993"/>
                    <a:pt x="1623" y="1938"/>
                    <a:pt x="1953" y="1828"/>
                  </a:cubicBezTo>
                  <a:cubicBezTo>
                    <a:pt x="1859" y="1103"/>
                    <a:pt x="1607" y="568"/>
                    <a:pt x="97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09" name="Google Shape;10609;p85"/>
            <p:cNvSpPr/>
            <p:nvPr/>
          </p:nvSpPr>
          <p:spPr>
            <a:xfrm>
              <a:off x="-49245950" y="3291075"/>
              <a:ext cx="149675" cy="182750"/>
            </a:xfrm>
            <a:custGeom>
              <a:avLst/>
              <a:gdLst/>
              <a:ahLst/>
              <a:cxnLst/>
              <a:rect l="l" t="t" r="r" b="b"/>
              <a:pathLst>
                <a:path w="5987" h="7310" extrusionOk="0">
                  <a:moveTo>
                    <a:pt x="3844" y="0"/>
                  </a:moveTo>
                  <a:cubicBezTo>
                    <a:pt x="3718" y="1670"/>
                    <a:pt x="2899" y="2773"/>
                    <a:pt x="1734" y="3371"/>
                  </a:cubicBezTo>
                  <a:cubicBezTo>
                    <a:pt x="1765" y="4537"/>
                    <a:pt x="1261" y="5734"/>
                    <a:pt x="1" y="6679"/>
                  </a:cubicBezTo>
                  <a:cubicBezTo>
                    <a:pt x="631" y="7057"/>
                    <a:pt x="1324" y="7310"/>
                    <a:pt x="2080" y="7310"/>
                  </a:cubicBezTo>
                  <a:cubicBezTo>
                    <a:pt x="4191" y="7310"/>
                    <a:pt x="5987" y="5577"/>
                    <a:pt x="5987" y="3434"/>
                  </a:cubicBezTo>
                  <a:cubicBezTo>
                    <a:pt x="5955" y="1985"/>
                    <a:pt x="5105" y="630"/>
                    <a:pt x="384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10" name="Google Shape;10610;p85"/>
            <p:cNvSpPr/>
            <p:nvPr/>
          </p:nvSpPr>
          <p:spPr>
            <a:xfrm>
              <a:off x="-49397175" y="3291075"/>
              <a:ext cx="149675" cy="182750"/>
            </a:xfrm>
            <a:custGeom>
              <a:avLst/>
              <a:gdLst/>
              <a:ahLst/>
              <a:cxnLst/>
              <a:rect l="l" t="t" r="r" b="b"/>
              <a:pathLst>
                <a:path w="5987" h="7310" extrusionOk="0">
                  <a:moveTo>
                    <a:pt x="2143" y="0"/>
                  </a:moveTo>
                  <a:cubicBezTo>
                    <a:pt x="852" y="694"/>
                    <a:pt x="1" y="1985"/>
                    <a:pt x="1" y="3434"/>
                  </a:cubicBezTo>
                  <a:cubicBezTo>
                    <a:pt x="1" y="5577"/>
                    <a:pt x="1797" y="7310"/>
                    <a:pt x="3908" y="7310"/>
                  </a:cubicBezTo>
                  <a:cubicBezTo>
                    <a:pt x="4664" y="7310"/>
                    <a:pt x="5357" y="7057"/>
                    <a:pt x="5987" y="6679"/>
                  </a:cubicBezTo>
                  <a:cubicBezTo>
                    <a:pt x="4727" y="5734"/>
                    <a:pt x="4223" y="4537"/>
                    <a:pt x="4254" y="3371"/>
                  </a:cubicBezTo>
                  <a:cubicBezTo>
                    <a:pt x="3088" y="2773"/>
                    <a:pt x="2301" y="1670"/>
                    <a:pt x="214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611" name="Google Shape;10611;p85"/>
          <p:cNvGrpSpPr/>
          <p:nvPr/>
        </p:nvGrpSpPr>
        <p:grpSpPr>
          <a:xfrm>
            <a:off x="2924218" y="2632869"/>
            <a:ext cx="405333" cy="474940"/>
            <a:chOff x="-49375900" y="3550975"/>
            <a:chExt cx="256800" cy="300900"/>
          </a:xfrm>
        </p:grpSpPr>
        <p:sp>
          <p:nvSpPr>
            <p:cNvPr id="10612" name="Google Shape;10612;p85"/>
            <p:cNvSpPr/>
            <p:nvPr/>
          </p:nvSpPr>
          <p:spPr>
            <a:xfrm>
              <a:off x="-49231775" y="3638425"/>
              <a:ext cx="59100" cy="59075"/>
            </a:xfrm>
            <a:custGeom>
              <a:avLst/>
              <a:gdLst/>
              <a:ahLst/>
              <a:cxnLst/>
              <a:rect l="l" t="t" r="r" b="b"/>
              <a:pathLst>
                <a:path w="2364" h="2363" extrusionOk="0">
                  <a:moveTo>
                    <a:pt x="1" y="0"/>
                  </a:moveTo>
                  <a:lnTo>
                    <a:pt x="1513" y="2363"/>
                  </a:lnTo>
                  <a:lnTo>
                    <a:pt x="236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13" name="Google Shape;10613;p85"/>
            <p:cNvSpPr/>
            <p:nvPr/>
          </p:nvSpPr>
          <p:spPr>
            <a:xfrm>
              <a:off x="-49291625" y="3726625"/>
              <a:ext cx="87450" cy="123675"/>
            </a:xfrm>
            <a:custGeom>
              <a:avLst/>
              <a:gdLst/>
              <a:ahLst/>
              <a:cxnLst/>
              <a:rect l="l" t="t" r="r" b="b"/>
              <a:pathLst>
                <a:path w="3498" h="4947" extrusionOk="0">
                  <a:moveTo>
                    <a:pt x="1" y="1"/>
                  </a:moveTo>
                  <a:lnTo>
                    <a:pt x="1733" y="4947"/>
                  </a:lnTo>
                  <a:lnTo>
                    <a:pt x="3498"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14" name="Google Shape;10614;p85"/>
            <p:cNvSpPr/>
            <p:nvPr/>
          </p:nvSpPr>
          <p:spPr>
            <a:xfrm>
              <a:off x="-49288475" y="3647075"/>
              <a:ext cx="81150" cy="61450"/>
            </a:xfrm>
            <a:custGeom>
              <a:avLst/>
              <a:gdLst/>
              <a:ahLst/>
              <a:cxnLst/>
              <a:rect l="l" t="t" r="r" b="b"/>
              <a:pathLst>
                <a:path w="3246" h="2458" extrusionOk="0">
                  <a:moveTo>
                    <a:pt x="1607" y="1"/>
                  </a:moveTo>
                  <a:lnTo>
                    <a:pt x="1" y="2458"/>
                  </a:lnTo>
                  <a:lnTo>
                    <a:pt x="3246" y="2458"/>
                  </a:lnTo>
                  <a:lnTo>
                    <a:pt x="160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15" name="Google Shape;10615;p85"/>
            <p:cNvSpPr/>
            <p:nvPr/>
          </p:nvSpPr>
          <p:spPr>
            <a:xfrm>
              <a:off x="-49375900" y="3648650"/>
              <a:ext cx="59100" cy="59875"/>
            </a:xfrm>
            <a:custGeom>
              <a:avLst/>
              <a:gdLst/>
              <a:ahLst/>
              <a:cxnLst/>
              <a:rect l="l" t="t" r="r" b="b"/>
              <a:pathLst>
                <a:path w="2364" h="2395" extrusionOk="0">
                  <a:moveTo>
                    <a:pt x="1513" y="1"/>
                  </a:moveTo>
                  <a:lnTo>
                    <a:pt x="1" y="2395"/>
                  </a:lnTo>
                  <a:lnTo>
                    <a:pt x="2363" y="2395"/>
                  </a:lnTo>
                  <a:lnTo>
                    <a:pt x="151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16" name="Google Shape;10616;p85"/>
            <p:cNvSpPr/>
            <p:nvPr/>
          </p:nvSpPr>
          <p:spPr>
            <a:xfrm>
              <a:off x="-49229400" y="3726625"/>
              <a:ext cx="109500" cy="125250"/>
            </a:xfrm>
            <a:custGeom>
              <a:avLst/>
              <a:gdLst/>
              <a:ahLst/>
              <a:cxnLst/>
              <a:rect l="l" t="t" r="r" b="b"/>
              <a:pathLst>
                <a:path w="4380" h="5010" extrusionOk="0">
                  <a:moveTo>
                    <a:pt x="1765" y="1"/>
                  </a:moveTo>
                  <a:lnTo>
                    <a:pt x="0" y="5010"/>
                  </a:lnTo>
                  <a:lnTo>
                    <a:pt x="438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17" name="Google Shape;10617;p85"/>
            <p:cNvSpPr/>
            <p:nvPr/>
          </p:nvSpPr>
          <p:spPr>
            <a:xfrm>
              <a:off x="-49179000" y="3648650"/>
              <a:ext cx="59900" cy="59875"/>
            </a:xfrm>
            <a:custGeom>
              <a:avLst/>
              <a:gdLst/>
              <a:ahLst/>
              <a:cxnLst/>
              <a:rect l="l" t="t" r="r" b="b"/>
              <a:pathLst>
                <a:path w="2396" h="2395" extrusionOk="0">
                  <a:moveTo>
                    <a:pt x="851" y="1"/>
                  </a:moveTo>
                  <a:lnTo>
                    <a:pt x="1" y="2395"/>
                  </a:lnTo>
                  <a:lnTo>
                    <a:pt x="2395" y="2395"/>
                  </a:lnTo>
                  <a:lnTo>
                    <a:pt x="85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18" name="Google Shape;10618;p85"/>
            <p:cNvSpPr/>
            <p:nvPr/>
          </p:nvSpPr>
          <p:spPr>
            <a:xfrm>
              <a:off x="-49323125" y="3638425"/>
              <a:ext cx="59100" cy="59075"/>
            </a:xfrm>
            <a:custGeom>
              <a:avLst/>
              <a:gdLst/>
              <a:ahLst/>
              <a:cxnLst/>
              <a:rect l="l" t="t" r="r" b="b"/>
              <a:pathLst>
                <a:path w="2364" h="2363" extrusionOk="0">
                  <a:moveTo>
                    <a:pt x="0" y="0"/>
                  </a:moveTo>
                  <a:lnTo>
                    <a:pt x="819" y="2363"/>
                  </a:lnTo>
                  <a:lnTo>
                    <a:pt x="2363"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19" name="Google Shape;10619;p85"/>
            <p:cNvSpPr/>
            <p:nvPr/>
          </p:nvSpPr>
          <p:spPr>
            <a:xfrm>
              <a:off x="-49375100" y="3726625"/>
              <a:ext cx="108700" cy="125250"/>
            </a:xfrm>
            <a:custGeom>
              <a:avLst/>
              <a:gdLst/>
              <a:ahLst/>
              <a:cxnLst/>
              <a:rect l="l" t="t" r="r" b="b"/>
              <a:pathLst>
                <a:path w="4348" h="5010" extrusionOk="0">
                  <a:moveTo>
                    <a:pt x="0" y="1"/>
                  </a:moveTo>
                  <a:lnTo>
                    <a:pt x="4348" y="5010"/>
                  </a:lnTo>
                  <a:lnTo>
                    <a:pt x="258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20" name="Google Shape;10620;p85"/>
            <p:cNvSpPr/>
            <p:nvPr/>
          </p:nvSpPr>
          <p:spPr>
            <a:xfrm>
              <a:off x="-49256975" y="3550975"/>
              <a:ext cx="17350" cy="53600"/>
            </a:xfrm>
            <a:custGeom>
              <a:avLst/>
              <a:gdLst/>
              <a:ahLst/>
              <a:cxnLst/>
              <a:rect l="l" t="t" r="r" b="b"/>
              <a:pathLst>
                <a:path w="694" h="2144" extrusionOk="0">
                  <a:moveTo>
                    <a:pt x="347" y="1"/>
                  </a:moveTo>
                  <a:cubicBezTo>
                    <a:pt x="158" y="1"/>
                    <a:pt x="1" y="159"/>
                    <a:pt x="1" y="348"/>
                  </a:cubicBezTo>
                  <a:lnTo>
                    <a:pt x="1" y="1797"/>
                  </a:lnTo>
                  <a:cubicBezTo>
                    <a:pt x="1" y="1986"/>
                    <a:pt x="158" y="2143"/>
                    <a:pt x="347" y="2143"/>
                  </a:cubicBezTo>
                  <a:cubicBezTo>
                    <a:pt x="536" y="2143"/>
                    <a:pt x="694" y="1986"/>
                    <a:pt x="694" y="1797"/>
                  </a:cubicBezTo>
                  <a:lnTo>
                    <a:pt x="694" y="348"/>
                  </a:lnTo>
                  <a:cubicBezTo>
                    <a:pt x="694" y="159"/>
                    <a:pt x="536"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21" name="Google Shape;10621;p85"/>
            <p:cNvSpPr/>
            <p:nvPr/>
          </p:nvSpPr>
          <p:spPr>
            <a:xfrm>
              <a:off x="-49323125" y="3575850"/>
              <a:ext cx="43350" cy="32650"/>
            </a:xfrm>
            <a:custGeom>
              <a:avLst/>
              <a:gdLst/>
              <a:ahLst/>
              <a:cxnLst/>
              <a:rect l="l" t="t" r="r" b="b"/>
              <a:pathLst>
                <a:path w="1734" h="1306" extrusionOk="0">
                  <a:moveTo>
                    <a:pt x="371" y="0"/>
                  </a:moveTo>
                  <a:cubicBezTo>
                    <a:pt x="259" y="0"/>
                    <a:pt x="147" y="56"/>
                    <a:pt x="63" y="140"/>
                  </a:cubicBezTo>
                  <a:cubicBezTo>
                    <a:pt x="0" y="298"/>
                    <a:pt x="32" y="518"/>
                    <a:pt x="189" y="613"/>
                  </a:cubicBezTo>
                  <a:lnTo>
                    <a:pt x="1166" y="1274"/>
                  </a:lnTo>
                  <a:cubicBezTo>
                    <a:pt x="1261" y="1306"/>
                    <a:pt x="1292" y="1306"/>
                    <a:pt x="1387" y="1306"/>
                  </a:cubicBezTo>
                  <a:cubicBezTo>
                    <a:pt x="1481" y="1306"/>
                    <a:pt x="1607" y="1211"/>
                    <a:pt x="1639" y="1148"/>
                  </a:cubicBezTo>
                  <a:cubicBezTo>
                    <a:pt x="1733" y="991"/>
                    <a:pt x="1702" y="802"/>
                    <a:pt x="1544" y="676"/>
                  </a:cubicBezTo>
                  <a:lnTo>
                    <a:pt x="536" y="46"/>
                  </a:lnTo>
                  <a:cubicBezTo>
                    <a:pt x="483" y="14"/>
                    <a:pt x="427" y="0"/>
                    <a:pt x="37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22" name="Google Shape;10622;p85"/>
            <p:cNvSpPr/>
            <p:nvPr/>
          </p:nvSpPr>
          <p:spPr>
            <a:xfrm>
              <a:off x="-49217575" y="3575525"/>
              <a:ext cx="44900" cy="32975"/>
            </a:xfrm>
            <a:custGeom>
              <a:avLst/>
              <a:gdLst/>
              <a:ahLst/>
              <a:cxnLst/>
              <a:rect l="l" t="t" r="r" b="b"/>
              <a:pathLst>
                <a:path w="1796" h="1319" extrusionOk="0">
                  <a:moveTo>
                    <a:pt x="1370" y="0"/>
                  </a:moveTo>
                  <a:cubicBezTo>
                    <a:pt x="1309" y="0"/>
                    <a:pt x="1248" y="18"/>
                    <a:pt x="1197" y="59"/>
                  </a:cubicBezTo>
                  <a:lnTo>
                    <a:pt x="221" y="689"/>
                  </a:lnTo>
                  <a:cubicBezTo>
                    <a:pt x="63" y="752"/>
                    <a:pt x="0" y="1004"/>
                    <a:pt x="95" y="1161"/>
                  </a:cubicBezTo>
                  <a:cubicBezTo>
                    <a:pt x="158" y="1287"/>
                    <a:pt x="252" y="1319"/>
                    <a:pt x="378" y="1319"/>
                  </a:cubicBezTo>
                  <a:cubicBezTo>
                    <a:pt x="473" y="1319"/>
                    <a:pt x="536" y="1287"/>
                    <a:pt x="567" y="1287"/>
                  </a:cubicBezTo>
                  <a:lnTo>
                    <a:pt x="1575" y="657"/>
                  </a:lnTo>
                  <a:cubicBezTo>
                    <a:pt x="1733" y="563"/>
                    <a:pt x="1796" y="342"/>
                    <a:pt x="1670" y="185"/>
                  </a:cubicBezTo>
                  <a:cubicBezTo>
                    <a:pt x="1627" y="78"/>
                    <a:pt x="1498" y="0"/>
                    <a:pt x="137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623" name="Google Shape;10623;p85"/>
          <p:cNvGrpSpPr/>
          <p:nvPr/>
        </p:nvGrpSpPr>
        <p:grpSpPr>
          <a:xfrm>
            <a:off x="2918022" y="3215929"/>
            <a:ext cx="417724" cy="474940"/>
            <a:chOff x="-49378250" y="3920375"/>
            <a:chExt cx="264650" cy="300900"/>
          </a:xfrm>
        </p:grpSpPr>
        <p:sp>
          <p:nvSpPr>
            <p:cNvPr id="10624" name="Google Shape;10624;p85"/>
            <p:cNvSpPr/>
            <p:nvPr/>
          </p:nvSpPr>
          <p:spPr>
            <a:xfrm>
              <a:off x="-49272725" y="4185025"/>
              <a:ext cx="70925" cy="35475"/>
            </a:xfrm>
            <a:custGeom>
              <a:avLst/>
              <a:gdLst/>
              <a:ahLst/>
              <a:cxnLst/>
              <a:rect l="l" t="t" r="r" b="b"/>
              <a:pathLst>
                <a:path w="2837" h="1419" extrusionOk="0">
                  <a:moveTo>
                    <a:pt x="32" y="0"/>
                  </a:moveTo>
                  <a:lnTo>
                    <a:pt x="32" y="378"/>
                  </a:lnTo>
                  <a:lnTo>
                    <a:pt x="1" y="378"/>
                  </a:lnTo>
                  <a:cubicBezTo>
                    <a:pt x="1" y="945"/>
                    <a:pt x="473" y="1418"/>
                    <a:pt x="1040" y="1418"/>
                  </a:cubicBezTo>
                  <a:lnTo>
                    <a:pt x="1765" y="1418"/>
                  </a:lnTo>
                  <a:cubicBezTo>
                    <a:pt x="2364" y="1418"/>
                    <a:pt x="2836" y="945"/>
                    <a:pt x="2836" y="378"/>
                  </a:cubicBezTo>
                  <a:lnTo>
                    <a:pt x="2836"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25" name="Google Shape;10625;p85"/>
            <p:cNvSpPr/>
            <p:nvPr/>
          </p:nvSpPr>
          <p:spPr>
            <a:xfrm>
              <a:off x="-49378250" y="3920375"/>
              <a:ext cx="87425" cy="300900"/>
            </a:xfrm>
            <a:custGeom>
              <a:avLst/>
              <a:gdLst/>
              <a:ahLst/>
              <a:cxnLst/>
              <a:rect l="l" t="t" r="r" b="b"/>
              <a:pathLst>
                <a:path w="3497" h="12036" extrusionOk="0">
                  <a:moveTo>
                    <a:pt x="347" y="1"/>
                  </a:moveTo>
                  <a:cubicBezTo>
                    <a:pt x="158" y="1"/>
                    <a:pt x="0" y="158"/>
                    <a:pt x="0" y="347"/>
                  </a:cubicBezTo>
                  <a:lnTo>
                    <a:pt x="0" y="1418"/>
                  </a:lnTo>
                  <a:lnTo>
                    <a:pt x="1764" y="1418"/>
                  </a:lnTo>
                  <a:cubicBezTo>
                    <a:pt x="1953" y="1418"/>
                    <a:pt x="2111" y="1576"/>
                    <a:pt x="2111" y="1765"/>
                  </a:cubicBezTo>
                  <a:cubicBezTo>
                    <a:pt x="2111" y="1954"/>
                    <a:pt x="1953" y="2112"/>
                    <a:pt x="1764" y="2112"/>
                  </a:cubicBezTo>
                  <a:lnTo>
                    <a:pt x="0" y="2112"/>
                  </a:lnTo>
                  <a:lnTo>
                    <a:pt x="0" y="2836"/>
                  </a:lnTo>
                  <a:lnTo>
                    <a:pt x="1071" y="2836"/>
                  </a:lnTo>
                  <a:cubicBezTo>
                    <a:pt x="1260" y="2836"/>
                    <a:pt x="1418" y="2994"/>
                    <a:pt x="1418" y="3183"/>
                  </a:cubicBezTo>
                  <a:cubicBezTo>
                    <a:pt x="1418" y="3372"/>
                    <a:pt x="1260" y="3529"/>
                    <a:pt x="1071" y="3529"/>
                  </a:cubicBezTo>
                  <a:lnTo>
                    <a:pt x="0" y="3529"/>
                  </a:lnTo>
                  <a:lnTo>
                    <a:pt x="0" y="4254"/>
                  </a:lnTo>
                  <a:lnTo>
                    <a:pt x="1764" y="4254"/>
                  </a:lnTo>
                  <a:cubicBezTo>
                    <a:pt x="1953" y="4254"/>
                    <a:pt x="2111" y="4411"/>
                    <a:pt x="2111" y="4600"/>
                  </a:cubicBezTo>
                  <a:cubicBezTo>
                    <a:pt x="2111" y="4789"/>
                    <a:pt x="1953" y="4947"/>
                    <a:pt x="1764" y="4947"/>
                  </a:cubicBezTo>
                  <a:lnTo>
                    <a:pt x="0" y="4947"/>
                  </a:lnTo>
                  <a:lnTo>
                    <a:pt x="0" y="5672"/>
                  </a:lnTo>
                  <a:lnTo>
                    <a:pt x="1071" y="5672"/>
                  </a:lnTo>
                  <a:cubicBezTo>
                    <a:pt x="1260" y="5672"/>
                    <a:pt x="1418" y="5829"/>
                    <a:pt x="1418" y="6018"/>
                  </a:cubicBezTo>
                  <a:cubicBezTo>
                    <a:pt x="1418" y="6207"/>
                    <a:pt x="1260" y="6365"/>
                    <a:pt x="1071" y="6365"/>
                  </a:cubicBezTo>
                  <a:lnTo>
                    <a:pt x="0" y="6365"/>
                  </a:lnTo>
                  <a:lnTo>
                    <a:pt x="0" y="7089"/>
                  </a:lnTo>
                  <a:lnTo>
                    <a:pt x="1764" y="7089"/>
                  </a:lnTo>
                  <a:cubicBezTo>
                    <a:pt x="1953" y="7089"/>
                    <a:pt x="2111" y="7247"/>
                    <a:pt x="2111" y="7436"/>
                  </a:cubicBezTo>
                  <a:cubicBezTo>
                    <a:pt x="2111" y="7625"/>
                    <a:pt x="1953" y="7782"/>
                    <a:pt x="1764" y="7782"/>
                  </a:cubicBezTo>
                  <a:lnTo>
                    <a:pt x="0" y="7782"/>
                  </a:lnTo>
                  <a:lnTo>
                    <a:pt x="0" y="8507"/>
                  </a:lnTo>
                  <a:lnTo>
                    <a:pt x="1071" y="8507"/>
                  </a:lnTo>
                  <a:cubicBezTo>
                    <a:pt x="1260" y="8507"/>
                    <a:pt x="1418" y="8665"/>
                    <a:pt x="1418" y="8854"/>
                  </a:cubicBezTo>
                  <a:cubicBezTo>
                    <a:pt x="1418" y="9043"/>
                    <a:pt x="1260" y="9200"/>
                    <a:pt x="1071" y="9200"/>
                  </a:cubicBezTo>
                  <a:lnTo>
                    <a:pt x="0" y="9200"/>
                  </a:lnTo>
                  <a:lnTo>
                    <a:pt x="0" y="9925"/>
                  </a:lnTo>
                  <a:lnTo>
                    <a:pt x="1764" y="9925"/>
                  </a:lnTo>
                  <a:cubicBezTo>
                    <a:pt x="1953" y="9925"/>
                    <a:pt x="2111" y="10082"/>
                    <a:pt x="2111" y="10271"/>
                  </a:cubicBezTo>
                  <a:cubicBezTo>
                    <a:pt x="2111" y="10460"/>
                    <a:pt x="1953" y="10618"/>
                    <a:pt x="1764" y="10618"/>
                  </a:cubicBezTo>
                  <a:lnTo>
                    <a:pt x="0" y="10618"/>
                  </a:lnTo>
                  <a:lnTo>
                    <a:pt x="0" y="11689"/>
                  </a:lnTo>
                  <a:cubicBezTo>
                    <a:pt x="0" y="11878"/>
                    <a:pt x="158" y="12036"/>
                    <a:pt x="347" y="12036"/>
                  </a:cubicBezTo>
                  <a:lnTo>
                    <a:pt x="3151" y="12036"/>
                  </a:lnTo>
                  <a:cubicBezTo>
                    <a:pt x="3340" y="12036"/>
                    <a:pt x="3497" y="11878"/>
                    <a:pt x="3497" y="11689"/>
                  </a:cubicBezTo>
                  <a:lnTo>
                    <a:pt x="3497" y="379"/>
                  </a:lnTo>
                  <a:cubicBezTo>
                    <a:pt x="3497" y="158"/>
                    <a:pt x="3340" y="1"/>
                    <a:pt x="315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26" name="Google Shape;10626;p85"/>
            <p:cNvSpPr/>
            <p:nvPr/>
          </p:nvSpPr>
          <p:spPr>
            <a:xfrm>
              <a:off x="-49185300" y="3920375"/>
              <a:ext cx="71700" cy="87450"/>
            </a:xfrm>
            <a:custGeom>
              <a:avLst/>
              <a:gdLst/>
              <a:ahLst/>
              <a:cxnLst/>
              <a:rect l="l" t="t" r="r" b="b"/>
              <a:pathLst>
                <a:path w="2868" h="3498" extrusionOk="0">
                  <a:moveTo>
                    <a:pt x="2490" y="1"/>
                  </a:moveTo>
                  <a:cubicBezTo>
                    <a:pt x="1765" y="1"/>
                    <a:pt x="1229" y="32"/>
                    <a:pt x="631" y="631"/>
                  </a:cubicBezTo>
                  <a:cubicBezTo>
                    <a:pt x="253" y="1040"/>
                    <a:pt x="1" y="1576"/>
                    <a:pt x="1" y="2143"/>
                  </a:cubicBezTo>
                  <a:cubicBezTo>
                    <a:pt x="1" y="2868"/>
                    <a:pt x="631" y="3498"/>
                    <a:pt x="1418" y="3498"/>
                  </a:cubicBezTo>
                  <a:cubicBezTo>
                    <a:pt x="2017" y="3498"/>
                    <a:pt x="2553" y="3120"/>
                    <a:pt x="2742" y="2553"/>
                  </a:cubicBezTo>
                  <a:cubicBezTo>
                    <a:pt x="2868" y="2238"/>
                    <a:pt x="2805" y="1923"/>
                    <a:pt x="2616" y="1702"/>
                  </a:cubicBezTo>
                  <a:cubicBezTo>
                    <a:pt x="2395" y="1450"/>
                    <a:pt x="2269" y="1135"/>
                    <a:pt x="2742" y="568"/>
                  </a:cubicBezTo>
                  <a:cubicBezTo>
                    <a:pt x="2836" y="442"/>
                    <a:pt x="2868" y="316"/>
                    <a:pt x="2805" y="190"/>
                  </a:cubicBezTo>
                  <a:cubicBezTo>
                    <a:pt x="2742" y="95"/>
                    <a:pt x="2616" y="1"/>
                    <a:pt x="249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27" name="Google Shape;10627;p85"/>
            <p:cNvSpPr/>
            <p:nvPr/>
          </p:nvSpPr>
          <p:spPr>
            <a:xfrm>
              <a:off x="-49182150" y="4019625"/>
              <a:ext cx="64625" cy="42550"/>
            </a:xfrm>
            <a:custGeom>
              <a:avLst/>
              <a:gdLst/>
              <a:ahLst/>
              <a:cxnLst/>
              <a:rect l="l" t="t" r="r" b="b"/>
              <a:pathLst>
                <a:path w="2585" h="1702" extrusionOk="0">
                  <a:moveTo>
                    <a:pt x="316" y="0"/>
                  </a:moveTo>
                  <a:cubicBezTo>
                    <a:pt x="158" y="473"/>
                    <a:pt x="32" y="1103"/>
                    <a:pt x="1" y="1702"/>
                  </a:cubicBezTo>
                  <a:lnTo>
                    <a:pt x="2584" y="1702"/>
                  </a:lnTo>
                  <a:cubicBezTo>
                    <a:pt x="2521" y="1103"/>
                    <a:pt x="2427" y="504"/>
                    <a:pt x="2269" y="0"/>
                  </a:cubicBezTo>
                  <a:cubicBezTo>
                    <a:pt x="1954" y="158"/>
                    <a:pt x="1639" y="252"/>
                    <a:pt x="1292" y="252"/>
                  </a:cubicBezTo>
                  <a:cubicBezTo>
                    <a:pt x="946" y="252"/>
                    <a:pt x="631" y="158"/>
                    <a:pt x="31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28" name="Google Shape;10628;p85"/>
            <p:cNvSpPr/>
            <p:nvPr/>
          </p:nvSpPr>
          <p:spPr>
            <a:xfrm>
              <a:off x="-49185300" y="4078700"/>
              <a:ext cx="70925" cy="141800"/>
            </a:xfrm>
            <a:custGeom>
              <a:avLst/>
              <a:gdLst/>
              <a:ahLst/>
              <a:cxnLst/>
              <a:rect l="l" t="t" r="r" b="b"/>
              <a:pathLst>
                <a:path w="2837" h="5672" extrusionOk="0">
                  <a:moveTo>
                    <a:pt x="32" y="0"/>
                  </a:moveTo>
                  <a:cubicBezTo>
                    <a:pt x="1" y="378"/>
                    <a:pt x="1" y="756"/>
                    <a:pt x="1" y="1071"/>
                  </a:cubicBezTo>
                  <a:cubicBezTo>
                    <a:pt x="1" y="2773"/>
                    <a:pt x="316" y="5671"/>
                    <a:pt x="1418" y="5671"/>
                  </a:cubicBezTo>
                  <a:cubicBezTo>
                    <a:pt x="2521" y="5671"/>
                    <a:pt x="2836" y="2804"/>
                    <a:pt x="2836" y="1071"/>
                  </a:cubicBezTo>
                  <a:cubicBezTo>
                    <a:pt x="2805" y="756"/>
                    <a:pt x="2805" y="410"/>
                    <a:pt x="274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29" name="Google Shape;10629;p85"/>
            <p:cNvSpPr/>
            <p:nvPr/>
          </p:nvSpPr>
          <p:spPr>
            <a:xfrm>
              <a:off x="-49271150" y="3920375"/>
              <a:ext cx="65400" cy="70125"/>
            </a:xfrm>
            <a:custGeom>
              <a:avLst/>
              <a:gdLst/>
              <a:ahLst/>
              <a:cxnLst/>
              <a:rect l="l" t="t" r="r" b="b"/>
              <a:pathLst>
                <a:path w="2616" h="2805" extrusionOk="0">
                  <a:moveTo>
                    <a:pt x="1324" y="1"/>
                  </a:moveTo>
                  <a:cubicBezTo>
                    <a:pt x="1182" y="1"/>
                    <a:pt x="1040" y="64"/>
                    <a:pt x="977" y="190"/>
                  </a:cubicBezTo>
                  <a:lnTo>
                    <a:pt x="1" y="2805"/>
                  </a:lnTo>
                  <a:lnTo>
                    <a:pt x="2616" y="2805"/>
                  </a:lnTo>
                  <a:lnTo>
                    <a:pt x="1670" y="190"/>
                  </a:lnTo>
                  <a:cubicBezTo>
                    <a:pt x="1607" y="64"/>
                    <a:pt x="1466" y="1"/>
                    <a:pt x="132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30" name="Google Shape;10630;p85"/>
            <p:cNvSpPr/>
            <p:nvPr/>
          </p:nvSpPr>
          <p:spPr>
            <a:xfrm>
              <a:off x="-49272725" y="4007800"/>
              <a:ext cx="70125" cy="159925"/>
            </a:xfrm>
            <a:custGeom>
              <a:avLst/>
              <a:gdLst/>
              <a:ahLst/>
              <a:cxnLst/>
              <a:rect l="l" t="t" r="r" b="b"/>
              <a:pathLst>
                <a:path w="2805" h="6397" extrusionOk="0">
                  <a:moveTo>
                    <a:pt x="1" y="1"/>
                  </a:moveTo>
                  <a:lnTo>
                    <a:pt x="1" y="6396"/>
                  </a:lnTo>
                  <a:lnTo>
                    <a:pt x="2805" y="6396"/>
                  </a:lnTo>
                  <a:lnTo>
                    <a:pt x="2805"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631" name="Google Shape;10631;p85"/>
          <p:cNvGrpSpPr/>
          <p:nvPr/>
        </p:nvGrpSpPr>
        <p:grpSpPr>
          <a:xfrm>
            <a:off x="1210006" y="3872993"/>
            <a:ext cx="416500" cy="476164"/>
            <a:chOff x="-47505300" y="3200500"/>
            <a:chExt cx="263875" cy="301675"/>
          </a:xfrm>
        </p:grpSpPr>
        <p:sp>
          <p:nvSpPr>
            <p:cNvPr id="10632" name="Google Shape;10632;p85"/>
            <p:cNvSpPr/>
            <p:nvPr/>
          </p:nvSpPr>
          <p:spPr>
            <a:xfrm>
              <a:off x="-47382425" y="3306025"/>
              <a:ext cx="52800" cy="53600"/>
            </a:xfrm>
            <a:custGeom>
              <a:avLst/>
              <a:gdLst/>
              <a:ahLst/>
              <a:cxnLst/>
              <a:rect l="l" t="t" r="r" b="b"/>
              <a:pathLst>
                <a:path w="2112" h="2144" extrusionOk="0">
                  <a:moveTo>
                    <a:pt x="1387" y="1"/>
                  </a:moveTo>
                  <a:cubicBezTo>
                    <a:pt x="1198" y="726"/>
                    <a:pt x="694" y="1261"/>
                    <a:pt x="1" y="1387"/>
                  </a:cubicBezTo>
                  <a:lnTo>
                    <a:pt x="1" y="2143"/>
                  </a:lnTo>
                  <a:lnTo>
                    <a:pt x="2111" y="2143"/>
                  </a:lnTo>
                  <a:lnTo>
                    <a:pt x="211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33" name="Google Shape;10633;p85"/>
            <p:cNvSpPr/>
            <p:nvPr/>
          </p:nvSpPr>
          <p:spPr>
            <a:xfrm>
              <a:off x="-47382425" y="3306025"/>
              <a:ext cx="15775" cy="15800"/>
            </a:xfrm>
            <a:custGeom>
              <a:avLst/>
              <a:gdLst/>
              <a:ahLst/>
              <a:cxnLst/>
              <a:rect l="l" t="t" r="r" b="b"/>
              <a:pathLst>
                <a:path w="631" h="632" extrusionOk="0">
                  <a:moveTo>
                    <a:pt x="1" y="1"/>
                  </a:moveTo>
                  <a:lnTo>
                    <a:pt x="1" y="631"/>
                  </a:lnTo>
                  <a:cubicBezTo>
                    <a:pt x="316" y="568"/>
                    <a:pt x="536" y="316"/>
                    <a:pt x="63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34" name="Google Shape;10634;p85"/>
            <p:cNvSpPr/>
            <p:nvPr/>
          </p:nvSpPr>
          <p:spPr>
            <a:xfrm>
              <a:off x="-47487975" y="3200500"/>
              <a:ext cx="210325" cy="301675"/>
            </a:xfrm>
            <a:custGeom>
              <a:avLst/>
              <a:gdLst/>
              <a:ahLst/>
              <a:cxnLst/>
              <a:rect l="l" t="t" r="r" b="b"/>
              <a:pathLst>
                <a:path w="8413" h="12067" extrusionOk="0">
                  <a:moveTo>
                    <a:pt x="3845" y="2111"/>
                  </a:moveTo>
                  <a:cubicBezTo>
                    <a:pt x="4727" y="2111"/>
                    <a:pt x="5420" y="2678"/>
                    <a:pt x="5577" y="3529"/>
                  </a:cubicBezTo>
                  <a:lnTo>
                    <a:pt x="6680" y="3529"/>
                  </a:lnTo>
                  <a:cubicBezTo>
                    <a:pt x="6901" y="3529"/>
                    <a:pt x="7058" y="3686"/>
                    <a:pt x="7058" y="3875"/>
                  </a:cubicBezTo>
                  <a:lnTo>
                    <a:pt x="7058" y="6711"/>
                  </a:lnTo>
                  <a:lnTo>
                    <a:pt x="6995" y="6711"/>
                  </a:lnTo>
                  <a:cubicBezTo>
                    <a:pt x="6995" y="6900"/>
                    <a:pt x="6838" y="7057"/>
                    <a:pt x="6648" y="7057"/>
                  </a:cubicBezTo>
                  <a:lnTo>
                    <a:pt x="3845" y="7057"/>
                  </a:lnTo>
                  <a:cubicBezTo>
                    <a:pt x="3656" y="7057"/>
                    <a:pt x="3498" y="6900"/>
                    <a:pt x="3498" y="6711"/>
                  </a:cubicBezTo>
                  <a:lnTo>
                    <a:pt x="3498" y="5608"/>
                  </a:lnTo>
                  <a:cubicBezTo>
                    <a:pt x="2710" y="5451"/>
                    <a:pt x="2080" y="4726"/>
                    <a:pt x="2080" y="3875"/>
                  </a:cubicBezTo>
                  <a:cubicBezTo>
                    <a:pt x="2080" y="2899"/>
                    <a:pt x="2868" y="2111"/>
                    <a:pt x="3845" y="2111"/>
                  </a:cubicBezTo>
                  <a:close/>
                  <a:moveTo>
                    <a:pt x="5262" y="8444"/>
                  </a:moveTo>
                  <a:cubicBezTo>
                    <a:pt x="5483" y="8444"/>
                    <a:pt x="5640" y="8601"/>
                    <a:pt x="5640" y="8790"/>
                  </a:cubicBezTo>
                  <a:cubicBezTo>
                    <a:pt x="5640" y="8979"/>
                    <a:pt x="5483" y="9137"/>
                    <a:pt x="5262" y="9137"/>
                  </a:cubicBezTo>
                  <a:lnTo>
                    <a:pt x="2490" y="9137"/>
                  </a:lnTo>
                  <a:cubicBezTo>
                    <a:pt x="2269" y="9137"/>
                    <a:pt x="2112" y="8979"/>
                    <a:pt x="2112" y="8790"/>
                  </a:cubicBezTo>
                  <a:cubicBezTo>
                    <a:pt x="2112" y="8601"/>
                    <a:pt x="2269" y="8444"/>
                    <a:pt x="2490" y="8444"/>
                  </a:cubicBezTo>
                  <a:close/>
                  <a:moveTo>
                    <a:pt x="6680" y="8444"/>
                  </a:moveTo>
                  <a:cubicBezTo>
                    <a:pt x="6901" y="8444"/>
                    <a:pt x="7058" y="8601"/>
                    <a:pt x="7058" y="8790"/>
                  </a:cubicBezTo>
                  <a:cubicBezTo>
                    <a:pt x="6995" y="8979"/>
                    <a:pt x="6838" y="9137"/>
                    <a:pt x="6680" y="9137"/>
                  </a:cubicBezTo>
                  <a:cubicBezTo>
                    <a:pt x="6491" y="9137"/>
                    <a:pt x="6333" y="8979"/>
                    <a:pt x="6333" y="8790"/>
                  </a:cubicBezTo>
                  <a:cubicBezTo>
                    <a:pt x="6333" y="8601"/>
                    <a:pt x="6491" y="8444"/>
                    <a:pt x="6680" y="8444"/>
                  </a:cubicBezTo>
                  <a:close/>
                  <a:moveTo>
                    <a:pt x="6680" y="9861"/>
                  </a:moveTo>
                  <a:cubicBezTo>
                    <a:pt x="6901" y="9861"/>
                    <a:pt x="7058" y="10019"/>
                    <a:pt x="7058" y="10208"/>
                  </a:cubicBezTo>
                  <a:cubicBezTo>
                    <a:pt x="7058" y="10397"/>
                    <a:pt x="6838" y="10554"/>
                    <a:pt x="6680" y="10554"/>
                  </a:cubicBezTo>
                  <a:lnTo>
                    <a:pt x="2490" y="10554"/>
                  </a:lnTo>
                  <a:cubicBezTo>
                    <a:pt x="2269" y="10554"/>
                    <a:pt x="2112" y="10397"/>
                    <a:pt x="2112" y="10208"/>
                  </a:cubicBezTo>
                  <a:cubicBezTo>
                    <a:pt x="2112" y="10019"/>
                    <a:pt x="2269" y="9861"/>
                    <a:pt x="2490" y="9861"/>
                  </a:cubicBezTo>
                  <a:close/>
                  <a:moveTo>
                    <a:pt x="347" y="0"/>
                  </a:moveTo>
                  <a:cubicBezTo>
                    <a:pt x="158" y="0"/>
                    <a:pt x="1" y="158"/>
                    <a:pt x="1" y="378"/>
                  </a:cubicBezTo>
                  <a:lnTo>
                    <a:pt x="1" y="1418"/>
                  </a:lnTo>
                  <a:lnTo>
                    <a:pt x="1072" y="1418"/>
                  </a:lnTo>
                  <a:cubicBezTo>
                    <a:pt x="1261" y="1418"/>
                    <a:pt x="1419" y="1576"/>
                    <a:pt x="1419" y="1796"/>
                  </a:cubicBezTo>
                  <a:cubicBezTo>
                    <a:pt x="1419" y="1985"/>
                    <a:pt x="1261" y="2143"/>
                    <a:pt x="1072" y="2143"/>
                  </a:cubicBezTo>
                  <a:lnTo>
                    <a:pt x="1" y="2143"/>
                  </a:lnTo>
                  <a:lnTo>
                    <a:pt x="1" y="3560"/>
                  </a:lnTo>
                  <a:lnTo>
                    <a:pt x="1072" y="3560"/>
                  </a:lnTo>
                  <a:cubicBezTo>
                    <a:pt x="1261" y="3560"/>
                    <a:pt x="1419" y="3718"/>
                    <a:pt x="1419" y="3907"/>
                  </a:cubicBezTo>
                  <a:cubicBezTo>
                    <a:pt x="1419" y="4096"/>
                    <a:pt x="1261" y="4253"/>
                    <a:pt x="1072" y="4253"/>
                  </a:cubicBezTo>
                  <a:lnTo>
                    <a:pt x="1" y="4253"/>
                  </a:lnTo>
                  <a:lnTo>
                    <a:pt x="1" y="5671"/>
                  </a:lnTo>
                  <a:lnTo>
                    <a:pt x="1072" y="5671"/>
                  </a:lnTo>
                  <a:cubicBezTo>
                    <a:pt x="1261" y="5671"/>
                    <a:pt x="1419" y="5829"/>
                    <a:pt x="1419" y="6049"/>
                  </a:cubicBezTo>
                  <a:cubicBezTo>
                    <a:pt x="1419" y="6238"/>
                    <a:pt x="1261" y="6396"/>
                    <a:pt x="1072" y="6396"/>
                  </a:cubicBezTo>
                  <a:lnTo>
                    <a:pt x="1" y="6396"/>
                  </a:lnTo>
                  <a:lnTo>
                    <a:pt x="1" y="7814"/>
                  </a:lnTo>
                  <a:lnTo>
                    <a:pt x="1072" y="7814"/>
                  </a:lnTo>
                  <a:cubicBezTo>
                    <a:pt x="1261" y="7814"/>
                    <a:pt x="1419" y="7971"/>
                    <a:pt x="1419" y="8160"/>
                  </a:cubicBezTo>
                  <a:cubicBezTo>
                    <a:pt x="1419" y="8349"/>
                    <a:pt x="1261" y="8507"/>
                    <a:pt x="1072" y="8507"/>
                  </a:cubicBezTo>
                  <a:lnTo>
                    <a:pt x="1" y="8507"/>
                  </a:lnTo>
                  <a:lnTo>
                    <a:pt x="1" y="9924"/>
                  </a:lnTo>
                  <a:lnTo>
                    <a:pt x="1072" y="9924"/>
                  </a:lnTo>
                  <a:cubicBezTo>
                    <a:pt x="1261" y="9924"/>
                    <a:pt x="1419" y="10082"/>
                    <a:pt x="1419" y="10302"/>
                  </a:cubicBezTo>
                  <a:cubicBezTo>
                    <a:pt x="1419" y="10491"/>
                    <a:pt x="1261" y="10649"/>
                    <a:pt x="1072" y="10649"/>
                  </a:cubicBezTo>
                  <a:lnTo>
                    <a:pt x="1" y="10649"/>
                  </a:lnTo>
                  <a:lnTo>
                    <a:pt x="1" y="11689"/>
                  </a:lnTo>
                  <a:cubicBezTo>
                    <a:pt x="1" y="11909"/>
                    <a:pt x="158" y="12067"/>
                    <a:pt x="347" y="12067"/>
                  </a:cubicBezTo>
                  <a:lnTo>
                    <a:pt x="8066" y="12067"/>
                  </a:lnTo>
                  <a:cubicBezTo>
                    <a:pt x="8255" y="12067"/>
                    <a:pt x="8413" y="11909"/>
                    <a:pt x="8413" y="11689"/>
                  </a:cubicBezTo>
                  <a:lnTo>
                    <a:pt x="8413" y="410"/>
                  </a:lnTo>
                  <a:cubicBezTo>
                    <a:pt x="8413" y="158"/>
                    <a:pt x="8255" y="0"/>
                    <a:pt x="806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35" name="Google Shape;10635;p85"/>
            <p:cNvSpPr/>
            <p:nvPr/>
          </p:nvSpPr>
          <p:spPr>
            <a:xfrm>
              <a:off x="-47417875" y="3271375"/>
              <a:ext cx="51225" cy="51225"/>
            </a:xfrm>
            <a:custGeom>
              <a:avLst/>
              <a:gdLst/>
              <a:ahLst/>
              <a:cxnLst/>
              <a:rect l="l" t="t" r="r" b="b"/>
              <a:pathLst>
                <a:path w="2049" h="2049" extrusionOk="0">
                  <a:moveTo>
                    <a:pt x="1041" y="1"/>
                  </a:moveTo>
                  <a:cubicBezTo>
                    <a:pt x="473" y="1"/>
                    <a:pt x="1" y="473"/>
                    <a:pt x="1" y="1072"/>
                  </a:cubicBezTo>
                  <a:cubicBezTo>
                    <a:pt x="1" y="1545"/>
                    <a:pt x="253" y="1891"/>
                    <a:pt x="694" y="2049"/>
                  </a:cubicBezTo>
                  <a:lnTo>
                    <a:pt x="694" y="1072"/>
                  </a:lnTo>
                  <a:cubicBezTo>
                    <a:pt x="694" y="883"/>
                    <a:pt x="852" y="725"/>
                    <a:pt x="1041" y="725"/>
                  </a:cubicBezTo>
                  <a:lnTo>
                    <a:pt x="2049" y="725"/>
                  </a:lnTo>
                  <a:cubicBezTo>
                    <a:pt x="1923" y="284"/>
                    <a:pt x="1513" y="1"/>
                    <a:pt x="104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36" name="Google Shape;10636;p85"/>
            <p:cNvSpPr/>
            <p:nvPr/>
          </p:nvSpPr>
          <p:spPr>
            <a:xfrm>
              <a:off x="-47505300" y="3235950"/>
              <a:ext cx="17350" cy="18125"/>
            </a:xfrm>
            <a:custGeom>
              <a:avLst/>
              <a:gdLst/>
              <a:ahLst/>
              <a:cxnLst/>
              <a:rect l="l" t="t" r="r" b="b"/>
              <a:pathLst>
                <a:path w="694" h="725" extrusionOk="0">
                  <a:moveTo>
                    <a:pt x="347" y="0"/>
                  </a:moveTo>
                  <a:cubicBezTo>
                    <a:pt x="127" y="0"/>
                    <a:pt x="1" y="158"/>
                    <a:pt x="1" y="378"/>
                  </a:cubicBezTo>
                  <a:cubicBezTo>
                    <a:pt x="1" y="567"/>
                    <a:pt x="127" y="725"/>
                    <a:pt x="347" y="725"/>
                  </a:cubicBezTo>
                  <a:lnTo>
                    <a:pt x="694" y="725"/>
                  </a:lnTo>
                  <a:lnTo>
                    <a:pt x="69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37" name="Google Shape;10637;p85"/>
            <p:cNvSpPr/>
            <p:nvPr/>
          </p:nvSpPr>
          <p:spPr>
            <a:xfrm>
              <a:off x="-47505300" y="3447025"/>
              <a:ext cx="17350" cy="17350"/>
            </a:xfrm>
            <a:custGeom>
              <a:avLst/>
              <a:gdLst/>
              <a:ahLst/>
              <a:cxnLst/>
              <a:rect l="l" t="t" r="r" b="b"/>
              <a:pathLst>
                <a:path w="694" h="694" extrusionOk="0">
                  <a:moveTo>
                    <a:pt x="347" y="0"/>
                  </a:moveTo>
                  <a:cubicBezTo>
                    <a:pt x="127" y="0"/>
                    <a:pt x="1" y="158"/>
                    <a:pt x="1" y="347"/>
                  </a:cubicBezTo>
                  <a:cubicBezTo>
                    <a:pt x="1" y="536"/>
                    <a:pt x="127" y="693"/>
                    <a:pt x="347" y="693"/>
                  </a:cubicBezTo>
                  <a:lnTo>
                    <a:pt x="694" y="693"/>
                  </a:lnTo>
                  <a:lnTo>
                    <a:pt x="69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38" name="Google Shape;10638;p85"/>
            <p:cNvSpPr/>
            <p:nvPr/>
          </p:nvSpPr>
          <p:spPr>
            <a:xfrm>
              <a:off x="-47505300" y="3394250"/>
              <a:ext cx="17350" cy="18150"/>
            </a:xfrm>
            <a:custGeom>
              <a:avLst/>
              <a:gdLst/>
              <a:ahLst/>
              <a:cxnLst/>
              <a:rect l="l" t="t" r="r" b="b"/>
              <a:pathLst>
                <a:path w="694" h="726" extrusionOk="0">
                  <a:moveTo>
                    <a:pt x="347" y="1"/>
                  </a:moveTo>
                  <a:lnTo>
                    <a:pt x="347" y="32"/>
                  </a:lnTo>
                  <a:cubicBezTo>
                    <a:pt x="127" y="32"/>
                    <a:pt x="1" y="190"/>
                    <a:pt x="1" y="379"/>
                  </a:cubicBezTo>
                  <a:cubicBezTo>
                    <a:pt x="1" y="568"/>
                    <a:pt x="127" y="725"/>
                    <a:pt x="347" y="725"/>
                  </a:cubicBezTo>
                  <a:lnTo>
                    <a:pt x="694" y="725"/>
                  </a:lnTo>
                  <a:lnTo>
                    <a:pt x="69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39" name="Google Shape;10639;p85"/>
            <p:cNvSpPr/>
            <p:nvPr/>
          </p:nvSpPr>
          <p:spPr>
            <a:xfrm>
              <a:off x="-47505300" y="3341475"/>
              <a:ext cx="17350" cy="18150"/>
            </a:xfrm>
            <a:custGeom>
              <a:avLst/>
              <a:gdLst/>
              <a:ahLst/>
              <a:cxnLst/>
              <a:rect l="l" t="t" r="r" b="b"/>
              <a:pathLst>
                <a:path w="694" h="726" extrusionOk="0">
                  <a:moveTo>
                    <a:pt x="347" y="1"/>
                  </a:moveTo>
                  <a:cubicBezTo>
                    <a:pt x="127" y="1"/>
                    <a:pt x="1" y="158"/>
                    <a:pt x="1" y="347"/>
                  </a:cubicBezTo>
                  <a:cubicBezTo>
                    <a:pt x="1" y="568"/>
                    <a:pt x="127" y="725"/>
                    <a:pt x="347" y="725"/>
                  </a:cubicBezTo>
                  <a:lnTo>
                    <a:pt x="694" y="725"/>
                  </a:lnTo>
                  <a:lnTo>
                    <a:pt x="69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40" name="Google Shape;10640;p85"/>
            <p:cNvSpPr/>
            <p:nvPr/>
          </p:nvSpPr>
          <p:spPr>
            <a:xfrm>
              <a:off x="-47505300" y="3289500"/>
              <a:ext cx="17350" cy="17350"/>
            </a:xfrm>
            <a:custGeom>
              <a:avLst/>
              <a:gdLst/>
              <a:ahLst/>
              <a:cxnLst/>
              <a:rect l="l" t="t" r="r" b="b"/>
              <a:pathLst>
                <a:path w="694" h="694" extrusionOk="0">
                  <a:moveTo>
                    <a:pt x="347" y="0"/>
                  </a:moveTo>
                  <a:cubicBezTo>
                    <a:pt x="127" y="0"/>
                    <a:pt x="1" y="158"/>
                    <a:pt x="1" y="347"/>
                  </a:cubicBezTo>
                  <a:cubicBezTo>
                    <a:pt x="1" y="536"/>
                    <a:pt x="127" y="693"/>
                    <a:pt x="347" y="693"/>
                  </a:cubicBezTo>
                  <a:lnTo>
                    <a:pt x="694" y="693"/>
                  </a:lnTo>
                  <a:lnTo>
                    <a:pt x="69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41" name="Google Shape;10641;p85"/>
            <p:cNvSpPr/>
            <p:nvPr/>
          </p:nvSpPr>
          <p:spPr>
            <a:xfrm>
              <a:off x="-47259550" y="3411575"/>
              <a:ext cx="18125" cy="51225"/>
            </a:xfrm>
            <a:custGeom>
              <a:avLst/>
              <a:gdLst/>
              <a:ahLst/>
              <a:cxnLst/>
              <a:rect l="l" t="t" r="r" b="b"/>
              <a:pathLst>
                <a:path w="725" h="2049" extrusionOk="0">
                  <a:moveTo>
                    <a:pt x="0" y="1"/>
                  </a:moveTo>
                  <a:lnTo>
                    <a:pt x="0" y="2048"/>
                  </a:lnTo>
                  <a:cubicBezTo>
                    <a:pt x="410" y="1891"/>
                    <a:pt x="725" y="1481"/>
                    <a:pt x="725" y="1072"/>
                  </a:cubicBezTo>
                  <a:lnTo>
                    <a:pt x="725"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42" name="Google Shape;10642;p85"/>
            <p:cNvSpPr/>
            <p:nvPr/>
          </p:nvSpPr>
          <p:spPr>
            <a:xfrm>
              <a:off x="-47259550" y="3306025"/>
              <a:ext cx="18125" cy="35475"/>
            </a:xfrm>
            <a:custGeom>
              <a:avLst/>
              <a:gdLst/>
              <a:ahLst/>
              <a:cxnLst/>
              <a:rect l="l" t="t" r="r" b="b"/>
              <a:pathLst>
                <a:path w="725" h="1419" extrusionOk="0">
                  <a:moveTo>
                    <a:pt x="0" y="1"/>
                  </a:moveTo>
                  <a:lnTo>
                    <a:pt x="0" y="1419"/>
                  </a:lnTo>
                  <a:lnTo>
                    <a:pt x="725" y="1419"/>
                  </a:lnTo>
                  <a:lnTo>
                    <a:pt x="725"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43" name="Google Shape;10643;p85"/>
            <p:cNvSpPr/>
            <p:nvPr/>
          </p:nvSpPr>
          <p:spPr>
            <a:xfrm>
              <a:off x="-47259550" y="3359600"/>
              <a:ext cx="18125" cy="34675"/>
            </a:xfrm>
            <a:custGeom>
              <a:avLst/>
              <a:gdLst/>
              <a:ahLst/>
              <a:cxnLst/>
              <a:rect l="l" t="t" r="r" b="b"/>
              <a:pathLst>
                <a:path w="725" h="1387" extrusionOk="0">
                  <a:moveTo>
                    <a:pt x="0" y="0"/>
                  </a:moveTo>
                  <a:lnTo>
                    <a:pt x="0" y="1387"/>
                  </a:lnTo>
                  <a:lnTo>
                    <a:pt x="725" y="1387"/>
                  </a:lnTo>
                  <a:lnTo>
                    <a:pt x="72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44" name="Google Shape;10644;p85"/>
            <p:cNvSpPr/>
            <p:nvPr/>
          </p:nvSpPr>
          <p:spPr>
            <a:xfrm>
              <a:off x="-47259550" y="3238300"/>
              <a:ext cx="18125" cy="51225"/>
            </a:xfrm>
            <a:custGeom>
              <a:avLst/>
              <a:gdLst/>
              <a:ahLst/>
              <a:cxnLst/>
              <a:rect l="l" t="t" r="r" b="b"/>
              <a:pathLst>
                <a:path w="725" h="2049" extrusionOk="0">
                  <a:moveTo>
                    <a:pt x="0" y="1"/>
                  </a:moveTo>
                  <a:lnTo>
                    <a:pt x="0" y="2048"/>
                  </a:lnTo>
                  <a:lnTo>
                    <a:pt x="725" y="2048"/>
                  </a:lnTo>
                  <a:lnTo>
                    <a:pt x="725" y="977"/>
                  </a:lnTo>
                  <a:cubicBezTo>
                    <a:pt x="693" y="505"/>
                    <a:pt x="410" y="127"/>
                    <a:pt x="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645" name="Google Shape;10645;p85"/>
          <p:cNvGrpSpPr/>
          <p:nvPr/>
        </p:nvGrpSpPr>
        <p:grpSpPr>
          <a:xfrm>
            <a:off x="1180806" y="4454790"/>
            <a:ext cx="474901" cy="473401"/>
            <a:chOff x="-47524975" y="3569100"/>
            <a:chExt cx="300875" cy="299925"/>
          </a:xfrm>
        </p:grpSpPr>
        <p:sp>
          <p:nvSpPr>
            <p:cNvPr id="10646" name="Google Shape;10646;p85"/>
            <p:cNvSpPr/>
            <p:nvPr/>
          </p:nvSpPr>
          <p:spPr>
            <a:xfrm>
              <a:off x="-47524975" y="3755775"/>
              <a:ext cx="115000" cy="113250"/>
            </a:xfrm>
            <a:custGeom>
              <a:avLst/>
              <a:gdLst/>
              <a:ahLst/>
              <a:cxnLst/>
              <a:rect l="l" t="t" r="r" b="b"/>
              <a:pathLst>
                <a:path w="4600" h="4530" extrusionOk="0">
                  <a:moveTo>
                    <a:pt x="3088" y="0"/>
                  </a:moveTo>
                  <a:lnTo>
                    <a:pt x="378" y="2741"/>
                  </a:lnTo>
                  <a:cubicBezTo>
                    <a:pt x="0" y="3119"/>
                    <a:pt x="0" y="3781"/>
                    <a:pt x="378" y="4222"/>
                  </a:cubicBezTo>
                  <a:cubicBezTo>
                    <a:pt x="583" y="4427"/>
                    <a:pt x="851" y="4529"/>
                    <a:pt x="1123" y="4529"/>
                  </a:cubicBezTo>
                  <a:cubicBezTo>
                    <a:pt x="1394" y="4529"/>
                    <a:pt x="1670" y="4427"/>
                    <a:pt x="1890" y="4222"/>
                  </a:cubicBezTo>
                  <a:lnTo>
                    <a:pt x="4600" y="1512"/>
                  </a:lnTo>
                  <a:cubicBezTo>
                    <a:pt x="4001" y="1103"/>
                    <a:pt x="3497" y="599"/>
                    <a:pt x="308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47" name="Google Shape;10647;p85"/>
            <p:cNvSpPr/>
            <p:nvPr/>
          </p:nvSpPr>
          <p:spPr>
            <a:xfrm>
              <a:off x="-47346200" y="3674650"/>
              <a:ext cx="15775" cy="15775"/>
            </a:xfrm>
            <a:custGeom>
              <a:avLst/>
              <a:gdLst/>
              <a:ahLst/>
              <a:cxnLst/>
              <a:rect l="l" t="t" r="r" b="b"/>
              <a:pathLst>
                <a:path w="631" h="631" extrusionOk="0">
                  <a:moveTo>
                    <a:pt x="1" y="0"/>
                  </a:moveTo>
                  <a:lnTo>
                    <a:pt x="1" y="630"/>
                  </a:lnTo>
                  <a:cubicBezTo>
                    <a:pt x="284" y="536"/>
                    <a:pt x="505" y="315"/>
                    <a:pt x="63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48" name="Google Shape;10648;p85"/>
            <p:cNvSpPr/>
            <p:nvPr/>
          </p:nvSpPr>
          <p:spPr>
            <a:xfrm>
              <a:off x="-47382425" y="3640000"/>
              <a:ext cx="51225" cy="51200"/>
            </a:xfrm>
            <a:custGeom>
              <a:avLst/>
              <a:gdLst/>
              <a:ahLst/>
              <a:cxnLst/>
              <a:rect l="l" t="t" r="r" b="b"/>
              <a:pathLst>
                <a:path w="2049" h="2048" extrusionOk="0">
                  <a:moveTo>
                    <a:pt x="1040" y="0"/>
                  </a:moveTo>
                  <a:cubicBezTo>
                    <a:pt x="473" y="0"/>
                    <a:pt x="1" y="473"/>
                    <a:pt x="1" y="1071"/>
                  </a:cubicBezTo>
                  <a:cubicBezTo>
                    <a:pt x="1" y="1512"/>
                    <a:pt x="253" y="1890"/>
                    <a:pt x="694" y="2048"/>
                  </a:cubicBezTo>
                  <a:lnTo>
                    <a:pt x="694" y="1071"/>
                  </a:lnTo>
                  <a:cubicBezTo>
                    <a:pt x="694" y="851"/>
                    <a:pt x="851" y="693"/>
                    <a:pt x="1040" y="693"/>
                  </a:cubicBezTo>
                  <a:lnTo>
                    <a:pt x="2048" y="693"/>
                  </a:lnTo>
                  <a:cubicBezTo>
                    <a:pt x="1922" y="284"/>
                    <a:pt x="1513" y="0"/>
                    <a:pt x="104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49" name="Google Shape;10649;p85"/>
            <p:cNvSpPr/>
            <p:nvPr/>
          </p:nvSpPr>
          <p:spPr>
            <a:xfrm>
              <a:off x="-47346975" y="3674650"/>
              <a:ext cx="52800" cy="52800"/>
            </a:xfrm>
            <a:custGeom>
              <a:avLst/>
              <a:gdLst/>
              <a:ahLst/>
              <a:cxnLst/>
              <a:rect l="l" t="t" r="r" b="b"/>
              <a:pathLst>
                <a:path w="2112" h="2112" extrusionOk="0">
                  <a:moveTo>
                    <a:pt x="1355" y="0"/>
                  </a:moveTo>
                  <a:cubicBezTo>
                    <a:pt x="1261" y="693"/>
                    <a:pt x="693" y="1260"/>
                    <a:pt x="0" y="1355"/>
                  </a:cubicBezTo>
                  <a:lnTo>
                    <a:pt x="0" y="2111"/>
                  </a:lnTo>
                  <a:lnTo>
                    <a:pt x="2111" y="2111"/>
                  </a:lnTo>
                  <a:lnTo>
                    <a:pt x="211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50" name="Google Shape;10650;p85"/>
            <p:cNvSpPr/>
            <p:nvPr/>
          </p:nvSpPr>
          <p:spPr>
            <a:xfrm>
              <a:off x="-47452525" y="3569100"/>
              <a:ext cx="228425" cy="228425"/>
            </a:xfrm>
            <a:custGeom>
              <a:avLst/>
              <a:gdLst/>
              <a:ahLst/>
              <a:cxnLst/>
              <a:rect l="l" t="t" r="r" b="b"/>
              <a:pathLst>
                <a:path w="9137" h="9137" extrusionOk="0">
                  <a:moveTo>
                    <a:pt x="3907" y="2080"/>
                  </a:moveTo>
                  <a:cubicBezTo>
                    <a:pt x="4758" y="2080"/>
                    <a:pt x="5483" y="2679"/>
                    <a:pt x="5640" y="3498"/>
                  </a:cubicBezTo>
                  <a:lnTo>
                    <a:pt x="6743" y="3498"/>
                  </a:lnTo>
                  <a:cubicBezTo>
                    <a:pt x="6932" y="3498"/>
                    <a:pt x="7089" y="3655"/>
                    <a:pt x="7089" y="3844"/>
                  </a:cubicBezTo>
                  <a:lnTo>
                    <a:pt x="7089" y="6680"/>
                  </a:lnTo>
                  <a:lnTo>
                    <a:pt x="7058" y="6680"/>
                  </a:lnTo>
                  <a:cubicBezTo>
                    <a:pt x="7058" y="6900"/>
                    <a:pt x="6900" y="7058"/>
                    <a:pt x="6680" y="7058"/>
                  </a:cubicBezTo>
                  <a:lnTo>
                    <a:pt x="3907" y="7058"/>
                  </a:lnTo>
                  <a:cubicBezTo>
                    <a:pt x="3687" y="7058"/>
                    <a:pt x="3529" y="6900"/>
                    <a:pt x="3529" y="6680"/>
                  </a:cubicBezTo>
                  <a:lnTo>
                    <a:pt x="3529" y="5577"/>
                  </a:lnTo>
                  <a:cubicBezTo>
                    <a:pt x="2742" y="5419"/>
                    <a:pt x="2111" y="4726"/>
                    <a:pt x="2111" y="3844"/>
                  </a:cubicBezTo>
                  <a:cubicBezTo>
                    <a:pt x="2111" y="2868"/>
                    <a:pt x="2899" y="2080"/>
                    <a:pt x="3907" y="2080"/>
                  </a:cubicBezTo>
                  <a:close/>
                  <a:moveTo>
                    <a:pt x="4569" y="1"/>
                  </a:moveTo>
                  <a:cubicBezTo>
                    <a:pt x="2048" y="1"/>
                    <a:pt x="1" y="2048"/>
                    <a:pt x="1" y="4569"/>
                  </a:cubicBezTo>
                  <a:cubicBezTo>
                    <a:pt x="1" y="7089"/>
                    <a:pt x="2048" y="9137"/>
                    <a:pt x="4569" y="9137"/>
                  </a:cubicBezTo>
                  <a:cubicBezTo>
                    <a:pt x="7089" y="9137"/>
                    <a:pt x="9137" y="7089"/>
                    <a:pt x="9137" y="4569"/>
                  </a:cubicBezTo>
                  <a:cubicBezTo>
                    <a:pt x="9137" y="2048"/>
                    <a:pt x="7089" y="1"/>
                    <a:pt x="456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651" name="Google Shape;10651;p85"/>
          <p:cNvGrpSpPr/>
          <p:nvPr/>
        </p:nvGrpSpPr>
        <p:grpSpPr>
          <a:xfrm>
            <a:off x="1181416" y="5093805"/>
            <a:ext cx="473677" cy="360547"/>
            <a:chOff x="-47523400" y="3973950"/>
            <a:chExt cx="300100" cy="228425"/>
          </a:xfrm>
        </p:grpSpPr>
        <p:sp>
          <p:nvSpPr>
            <p:cNvPr id="10652" name="Google Shape;10652;p85"/>
            <p:cNvSpPr/>
            <p:nvPr/>
          </p:nvSpPr>
          <p:spPr>
            <a:xfrm>
              <a:off x="-47417075" y="4061375"/>
              <a:ext cx="15775" cy="15775"/>
            </a:xfrm>
            <a:custGeom>
              <a:avLst/>
              <a:gdLst/>
              <a:ahLst/>
              <a:cxnLst/>
              <a:rect l="l" t="t" r="r" b="b"/>
              <a:pathLst>
                <a:path w="631" h="631" extrusionOk="0">
                  <a:moveTo>
                    <a:pt x="0" y="0"/>
                  </a:moveTo>
                  <a:lnTo>
                    <a:pt x="0" y="630"/>
                  </a:lnTo>
                  <a:cubicBezTo>
                    <a:pt x="284" y="536"/>
                    <a:pt x="504" y="315"/>
                    <a:pt x="63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53" name="Google Shape;10653;p85"/>
            <p:cNvSpPr/>
            <p:nvPr/>
          </p:nvSpPr>
          <p:spPr>
            <a:xfrm>
              <a:off x="-47417875" y="4061375"/>
              <a:ext cx="52800" cy="52775"/>
            </a:xfrm>
            <a:custGeom>
              <a:avLst/>
              <a:gdLst/>
              <a:ahLst/>
              <a:cxnLst/>
              <a:rect l="l" t="t" r="r" b="b"/>
              <a:pathLst>
                <a:path w="2112" h="2111" extrusionOk="0">
                  <a:moveTo>
                    <a:pt x="1356" y="0"/>
                  </a:moveTo>
                  <a:cubicBezTo>
                    <a:pt x="1261" y="693"/>
                    <a:pt x="694" y="1260"/>
                    <a:pt x="1" y="1386"/>
                  </a:cubicBezTo>
                  <a:lnTo>
                    <a:pt x="1" y="2111"/>
                  </a:lnTo>
                  <a:lnTo>
                    <a:pt x="2112" y="2111"/>
                  </a:lnTo>
                  <a:lnTo>
                    <a:pt x="2112"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54" name="Google Shape;10654;p85"/>
            <p:cNvSpPr/>
            <p:nvPr/>
          </p:nvSpPr>
          <p:spPr>
            <a:xfrm>
              <a:off x="-47453300" y="4026700"/>
              <a:ext cx="51200" cy="51225"/>
            </a:xfrm>
            <a:custGeom>
              <a:avLst/>
              <a:gdLst/>
              <a:ahLst/>
              <a:cxnLst/>
              <a:rect l="l" t="t" r="r" b="b"/>
              <a:pathLst>
                <a:path w="2048" h="2049" extrusionOk="0">
                  <a:moveTo>
                    <a:pt x="1071" y="1"/>
                  </a:moveTo>
                  <a:cubicBezTo>
                    <a:pt x="473" y="1"/>
                    <a:pt x="0" y="473"/>
                    <a:pt x="0" y="1072"/>
                  </a:cubicBezTo>
                  <a:cubicBezTo>
                    <a:pt x="0" y="1545"/>
                    <a:pt x="284" y="1891"/>
                    <a:pt x="693" y="2049"/>
                  </a:cubicBezTo>
                  <a:lnTo>
                    <a:pt x="693" y="1072"/>
                  </a:lnTo>
                  <a:cubicBezTo>
                    <a:pt x="693" y="883"/>
                    <a:pt x="851" y="725"/>
                    <a:pt x="1071" y="725"/>
                  </a:cubicBezTo>
                  <a:lnTo>
                    <a:pt x="2048" y="725"/>
                  </a:lnTo>
                  <a:cubicBezTo>
                    <a:pt x="1922" y="284"/>
                    <a:pt x="1512" y="1"/>
                    <a:pt x="107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55" name="Google Shape;10655;p85"/>
            <p:cNvSpPr/>
            <p:nvPr/>
          </p:nvSpPr>
          <p:spPr>
            <a:xfrm>
              <a:off x="-47506875" y="3973950"/>
              <a:ext cx="264675" cy="174875"/>
            </a:xfrm>
            <a:custGeom>
              <a:avLst/>
              <a:gdLst/>
              <a:ahLst/>
              <a:cxnLst/>
              <a:rect l="l" t="t" r="r" b="b"/>
              <a:pathLst>
                <a:path w="10587" h="6995" extrusionOk="0">
                  <a:moveTo>
                    <a:pt x="8854" y="1418"/>
                  </a:moveTo>
                  <a:cubicBezTo>
                    <a:pt x="9074" y="1418"/>
                    <a:pt x="9232" y="1575"/>
                    <a:pt x="9232" y="1764"/>
                  </a:cubicBezTo>
                  <a:cubicBezTo>
                    <a:pt x="9232" y="1953"/>
                    <a:pt x="9074" y="2111"/>
                    <a:pt x="8854" y="2111"/>
                  </a:cubicBezTo>
                  <a:lnTo>
                    <a:pt x="7436" y="2111"/>
                  </a:lnTo>
                  <a:cubicBezTo>
                    <a:pt x="7247" y="2111"/>
                    <a:pt x="7089" y="1953"/>
                    <a:pt x="7089" y="1764"/>
                  </a:cubicBezTo>
                  <a:cubicBezTo>
                    <a:pt x="7089" y="1575"/>
                    <a:pt x="7247" y="1418"/>
                    <a:pt x="7436" y="1418"/>
                  </a:cubicBezTo>
                  <a:close/>
                  <a:moveTo>
                    <a:pt x="8854" y="2772"/>
                  </a:moveTo>
                  <a:cubicBezTo>
                    <a:pt x="9074" y="2772"/>
                    <a:pt x="9232" y="2930"/>
                    <a:pt x="9232" y="3151"/>
                  </a:cubicBezTo>
                  <a:cubicBezTo>
                    <a:pt x="9232" y="3340"/>
                    <a:pt x="9074" y="3497"/>
                    <a:pt x="8854" y="3497"/>
                  </a:cubicBezTo>
                  <a:lnTo>
                    <a:pt x="7436" y="3497"/>
                  </a:lnTo>
                  <a:cubicBezTo>
                    <a:pt x="7247" y="3497"/>
                    <a:pt x="7089" y="3340"/>
                    <a:pt x="7089" y="3151"/>
                  </a:cubicBezTo>
                  <a:cubicBezTo>
                    <a:pt x="7089" y="2930"/>
                    <a:pt x="7247" y="2772"/>
                    <a:pt x="7436" y="2772"/>
                  </a:cubicBezTo>
                  <a:close/>
                  <a:moveTo>
                    <a:pt x="8854" y="4190"/>
                  </a:moveTo>
                  <a:cubicBezTo>
                    <a:pt x="9074" y="4190"/>
                    <a:pt x="9232" y="4348"/>
                    <a:pt x="9232" y="4568"/>
                  </a:cubicBezTo>
                  <a:cubicBezTo>
                    <a:pt x="9232" y="4757"/>
                    <a:pt x="9074" y="4915"/>
                    <a:pt x="8854" y="4915"/>
                  </a:cubicBezTo>
                  <a:lnTo>
                    <a:pt x="7436" y="4915"/>
                  </a:lnTo>
                  <a:cubicBezTo>
                    <a:pt x="7247" y="4915"/>
                    <a:pt x="7089" y="4757"/>
                    <a:pt x="7089" y="4568"/>
                  </a:cubicBezTo>
                  <a:cubicBezTo>
                    <a:pt x="7089" y="4348"/>
                    <a:pt x="7247" y="4190"/>
                    <a:pt x="7436" y="4190"/>
                  </a:cubicBezTo>
                  <a:close/>
                  <a:moveTo>
                    <a:pt x="3246" y="1355"/>
                  </a:moveTo>
                  <a:cubicBezTo>
                    <a:pt x="4096" y="1355"/>
                    <a:pt x="4821" y="1953"/>
                    <a:pt x="4979" y="2772"/>
                  </a:cubicBezTo>
                  <a:lnTo>
                    <a:pt x="6081" y="2772"/>
                  </a:lnTo>
                  <a:cubicBezTo>
                    <a:pt x="6270" y="2772"/>
                    <a:pt x="6428" y="2930"/>
                    <a:pt x="6428" y="3151"/>
                  </a:cubicBezTo>
                  <a:lnTo>
                    <a:pt x="6428" y="5986"/>
                  </a:lnTo>
                  <a:lnTo>
                    <a:pt x="6396" y="5986"/>
                  </a:lnTo>
                  <a:cubicBezTo>
                    <a:pt x="6396" y="6175"/>
                    <a:pt x="6239" y="6333"/>
                    <a:pt x="6018" y="6333"/>
                  </a:cubicBezTo>
                  <a:lnTo>
                    <a:pt x="3246" y="6333"/>
                  </a:lnTo>
                  <a:cubicBezTo>
                    <a:pt x="3025" y="6333"/>
                    <a:pt x="2868" y="6175"/>
                    <a:pt x="2868" y="5986"/>
                  </a:cubicBezTo>
                  <a:lnTo>
                    <a:pt x="2868" y="4883"/>
                  </a:lnTo>
                  <a:cubicBezTo>
                    <a:pt x="2080" y="4726"/>
                    <a:pt x="1450" y="4001"/>
                    <a:pt x="1450" y="3151"/>
                  </a:cubicBezTo>
                  <a:cubicBezTo>
                    <a:pt x="1450" y="2142"/>
                    <a:pt x="2238" y="1355"/>
                    <a:pt x="3246" y="1355"/>
                  </a:cubicBezTo>
                  <a:close/>
                  <a:moveTo>
                    <a:pt x="8854" y="5608"/>
                  </a:moveTo>
                  <a:cubicBezTo>
                    <a:pt x="9074" y="5608"/>
                    <a:pt x="9232" y="5765"/>
                    <a:pt x="9232" y="5986"/>
                  </a:cubicBezTo>
                  <a:cubicBezTo>
                    <a:pt x="9232" y="6175"/>
                    <a:pt x="9074" y="6333"/>
                    <a:pt x="8854" y="6333"/>
                  </a:cubicBezTo>
                  <a:lnTo>
                    <a:pt x="7436" y="6333"/>
                  </a:lnTo>
                  <a:cubicBezTo>
                    <a:pt x="7247" y="6333"/>
                    <a:pt x="7089" y="6175"/>
                    <a:pt x="7089" y="5986"/>
                  </a:cubicBezTo>
                  <a:cubicBezTo>
                    <a:pt x="7089" y="5765"/>
                    <a:pt x="7247" y="5608"/>
                    <a:pt x="7436" y="5608"/>
                  </a:cubicBezTo>
                  <a:close/>
                  <a:moveTo>
                    <a:pt x="347" y="0"/>
                  </a:moveTo>
                  <a:cubicBezTo>
                    <a:pt x="158" y="0"/>
                    <a:pt x="1" y="158"/>
                    <a:pt x="1" y="347"/>
                  </a:cubicBezTo>
                  <a:lnTo>
                    <a:pt x="1" y="6994"/>
                  </a:lnTo>
                  <a:lnTo>
                    <a:pt x="10586" y="6994"/>
                  </a:lnTo>
                  <a:lnTo>
                    <a:pt x="10586" y="347"/>
                  </a:lnTo>
                  <a:cubicBezTo>
                    <a:pt x="10586" y="158"/>
                    <a:pt x="10429" y="0"/>
                    <a:pt x="1024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56" name="Google Shape;10656;p85"/>
            <p:cNvSpPr/>
            <p:nvPr/>
          </p:nvSpPr>
          <p:spPr>
            <a:xfrm>
              <a:off x="-47523400" y="4166900"/>
              <a:ext cx="300100" cy="35475"/>
            </a:xfrm>
            <a:custGeom>
              <a:avLst/>
              <a:gdLst/>
              <a:ahLst/>
              <a:cxnLst/>
              <a:rect l="l" t="t" r="r" b="b"/>
              <a:pathLst>
                <a:path w="12004" h="1419" extrusionOk="0">
                  <a:moveTo>
                    <a:pt x="0" y="1"/>
                  </a:moveTo>
                  <a:lnTo>
                    <a:pt x="0" y="1040"/>
                  </a:lnTo>
                  <a:cubicBezTo>
                    <a:pt x="0" y="1261"/>
                    <a:pt x="158" y="1418"/>
                    <a:pt x="347" y="1418"/>
                  </a:cubicBezTo>
                  <a:lnTo>
                    <a:pt x="11657" y="1418"/>
                  </a:lnTo>
                  <a:cubicBezTo>
                    <a:pt x="11846" y="1418"/>
                    <a:pt x="12004" y="1261"/>
                    <a:pt x="12004" y="1040"/>
                  </a:cubicBezTo>
                  <a:lnTo>
                    <a:pt x="1200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657" name="Google Shape;10657;p85"/>
          <p:cNvGrpSpPr/>
          <p:nvPr/>
        </p:nvGrpSpPr>
        <p:grpSpPr>
          <a:xfrm>
            <a:off x="4121578" y="3871137"/>
            <a:ext cx="472455" cy="476795"/>
            <a:chOff x="-45673275" y="3199325"/>
            <a:chExt cx="299325" cy="302075"/>
          </a:xfrm>
        </p:grpSpPr>
        <p:sp>
          <p:nvSpPr>
            <p:cNvPr id="10658" name="Google Shape;10658;p85"/>
            <p:cNvSpPr/>
            <p:nvPr/>
          </p:nvSpPr>
          <p:spPr>
            <a:xfrm>
              <a:off x="-45672500" y="3199325"/>
              <a:ext cx="298550" cy="194175"/>
            </a:xfrm>
            <a:custGeom>
              <a:avLst/>
              <a:gdLst/>
              <a:ahLst/>
              <a:cxnLst/>
              <a:rect l="l" t="t" r="r" b="b"/>
              <a:pathLst>
                <a:path w="11942" h="7767" extrusionOk="0">
                  <a:moveTo>
                    <a:pt x="5947" y="0"/>
                  </a:moveTo>
                  <a:cubicBezTo>
                    <a:pt x="5884" y="0"/>
                    <a:pt x="5829" y="16"/>
                    <a:pt x="5798" y="47"/>
                  </a:cubicBezTo>
                  <a:lnTo>
                    <a:pt x="158" y="3607"/>
                  </a:lnTo>
                  <a:cubicBezTo>
                    <a:pt x="32" y="3670"/>
                    <a:pt x="1" y="3765"/>
                    <a:pt x="1" y="3922"/>
                  </a:cubicBezTo>
                  <a:cubicBezTo>
                    <a:pt x="1" y="4017"/>
                    <a:pt x="64" y="4143"/>
                    <a:pt x="158" y="4237"/>
                  </a:cubicBezTo>
                  <a:lnTo>
                    <a:pt x="5735" y="7735"/>
                  </a:lnTo>
                  <a:cubicBezTo>
                    <a:pt x="5798" y="7766"/>
                    <a:pt x="5861" y="7766"/>
                    <a:pt x="5955" y="7766"/>
                  </a:cubicBezTo>
                  <a:cubicBezTo>
                    <a:pt x="6018" y="7766"/>
                    <a:pt x="6050" y="7766"/>
                    <a:pt x="6144" y="7735"/>
                  </a:cubicBezTo>
                  <a:lnTo>
                    <a:pt x="11784" y="4237"/>
                  </a:lnTo>
                  <a:cubicBezTo>
                    <a:pt x="11878" y="4143"/>
                    <a:pt x="11941" y="4080"/>
                    <a:pt x="11941" y="3922"/>
                  </a:cubicBezTo>
                  <a:cubicBezTo>
                    <a:pt x="11941" y="3796"/>
                    <a:pt x="11847" y="3670"/>
                    <a:pt x="11784" y="3607"/>
                  </a:cubicBezTo>
                  <a:lnTo>
                    <a:pt x="6144" y="47"/>
                  </a:lnTo>
                  <a:cubicBezTo>
                    <a:pt x="6081" y="16"/>
                    <a:pt x="6010" y="0"/>
                    <a:pt x="59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59" name="Google Shape;10659;p85"/>
            <p:cNvSpPr/>
            <p:nvPr/>
          </p:nvSpPr>
          <p:spPr>
            <a:xfrm>
              <a:off x="-45673275" y="3387150"/>
              <a:ext cx="299325" cy="114250"/>
            </a:xfrm>
            <a:custGeom>
              <a:avLst/>
              <a:gdLst/>
              <a:ahLst/>
              <a:cxnLst/>
              <a:rect l="l" t="t" r="r" b="b"/>
              <a:pathLst>
                <a:path w="11973" h="4570" extrusionOk="0">
                  <a:moveTo>
                    <a:pt x="693" y="1"/>
                  </a:moveTo>
                  <a:lnTo>
                    <a:pt x="158" y="348"/>
                  </a:lnTo>
                  <a:cubicBezTo>
                    <a:pt x="32" y="411"/>
                    <a:pt x="0" y="505"/>
                    <a:pt x="0" y="663"/>
                  </a:cubicBezTo>
                  <a:cubicBezTo>
                    <a:pt x="0" y="789"/>
                    <a:pt x="63" y="883"/>
                    <a:pt x="158" y="978"/>
                  </a:cubicBezTo>
                  <a:lnTo>
                    <a:pt x="5797" y="4506"/>
                  </a:lnTo>
                  <a:cubicBezTo>
                    <a:pt x="5829" y="4569"/>
                    <a:pt x="5892" y="4569"/>
                    <a:pt x="5986" y="4569"/>
                  </a:cubicBezTo>
                  <a:cubicBezTo>
                    <a:pt x="6049" y="4569"/>
                    <a:pt x="6112" y="4569"/>
                    <a:pt x="6175" y="4506"/>
                  </a:cubicBezTo>
                  <a:lnTo>
                    <a:pt x="11815" y="978"/>
                  </a:lnTo>
                  <a:cubicBezTo>
                    <a:pt x="11941" y="883"/>
                    <a:pt x="11972" y="820"/>
                    <a:pt x="11972" y="663"/>
                  </a:cubicBezTo>
                  <a:cubicBezTo>
                    <a:pt x="11972" y="537"/>
                    <a:pt x="11878" y="411"/>
                    <a:pt x="11815" y="348"/>
                  </a:cubicBezTo>
                  <a:lnTo>
                    <a:pt x="11248" y="1"/>
                  </a:lnTo>
                  <a:lnTo>
                    <a:pt x="6175" y="3151"/>
                  </a:lnTo>
                  <a:cubicBezTo>
                    <a:pt x="6144" y="3183"/>
                    <a:pt x="6049" y="3183"/>
                    <a:pt x="5986" y="3183"/>
                  </a:cubicBezTo>
                  <a:cubicBezTo>
                    <a:pt x="5892" y="3183"/>
                    <a:pt x="5860" y="3183"/>
                    <a:pt x="5797" y="3151"/>
                  </a:cubicBezTo>
                  <a:lnTo>
                    <a:pt x="69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60" name="Google Shape;10660;p85"/>
            <p:cNvSpPr/>
            <p:nvPr/>
          </p:nvSpPr>
          <p:spPr>
            <a:xfrm>
              <a:off x="-45673275" y="3334400"/>
              <a:ext cx="299325" cy="113425"/>
            </a:xfrm>
            <a:custGeom>
              <a:avLst/>
              <a:gdLst/>
              <a:ahLst/>
              <a:cxnLst/>
              <a:rect l="l" t="t" r="r" b="b"/>
              <a:pathLst>
                <a:path w="11973" h="4537" extrusionOk="0">
                  <a:moveTo>
                    <a:pt x="693" y="0"/>
                  </a:moveTo>
                  <a:lnTo>
                    <a:pt x="158" y="378"/>
                  </a:lnTo>
                  <a:cubicBezTo>
                    <a:pt x="32" y="441"/>
                    <a:pt x="0" y="536"/>
                    <a:pt x="0" y="693"/>
                  </a:cubicBezTo>
                  <a:cubicBezTo>
                    <a:pt x="0" y="851"/>
                    <a:pt x="63" y="914"/>
                    <a:pt x="158" y="1008"/>
                  </a:cubicBezTo>
                  <a:lnTo>
                    <a:pt x="5797" y="4505"/>
                  </a:lnTo>
                  <a:cubicBezTo>
                    <a:pt x="5829" y="4537"/>
                    <a:pt x="5892" y="4537"/>
                    <a:pt x="5986" y="4537"/>
                  </a:cubicBezTo>
                  <a:cubicBezTo>
                    <a:pt x="6049" y="4537"/>
                    <a:pt x="6112" y="4537"/>
                    <a:pt x="6175" y="4505"/>
                  </a:cubicBezTo>
                  <a:lnTo>
                    <a:pt x="11815" y="1008"/>
                  </a:lnTo>
                  <a:cubicBezTo>
                    <a:pt x="11941" y="914"/>
                    <a:pt x="11972" y="851"/>
                    <a:pt x="11972" y="693"/>
                  </a:cubicBezTo>
                  <a:cubicBezTo>
                    <a:pt x="11972" y="536"/>
                    <a:pt x="11878" y="441"/>
                    <a:pt x="11815" y="378"/>
                  </a:cubicBezTo>
                  <a:lnTo>
                    <a:pt x="11248" y="0"/>
                  </a:lnTo>
                  <a:lnTo>
                    <a:pt x="6175" y="3214"/>
                  </a:lnTo>
                  <a:cubicBezTo>
                    <a:pt x="6144" y="3245"/>
                    <a:pt x="6049" y="3245"/>
                    <a:pt x="5986" y="3245"/>
                  </a:cubicBezTo>
                  <a:cubicBezTo>
                    <a:pt x="5892" y="3245"/>
                    <a:pt x="5860" y="3245"/>
                    <a:pt x="5797" y="3214"/>
                  </a:cubicBezTo>
                  <a:lnTo>
                    <a:pt x="693"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661" name="Google Shape;10661;p85"/>
          <p:cNvGrpSpPr/>
          <p:nvPr/>
        </p:nvGrpSpPr>
        <p:grpSpPr>
          <a:xfrm>
            <a:off x="4120335" y="4482136"/>
            <a:ext cx="474940" cy="418987"/>
            <a:chOff x="-45674075" y="3586425"/>
            <a:chExt cx="300900" cy="265450"/>
          </a:xfrm>
        </p:grpSpPr>
        <p:sp>
          <p:nvSpPr>
            <p:cNvPr id="10662" name="Google Shape;10662;p85"/>
            <p:cNvSpPr/>
            <p:nvPr/>
          </p:nvSpPr>
          <p:spPr>
            <a:xfrm>
              <a:off x="-45674075" y="3586425"/>
              <a:ext cx="300125" cy="70925"/>
            </a:xfrm>
            <a:custGeom>
              <a:avLst/>
              <a:gdLst/>
              <a:ahLst/>
              <a:cxnLst/>
              <a:rect l="l" t="t" r="r" b="b"/>
              <a:pathLst>
                <a:path w="12005" h="2837" extrusionOk="0">
                  <a:moveTo>
                    <a:pt x="6018" y="1418"/>
                  </a:moveTo>
                  <a:cubicBezTo>
                    <a:pt x="6207" y="1418"/>
                    <a:pt x="6365" y="1576"/>
                    <a:pt x="6365" y="1765"/>
                  </a:cubicBezTo>
                  <a:cubicBezTo>
                    <a:pt x="6365" y="1986"/>
                    <a:pt x="6207" y="2143"/>
                    <a:pt x="6018" y="2143"/>
                  </a:cubicBezTo>
                  <a:lnTo>
                    <a:pt x="5294" y="2143"/>
                  </a:lnTo>
                  <a:cubicBezTo>
                    <a:pt x="5105" y="2143"/>
                    <a:pt x="4947" y="1986"/>
                    <a:pt x="4947" y="1765"/>
                  </a:cubicBezTo>
                  <a:cubicBezTo>
                    <a:pt x="4947" y="1576"/>
                    <a:pt x="5105" y="1418"/>
                    <a:pt x="5294" y="1418"/>
                  </a:cubicBezTo>
                  <a:close/>
                  <a:moveTo>
                    <a:pt x="8129" y="1418"/>
                  </a:moveTo>
                  <a:cubicBezTo>
                    <a:pt x="8318" y="1418"/>
                    <a:pt x="8476" y="1576"/>
                    <a:pt x="8476" y="1765"/>
                  </a:cubicBezTo>
                  <a:cubicBezTo>
                    <a:pt x="8476" y="1986"/>
                    <a:pt x="8318" y="2143"/>
                    <a:pt x="8129" y="2143"/>
                  </a:cubicBezTo>
                  <a:lnTo>
                    <a:pt x="7436" y="2143"/>
                  </a:lnTo>
                  <a:cubicBezTo>
                    <a:pt x="7215" y="2143"/>
                    <a:pt x="7089" y="1986"/>
                    <a:pt x="7089" y="1765"/>
                  </a:cubicBezTo>
                  <a:cubicBezTo>
                    <a:pt x="7089" y="1576"/>
                    <a:pt x="7215" y="1418"/>
                    <a:pt x="7436" y="1418"/>
                  </a:cubicBezTo>
                  <a:close/>
                  <a:moveTo>
                    <a:pt x="10240" y="1418"/>
                  </a:moveTo>
                  <a:cubicBezTo>
                    <a:pt x="10429" y="1418"/>
                    <a:pt x="10587" y="1576"/>
                    <a:pt x="10587" y="1765"/>
                  </a:cubicBezTo>
                  <a:cubicBezTo>
                    <a:pt x="10587" y="1986"/>
                    <a:pt x="10429" y="2143"/>
                    <a:pt x="10240" y="2143"/>
                  </a:cubicBezTo>
                  <a:lnTo>
                    <a:pt x="9515" y="2143"/>
                  </a:lnTo>
                  <a:cubicBezTo>
                    <a:pt x="9326" y="2143"/>
                    <a:pt x="9169" y="1986"/>
                    <a:pt x="9169" y="1765"/>
                  </a:cubicBezTo>
                  <a:cubicBezTo>
                    <a:pt x="9169" y="1576"/>
                    <a:pt x="9326" y="1418"/>
                    <a:pt x="9515" y="1418"/>
                  </a:cubicBezTo>
                  <a:close/>
                  <a:moveTo>
                    <a:pt x="1041" y="1"/>
                  </a:moveTo>
                  <a:cubicBezTo>
                    <a:pt x="442" y="1"/>
                    <a:pt x="1" y="473"/>
                    <a:pt x="1" y="1072"/>
                  </a:cubicBezTo>
                  <a:lnTo>
                    <a:pt x="1" y="2836"/>
                  </a:lnTo>
                  <a:lnTo>
                    <a:pt x="12004" y="2836"/>
                  </a:lnTo>
                  <a:lnTo>
                    <a:pt x="12004" y="1072"/>
                  </a:lnTo>
                  <a:cubicBezTo>
                    <a:pt x="12004" y="473"/>
                    <a:pt x="11532" y="1"/>
                    <a:pt x="1093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63" name="Google Shape;10663;p85"/>
            <p:cNvSpPr/>
            <p:nvPr/>
          </p:nvSpPr>
          <p:spPr>
            <a:xfrm>
              <a:off x="-45673275" y="3675425"/>
              <a:ext cx="300100" cy="176450"/>
            </a:xfrm>
            <a:custGeom>
              <a:avLst/>
              <a:gdLst/>
              <a:ahLst/>
              <a:cxnLst/>
              <a:rect l="l" t="t" r="r" b="b"/>
              <a:pathLst>
                <a:path w="12004" h="7058" extrusionOk="0">
                  <a:moveTo>
                    <a:pt x="3852" y="1387"/>
                  </a:moveTo>
                  <a:cubicBezTo>
                    <a:pt x="3946" y="1387"/>
                    <a:pt x="4049" y="1418"/>
                    <a:pt x="4128" y="1481"/>
                  </a:cubicBezTo>
                  <a:cubicBezTo>
                    <a:pt x="4254" y="1607"/>
                    <a:pt x="4254" y="1828"/>
                    <a:pt x="4128" y="2017"/>
                  </a:cubicBezTo>
                  <a:lnTo>
                    <a:pt x="2993" y="3151"/>
                  </a:lnTo>
                  <a:lnTo>
                    <a:pt x="4128" y="4317"/>
                  </a:lnTo>
                  <a:cubicBezTo>
                    <a:pt x="4254" y="4443"/>
                    <a:pt x="4254" y="4695"/>
                    <a:pt x="4128" y="4852"/>
                  </a:cubicBezTo>
                  <a:cubicBezTo>
                    <a:pt x="4064" y="4900"/>
                    <a:pt x="3978" y="4923"/>
                    <a:pt x="3887" y="4923"/>
                  </a:cubicBezTo>
                  <a:cubicBezTo>
                    <a:pt x="3797" y="4923"/>
                    <a:pt x="3702" y="4900"/>
                    <a:pt x="3623" y="4852"/>
                  </a:cubicBezTo>
                  <a:lnTo>
                    <a:pt x="2206" y="3435"/>
                  </a:lnTo>
                  <a:cubicBezTo>
                    <a:pt x="2080" y="3309"/>
                    <a:pt x="2080" y="3057"/>
                    <a:pt x="2206" y="2899"/>
                  </a:cubicBezTo>
                  <a:lnTo>
                    <a:pt x="3623" y="1481"/>
                  </a:lnTo>
                  <a:cubicBezTo>
                    <a:pt x="3671" y="1418"/>
                    <a:pt x="3757" y="1387"/>
                    <a:pt x="3852" y="1387"/>
                  </a:cubicBezTo>
                  <a:close/>
                  <a:moveTo>
                    <a:pt x="8070" y="1450"/>
                  </a:moveTo>
                  <a:cubicBezTo>
                    <a:pt x="8168" y="1450"/>
                    <a:pt x="8270" y="1481"/>
                    <a:pt x="8349" y="1544"/>
                  </a:cubicBezTo>
                  <a:lnTo>
                    <a:pt x="9767" y="2962"/>
                  </a:lnTo>
                  <a:cubicBezTo>
                    <a:pt x="9861" y="3025"/>
                    <a:pt x="9861" y="3246"/>
                    <a:pt x="9767" y="3435"/>
                  </a:cubicBezTo>
                  <a:lnTo>
                    <a:pt x="8349" y="4852"/>
                  </a:lnTo>
                  <a:cubicBezTo>
                    <a:pt x="8286" y="4900"/>
                    <a:pt x="8192" y="4923"/>
                    <a:pt x="8093" y="4923"/>
                  </a:cubicBezTo>
                  <a:cubicBezTo>
                    <a:pt x="7995" y="4923"/>
                    <a:pt x="7892" y="4900"/>
                    <a:pt x="7814" y="4852"/>
                  </a:cubicBezTo>
                  <a:cubicBezTo>
                    <a:pt x="7719" y="4726"/>
                    <a:pt x="7719" y="4474"/>
                    <a:pt x="7814" y="4317"/>
                  </a:cubicBezTo>
                  <a:lnTo>
                    <a:pt x="8979" y="3183"/>
                  </a:lnTo>
                  <a:lnTo>
                    <a:pt x="7814" y="2049"/>
                  </a:lnTo>
                  <a:cubicBezTo>
                    <a:pt x="7719" y="1923"/>
                    <a:pt x="7719" y="1702"/>
                    <a:pt x="7814" y="1544"/>
                  </a:cubicBezTo>
                  <a:cubicBezTo>
                    <a:pt x="7877" y="1481"/>
                    <a:pt x="7971" y="1450"/>
                    <a:pt x="8070" y="1450"/>
                  </a:cubicBezTo>
                  <a:close/>
                  <a:moveTo>
                    <a:pt x="6704" y="737"/>
                  </a:moveTo>
                  <a:cubicBezTo>
                    <a:pt x="6738" y="737"/>
                    <a:pt x="6773" y="744"/>
                    <a:pt x="6805" y="757"/>
                  </a:cubicBezTo>
                  <a:cubicBezTo>
                    <a:pt x="6994" y="788"/>
                    <a:pt x="7089" y="977"/>
                    <a:pt x="7057" y="1166"/>
                  </a:cubicBezTo>
                  <a:lnTo>
                    <a:pt x="5608" y="5388"/>
                  </a:lnTo>
                  <a:cubicBezTo>
                    <a:pt x="5553" y="5553"/>
                    <a:pt x="5402" y="5646"/>
                    <a:pt x="5260" y="5646"/>
                  </a:cubicBezTo>
                  <a:cubicBezTo>
                    <a:pt x="5239" y="5646"/>
                    <a:pt x="5219" y="5644"/>
                    <a:pt x="5199" y="5640"/>
                  </a:cubicBezTo>
                  <a:cubicBezTo>
                    <a:pt x="4978" y="5546"/>
                    <a:pt x="4915" y="5357"/>
                    <a:pt x="4947" y="5199"/>
                  </a:cubicBezTo>
                  <a:lnTo>
                    <a:pt x="6364" y="977"/>
                  </a:lnTo>
                  <a:cubicBezTo>
                    <a:pt x="6439" y="828"/>
                    <a:pt x="6573" y="737"/>
                    <a:pt x="6704" y="737"/>
                  </a:cubicBezTo>
                  <a:close/>
                  <a:moveTo>
                    <a:pt x="0" y="1"/>
                  </a:moveTo>
                  <a:lnTo>
                    <a:pt x="0" y="5987"/>
                  </a:lnTo>
                  <a:cubicBezTo>
                    <a:pt x="0" y="6585"/>
                    <a:pt x="473" y="7058"/>
                    <a:pt x="1040" y="7058"/>
                  </a:cubicBezTo>
                  <a:lnTo>
                    <a:pt x="10933" y="7058"/>
                  </a:lnTo>
                  <a:cubicBezTo>
                    <a:pt x="11531" y="7058"/>
                    <a:pt x="12004" y="6585"/>
                    <a:pt x="12004" y="5987"/>
                  </a:cubicBezTo>
                  <a:lnTo>
                    <a:pt x="1200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664" name="Google Shape;10664;p85"/>
          <p:cNvGrpSpPr/>
          <p:nvPr/>
        </p:nvGrpSpPr>
        <p:grpSpPr>
          <a:xfrm>
            <a:off x="4121578" y="5036589"/>
            <a:ext cx="472455" cy="474940"/>
            <a:chOff x="-45673275" y="3937700"/>
            <a:chExt cx="299325" cy="300900"/>
          </a:xfrm>
        </p:grpSpPr>
        <p:sp>
          <p:nvSpPr>
            <p:cNvPr id="10665" name="Google Shape;10665;p85"/>
            <p:cNvSpPr/>
            <p:nvPr/>
          </p:nvSpPr>
          <p:spPr>
            <a:xfrm>
              <a:off x="-45673275" y="3937700"/>
              <a:ext cx="285925" cy="135500"/>
            </a:xfrm>
            <a:custGeom>
              <a:avLst/>
              <a:gdLst/>
              <a:ahLst/>
              <a:cxnLst/>
              <a:rect l="l" t="t" r="r" b="b"/>
              <a:pathLst>
                <a:path w="11437" h="5420" extrusionOk="0">
                  <a:moveTo>
                    <a:pt x="11437" y="1"/>
                  </a:moveTo>
                  <a:lnTo>
                    <a:pt x="221" y="3435"/>
                  </a:lnTo>
                  <a:cubicBezTo>
                    <a:pt x="63" y="3466"/>
                    <a:pt x="0" y="3624"/>
                    <a:pt x="0" y="3781"/>
                  </a:cubicBezTo>
                  <a:cubicBezTo>
                    <a:pt x="0" y="3939"/>
                    <a:pt x="95" y="4065"/>
                    <a:pt x="221" y="4159"/>
                  </a:cubicBezTo>
                  <a:lnTo>
                    <a:pt x="4348" y="5420"/>
                  </a:lnTo>
                  <a:lnTo>
                    <a:pt x="11405" y="64"/>
                  </a:lnTo>
                  <a:lnTo>
                    <a:pt x="1143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66" name="Google Shape;10666;p85"/>
            <p:cNvSpPr/>
            <p:nvPr/>
          </p:nvSpPr>
          <p:spPr>
            <a:xfrm>
              <a:off x="-45577975" y="3990475"/>
              <a:ext cx="151250" cy="150925"/>
            </a:xfrm>
            <a:custGeom>
              <a:avLst/>
              <a:gdLst/>
              <a:ahLst/>
              <a:cxnLst/>
              <a:rect l="l" t="t" r="r" b="b"/>
              <a:pathLst>
                <a:path w="6050" h="6037" extrusionOk="0">
                  <a:moveTo>
                    <a:pt x="6049" y="1"/>
                  </a:moveTo>
                  <a:lnTo>
                    <a:pt x="536" y="4159"/>
                  </a:lnTo>
                  <a:lnTo>
                    <a:pt x="32" y="5577"/>
                  </a:lnTo>
                  <a:cubicBezTo>
                    <a:pt x="0" y="5703"/>
                    <a:pt x="32" y="5861"/>
                    <a:pt x="126" y="5955"/>
                  </a:cubicBezTo>
                  <a:cubicBezTo>
                    <a:pt x="186" y="6015"/>
                    <a:pt x="259" y="6037"/>
                    <a:pt x="336" y="6037"/>
                  </a:cubicBezTo>
                  <a:cubicBezTo>
                    <a:pt x="381" y="6037"/>
                    <a:pt x="427" y="6030"/>
                    <a:pt x="473" y="6018"/>
                  </a:cubicBezTo>
                  <a:lnTo>
                    <a:pt x="1891" y="5514"/>
                  </a:lnTo>
                  <a:lnTo>
                    <a:pt x="6049"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67" name="Google Shape;10667;p85"/>
            <p:cNvSpPr/>
            <p:nvPr/>
          </p:nvSpPr>
          <p:spPr>
            <a:xfrm>
              <a:off x="-45509450" y="3951100"/>
              <a:ext cx="135500" cy="286725"/>
            </a:xfrm>
            <a:custGeom>
              <a:avLst/>
              <a:gdLst/>
              <a:ahLst/>
              <a:cxnLst/>
              <a:rect l="l" t="t" r="r" b="b"/>
              <a:pathLst>
                <a:path w="5420" h="11469" extrusionOk="0">
                  <a:moveTo>
                    <a:pt x="5419" y="0"/>
                  </a:moveTo>
                  <a:lnTo>
                    <a:pt x="5356" y="32"/>
                  </a:lnTo>
                  <a:lnTo>
                    <a:pt x="0" y="7089"/>
                  </a:lnTo>
                  <a:lnTo>
                    <a:pt x="1261" y="11216"/>
                  </a:lnTo>
                  <a:cubicBezTo>
                    <a:pt x="1324" y="11374"/>
                    <a:pt x="1481" y="11468"/>
                    <a:pt x="1639" y="11468"/>
                  </a:cubicBezTo>
                  <a:cubicBezTo>
                    <a:pt x="1796" y="11468"/>
                    <a:pt x="1891" y="11342"/>
                    <a:pt x="1985" y="11216"/>
                  </a:cubicBezTo>
                  <a:lnTo>
                    <a:pt x="5419"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68" name="Google Shape;10668;p85"/>
            <p:cNvSpPr/>
            <p:nvPr/>
          </p:nvSpPr>
          <p:spPr>
            <a:xfrm>
              <a:off x="-45670925" y="4114125"/>
              <a:ext cx="72500" cy="70325"/>
            </a:xfrm>
            <a:custGeom>
              <a:avLst/>
              <a:gdLst/>
              <a:ahLst/>
              <a:cxnLst/>
              <a:rect l="l" t="t" r="r" b="b"/>
              <a:pathLst>
                <a:path w="2900" h="2813" extrusionOk="0">
                  <a:moveTo>
                    <a:pt x="2521" y="1"/>
                  </a:moveTo>
                  <a:cubicBezTo>
                    <a:pt x="2435" y="1"/>
                    <a:pt x="2348" y="32"/>
                    <a:pt x="2269" y="95"/>
                  </a:cubicBezTo>
                  <a:lnTo>
                    <a:pt x="127" y="2206"/>
                  </a:lnTo>
                  <a:cubicBezTo>
                    <a:pt x="1" y="2332"/>
                    <a:pt x="1" y="2553"/>
                    <a:pt x="127" y="2742"/>
                  </a:cubicBezTo>
                  <a:cubicBezTo>
                    <a:pt x="190" y="2789"/>
                    <a:pt x="277" y="2813"/>
                    <a:pt x="371" y="2813"/>
                  </a:cubicBezTo>
                  <a:cubicBezTo>
                    <a:pt x="466" y="2813"/>
                    <a:pt x="568" y="2789"/>
                    <a:pt x="662" y="2742"/>
                  </a:cubicBezTo>
                  <a:lnTo>
                    <a:pt x="2773" y="600"/>
                  </a:lnTo>
                  <a:cubicBezTo>
                    <a:pt x="2899" y="473"/>
                    <a:pt x="2899" y="253"/>
                    <a:pt x="2773" y="95"/>
                  </a:cubicBezTo>
                  <a:cubicBezTo>
                    <a:pt x="2695" y="32"/>
                    <a:pt x="2608" y="1"/>
                    <a:pt x="252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69" name="Google Shape;10669;p85"/>
            <p:cNvSpPr/>
            <p:nvPr/>
          </p:nvSpPr>
          <p:spPr>
            <a:xfrm>
              <a:off x="-45620500" y="4163550"/>
              <a:ext cx="70900" cy="71125"/>
            </a:xfrm>
            <a:custGeom>
              <a:avLst/>
              <a:gdLst/>
              <a:ahLst/>
              <a:cxnLst/>
              <a:rect l="l" t="t" r="r" b="b"/>
              <a:pathLst>
                <a:path w="2836" h="2845" extrusionOk="0">
                  <a:moveTo>
                    <a:pt x="2489" y="1"/>
                  </a:moveTo>
                  <a:cubicBezTo>
                    <a:pt x="2395" y="1"/>
                    <a:pt x="2300" y="24"/>
                    <a:pt x="2237" y="72"/>
                  </a:cubicBezTo>
                  <a:lnTo>
                    <a:pt x="126" y="2214"/>
                  </a:lnTo>
                  <a:cubicBezTo>
                    <a:pt x="0" y="2340"/>
                    <a:pt x="0" y="2561"/>
                    <a:pt x="126" y="2718"/>
                  </a:cubicBezTo>
                  <a:cubicBezTo>
                    <a:pt x="221" y="2781"/>
                    <a:pt x="284" y="2844"/>
                    <a:pt x="378" y="2844"/>
                  </a:cubicBezTo>
                  <a:cubicBezTo>
                    <a:pt x="441" y="2844"/>
                    <a:pt x="567" y="2781"/>
                    <a:pt x="599" y="2718"/>
                  </a:cubicBezTo>
                  <a:lnTo>
                    <a:pt x="2741" y="607"/>
                  </a:lnTo>
                  <a:cubicBezTo>
                    <a:pt x="2836" y="481"/>
                    <a:pt x="2836" y="229"/>
                    <a:pt x="2741" y="72"/>
                  </a:cubicBezTo>
                  <a:cubicBezTo>
                    <a:pt x="2678" y="24"/>
                    <a:pt x="2584" y="1"/>
                    <a:pt x="248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70" name="Google Shape;10670;p85"/>
            <p:cNvSpPr/>
            <p:nvPr/>
          </p:nvSpPr>
          <p:spPr>
            <a:xfrm>
              <a:off x="-45673275" y="4159625"/>
              <a:ext cx="79575" cy="78975"/>
            </a:xfrm>
            <a:custGeom>
              <a:avLst/>
              <a:gdLst/>
              <a:ahLst/>
              <a:cxnLst/>
              <a:rect l="l" t="t" r="r" b="b"/>
              <a:pathLst>
                <a:path w="3183" h="3159" extrusionOk="0">
                  <a:moveTo>
                    <a:pt x="2816" y="0"/>
                  </a:moveTo>
                  <a:cubicBezTo>
                    <a:pt x="2726" y="0"/>
                    <a:pt x="2631" y="24"/>
                    <a:pt x="2552" y="71"/>
                  </a:cubicBezTo>
                  <a:lnTo>
                    <a:pt x="95" y="2529"/>
                  </a:lnTo>
                  <a:cubicBezTo>
                    <a:pt x="0" y="2655"/>
                    <a:pt x="0" y="2875"/>
                    <a:pt x="95" y="3033"/>
                  </a:cubicBezTo>
                  <a:cubicBezTo>
                    <a:pt x="189" y="3127"/>
                    <a:pt x="252" y="3159"/>
                    <a:pt x="347" y="3159"/>
                  </a:cubicBezTo>
                  <a:cubicBezTo>
                    <a:pt x="441" y="3159"/>
                    <a:pt x="536" y="3127"/>
                    <a:pt x="599" y="3033"/>
                  </a:cubicBezTo>
                  <a:lnTo>
                    <a:pt x="3025" y="607"/>
                  </a:lnTo>
                  <a:cubicBezTo>
                    <a:pt x="3182" y="449"/>
                    <a:pt x="3182" y="197"/>
                    <a:pt x="3056" y="71"/>
                  </a:cubicBezTo>
                  <a:cubicBezTo>
                    <a:pt x="2993" y="24"/>
                    <a:pt x="2907" y="0"/>
                    <a:pt x="281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671" name="Google Shape;10671;p85"/>
          <p:cNvGrpSpPr/>
          <p:nvPr/>
        </p:nvGrpSpPr>
        <p:grpSpPr>
          <a:xfrm>
            <a:off x="2940466" y="5693634"/>
            <a:ext cx="474940" cy="474940"/>
            <a:chOff x="-44512325" y="3176075"/>
            <a:chExt cx="300900" cy="300900"/>
          </a:xfrm>
        </p:grpSpPr>
        <p:sp>
          <p:nvSpPr>
            <p:cNvPr id="10672" name="Google Shape;10672;p85"/>
            <p:cNvSpPr/>
            <p:nvPr/>
          </p:nvSpPr>
          <p:spPr>
            <a:xfrm>
              <a:off x="-44512325" y="3176075"/>
              <a:ext cx="300900" cy="300900"/>
            </a:xfrm>
            <a:custGeom>
              <a:avLst/>
              <a:gdLst/>
              <a:ahLst/>
              <a:cxnLst/>
              <a:rect l="l" t="t" r="r" b="b"/>
              <a:pathLst>
                <a:path w="12036" h="12036" extrusionOk="0">
                  <a:moveTo>
                    <a:pt x="3246" y="2868"/>
                  </a:moveTo>
                  <a:cubicBezTo>
                    <a:pt x="3435" y="2868"/>
                    <a:pt x="3592" y="3025"/>
                    <a:pt x="3592" y="3246"/>
                  </a:cubicBezTo>
                  <a:cubicBezTo>
                    <a:pt x="3592" y="3435"/>
                    <a:pt x="3435" y="3592"/>
                    <a:pt x="3246" y="3592"/>
                  </a:cubicBezTo>
                  <a:cubicBezTo>
                    <a:pt x="3057" y="3592"/>
                    <a:pt x="2899" y="3435"/>
                    <a:pt x="2899" y="3246"/>
                  </a:cubicBezTo>
                  <a:cubicBezTo>
                    <a:pt x="2899" y="3025"/>
                    <a:pt x="3057" y="2868"/>
                    <a:pt x="3246" y="2868"/>
                  </a:cubicBezTo>
                  <a:close/>
                  <a:moveTo>
                    <a:pt x="8854" y="2868"/>
                  </a:moveTo>
                  <a:cubicBezTo>
                    <a:pt x="9043" y="2868"/>
                    <a:pt x="9200" y="3025"/>
                    <a:pt x="9200" y="3246"/>
                  </a:cubicBezTo>
                  <a:cubicBezTo>
                    <a:pt x="9200" y="3435"/>
                    <a:pt x="9043" y="3592"/>
                    <a:pt x="8854" y="3592"/>
                  </a:cubicBezTo>
                  <a:cubicBezTo>
                    <a:pt x="8665" y="3592"/>
                    <a:pt x="8507" y="3435"/>
                    <a:pt x="8507" y="3246"/>
                  </a:cubicBezTo>
                  <a:cubicBezTo>
                    <a:pt x="8507" y="3025"/>
                    <a:pt x="8665" y="2868"/>
                    <a:pt x="8854" y="2868"/>
                  </a:cubicBezTo>
                  <a:close/>
                  <a:moveTo>
                    <a:pt x="6774" y="3277"/>
                  </a:moveTo>
                  <a:cubicBezTo>
                    <a:pt x="6963" y="3277"/>
                    <a:pt x="7121" y="3435"/>
                    <a:pt x="7121" y="3624"/>
                  </a:cubicBezTo>
                  <a:lnTo>
                    <a:pt x="7121" y="3876"/>
                  </a:lnTo>
                  <a:cubicBezTo>
                    <a:pt x="7247" y="3907"/>
                    <a:pt x="7341" y="3970"/>
                    <a:pt x="7467" y="4065"/>
                  </a:cubicBezTo>
                  <a:lnTo>
                    <a:pt x="7656" y="3939"/>
                  </a:lnTo>
                  <a:cubicBezTo>
                    <a:pt x="7706" y="3919"/>
                    <a:pt x="7766" y="3908"/>
                    <a:pt x="7825" y="3908"/>
                  </a:cubicBezTo>
                  <a:cubicBezTo>
                    <a:pt x="7955" y="3908"/>
                    <a:pt x="8086" y="3957"/>
                    <a:pt x="8129" y="4065"/>
                  </a:cubicBezTo>
                  <a:lnTo>
                    <a:pt x="8854" y="5294"/>
                  </a:lnTo>
                  <a:cubicBezTo>
                    <a:pt x="8917" y="5451"/>
                    <a:pt x="8885" y="5672"/>
                    <a:pt x="8728" y="5735"/>
                  </a:cubicBezTo>
                  <a:lnTo>
                    <a:pt x="8539" y="5861"/>
                  </a:lnTo>
                  <a:lnTo>
                    <a:pt x="8539" y="6270"/>
                  </a:lnTo>
                  <a:lnTo>
                    <a:pt x="8728" y="6396"/>
                  </a:lnTo>
                  <a:cubicBezTo>
                    <a:pt x="8885" y="6459"/>
                    <a:pt x="8980" y="6711"/>
                    <a:pt x="8854" y="6869"/>
                  </a:cubicBezTo>
                  <a:lnTo>
                    <a:pt x="8129" y="8066"/>
                  </a:lnTo>
                  <a:cubicBezTo>
                    <a:pt x="8043" y="8174"/>
                    <a:pt x="7927" y="8222"/>
                    <a:pt x="7812" y="8222"/>
                  </a:cubicBezTo>
                  <a:cubicBezTo>
                    <a:pt x="7759" y="8222"/>
                    <a:pt x="7706" y="8212"/>
                    <a:pt x="7656" y="8192"/>
                  </a:cubicBezTo>
                  <a:lnTo>
                    <a:pt x="7467" y="8066"/>
                  </a:lnTo>
                  <a:cubicBezTo>
                    <a:pt x="7341" y="8160"/>
                    <a:pt x="7215" y="8223"/>
                    <a:pt x="7121" y="8255"/>
                  </a:cubicBezTo>
                  <a:lnTo>
                    <a:pt x="7121" y="8507"/>
                  </a:lnTo>
                  <a:cubicBezTo>
                    <a:pt x="7121" y="8696"/>
                    <a:pt x="6963" y="8854"/>
                    <a:pt x="6774" y="8854"/>
                  </a:cubicBezTo>
                  <a:lnTo>
                    <a:pt x="5357" y="8854"/>
                  </a:lnTo>
                  <a:cubicBezTo>
                    <a:pt x="5136" y="8854"/>
                    <a:pt x="4978" y="8696"/>
                    <a:pt x="4978" y="8507"/>
                  </a:cubicBezTo>
                  <a:lnTo>
                    <a:pt x="4978" y="8255"/>
                  </a:lnTo>
                  <a:cubicBezTo>
                    <a:pt x="4884" y="8223"/>
                    <a:pt x="4758" y="8160"/>
                    <a:pt x="4632" y="8066"/>
                  </a:cubicBezTo>
                  <a:lnTo>
                    <a:pt x="4443" y="8192"/>
                  </a:lnTo>
                  <a:cubicBezTo>
                    <a:pt x="4393" y="8212"/>
                    <a:pt x="4334" y="8222"/>
                    <a:pt x="4274" y="8222"/>
                  </a:cubicBezTo>
                  <a:cubicBezTo>
                    <a:pt x="4145" y="8222"/>
                    <a:pt x="4013" y="8174"/>
                    <a:pt x="3970" y="8066"/>
                  </a:cubicBezTo>
                  <a:lnTo>
                    <a:pt x="3246" y="6869"/>
                  </a:lnTo>
                  <a:cubicBezTo>
                    <a:pt x="3183" y="6680"/>
                    <a:pt x="3214" y="6459"/>
                    <a:pt x="3372" y="6396"/>
                  </a:cubicBezTo>
                  <a:lnTo>
                    <a:pt x="3561" y="6270"/>
                  </a:lnTo>
                  <a:lnTo>
                    <a:pt x="3561" y="5861"/>
                  </a:lnTo>
                  <a:lnTo>
                    <a:pt x="3372" y="5735"/>
                  </a:lnTo>
                  <a:cubicBezTo>
                    <a:pt x="3214" y="5672"/>
                    <a:pt x="3151" y="5420"/>
                    <a:pt x="3246" y="5294"/>
                  </a:cubicBezTo>
                  <a:lnTo>
                    <a:pt x="3970" y="4065"/>
                  </a:lnTo>
                  <a:cubicBezTo>
                    <a:pt x="4013" y="3958"/>
                    <a:pt x="4142" y="3880"/>
                    <a:pt x="4270" y="3880"/>
                  </a:cubicBezTo>
                  <a:cubicBezTo>
                    <a:pt x="4331" y="3880"/>
                    <a:pt x="4392" y="3898"/>
                    <a:pt x="4443" y="3939"/>
                  </a:cubicBezTo>
                  <a:lnTo>
                    <a:pt x="4632" y="4065"/>
                  </a:lnTo>
                  <a:cubicBezTo>
                    <a:pt x="4758" y="3970"/>
                    <a:pt x="4884" y="3907"/>
                    <a:pt x="4978" y="3876"/>
                  </a:cubicBezTo>
                  <a:lnTo>
                    <a:pt x="4978" y="3624"/>
                  </a:lnTo>
                  <a:cubicBezTo>
                    <a:pt x="4978" y="3435"/>
                    <a:pt x="5136" y="3277"/>
                    <a:pt x="5357" y="3277"/>
                  </a:cubicBezTo>
                  <a:close/>
                  <a:moveTo>
                    <a:pt x="3246" y="8475"/>
                  </a:moveTo>
                  <a:cubicBezTo>
                    <a:pt x="3435" y="8475"/>
                    <a:pt x="3592" y="8633"/>
                    <a:pt x="3592" y="8822"/>
                  </a:cubicBezTo>
                  <a:cubicBezTo>
                    <a:pt x="3592" y="9043"/>
                    <a:pt x="3435" y="9169"/>
                    <a:pt x="3246" y="9169"/>
                  </a:cubicBezTo>
                  <a:cubicBezTo>
                    <a:pt x="3057" y="9169"/>
                    <a:pt x="2899" y="9011"/>
                    <a:pt x="2899" y="8822"/>
                  </a:cubicBezTo>
                  <a:cubicBezTo>
                    <a:pt x="2899" y="8633"/>
                    <a:pt x="3057" y="8475"/>
                    <a:pt x="3246" y="8475"/>
                  </a:cubicBezTo>
                  <a:close/>
                  <a:moveTo>
                    <a:pt x="8854" y="8475"/>
                  </a:moveTo>
                  <a:cubicBezTo>
                    <a:pt x="9043" y="8475"/>
                    <a:pt x="9200" y="8633"/>
                    <a:pt x="9200" y="8822"/>
                  </a:cubicBezTo>
                  <a:cubicBezTo>
                    <a:pt x="9200" y="9043"/>
                    <a:pt x="9043" y="9169"/>
                    <a:pt x="8854" y="9169"/>
                  </a:cubicBezTo>
                  <a:cubicBezTo>
                    <a:pt x="8665" y="9169"/>
                    <a:pt x="8507" y="9011"/>
                    <a:pt x="8507" y="8822"/>
                  </a:cubicBezTo>
                  <a:cubicBezTo>
                    <a:pt x="8507" y="8633"/>
                    <a:pt x="8665" y="8475"/>
                    <a:pt x="8854" y="8475"/>
                  </a:cubicBezTo>
                  <a:close/>
                  <a:moveTo>
                    <a:pt x="3183" y="1"/>
                  </a:moveTo>
                  <a:cubicBezTo>
                    <a:pt x="2994" y="1"/>
                    <a:pt x="2836" y="158"/>
                    <a:pt x="2836" y="347"/>
                  </a:cubicBezTo>
                  <a:lnTo>
                    <a:pt x="2836" y="1418"/>
                  </a:lnTo>
                  <a:lnTo>
                    <a:pt x="2458" y="1418"/>
                  </a:lnTo>
                  <a:cubicBezTo>
                    <a:pt x="1891" y="1418"/>
                    <a:pt x="1418" y="1891"/>
                    <a:pt x="1418" y="2490"/>
                  </a:cubicBezTo>
                  <a:lnTo>
                    <a:pt x="1418" y="2836"/>
                  </a:lnTo>
                  <a:lnTo>
                    <a:pt x="347" y="2836"/>
                  </a:lnTo>
                  <a:cubicBezTo>
                    <a:pt x="158" y="2836"/>
                    <a:pt x="1" y="2994"/>
                    <a:pt x="1" y="3183"/>
                  </a:cubicBezTo>
                  <a:cubicBezTo>
                    <a:pt x="1" y="3372"/>
                    <a:pt x="158" y="3529"/>
                    <a:pt x="347" y="3529"/>
                  </a:cubicBezTo>
                  <a:lnTo>
                    <a:pt x="1418" y="3529"/>
                  </a:lnTo>
                  <a:lnTo>
                    <a:pt x="1418" y="4254"/>
                  </a:lnTo>
                  <a:lnTo>
                    <a:pt x="347" y="4254"/>
                  </a:lnTo>
                  <a:cubicBezTo>
                    <a:pt x="158" y="4254"/>
                    <a:pt x="1" y="4411"/>
                    <a:pt x="1" y="4600"/>
                  </a:cubicBezTo>
                  <a:cubicBezTo>
                    <a:pt x="1" y="4821"/>
                    <a:pt x="158" y="4978"/>
                    <a:pt x="347" y="4978"/>
                  </a:cubicBezTo>
                  <a:lnTo>
                    <a:pt x="1418" y="4978"/>
                  </a:lnTo>
                  <a:lnTo>
                    <a:pt x="1418" y="5672"/>
                  </a:lnTo>
                  <a:lnTo>
                    <a:pt x="347" y="5672"/>
                  </a:lnTo>
                  <a:cubicBezTo>
                    <a:pt x="158" y="5672"/>
                    <a:pt x="1" y="5829"/>
                    <a:pt x="1" y="6018"/>
                  </a:cubicBezTo>
                  <a:cubicBezTo>
                    <a:pt x="1" y="6239"/>
                    <a:pt x="158" y="6396"/>
                    <a:pt x="347" y="6396"/>
                  </a:cubicBezTo>
                  <a:lnTo>
                    <a:pt x="1418" y="6396"/>
                  </a:lnTo>
                  <a:lnTo>
                    <a:pt x="1418" y="7089"/>
                  </a:lnTo>
                  <a:lnTo>
                    <a:pt x="347" y="7089"/>
                  </a:lnTo>
                  <a:cubicBezTo>
                    <a:pt x="158" y="7089"/>
                    <a:pt x="1" y="7247"/>
                    <a:pt x="1" y="7436"/>
                  </a:cubicBezTo>
                  <a:cubicBezTo>
                    <a:pt x="1" y="7656"/>
                    <a:pt x="158" y="7814"/>
                    <a:pt x="347" y="7814"/>
                  </a:cubicBezTo>
                  <a:lnTo>
                    <a:pt x="1418" y="7814"/>
                  </a:lnTo>
                  <a:lnTo>
                    <a:pt x="1418" y="8507"/>
                  </a:lnTo>
                  <a:lnTo>
                    <a:pt x="347" y="8507"/>
                  </a:lnTo>
                  <a:cubicBezTo>
                    <a:pt x="158" y="8507"/>
                    <a:pt x="1" y="8665"/>
                    <a:pt x="1" y="8854"/>
                  </a:cubicBezTo>
                  <a:cubicBezTo>
                    <a:pt x="1" y="9074"/>
                    <a:pt x="158" y="9232"/>
                    <a:pt x="347" y="9232"/>
                  </a:cubicBezTo>
                  <a:lnTo>
                    <a:pt x="1418" y="9232"/>
                  </a:lnTo>
                  <a:lnTo>
                    <a:pt x="1418" y="9578"/>
                  </a:lnTo>
                  <a:cubicBezTo>
                    <a:pt x="1418" y="10177"/>
                    <a:pt x="1891" y="10618"/>
                    <a:pt x="2458" y="10618"/>
                  </a:cubicBezTo>
                  <a:lnTo>
                    <a:pt x="2836" y="10618"/>
                  </a:lnTo>
                  <a:lnTo>
                    <a:pt x="2836" y="11689"/>
                  </a:lnTo>
                  <a:cubicBezTo>
                    <a:pt x="2836" y="11878"/>
                    <a:pt x="2994" y="12036"/>
                    <a:pt x="3183" y="12036"/>
                  </a:cubicBezTo>
                  <a:cubicBezTo>
                    <a:pt x="3372" y="12036"/>
                    <a:pt x="3529" y="11878"/>
                    <a:pt x="3529" y="11689"/>
                  </a:cubicBezTo>
                  <a:lnTo>
                    <a:pt x="3529" y="10618"/>
                  </a:lnTo>
                  <a:lnTo>
                    <a:pt x="4254" y="10618"/>
                  </a:lnTo>
                  <a:lnTo>
                    <a:pt x="4254" y="11689"/>
                  </a:lnTo>
                  <a:cubicBezTo>
                    <a:pt x="4254" y="11878"/>
                    <a:pt x="4411" y="12036"/>
                    <a:pt x="4600" y="12036"/>
                  </a:cubicBezTo>
                  <a:cubicBezTo>
                    <a:pt x="4789" y="12036"/>
                    <a:pt x="4947" y="11878"/>
                    <a:pt x="4947" y="11689"/>
                  </a:cubicBezTo>
                  <a:lnTo>
                    <a:pt x="4947" y="10618"/>
                  </a:lnTo>
                  <a:lnTo>
                    <a:pt x="5672" y="10618"/>
                  </a:lnTo>
                  <a:lnTo>
                    <a:pt x="5672" y="11689"/>
                  </a:lnTo>
                  <a:cubicBezTo>
                    <a:pt x="5672" y="11878"/>
                    <a:pt x="5829" y="12036"/>
                    <a:pt x="6018" y="12036"/>
                  </a:cubicBezTo>
                  <a:cubicBezTo>
                    <a:pt x="6207" y="12036"/>
                    <a:pt x="6365" y="11878"/>
                    <a:pt x="6365" y="11689"/>
                  </a:cubicBezTo>
                  <a:lnTo>
                    <a:pt x="6365" y="10618"/>
                  </a:lnTo>
                  <a:lnTo>
                    <a:pt x="7089" y="10618"/>
                  </a:lnTo>
                  <a:lnTo>
                    <a:pt x="7089" y="11689"/>
                  </a:lnTo>
                  <a:cubicBezTo>
                    <a:pt x="7089" y="11878"/>
                    <a:pt x="7247" y="12036"/>
                    <a:pt x="7436" y="12036"/>
                  </a:cubicBezTo>
                  <a:cubicBezTo>
                    <a:pt x="7625" y="12036"/>
                    <a:pt x="7782" y="11878"/>
                    <a:pt x="7782" y="11689"/>
                  </a:cubicBezTo>
                  <a:lnTo>
                    <a:pt x="7782" y="10618"/>
                  </a:lnTo>
                  <a:lnTo>
                    <a:pt x="8507" y="10618"/>
                  </a:lnTo>
                  <a:lnTo>
                    <a:pt x="8507" y="11689"/>
                  </a:lnTo>
                  <a:cubicBezTo>
                    <a:pt x="8507" y="11878"/>
                    <a:pt x="8665" y="12036"/>
                    <a:pt x="8854" y="12036"/>
                  </a:cubicBezTo>
                  <a:cubicBezTo>
                    <a:pt x="9043" y="12036"/>
                    <a:pt x="9200" y="11878"/>
                    <a:pt x="9200" y="11689"/>
                  </a:cubicBezTo>
                  <a:lnTo>
                    <a:pt x="9200" y="10618"/>
                  </a:lnTo>
                  <a:lnTo>
                    <a:pt x="9547" y="10618"/>
                  </a:lnTo>
                  <a:cubicBezTo>
                    <a:pt x="10145" y="10618"/>
                    <a:pt x="10618" y="10177"/>
                    <a:pt x="10618" y="9578"/>
                  </a:cubicBezTo>
                  <a:lnTo>
                    <a:pt x="10618" y="9232"/>
                  </a:lnTo>
                  <a:lnTo>
                    <a:pt x="11689" y="9232"/>
                  </a:lnTo>
                  <a:cubicBezTo>
                    <a:pt x="11878" y="9232"/>
                    <a:pt x="12036" y="9074"/>
                    <a:pt x="12036" y="8854"/>
                  </a:cubicBezTo>
                  <a:cubicBezTo>
                    <a:pt x="12036" y="8665"/>
                    <a:pt x="11878" y="8507"/>
                    <a:pt x="11689" y="8507"/>
                  </a:cubicBezTo>
                  <a:lnTo>
                    <a:pt x="10618" y="8507"/>
                  </a:lnTo>
                  <a:lnTo>
                    <a:pt x="10618" y="7814"/>
                  </a:lnTo>
                  <a:lnTo>
                    <a:pt x="11689" y="7814"/>
                  </a:lnTo>
                  <a:cubicBezTo>
                    <a:pt x="11878" y="7814"/>
                    <a:pt x="12036" y="7656"/>
                    <a:pt x="12036" y="7436"/>
                  </a:cubicBezTo>
                  <a:cubicBezTo>
                    <a:pt x="12036" y="7247"/>
                    <a:pt x="11878" y="7089"/>
                    <a:pt x="11689" y="7089"/>
                  </a:cubicBezTo>
                  <a:lnTo>
                    <a:pt x="10618" y="7089"/>
                  </a:lnTo>
                  <a:lnTo>
                    <a:pt x="10618" y="6396"/>
                  </a:lnTo>
                  <a:lnTo>
                    <a:pt x="11689" y="6396"/>
                  </a:lnTo>
                  <a:cubicBezTo>
                    <a:pt x="11878" y="6396"/>
                    <a:pt x="12036" y="6239"/>
                    <a:pt x="12036" y="6018"/>
                  </a:cubicBezTo>
                  <a:cubicBezTo>
                    <a:pt x="12036" y="5829"/>
                    <a:pt x="11878" y="5672"/>
                    <a:pt x="11689" y="5672"/>
                  </a:cubicBezTo>
                  <a:lnTo>
                    <a:pt x="10618" y="5672"/>
                  </a:lnTo>
                  <a:lnTo>
                    <a:pt x="10618" y="4978"/>
                  </a:lnTo>
                  <a:lnTo>
                    <a:pt x="11689" y="4978"/>
                  </a:lnTo>
                  <a:cubicBezTo>
                    <a:pt x="11878" y="4978"/>
                    <a:pt x="12036" y="4821"/>
                    <a:pt x="12036" y="4600"/>
                  </a:cubicBezTo>
                  <a:cubicBezTo>
                    <a:pt x="12036" y="4411"/>
                    <a:pt x="11878" y="4254"/>
                    <a:pt x="11689" y="4254"/>
                  </a:cubicBezTo>
                  <a:lnTo>
                    <a:pt x="10618" y="4254"/>
                  </a:lnTo>
                  <a:lnTo>
                    <a:pt x="10618" y="3529"/>
                  </a:lnTo>
                  <a:lnTo>
                    <a:pt x="11689" y="3529"/>
                  </a:lnTo>
                  <a:cubicBezTo>
                    <a:pt x="11878" y="3529"/>
                    <a:pt x="12036" y="3372"/>
                    <a:pt x="12036" y="3183"/>
                  </a:cubicBezTo>
                  <a:cubicBezTo>
                    <a:pt x="12036" y="2994"/>
                    <a:pt x="11878" y="2836"/>
                    <a:pt x="11689" y="2836"/>
                  </a:cubicBezTo>
                  <a:lnTo>
                    <a:pt x="10618" y="2836"/>
                  </a:lnTo>
                  <a:lnTo>
                    <a:pt x="10618" y="2490"/>
                  </a:lnTo>
                  <a:cubicBezTo>
                    <a:pt x="10618" y="1891"/>
                    <a:pt x="10145" y="1418"/>
                    <a:pt x="9547" y="1418"/>
                  </a:cubicBezTo>
                  <a:lnTo>
                    <a:pt x="9200" y="1418"/>
                  </a:lnTo>
                  <a:lnTo>
                    <a:pt x="9200" y="347"/>
                  </a:lnTo>
                  <a:cubicBezTo>
                    <a:pt x="9200" y="158"/>
                    <a:pt x="9043" y="1"/>
                    <a:pt x="8854" y="1"/>
                  </a:cubicBezTo>
                  <a:cubicBezTo>
                    <a:pt x="8665" y="1"/>
                    <a:pt x="8507" y="158"/>
                    <a:pt x="8507" y="347"/>
                  </a:cubicBezTo>
                  <a:lnTo>
                    <a:pt x="8507" y="1418"/>
                  </a:lnTo>
                  <a:lnTo>
                    <a:pt x="7782" y="1418"/>
                  </a:lnTo>
                  <a:lnTo>
                    <a:pt x="7782" y="347"/>
                  </a:lnTo>
                  <a:cubicBezTo>
                    <a:pt x="7782" y="158"/>
                    <a:pt x="7625" y="1"/>
                    <a:pt x="7436" y="1"/>
                  </a:cubicBezTo>
                  <a:cubicBezTo>
                    <a:pt x="7247" y="1"/>
                    <a:pt x="7089" y="158"/>
                    <a:pt x="7089" y="347"/>
                  </a:cubicBezTo>
                  <a:lnTo>
                    <a:pt x="7089" y="1418"/>
                  </a:lnTo>
                  <a:lnTo>
                    <a:pt x="6365" y="1418"/>
                  </a:lnTo>
                  <a:lnTo>
                    <a:pt x="6365" y="347"/>
                  </a:lnTo>
                  <a:cubicBezTo>
                    <a:pt x="6365" y="158"/>
                    <a:pt x="6207" y="1"/>
                    <a:pt x="6018" y="1"/>
                  </a:cubicBezTo>
                  <a:cubicBezTo>
                    <a:pt x="5829" y="1"/>
                    <a:pt x="5672" y="158"/>
                    <a:pt x="5672" y="347"/>
                  </a:cubicBezTo>
                  <a:lnTo>
                    <a:pt x="5672" y="1418"/>
                  </a:lnTo>
                  <a:lnTo>
                    <a:pt x="4947" y="1418"/>
                  </a:lnTo>
                  <a:lnTo>
                    <a:pt x="4947" y="347"/>
                  </a:lnTo>
                  <a:cubicBezTo>
                    <a:pt x="4947" y="158"/>
                    <a:pt x="4789" y="1"/>
                    <a:pt x="4600" y="1"/>
                  </a:cubicBezTo>
                  <a:cubicBezTo>
                    <a:pt x="4411" y="1"/>
                    <a:pt x="4254" y="158"/>
                    <a:pt x="4254" y="347"/>
                  </a:cubicBezTo>
                  <a:lnTo>
                    <a:pt x="4254" y="1418"/>
                  </a:lnTo>
                  <a:lnTo>
                    <a:pt x="3529" y="1418"/>
                  </a:lnTo>
                  <a:lnTo>
                    <a:pt x="3529" y="347"/>
                  </a:lnTo>
                  <a:cubicBezTo>
                    <a:pt x="3529" y="158"/>
                    <a:pt x="3372" y="1"/>
                    <a:pt x="318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73" name="Google Shape;10673;p85"/>
            <p:cNvSpPr/>
            <p:nvPr/>
          </p:nvSpPr>
          <p:spPr>
            <a:xfrm>
              <a:off x="-44369750" y="3317850"/>
              <a:ext cx="17350" cy="18150"/>
            </a:xfrm>
            <a:custGeom>
              <a:avLst/>
              <a:gdLst/>
              <a:ahLst/>
              <a:cxnLst/>
              <a:rect l="l" t="t" r="r" b="b"/>
              <a:pathLst>
                <a:path w="694" h="726" extrusionOk="0">
                  <a:moveTo>
                    <a:pt x="347" y="1"/>
                  </a:moveTo>
                  <a:cubicBezTo>
                    <a:pt x="158" y="1"/>
                    <a:pt x="0" y="158"/>
                    <a:pt x="0" y="347"/>
                  </a:cubicBezTo>
                  <a:cubicBezTo>
                    <a:pt x="0" y="568"/>
                    <a:pt x="158" y="725"/>
                    <a:pt x="347" y="725"/>
                  </a:cubicBezTo>
                  <a:cubicBezTo>
                    <a:pt x="536" y="725"/>
                    <a:pt x="693" y="568"/>
                    <a:pt x="693" y="347"/>
                  </a:cubicBezTo>
                  <a:cubicBezTo>
                    <a:pt x="693" y="158"/>
                    <a:pt x="536"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74" name="Google Shape;10674;p85"/>
            <p:cNvSpPr/>
            <p:nvPr/>
          </p:nvSpPr>
          <p:spPr>
            <a:xfrm>
              <a:off x="-44411500" y="3275325"/>
              <a:ext cx="100825" cy="102400"/>
            </a:xfrm>
            <a:custGeom>
              <a:avLst/>
              <a:gdLst/>
              <a:ahLst/>
              <a:cxnLst/>
              <a:rect l="l" t="t" r="r" b="b"/>
              <a:pathLst>
                <a:path w="4033" h="4096" extrusionOk="0">
                  <a:moveTo>
                    <a:pt x="2017" y="1008"/>
                  </a:moveTo>
                  <a:cubicBezTo>
                    <a:pt x="2615" y="1008"/>
                    <a:pt x="3088" y="1481"/>
                    <a:pt x="3088" y="2048"/>
                  </a:cubicBezTo>
                  <a:cubicBezTo>
                    <a:pt x="3088" y="2647"/>
                    <a:pt x="2615" y="3119"/>
                    <a:pt x="2017" y="3119"/>
                  </a:cubicBezTo>
                  <a:cubicBezTo>
                    <a:pt x="1418" y="3119"/>
                    <a:pt x="945" y="2647"/>
                    <a:pt x="945" y="2048"/>
                  </a:cubicBezTo>
                  <a:cubicBezTo>
                    <a:pt x="945" y="1481"/>
                    <a:pt x="1418" y="1008"/>
                    <a:pt x="2017" y="1008"/>
                  </a:cubicBezTo>
                  <a:close/>
                  <a:moveTo>
                    <a:pt x="1670" y="0"/>
                  </a:moveTo>
                  <a:lnTo>
                    <a:pt x="1670" y="126"/>
                  </a:lnTo>
                  <a:cubicBezTo>
                    <a:pt x="1670" y="284"/>
                    <a:pt x="1576" y="410"/>
                    <a:pt x="1418" y="441"/>
                  </a:cubicBezTo>
                  <a:cubicBezTo>
                    <a:pt x="1229" y="536"/>
                    <a:pt x="1040" y="630"/>
                    <a:pt x="882" y="756"/>
                  </a:cubicBezTo>
                  <a:cubicBezTo>
                    <a:pt x="809" y="811"/>
                    <a:pt x="725" y="845"/>
                    <a:pt x="643" y="845"/>
                  </a:cubicBezTo>
                  <a:cubicBezTo>
                    <a:pt x="584" y="845"/>
                    <a:pt x="526" y="828"/>
                    <a:pt x="473" y="788"/>
                  </a:cubicBezTo>
                  <a:lnTo>
                    <a:pt x="347" y="725"/>
                  </a:lnTo>
                  <a:lnTo>
                    <a:pt x="0" y="1324"/>
                  </a:lnTo>
                  <a:lnTo>
                    <a:pt x="126" y="1387"/>
                  </a:lnTo>
                  <a:cubicBezTo>
                    <a:pt x="252" y="1481"/>
                    <a:pt x="315" y="1639"/>
                    <a:pt x="284" y="1733"/>
                  </a:cubicBezTo>
                  <a:cubicBezTo>
                    <a:pt x="252" y="1985"/>
                    <a:pt x="252" y="2143"/>
                    <a:pt x="284" y="2363"/>
                  </a:cubicBezTo>
                  <a:cubicBezTo>
                    <a:pt x="315" y="2521"/>
                    <a:pt x="252" y="2647"/>
                    <a:pt x="126" y="2741"/>
                  </a:cubicBezTo>
                  <a:lnTo>
                    <a:pt x="0" y="2804"/>
                  </a:lnTo>
                  <a:lnTo>
                    <a:pt x="347" y="3403"/>
                  </a:lnTo>
                  <a:lnTo>
                    <a:pt x="473" y="3308"/>
                  </a:lnTo>
                  <a:cubicBezTo>
                    <a:pt x="518" y="3286"/>
                    <a:pt x="566" y="3276"/>
                    <a:pt x="616" y="3276"/>
                  </a:cubicBezTo>
                  <a:cubicBezTo>
                    <a:pt x="707" y="3276"/>
                    <a:pt x="801" y="3310"/>
                    <a:pt x="882" y="3371"/>
                  </a:cubicBezTo>
                  <a:cubicBezTo>
                    <a:pt x="1040" y="3529"/>
                    <a:pt x="1229" y="3592"/>
                    <a:pt x="1418" y="3686"/>
                  </a:cubicBezTo>
                  <a:cubicBezTo>
                    <a:pt x="1576" y="3718"/>
                    <a:pt x="1670" y="3875"/>
                    <a:pt x="1670" y="4001"/>
                  </a:cubicBezTo>
                  <a:lnTo>
                    <a:pt x="1670" y="4096"/>
                  </a:lnTo>
                  <a:lnTo>
                    <a:pt x="2363" y="4096"/>
                  </a:lnTo>
                  <a:lnTo>
                    <a:pt x="2363" y="4001"/>
                  </a:lnTo>
                  <a:cubicBezTo>
                    <a:pt x="2363" y="3844"/>
                    <a:pt x="2458" y="3718"/>
                    <a:pt x="2615" y="3686"/>
                  </a:cubicBezTo>
                  <a:cubicBezTo>
                    <a:pt x="2804" y="3592"/>
                    <a:pt x="2993" y="3466"/>
                    <a:pt x="3151" y="3371"/>
                  </a:cubicBezTo>
                  <a:cubicBezTo>
                    <a:pt x="3232" y="3310"/>
                    <a:pt x="3327" y="3276"/>
                    <a:pt x="3417" y="3276"/>
                  </a:cubicBezTo>
                  <a:cubicBezTo>
                    <a:pt x="3467" y="3276"/>
                    <a:pt x="3516" y="3286"/>
                    <a:pt x="3560" y="3308"/>
                  </a:cubicBezTo>
                  <a:lnTo>
                    <a:pt x="3686" y="3403"/>
                  </a:lnTo>
                  <a:lnTo>
                    <a:pt x="4033" y="2804"/>
                  </a:lnTo>
                  <a:lnTo>
                    <a:pt x="3907" y="2741"/>
                  </a:lnTo>
                  <a:cubicBezTo>
                    <a:pt x="3781" y="2647"/>
                    <a:pt x="3718" y="2489"/>
                    <a:pt x="3749" y="2363"/>
                  </a:cubicBezTo>
                  <a:cubicBezTo>
                    <a:pt x="3781" y="2143"/>
                    <a:pt x="3781" y="1985"/>
                    <a:pt x="3749" y="1733"/>
                  </a:cubicBezTo>
                  <a:cubicBezTo>
                    <a:pt x="3718" y="1576"/>
                    <a:pt x="3781" y="1481"/>
                    <a:pt x="3907" y="1387"/>
                  </a:cubicBezTo>
                  <a:lnTo>
                    <a:pt x="4033" y="1324"/>
                  </a:lnTo>
                  <a:lnTo>
                    <a:pt x="3686" y="725"/>
                  </a:lnTo>
                  <a:lnTo>
                    <a:pt x="3560" y="788"/>
                  </a:lnTo>
                  <a:cubicBezTo>
                    <a:pt x="3502" y="832"/>
                    <a:pt x="3437" y="855"/>
                    <a:pt x="3371" y="855"/>
                  </a:cubicBezTo>
                  <a:cubicBezTo>
                    <a:pt x="3295" y="855"/>
                    <a:pt x="3218" y="824"/>
                    <a:pt x="3151" y="756"/>
                  </a:cubicBezTo>
                  <a:cubicBezTo>
                    <a:pt x="2993" y="599"/>
                    <a:pt x="2804" y="536"/>
                    <a:pt x="2615" y="441"/>
                  </a:cubicBezTo>
                  <a:cubicBezTo>
                    <a:pt x="2458" y="410"/>
                    <a:pt x="2363" y="252"/>
                    <a:pt x="2363" y="126"/>
                  </a:cubicBezTo>
                  <a:lnTo>
                    <a:pt x="2363"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675" name="Google Shape;10675;p85"/>
          <p:cNvGrpSpPr/>
          <p:nvPr/>
        </p:nvGrpSpPr>
        <p:grpSpPr>
          <a:xfrm>
            <a:off x="3478253" y="2052333"/>
            <a:ext cx="472455" cy="472455"/>
            <a:chOff x="-49027775" y="3183175"/>
            <a:chExt cx="299325" cy="299325"/>
          </a:xfrm>
        </p:grpSpPr>
        <p:sp>
          <p:nvSpPr>
            <p:cNvPr id="10676" name="Google Shape;10676;p85"/>
            <p:cNvSpPr/>
            <p:nvPr/>
          </p:nvSpPr>
          <p:spPr>
            <a:xfrm>
              <a:off x="-48870250" y="3183175"/>
              <a:ext cx="141800" cy="185900"/>
            </a:xfrm>
            <a:custGeom>
              <a:avLst/>
              <a:gdLst/>
              <a:ahLst/>
              <a:cxnLst/>
              <a:rect l="l" t="t" r="r" b="b"/>
              <a:pathLst>
                <a:path w="5672" h="7436" extrusionOk="0">
                  <a:moveTo>
                    <a:pt x="1" y="0"/>
                  </a:moveTo>
                  <a:lnTo>
                    <a:pt x="1" y="1796"/>
                  </a:lnTo>
                  <a:lnTo>
                    <a:pt x="32" y="1796"/>
                  </a:lnTo>
                  <a:cubicBezTo>
                    <a:pt x="158" y="1765"/>
                    <a:pt x="284" y="1765"/>
                    <a:pt x="379" y="1765"/>
                  </a:cubicBezTo>
                  <a:cubicBezTo>
                    <a:pt x="1166" y="1765"/>
                    <a:pt x="1828" y="2395"/>
                    <a:pt x="1828" y="3182"/>
                  </a:cubicBezTo>
                  <a:cubicBezTo>
                    <a:pt x="1828" y="3970"/>
                    <a:pt x="1166" y="4600"/>
                    <a:pt x="379" y="4600"/>
                  </a:cubicBezTo>
                  <a:cubicBezTo>
                    <a:pt x="284" y="4600"/>
                    <a:pt x="158" y="4600"/>
                    <a:pt x="32" y="4568"/>
                  </a:cubicBezTo>
                  <a:lnTo>
                    <a:pt x="32" y="5671"/>
                  </a:lnTo>
                  <a:lnTo>
                    <a:pt x="1702" y="5671"/>
                  </a:lnTo>
                  <a:cubicBezTo>
                    <a:pt x="2017" y="5671"/>
                    <a:pt x="2175" y="6018"/>
                    <a:pt x="1954" y="6270"/>
                  </a:cubicBezTo>
                  <a:cubicBezTo>
                    <a:pt x="1860" y="6364"/>
                    <a:pt x="1765" y="6585"/>
                    <a:pt x="1765" y="6742"/>
                  </a:cubicBezTo>
                  <a:cubicBezTo>
                    <a:pt x="1765" y="7120"/>
                    <a:pt x="2080" y="7435"/>
                    <a:pt x="2490" y="7435"/>
                  </a:cubicBezTo>
                  <a:cubicBezTo>
                    <a:pt x="2868" y="7435"/>
                    <a:pt x="3183" y="7120"/>
                    <a:pt x="3183" y="6742"/>
                  </a:cubicBezTo>
                  <a:cubicBezTo>
                    <a:pt x="3183" y="6585"/>
                    <a:pt x="3120" y="6364"/>
                    <a:pt x="2994" y="6270"/>
                  </a:cubicBezTo>
                  <a:cubicBezTo>
                    <a:pt x="2805" y="6018"/>
                    <a:pt x="2962" y="5671"/>
                    <a:pt x="3277" y="5671"/>
                  </a:cubicBezTo>
                  <a:lnTo>
                    <a:pt x="5672" y="5671"/>
                  </a:lnTo>
                  <a:lnTo>
                    <a:pt x="5672" y="1765"/>
                  </a:lnTo>
                  <a:cubicBezTo>
                    <a:pt x="5672" y="788"/>
                    <a:pt x="4884" y="0"/>
                    <a:pt x="390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77" name="Google Shape;10677;p85"/>
            <p:cNvSpPr/>
            <p:nvPr/>
          </p:nvSpPr>
          <p:spPr>
            <a:xfrm>
              <a:off x="-49027775" y="3183175"/>
              <a:ext cx="185900" cy="141800"/>
            </a:xfrm>
            <a:custGeom>
              <a:avLst/>
              <a:gdLst/>
              <a:ahLst/>
              <a:cxnLst/>
              <a:rect l="l" t="t" r="r" b="b"/>
              <a:pathLst>
                <a:path w="7436" h="5672" extrusionOk="0">
                  <a:moveTo>
                    <a:pt x="1765" y="0"/>
                  </a:moveTo>
                  <a:cubicBezTo>
                    <a:pt x="788" y="0"/>
                    <a:pt x="1" y="788"/>
                    <a:pt x="1" y="1765"/>
                  </a:cubicBezTo>
                  <a:lnTo>
                    <a:pt x="1" y="5671"/>
                  </a:lnTo>
                  <a:lnTo>
                    <a:pt x="1828" y="5671"/>
                  </a:lnTo>
                  <a:lnTo>
                    <a:pt x="1828" y="5640"/>
                  </a:lnTo>
                  <a:cubicBezTo>
                    <a:pt x="1765" y="5514"/>
                    <a:pt x="1765" y="5388"/>
                    <a:pt x="1765" y="5262"/>
                  </a:cubicBezTo>
                  <a:cubicBezTo>
                    <a:pt x="1765" y="4474"/>
                    <a:pt x="2395" y="3844"/>
                    <a:pt x="3183" y="3844"/>
                  </a:cubicBezTo>
                  <a:cubicBezTo>
                    <a:pt x="3970" y="3844"/>
                    <a:pt x="4600" y="4474"/>
                    <a:pt x="4600" y="5262"/>
                  </a:cubicBezTo>
                  <a:cubicBezTo>
                    <a:pt x="4600" y="5388"/>
                    <a:pt x="4569" y="5514"/>
                    <a:pt x="4569" y="5640"/>
                  </a:cubicBezTo>
                  <a:lnTo>
                    <a:pt x="5672" y="5640"/>
                  </a:lnTo>
                  <a:lnTo>
                    <a:pt x="5672" y="3970"/>
                  </a:lnTo>
                  <a:cubicBezTo>
                    <a:pt x="5672" y="3748"/>
                    <a:pt x="5843" y="3605"/>
                    <a:pt x="6032" y="3605"/>
                  </a:cubicBezTo>
                  <a:cubicBezTo>
                    <a:pt x="6112" y="3605"/>
                    <a:pt x="6195" y="3630"/>
                    <a:pt x="6270" y="3686"/>
                  </a:cubicBezTo>
                  <a:cubicBezTo>
                    <a:pt x="6396" y="3812"/>
                    <a:pt x="6585" y="3907"/>
                    <a:pt x="6743" y="3907"/>
                  </a:cubicBezTo>
                  <a:cubicBezTo>
                    <a:pt x="7121" y="3907"/>
                    <a:pt x="7436" y="3592"/>
                    <a:pt x="7436" y="3182"/>
                  </a:cubicBezTo>
                  <a:cubicBezTo>
                    <a:pt x="7436" y="2804"/>
                    <a:pt x="7121" y="2489"/>
                    <a:pt x="6743" y="2489"/>
                  </a:cubicBezTo>
                  <a:cubicBezTo>
                    <a:pt x="6585" y="2489"/>
                    <a:pt x="6396" y="2552"/>
                    <a:pt x="6270" y="2678"/>
                  </a:cubicBezTo>
                  <a:cubicBezTo>
                    <a:pt x="6195" y="2734"/>
                    <a:pt x="6112" y="2760"/>
                    <a:pt x="6032" y="2760"/>
                  </a:cubicBezTo>
                  <a:cubicBezTo>
                    <a:pt x="5843" y="2760"/>
                    <a:pt x="5672" y="2616"/>
                    <a:pt x="5672" y="2395"/>
                  </a:cubicBezTo>
                  <a:lnTo>
                    <a:pt x="5672"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78" name="Google Shape;10678;p85"/>
            <p:cNvSpPr/>
            <p:nvPr/>
          </p:nvSpPr>
          <p:spPr>
            <a:xfrm>
              <a:off x="-49027775" y="3295800"/>
              <a:ext cx="141800" cy="186700"/>
            </a:xfrm>
            <a:custGeom>
              <a:avLst/>
              <a:gdLst/>
              <a:ahLst/>
              <a:cxnLst/>
              <a:rect l="l" t="t" r="r" b="b"/>
              <a:pathLst>
                <a:path w="5672" h="7468" extrusionOk="0">
                  <a:moveTo>
                    <a:pt x="3183" y="0"/>
                  </a:moveTo>
                  <a:cubicBezTo>
                    <a:pt x="2805" y="0"/>
                    <a:pt x="2490" y="315"/>
                    <a:pt x="2490" y="725"/>
                  </a:cubicBezTo>
                  <a:cubicBezTo>
                    <a:pt x="2490" y="883"/>
                    <a:pt x="2553" y="1072"/>
                    <a:pt x="2679" y="1198"/>
                  </a:cubicBezTo>
                  <a:cubicBezTo>
                    <a:pt x="2868" y="1418"/>
                    <a:pt x="2710" y="1796"/>
                    <a:pt x="2395" y="1796"/>
                  </a:cubicBezTo>
                  <a:lnTo>
                    <a:pt x="1" y="1796"/>
                  </a:lnTo>
                  <a:lnTo>
                    <a:pt x="1" y="5671"/>
                  </a:lnTo>
                  <a:cubicBezTo>
                    <a:pt x="1" y="6679"/>
                    <a:pt x="788" y="7467"/>
                    <a:pt x="1765" y="7467"/>
                  </a:cubicBezTo>
                  <a:lnTo>
                    <a:pt x="5672" y="7467"/>
                  </a:lnTo>
                  <a:lnTo>
                    <a:pt x="5672" y="5640"/>
                  </a:lnTo>
                  <a:lnTo>
                    <a:pt x="5640" y="5640"/>
                  </a:lnTo>
                  <a:cubicBezTo>
                    <a:pt x="5514" y="5703"/>
                    <a:pt x="5388" y="5703"/>
                    <a:pt x="5294" y="5703"/>
                  </a:cubicBezTo>
                  <a:cubicBezTo>
                    <a:pt x="4506" y="5703"/>
                    <a:pt x="3844" y="5041"/>
                    <a:pt x="3844" y="4254"/>
                  </a:cubicBezTo>
                  <a:cubicBezTo>
                    <a:pt x="3844" y="3466"/>
                    <a:pt x="4506" y="2867"/>
                    <a:pt x="5294" y="2867"/>
                  </a:cubicBezTo>
                  <a:cubicBezTo>
                    <a:pt x="5388" y="2867"/>
                    <a:pt x="5514" y="2867"/>
                    <a:pt x="5640" y="2899"/>
                  </a:cubicBezTo>
                  <a:lnTo>
                    <a:pt x="5640" y="1796"/>
                  </a:lnTo>
                  <a:lnTo>
                    <a:pt x="3970" y="1796"/>
                  </a:lnTo>
                  <a:cubicBezTo>
                    <a:pt x="3655" y="1796"/>
                    <a:pt x="3498" y="1418"/>
                    <a:pt x="3718" y="1198"/>
                  </a:cubicBezTo>
                  <a:cubicBezTo>
                    <a:pt x="3813" y="1072"/>
                    <a:pt x="3907" y="883"/>
                    <a:pt x="3907" y="725"/>
                  </a:cubicBezTo>
                  <a:cubicBezTo>
                    <a:pt x="3907" y="315"/>
                    <a:pt x="3592" y="0"/>
                    <a:pt x="318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79" name="Google Shape;10679;p85"/>
            <p:cNvSpPr/>
            <p:nvPr/>
          </p:nvSpPr>
          <p:spPr>
            <a:xfrm>
              <a:off x="-48914350" y="3340700"/>
              <a:ext cx="185900" cy="141800"/>
            </a:xfrm>
            <a:custGeom>
              <a:avLst/>
              <a:gdLst/>
              <a:ahLst/>
              <a:cxnLst/>
              <a:rect l="l" t="t" r="r" b="b"/>
              <a:pathLst>
                <a:path w="7436" h="5672" extrusionOk="0">
                  <a:moveTo>
                    <a:pt x="5608" y="0"/>
                  </a:moveTo>
                  <a:lnTo>
                    <a:pt x="5608" y="32"/>
                  </a:lnTo>
                  <a:cubicBezTo>
                    <a:pt x="5671" y="158"/>
                    <a:pt x="5671" y="284"/>
                    <a:pt x="5671" y="378"/>
                  </a:cubicBezTo>
                  <a:cubicBezTo>
                    <a:pt x="5671" y="1166"/>
                    <a:pt x="5041" y="1796"/>
                    <a:pt x="4254" y="1796"/>
                  </a:cubicBezTo>
                  <a:cubicBezTo>
                    <a:pt x="3466" y="1796"/>
                    <a:pt x="2836" y="1166"/>
                    <a:pt x="2836" y="378"/>
                  </a:cubicBezTo>
                  <a:cubicBezTo>
                    <a:pt x="2836" y="284"/>
                    <a:pt x="2867" y="158"/>
                    <a:pt x="2867" y="32"/>
                  </a:cubicBezTo>
                  <a:lnTo>
                    <a:pt x="1765" y="32"/>
                  </a:lnTo>
                  <a:lnTo>
                    <a:pt x="1765" y="1670"/>
                  </a:lnTo>
                  <a:cubicBezTo>
                    <a:pt x="1765" y="1907"/>
                    <a:pt x="1602" y="2041"/>
                    <a:pt x="1419" y="2041"/>
                  </a:cubicBezTo>
                  <a:cubicBezTo>
                    <a:pt x="1334" y="2041"/>
                    <a:pt x="1245" y="2013"/>
                    <a:pt x="1166" y="1954"/>
                  </a:cubicBezTo>
                  <a:cubicBezTo>
                    <a:pt x="1040" y="1827"/>
                    <a:pt x="851" y="1764"/>
                    <a:pt x="694" y="1764"/>
                  </a:cubicBezTo>
                  <a:cubicBezTo>
                    <a:pt x="315" y="1764"/>
                    <a:pt x="0" y="2080"/>
                    <a:pt x="0" y="2458"/>
                  </a:cubicBezTo>
                  <a:cubicBezTo>
                    <a:pt x="0" y="2867"/>
                    <a:pt x="315" y="3182"/>
                    <a:pt x="694" y="3182"/>
                  </a:cubicBezTo>
                  <a:cubicBezTo>
                    <a:pt x="851" y="3182"/>
                    <a:pt x="1040" y="3119"/>
                    <a:pt x="1166" y="2993"/>
                  </a:cubicBezTo>
                  <a:cubicBezTo>
                    <a:pt x="1247" y="2933"/>
                    <a:pt x="1337" y="2904"/>
                    <a:pt x="1423" y="2904"/>
                  </a:cubicBezTo>
                  <a:cubicBezTo>
                    <a:pt x="1605" y="2904"/>
                    <a:pt x="1765" y="3031"/>
                    <a:pt x="1765" y="3245"/>
                  </a:cubicBezTo>
                  <a:lnTo>
                    <a:pt x="1765" y="5671"/>
                  </a:lnTo>
                  <a:lnTo>
                    <a:pt x="5671" y="5671"/>
                  </a:lnTo>
                  <a:cubicBezTo>
                    <a:pt x="6648" y="5671"/>
                    <a:pt x="7436" y="4883"/>
                    <a:pt x="7436" y="3907"/>
                  </a:cubicBezTo>
                  <a:lnTo>
                    <a:pt x="7436"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680" name="Google Shape;10680;p85"/>
          <p:cNvGrpSpPr/>
          <p:nvPr/>
        </p:nvGrpSpPr>
        <p:grpSpPr>
          <a:xfrm>
            <a:off x="3477640" y="2632868"/>
            <a:ext cx="473677" cy="476203"/>
            <a:chOff x="-49027775" y="3550975"/>
            <a:chExt cx="300100" cy="301700"/>
          </a:xfrm>
        </p:grpSpPr>
        <p:sp>
          <p:nvSpPr>
            <p:cNvPr id="10681" name="Google Shape;10681;p85"/>
            <p:cNvSpPr/>
            <p:nvPr/>
          </p:nvSpPr>
          <p:spPr>
            <a:xfrm>
              <a:off x="-48941125" y="3613200"/>
              <a:ext cx="74050" cy="26825"/>
            </a:xfrm>
            <a:custGeom>
              <a:avLst/>
              <a:gdLst/>
              <a:ahLst/>
              <a:cxnLst/>
              <a:rect l="l" t="t" r="r" b="b"/>
              <a:pathLst>
                <a:path w="2962" h="1073" extrusionOk="0">
                  <a:moveTo>
                    <a:pt x="1260" y="1"/>
                  </a:moveTo>
                  <a:lnTo>
                    <a:pt x="0" y="1072"/>
                  </a:lnTo>
                  <a:lnTo>
                    <a:pt x="1702" y="1072"/>
                  </a:lnTo>
                  <a:lnTo>
                    <a:pt x="296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82" name="Google Shape;10682;p85"/>
            <p:cNvSpPr/>
            <p:nvPr/>
          </p:nvSpPr>
          <p:spPr>
            <a:xfrm>
              <a:off x="-48871025" y="3613200"/>
              <a:ext cx="73275" cy="26825"/>
            </a:xfrm>
            <a:custGeom>
              <a:avLst/>
              <a:gdLst/>
              <a:ahLst/>
              <a:cxnLst/>
              <a:rect l="l" t="t" r="r" b="b"/>
              <a:pathLst>
                <a:path w="2931" h="1073" extrusionOk="0">
                  <a:moveTo>
                    <a:pt x="1260" y="1"/>
                  </a:moveTo>
                  <a:lnTo>
                    <a:pt x="0" y="1072"/>
                  </a:lnTo>
                  <a:lnTo>
                    <a:pt x="1670" y="1072"/>
                  </a:lnTo>
                  <a:lnTo>
                    <a:pt x="293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83" name="Google Shape;10683;p85"/>
            <p:cNvSpPr/>
            <p:nvPr/>
          </p:nvSpPr>
          <p:spPr>
            <a:xfrm>
              <a:off x="-48893075" y="3552550"/>
              <a:ext cx="95325" cy="43350"/>
            </a:xfrm>
            <a:custGeom>
              <a:avLst/>
              <a:gdLst/>
              <a:ahLst/>
              <a:cxnLst/>
              <a:rect l="l" t="t" r="r" b="b"/>
              <a:pathLst>
                <a:path w="3813" h="1734" extrusionOk="0">
                  <a:moveTo>
                    <a:pt x="0" y="1"/>
                  </a:moveTo>
                  <a:lnTo>
                    <a:pt x="2142" y="1734"/>
                  </a:lnTo>
                  <a:lnTo>
                    <a:pt x="3812" y="1734"/>
                  </a:lnTo>
                  <a:lnTo>
                    <a:pt x="173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84" name="Google Shape;10684;p85"/>
            <p:cNvSpPr/>
            <p:nvPr/>
          </p:nvSpPr>
          <p:spPr>
            <a:xfrm>
              <a:off x="-49027775" y="3550975"/>
              <a:ext cx="100050" cy="87475"/>
            </a:xfrm>
            <a:custGeom>
              <a:avLst/>
              <a:gdLst/>
              <a:ahLst/>
              <a:cxnLst/>
              <a:rect l="l" t="t" r="r" b="b"/>
              <a:pathLst>
                <a:path w="4002" h="3499" extrusionOk="0">
                  <a:moveTo>
                    <a:pt x="2112" y="1797"/>
                  </a:moveTo>
                  <a:cubicBezTo>
                    <a:pt x="2332" y="1797"/>
                    <a:pt x="2490" y="1923"/>
                    <a:pt x="2490" y="2143"/>
                  </a:cubicBezTo>
                  <a:cubicBezTo>
                    <a:pt x="2490" y="2332"/>
                    <a:pt x="2332" y="2490"/>
                    <a:pt x="2112" y="2490"/>
                  </a:cubicBezTo>
                  <a:cubicBezTo>
                    <a:pt x="1923" y="2490"/>
                    <a:pt x="1765" y="2332"/>
                    <a:pt x="1765" y="2143"/>
                  </a:cubicBezTo>
                  <a:cubicBezTo>
                    <a:pt x="1765" y="1923"/>
                    <a:pt x="1923" y="1797"/>
                    <a:pt x="2112" y="1797"/>
                  </a:cubicBezTo>
                  <a:close/>
                  <a:moveTo>
                    <a:pt x="1072" y="1"/>
                  </a:moveTo>
                  <a:cubicBezTo>
                    <a:pt x="473" y="1"/>
                    <a:pt x="1" y="474"/>
                    <a:pt x="1" y="1072"/>
                  </a:cubicBezTo>
                  <a:lnTo>
                    <a:pt x="1" y="3498"/>
                  </a:lnTo>
                  <a:lnTo>
                    <a:pt x="2364" y="3498"/>
                  </a:lnTo>
                  <a:lnTo>
                    <a:pt x="4002" y="2143"/>
                  </a:lnTo>
                  <a:lnTo>
                    <a:pt x="148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85" name="Google Shape;10685;p85"/>
            <p:cNvSpPr/>
            <p:nvPr/>
          </p:nvSpPr>
          <p:spPr>
            <a:xfrm>
              <a:off x="-48962400" y="3552550"/>
              <a:ext cx="95325" cy="43350"/>
            </a:xfrm>
            <a:custGeom>
              <a:avLst/>
              <a:gdLst/>
              <a:ahLst/>
              <a:cxnLst/>
              <a:rect l="l" t="t" r="r" b="b"/>
              <a:pathLst>
                <a:path w="3813" h="1734" extrusionOk="0">
                  <a:moveTo>
                    <a:pt x="1" y="1"/>
                  </a:moveTo>
                  <a:lnTo>
                    <a:pt x="2111" y="1734"/>
                  </a:lnTo>
                  <a:lnTo>
                    <a:pt x="3813" y="1734"/>
                  </a:lnTo>
                  <a:lnTo>
                    <a:pt x="170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86" name="Google Shape;10686;p85"/>
            <p:cNvSpPr/>
            <p:nvPr/>
          </p:nvSpPr>
          <p:spPr>
            <a:xfrm>
              <a:off x="-49027775" y="3657325"/>
              <a:ext cx="300100" cy="195350"/>
            </a:xfrm>
            <a:custGeom>
              <a:avLst/>
              <a:gdLst/>
              <a:ahLst/>
              <a:cxnLst/>
              <a:rect l="l" t="t" r="r" b="b"/>
              <a:pathLst>
                <a:path w="12004" h="7814" extrusionOk="0">
                  <a:moveTo>
                    <a:pt x="5987" y="410"/>
                  </a:moveTo>
                  <a:cubicBezTo>
                    <a:pt x="7719" y="410"/>
                    <a:pt x="9137" y="1827"/>
                    <a:pt x="9137" y="3560"/>
                  </a:cubicBezTo>
                  <a:cubicBezTo>
                    <a:pt x="9137" y="5293"/>
                    <a:pt x="7719" y="6711"/>
                    <a:pt x="5987" y="6711"/>
                  </a:cubicBezTo>
                  <a:cubicBezTo>
                    <a:pt x="4254" y="6711"/>
                    <a:pt x="2836" y="5293"/>
                    <a:pt x="2836" y="3560"/>
                  </a:cubicBezTo>
                  <a:cubicBezTo>
                    <a:pt x="2836" y="1827"/>
                    <a:pt x="4254" y="410"/>
                    <a:pt x="5987" y="410"/>
                  </a:cubicBezTo>
                  <a:close/>
                  <a:moveTo>
                    <a:pt x="1" y="0"/>
                  </a:moveTo>
                  <a:lnTo>
                    <a:pt x="1" y="6742"/>
                  </a:lnTo>
                  <a:cubicBezTo>
                    <a:pt x="1" y="7341"/>
                    <a:pt x="473" y="7813"/>
                    <a:pt x="1072" y="7813"/>
                  </a:cubicBezTo>
                  <a:lnTo>
                    <a:pt x="10933" y="7813"/>
                  </a:lnTo>
                  <a:cubicBezTo>
                    <a:pt x="11532" y="7813"/>
                    <a:pt x="12004" y="7341"/>
                    <a:pt x="12004" y="6742"/>
                  </a:cubicBezTo>
                  <a:lnTo>
                    <a:pt x="1200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87" name="Google Shape;10687;p85"/>
            <p:cNvSpPr/>
            <p:nvPr/>
          </p:nvSpPr>
          <p:spPr>
            <a:xfrm>
              <a:off x="-48886775" y="3726625"/>
              <a:ext cx="28375" cy="37050"/>
            </a:xfrm>
            <a:custGeom>
              <a:avLst/>
              <a:gdLst/>
              <a:ahLst/>
              <a:cxnLst/>
              <a:rect l="l" t="t" r="r" b="b"/>
              <a:pathLst>
                <a:path w="1135" h="1482" extrusionOk="0">
                  <a:moveTo>
                    <a:pt x="0" y="1"/>
                  </a:moveTo>
                  <a:lnTo>
                    <a:pt x="0" y="1481"/>
                  </a:lnTo>
                  <a:lnTo>
                    <a:pt x="1134" y="757"/>
                  </a:lnTo>
                  <a:lnTo>
                    <a:pt x="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88" name="Google Shape;10688;p85"/>
            <p:cNvSpPr/>
            <p:nvPr/>
          </p:nvSpPr>
          <p:spPr>
            <a:xfrm>
              <a:off x="-48822975" y="3550975"/>
              <a:ext cx="94525" cy="44925"/>
            </a:xfrm>
            <a:custGeom>
              <a:avLst/>
              <a:gdLst/>
              <a:ahLst/>
              <a:cxnLst/>
              <a:rect l="l" t="t" r="r" b="b"/>
              <a:pathLst>
                <a:path w="3781" h="1797" extrusionOk="0">
                  <a:moveTo>
                    <a:pt x="0" y="1"/>
                  </a:moveTo>
                  <a:lnTo>
                    <a:pt x="2111" y="1797"/>
                  </a:lnTo>
                  <a:lnTo>
                    <a:pt x="3781" y="1797"/>
                  </a:lnTo>
                  <a:lnTo>
                    <a:pt x="3781" y="1072"/>
                  </a:lnTo>
                  <a:cubicBezTo>
                    <a:pt x="3781" y="474"/>
                    <a:pt x="3308" y="1"/>
                    <a:pt x="270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89" name="Google Shape;10689;p85"/>
            <p:cNvSpPr/>
            <p:nvPr/>
          </p:nvSpPr>
          <p:spPr>
            <a:xfrm>
              <a:off x="-48939550" y="3684100"/>
              <a:ext cx="122100" cy="122100"/>
            </a:xfrm>
            <a:custGeom>
              <a:avLst/>
              <a:gdLst/>
              <a:ahLst/>
              <a:cxnLst/>
              <a:rect l="l" t="t" r="r" b="b"/>
              <a:pathLst>
                <a:path w="4884" h="4884" extrusionOk="0">
                  <a:moveTo>
                    <a:pt x="1741" y="757"/>
                  </a:moveTo>
                  <a:cubicBezTo>
                    <a:pt x="1812" y="757"/>
                    <a:pt x="1885" y="777"/>
                    <a:pt x="1954" y="819"/>
                  </a:cubicBezTo>
                  <a:lnTo>
                    <a:pt x="4064" y="2237"/>
                  </a:lnTo>
                  <a:cubicBezTo>
                    <a:pt x="4253" y="2300"/>
                    <a:pt x="4253" y="2615"/>
                    <a:pt x="4064" y="2773"/>
                  </a:cubicBezTo>
                  <a:lnTo>
                    <a:pt x="1954" y="4190"/>
                  </a:lnTo>
                  <a:cubicBezTo>
                    <a:pt x="1885" y="4233"/>
                    <a:pt x="1812" y="4253"/>
                    <a:pt x="1741" y="4253"/>
                  </a:cubicBezTo>
                  <a:cubicBezTo>
                    <a:pt x="1553" y="4253"/>
                    <a:pt x="1387" y="4113"/>
                    <a:pt x="1387" y="3907"/>
                  </a:cubicBezTo>
                  <a:lnTo>
                    <a:pt x="1387" y="1103"/>
                  </a:lnTo>
                  <a:cubicBezTo>
                    <a:pt x="1387" y="897"/>
                    <a:pt x="1553" y="757"/>
                    <a:pt x="1741" y="757"/>
                  </a:cubicBezTo>
                  <a:close/>
                  <a:moveTo>
                    <a:pt x="2458" y="0"/>
                  </a:moveTo>
                  <a:cubicBezTo>
                    <a:pt x="1103" y="0"/>
                    <a:pt x="0" y="1103"/>
                    <a:pt x="0" y="2458"/>
                  </a:cubicBezTo>
                  <a:cubicBezTo>
                    <a:pt x="0" y="3781"/>
                    <a:pt x="1103" y="4884"/>
                    <a:pt x="2458" y="4884"/>
                  </a:cubicBezTo>
                  <a:cubicBezTo>
                    <a:pt x="3781" y="4884"/>
                    <a:pt x="4884" y="3781"/>
                    <a:pt x="4884" y="2458"/>
                  </a:cubicBezTo>
                  <a:cubicBezTo>
                    <a:pt x="4884" y="1103"/>
                    <a:pt x="3812" y="0"/>
                    <a:pt x="245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90" name="Google Shape;10690;p85"/>
            <p:cNvSpPr/>
            <p:nvPr/>
          </p:nvSpPr>
          <p:spPr>
            <a:xfrm>
              <a:off x="-48801725" y="3613200"/>
              <a:ext cx="73275" cy="26825"/>
            </a:xfrm>
            <a:custGeom>
              <a:avLst/>
              <a:gdLst/>
              <a:ahLst/>
              <a:cxnLst/>
              <a:rect l="l" t="t" r="r" b="b"/>
              <a:pathLst>
                <a:path w="2931" h="1073" extrusionOk="0">
                  <a:moveTo>
                    <a:pt x="1261" y="1"/>
                  </a:moveTo>
                  <a:lnTo>
                    <a:pt x="1" y="1072"/>
                  </a:lnTo>
                  <a:lnTo>
                    <a:pt x="2931" y="1072"/>
                  </a:lnTo>
                  <a:lnTo>
                    <a:pt x="293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691" name="Google Shape;10691;p85"/>
          <p:cNvGrpSpPr/>
          <p:nvPr/>
        </p:nvGrpSpPr>
        <p:grpSpPr>
          <a:xfrm>
            <a:off x="3475075" y="3215614"/>
            <a:ext cx="478808" cy="474033"/>
            <a:chOff x="-49031025" y="3920175"/>
            <a:chExt cx="303350" cy="300325"/>
          </a:xfrm>
        </p:grpSpPr>
        <p:sp>
          <p:nvSpPr>
            <p:cNvPr id="10692" name="Google Shape;10692;p85"/>
            <p:cNvSpPr/>
            <p:nvPr/>
          </p:nvSpPr>
          <p:spPr>
            <a:xfrm>
              <a:off x="-49031025" y="4131875"/>
              <a:ext cx="109600" cy="88625"/>
            </a:xfrm>
            <a:custGeom>
              <a:avLst/>
              <a:gdLst/>
              <a:ahLst/>
              <a:cxnLst/>
              <a:rect l="l" t="t" r="r" b="b"/>
              <a:pathLst>
                <a:path w="4384" h="3545" extrusionOk="0">
                  <a:moveTo>
                    <a:pt x="472" y="1"/>
                  </a:moveTo>
                  <a:cubicBezTo>
                    <a:pt x="202" y="1"/>
                    <a:pt x="0" y="326"/>
                    <a:pt x="225" y="551"/>
                  </a:cubicBezTo>
                  <a:lnTo>
                    <a:pt x="2336" y="3387"/>
                  </a:lnTo>
                  <a:cubicBezTo>
                    <a:pt x="2399" y="3481"/>
                    <a:pt x="2494" y="3544"/>
                    <a:pt x="2620" y="3544"/>
                  </a:cubicBezTo>
                  <a:lnTo>
                    <a:pt x="4384" y="3544"/>
                  </a:lnTo>
                  <a:lnTo>
                    <a:pt x="2620" y="583"/>
                  </a:lnTo>
                  <a:lnTo>
                    <a:pt x="572" y="16"/>
                  </a:lnTo>
                  <a:cubicBezTo>
                    <a:pt x="538" y="5"/>
                    <a:pt x="505" y="1"/>
                    <a:pt x="47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93" name="Google Shape;10693;p85"/>
            <p:cNvSpPr/>
            <p:nvPr/>
          </p:nvSpPr>
          <p:spPr>
            <a:xfrm>
              <a:off x="-48921450" y="3920175"/>
              <a:ext cx="79575" cy="130975"/>
            </a:xfrm>
            <a:custGeom>
              <a:avLst/>
              <a:gdLst/>
              <a:ahLst/>
              <a:cxnLst/>
              <a:rect l="l" t="t" r="r" b="b"/>
              <a:pathLst>
                <a:path w="3183" h="5239" extrusionOk="0">
                  <a:moveTo>
                    <a:pt x="302" y="1"/>
                  </a:moveTo>
                  <a:cubicBezTo>
                    <a:pt x="275" y="1"/>
                    <a:pt x="248" y="3"/>
                    <a:pt x="221" y="9"/>
                  </a:cubicBezTo>
                  <a:cubicBezTo>
                    <a:pt x="64" y="40"/>
                    <a:pt x="1" y="198"/>
                    <a:pt x="1" y="355"/>
                  </a:cubicBezTo>
                  <a:lnTo>
                    <a:pt x="64" y="1269"/>
                  </a:lnTo>
                  <a:lnTo>
                    <a:pt x="2584" y="5239"/>
                  </a:lnTo>
                  <a:lnTo>
                    <a:pt x="3183" y="4199"/>
                  </a:lnTo>
                  <a:lnTo>
                    <a:pt x="631" y="166"/>
                  </a:lnTo>
                  <a:cubicBezTo>
                    <a:pt x="553" y="62"/>
                    <a:pt x="431" y="1"/>
                    <a:pt x="30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94" name="Google Shape;10694;p85"/>
            <p:cNvSpPr/>
            <p:nvPr/>
          </p:nvSpPr>
          <p:spPr>
            <a:xfrm>
              <a:off x="-48842675" y="4008100"/>
              <a:ext cx="115000" cy="53300"/>
            </a:xfrm>
            <a:custGeom>
              <a:avLst/>
              <a:gdLst/>
              <a:ahLst/>
              <a:cxnLst/>
              <a:rect l="l" t="t" r="r" b="b"/>
              <a:pathLst>
                <a:path w="4600" h="2132" extrusionOk="0">
                  <a:moveTo>
                    <a:pt x="1359" y="0"/>
                  </a:moveTo>
                  <a:cubicBezTo>
                    <a:pt x="1245" y="0"/>
                    <a:pt x="1132" y="57"/>
                    <a:pt x="1072" y="178"/>
                  </a:cubicBezTo>
                  <a:lnTo>
                    <a:pt x="0" y="2131"/>
                  </a:lnTo>
                  <a:lnTo>
                    <a:pt x="4191" y="2131"/>
                  </a:lnTo>
                  <a:cubicBezTo>
                    <a:pt x="4317" y="2131"/>
                    <a:pt x="4506" y="2005"/>
                    <a:pt x="4537" y="1848"/>
                  </a:cubicBezTo>
                  <a:cubicBezTo>
                    <a:pt x="4600" y="1690"/>
                    <a:pt x="4537" y="1533"/>
                    <a:pt x="4380" y="1469"/>
                  </a:cubicBezTo>
                  <a:lnTo>
                    <a:pt x="1544" y="52"/>
                  </a:lnTo>
                  <a:cubicBezTo>
                    <a:pt x="1488" y="18"/>
                    <a:pt x="1423" y="0"/>
                    <a:pt x="135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95" name="Google Shape;10695;p85"/>
            <p:cNvSpPr/>
            <p:nvPr/>
          </p:nvSpPr>
          <p:spPr>
            <a:xfrm>
              <a:off x="-48838750" y="4078700"/>
              <a:ext cx="51225" cy="66975"/>
            </a:xfrm>
            <a:custGeom>
              <a:avLst/>
              <a:gdLst/>
              <a:ahLst/>
              <a:cxnLst/>
              <a:rect l="l" t="t" r="r" b="b"/>
              <a:pathLst>
                <a:path w="2049" h="2679" extrusionOk="0">
                  <a:moveTo>
                    <a:pt x="1" y="0"/>
                  </a:moveTo>
                  <a:lnTo>
                    <a:pt x="1734" y="2678"/>
                  </a:lnTo>
                  <a:lnTo>
                    <a:pt x="2049"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96" name="Google Shape;10696;p85"/>
            <p:cNvSpPr/>
            <p:nvPr/>
          </p:nvSpPr>
          <p:spPr>
            <a:xfrm>
              <a:off x="-48975000" y="3920575"/>
              <a:ext cx="173300" cy="248725"/>
            </a:xfrm>
            <a:custGeom>
              <a:avLst/>
              <a:gdLst/>
              <a:ahLst/>
              <a:cxnLst/>
              <a:rect l="l" t="t" r="r" b="b"/>
              <a:pathLst>
                <a:path w="6932" h="9949" extrusionOk="0">
                  <a:moveTo>
                    <a:pt x="374" y="0"/>
                  </a:moveTo>
                  <a:cubicBezTo>
                    <a:pt x="334" y="0"/>
                    <a:pt x="293" y="8"/>
                    <a:pt x="253" y="24"/>
                  </a:cubicBezTo>
                  <a:cubicBezTo>
                    <a:pt x="95" y="87"/>
                    <a:pt x="1" y="245"/>
                    <a:pt x="1" y="402"/>
                  </a:cubicBezTo>
                  <a:lnTo>
                    <a:pt x="694" y="7585"/>
                  </a:lnTo>
                  <a:lnTo>
                    <a:pt x="6932" y="9948"/>
                  </a:lnTo>
                  <a:lnTo>
                    <a:pt x="694" y="182"/>
                  </a:lnTo>
                  <a:cubicBezTo>
                    <a:pt x="600" y="65"/>
                    <a:pt x="489" y="0"/>
                    <a:pt x="37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697" name="Google Shape;10697;p85"/>
            <p:cNvSpPr/>
            <p:nvPr/>
          </p:nvSpPr>
          <p:spPr>
            <a:xfrm>
              <a:off x="-48955300" y="4129900"/>
              <a:ext cx="151250" cy="89800"/>
            </a:xfrm>
            <a:custGeom>
              <a:avLst/>
              <a:gdLst/>
              <a:ahLst/>
              <a:cxnLst/>
              <a:rect l="l" t="t" r="r" b="b"/>
              <a:pathLst>
                <a:path w="6050" h="3592" extrusionOk="0">
                  <a:moveTo>
                    <a:pt x="0" y="0"/>
                  </a:moveTo>
                  <a:lnTo>
                    <a:pt x="2174" y="3592"/>
                  </a:lnTo>
                  <a:lnTo>
                    <a:pt x="5167" y="3592"/>
                  </a:lnTo>
                  <a:cubicBezTo>
                    <a:pt x="5293" y="3592"/>
                    <a:pt x="5419" y="3529"/>
                    <a:pt x="5482" y="3403"/>
                  </a:cubicBezTo>
                  <a:lnTo>
                    <a:pt x="6049" y="2268"/>
                  </a:lnTo>
                  <a:lnTo>
                    <a:pt x="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698" name="Google Shape;10698;p85"/>
          <p:cNvGrpSpPr/>
          <p:nvPr/>
        </p:nvGrpSpPr>
        <p:grpSpPr>
          <a:xfrm>
            <a:off x="1763215" y="3872993"/>
            <a:ext cx="474901" cy="472455"/>
            <a:chOff x="-47155575" y="3200500"/>
            <a:chExt cx="300875" cy="299325"/>
          </a:xfrm>
        </p:grpSpPr>
        <p:sp>
          <p:nvSpPr>
            <p:cNvPr id="10699" name="Google Shape;10699;p85"/>
            <p:cNvSpPr/>
            <p:nvPr/>
          </p:nvSpPr>
          <p:spPr>
            <a:xfrm>
              <a:off x="-46943725" y="3206000"/>
              <a:ext cx="47300" cy="48075"/>
            </a:xfrm>
            <a:custGeom>
              <a:avLst/>
              <a:gdLst/>
              <a:ahLst/>
              <a:cxnLst/>
              <a:rect l="l" t="t" r="r" b="b"/>
              <a:pathLst>
                <a:path w="1892" h="1923" extrusionOk="0">
                  <a:moveTo>
                    <a:pt x="1" y="1"/>
                  </a:moveTo>
                  <a:lnTo>
                    <a:pt x="1" y="1923"/>
                  </a:lnTo>
                  <a:lnTo>
                    <a:pt x="1891" y="1923"/>
                  </a:lnTo>
                  <a:lnTo>
                    <a:pt x="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00" name="Google Shape;10700;p85"/>
            <p:cNvSpPr/>
            <p:nvPr/>
          </p:nvSpPr>
          <p:spPr>
            <a:xfrm>
              <a:off x="-47118575" y="3200500"/>
              <a:ext cx="228450" cy="89025"/>
            </a:xfrm>
            <a:custGeom>
              <a:avLst/>
              <a:gdLst/>
              <a:ahLst/>
              <a:cxnLst/>
              <a:rect l="l" t="t" r="r" b="b"/>
              <a:pathLst>
                <a:path w="9138" h="3561" extrusionOk="0">
                  <a:moveTo>
                    <a:pt x="347" y="0"/>
                  </a:moveTo>
                  <a:cubicBezTo>
                    <a:pt x="158" y="0"/>
                    <a:pt x="1" y="158"/>
                    <a:pt x="1" y="378"/>
                  </a:cubicBezTo>
                  <a:lnTo>
                    <a:pt x="1" y="2143"/>
                  </a:lnTo>
                  <a:lnTo>
                    <a:pt x="2017" y="2143"/>
                  </a:lnTo>
                  <a:cubicBezTo>
                    <a:pt x="2679" y="2143"/>
                    <a:pt x="3246" y="2489"/>
                    <a:pt x="3561" y="3119"/>
                  </a:cubicBezTo>
                  <a:lnTo>
                    <a:pt x="3813" y="3560"/>
                  </a:lnTo>
                  <a:lnTo>
                    <a:pt x="9137" y="3560"/>
                  </a:lnTo>
                  <a:lnTo>
                    <a:pt x="9137" y="2836"/>
                  </a:lnTo>
                  <a:lnTo>
                    <a:pt x="6680" y="2836"/>
                  </a:lnTo>
                  <a:cubicBezTo>
                    <a:pt x="6491" y="2836"/>
                    <a:pt x="6333" y="2678"/>
                    <a:pt x="6333" y="2489"/>
                  </a:cubicBezTo>
                  <a:lnTo>
                    <a:pt x="6333"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01" name="Google Shape;10701;p85"/>
            <p:cNvSpPr/>
            <p:nvPr/>
          </p:nvSpPr>
          <p:spPr>
            <a:xfrm>
              <a:off x="-47013825" y="3395050"/>
              <a:ext cx="15775" cy="15775"/>
            </a:xfrm>
            <a:custGeom>
              <a:avLst/>
              <a:gdLst/>
              <a:ahLst/>
              <a:cxnLst/>
              <a:rect l="l" t="t" r="r" b="b"/>
              <a:pathLst>
                <a:path w="631" h="631" extrusionOk="0">
                  <a:moveTo>
                    <a:pt x="1" y="0"/>
                  </a:moveTo>
                  <a:lnTo>
                    <a:pt x="1" y="630"/>
                  </a:lnTo>
                  <a:cubicBezTo>
                    <a:pt x="284" y="504"/>
                    <a:pt x="536" y="252"/>
                    <a:pt x="63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02" name="Google Shape;10702;p85"/>
            <p:cNvSpPr/>
            <p:nvPr/>
          </p:nvSpPr>
          <p:spPr>
            <a:xfrm>
              <a:off x="-47049250" y="3359600"/>
              <a:ext cx="51200" cy="51225"/>
            </a:xfrm>
            <a:custGeom>
              <a:avLst/>
              <a:gdLst/>
              <a:ahLst/>
              <a:cxnLst/>
              <a:rect l="l" t="t" r="r" b="b"/>
              <a:pathLst>
                <a:path w="2048" h="2049" extrusionOk="0">
                  <a:moveTo>
                    <a:pt x="1071" y="0"/>
                  </a:moveTo>
                  <a:cubicBezTo>
                    <a:pt x="473" y="0"/>
                    <a:pt x="0" y="473"/>
                    <a:pt x="0" y="1040"/>
                  </a:cubicBezTo>
                  <a:cubicBezTo>
                    <a:pt x="0" y="1513"/>
                    <a:pt x="284" y="1891"/>
                    <a:pt x="725" y="2048"/>
                  </a:cubicBezTo>
                  <a:lnTo>
                    <a:pt x="725" y="1040"/>
                  </a:lnTo>
                  <a:cubicBezTo>
                    <a:pt x="725" y="851"/>
                    <a:pt x="882" y="693"/>
                    <a:pt x="1071" y="693"/>
                  </a:cubicBezTo>
                  <a:lnTo>
                    <a:pt x="2048" y="693"/>
                  </a:lnTo>
                  <a:cubicBezTo>
                    <a:pt x="1890" y="252"/>
                    <a:pt x="1512" y="0"/>
                    <a:pt x="107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03" name="Google Shape;10703;p85"/>
            <p:cNvSpPr/>
            <p:nvPr/>
          </p:nvSpPr>
          <p:spPr>
            <a:xfrm>
              <a:off x="-47013025" y="3393475"/>
              <a:ext cx="52800" cy="53575"/>
            </a:xfrm>
            <a:custGeom>
              <a:avLst/>
              <a:gdLst/>
              <a:ahLst/>
              <a:cxnLst/>
              <a:rect l="l" t="t" r="r" b="b"/>
              <a:pathLst>
                <a:path w="2112" h="2143" extrusionOk="0">
                  <a:moveTo>
                    <a:pt x="1355" y="0"/>
                  </a:moveTo>
                  <a:cubicBezTo>
                    <a:pt x="1198" y="725"/>
                    <a:pt x="662" y="1260"/>
                    <a:pt x="0" y="1386"/>
                  </a:cubicBezTo>
                  <a:lnTo>
                    <a:pt x="0" y="2142"/>
                  </a:lnTo>
                  <a:lnTo>
                    <a:pt x="2111" y="2142"/>
                  </a:lnTo>
                  <a:lnTo>
                    <a:pt x="211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04" name="Google Shape;10704;p85"/>
            <p:cNvSpPr/>
            <p:nvPr/>
          </p:nvSpPr>
          <p:spPr>
            <a:xfrm>
              <a:off x="-47155575" y="3270600"/>
              <a:ext cx="300875" cy="229225"/>
            </a:xfrm>
            <a:custGeom>
              <a:avLst/>
              <a:gdLst/>
              <a:ahLst/>
              <a:cxnLst/>
              <a:rect l="l" t="t" r="r" b="b"/>
              <a:pathLst>
                <a:path w="12035" h="9169" extrusionOk="0">
                  <a:moveTo>
                    <a:pt x="5324" y="2804"/>
                  </a:moveTo>
                  <a:cubicBezTo>
                    <a:pt x="6206" y="2804"/>
                    <a:pt x="6900" y="3403"/>
                    <a:pt x="7057" y="4222"/>
                  </a:cubicBezTo>
                  <a:lnTo>
                    <a:pt x="8160" y="4222"/>
                  </a:lnTo>
                  <a:cubicBezTo>
                    <a:pt x="8349" y="4222"/>
                    <a:pt x="8506" y="4379"/>
                    <a:pt x="8506" y="4568"/>
                  </a:cubicBezTo>
                  <a:lnTo>
                    <a:pt x="8506" y="7404"/>
                  </a:lnTo>
                  <a:lnTo>
                    <a:pt x="8475" y="7404"/>
                  </a:lnTo>
                  <a:cubicBezTo>
                    <a:pt x="8475" y="7593"/>
                    <a:pt x="8317" y="7750"/>
                    <a:pt x="8128" y="7750"/>
                  </a:cubicBezTo>
                  <a:lnTo>
                    <a:pt x="5324" y="7750"/>
                  </a:lnTo>
                  <a:cubicBezTo>
                    <a:pt x="5135" y="7750"/>
                    <a:pt x="4978" y="7593"/>
                    <a:pt x="4978" y="7404"/>
                  </a:cubicBezTo>
                  <a:lnTo>
                    <a:pt x="4978" y="6301"/>
                  </a:lnTo>
                  <a:cubicBezTo>
                    <a:pt x="4190" y="6144"/>
                    <a:pt x="3560" y="5451"/>
                    <a:pt x="3560" y="4568"/>
                  </a:cubicBezTo>
                  <a:cubicBezTo>
                    <a:pt x="3560" y="3592"/>
                    <a:pt x="4348" y="2804"/>
                    <a:pt x="5324" y="2804"/>
                  </a:cubicBezTo>
                  <a:close/>
                  <a:moveTo>
                    <a:pt x="1071" y="0"/>
                  </a:moveTo>
                  <a:cubicBezTo>
                    <a:pt x="473" y="0"/>
                    <a:pt x="0" y="473"/>
                    <a:pt x="0" y="1071"/>
                  </a:cubicBezTo>
                  <a:lnTo>
                    <a:pt x="0" y="8097"/>
                  </a:lnTo>
                  <a:cubicBezTo>
                    <a:pt x="0" y="8696"/>
                    <a:pt x="473" y="9168"/>
                    <a:pt x="1071" y="9168"/>
                  </a:cubicBezTo>
                  <a:lnTo>
                    <a:pt x="10964" y="9168"/>
                  </a:lnTo>
                  <a:cubicBezTo>
                    <a:pt x="11562" y="9168"/>
                    <a:pt x="12035" y="8696"/>
                    <a:pt x="12035" y="8097"/>
                  </a:cubicBezTo>
                  <a:lnTo>
                    <a:pt x="12035" y="2489"/>
                  </a:lnTo>
                  <a:cubicBezTo>
                    <a:pt x="12035" y="1891"/>
                    <a:pt x="11562" y="1418"/>
                    <a:pt x="10964" y="1418"/>
                  </a:cubicBezTo>
                  <a:lnTo>
                    <a:pt x="4820" y="1418"/>
                  </a:lnTo>
                  <a:lnTo>
                    <a:pt x="4411" y="599"/>
                  </a:lnTo>
                  <a:cubicBezTo>
                    <a:pt x="4222" y="252"/>
                    <a:pt x="3875" y="0"/>
                    <a:pt x="346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705" name="Google Shape;10705;p85"/>
          <p:cNvGrpSpPr/>
          <p:nvPr/>
        </p:nvGrpSpPr>
        <p:grpSpPr>
          <a:xfrm>
            <a:off x="1763827" y="4454790"/>
            <a:ext cx="473677" cy="473677"/>
            <a:chOff x="-47154800" y="3569100"/>
            <a:chExt cx="300100" cy="300100"/>
          </a:xfrm>
        </p:grpSpPr>
        <p:sp>
          <p:nvSpPr>
            <p:cNvPr id="10706" name="Google Shape;10706;p85"/>
            <p:cNvSpPr/>
            <p:nvPr/>
          </p:nvSpPr>
          <p:spPr>
            <a:xfrm>
              <a:off x="-46994900" y="3728200"/>
              <a:ext cx="140200" cy="141000"/>
            </a:xfrm>
            <a:custGeom>
              <a:avLst/>
              <a:gdLst/>
              <a:ahLst/>
              <a:cxnLst/>
              <a:rect l="l" t="t" r="r" b="b"/>
              <a:pathLst>
                <a:path w="5608" h="5640" extrusionOk="0">
                  <a:moveTo>
                    <a:pt x="2772" y="1733"/>
                  </a:moveTo>
                  <a:cubicBezTo>
                    <a:pt x="2961" y="1733"/>
                    <a:pt x="3119" y="1891"/>
                    <a:pt x="3119" y="2111"/>
                  </a:cubicBezTo>
                  <a:lnTo>
                    <a:pt x="3119" y="2458"/>
                  </a:lnTo>
                  <a:lnTo>
                    <a:pt x="3466" y="2458"/>
                  </a:lnTo>
                  <a:cubicBezTo>
                    <a:pt x="3655" y="2458"/>
                    <a:pt x="3812" y="2615"/>
                    <a:pt x="3812" y="2804"/>
                  </a:cubicBezTo>
                  <a:cubicBezTo>
                    <a:pt x="3812" y="2994"/>
                    <a:pt x="3655" y="3151"/>
                    <a:pt x="3466" y="3151"/>
                  </a:cubicBezTo>
                  <a:lnTo>
                    <a:pt x="2772" y="3151"/>
                  </a:lnTo>
                  <a:cubicBezTo>
                    <a:pt x="2552" y="3151"/>
                    <a:pt x="2426" y="2994"/>
                    <a:pt x="2426" y="2804"/>
                  </a:cubicBezTo>
                  <a:lnTo>
                    <a:pt x="2426" y="2111"/>
                  </a:lnTo>
                  <a:cubicBezTo>
                    <a:pt x="2426" y="1891"/>
                    <a:pt x="2552" y="1733"/>
                    <a:pt x="2772" y="1733"/>
                  </a:cubicBezTo>
                  <a:close/>
                  <a:moveTo>
                    <a:pt x="2457" y="1"/>
                  </a:moveTo>
                  <a:cubicBezTo>
                    <a:pt x="1197" y="158"/>
                    <a:pt x="221" y="1166"/>
                    <a:pt x="0" y="2458"/>
                  </a:cubicBezTo>
                  <a:lnTo>
                    <a:pt x="693" y="2458"/>
                  </a:lnTo>
                  <a:cubicBezTo>
                    <a:pt x="882" y="2458"/>
                    <a:pt x="1040" y="2615"/>
                    <a:pt x="1040" y="2804"/>
                  </a:cubicBezTo>
                  <a:cubicBezTo>
                    <a:pt x="1040" y="2994"/>
                    <a:pt x="882" y="3151"/>
                    <a:pt x="693" y="3151"/>
                  </a:cubicBezTo>
                  <a:lnTo>
                    <a:pt x="0" y="3151"/>
                  </a:lnTo>
                  <a:cubicBezTo>
                    <a:pt x="158" y="4411"/>
                    <a:pt x="1166" y="5451"/>
                    <a:pt x="2457" y="5608"/>
                  </a:cubicBezTo>
                  <a:lnTo>
                    <a:pt x="2457" y="4947"/>
                  </a:lnTo>
                  <a:cubicBezTo>
                    <a:pt x="2457" y="4726"/>
                    <a:pt x="2615" y="4569"/>
                    <a:pt x="2804" y="4569"/>
                  </a:cubicBezTo>
                  <a:cubicBezTo>
                    <a:pt x="2993" y="4569"/>
                    <a:pt x="3151" y="4726"/>
                    <a:pt x="3151" y="4947"/>
                  </a:cubicBezTo>
                  <a:lnTo>
                    <a:pt x="3151" y="5640"/>
                  </a:lnTo>
                  <a:cubicBezTo>
                    <a:pt x="4411" y="5482"/>
                    <a:pt x="5450" y="4474"/>
                    <a:pt x="5608" y="3214"/>
                  </a:cubicBezTo>
                  <a:lnTo>
                    <a:pt x="4883" y="3214"/>
                  </a:lnTo>
                  <a:cubicBezTo>
                    <a:pt x="4694" y="3151"/>
                    <a:pt x="4537" y="2994"/>
                    <a:pt x="4537" y="2804"/>
                  </a:cubicBezTo>
                  <a:cubicBezTo>
                    <a:pt x="4537" y="2615"/>
                    <a:pt x="4694" y="2458"/>
                    <a:pt x="4883" y="2458"/>
                  </a:cubicBezTo>
                  <a:lnTo>
                    <a:pt x="5608" y="2458"/>
                  </a:lnTo>
                  <a:cubicBezTo>
                    <a:pt x="5450" y="1198"/>
                    <a:pt x="4411" y="221"/>
                    <a:pt x="3151" y="1"/>
                  </a:cubicBezTo>
                  <a:lnTo>
                    <a:pt x="3151" y="694"/>
                  </a:lnTo>
                  <a:cubicBezTo>
                    <a:pt x="3151" y="883"/>
                    <a:pt x="2993" y="1040"/>
                    <a:pt x="2804" y="1040"/>
                  </a:cubicBezTo>
                  <a:cubicBezTo>
                    <a:pt x="2615" y="1040"/>
                    <a:pt x="2457" y="883"/>
                    <a:pt x="2457" y="694"/>
                  </a:cubicBezTo>
                  <a:lnTo>
                    <a:pt x="245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07" name="Google Shape;10707;p85"/>
            <p:cNvSpPr/>
            <p:nvPr/>
          </p:nvSpPr>
          <p:spPr>
            <a:xfrm>
              <a:off x="-46978375" y="3574625"/>
              <a:ext cx="47275" cy="47275"/>
            </a:xfrm>
            <a:custGeom>
              <a:avLst/>
              <a:gdLst/>
              <a:ahLst/>
              <a:cxnLst/>
              <a:rect l="l" t="t" r="r" b="b"/>
              <a:pathLst>
                <a:path w="1891" h="1891" extrusionOk="0">
                  <a:moveTo>
                    <a:pt x="1" y="0"/>
                  </a:moveTo>
                  <a:lnTo>
                    <a:pt x="1" y="1890"/>
                  </a:lnTo>
                  <a:lnTo>
                    <a:pt x="1891" y="1890"/>
                  </a:lnTo>
                  <a:lnTo>
                    <a:pt x="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08" name="Google Shape;10708;p85"/>
            <p:cNvSpPr/>
            <p:nvPr/>
          </p:nvSpPr>
          <p:spPr>
            <a:xfrm>
              <a:off x="-47075250" y="3665200"/>
              <a:ext cx="15775" cy="15775"/>
            </a:xfrm>
            <a:custGeom>
              <a:avLst/>
              <a:gdLst/>
              <a:ahLst/>
              <a:cxnLst/>
              <a:rect l="l" t="t" r="r" b="b"/>
              <a:pathLst>
                <a:path w="631" h="631" extrusionOk="0">
                  <a:moveTo>
                    <a:pt x="1" y="0"/>
                  </a:moveTo>
                  <a:lnTo>
                    <a:pt x="1" y="630"/>
                  </a:lnTo>
                  <a:cubicBezTo>
                    <a:pt x="316" y="536"/>
                    <a:pt x="505" y="284"/>
                    <a:pt x="63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09" name="Google Shape;10709;p85"/>
            <p:cNvSpPr/>
            <p:nvPr/>
          </p:nvSpPr>
          <p:spPr>
            <a:xfrm>
              <a:off x="-47110700" y="3631325"/>
              <a:ext cx="51225" cy="51225"/>
            </a:xfrm>
            <a:custGeom>
              <a:avLst/>
              <a:gdLst/>
              <a:ahLst/>
              <a:cxnLst/>
              <a:rect l="l" t="t" r="r" b="b"/>
              <a:pathLst>
                <a:path w="2049" h="2049" extrusionOk="0">
                  <a:moveTo>
                    <a:pt x="1040" y="0"/>
                  </a:moveTo>
                  <a:cubicBezTo>
                    <a:pt x="473" y="0"/>
                    <a:pt x="1" y="473"/>
                    <a:pt x="1" y="1040"/>
                  </a:cubicBezTo>
                  <a:cubicBezTo>
                    <a:pt x="1" y="1481"/>
                    <a:pt x="253" y="1859"/>
                    <a:pt x="694" y="2048"/>
                  </a:cubicBezTo>
                  <a:lnTo>
                    <a:pt x="694" y="1040"/>
                  </a:lnTo>
                  <a:cubicBezTo>
                    <a:pt x="694" y="851"/>
                    <a:pt x="851" y="694"/>
                    <a:pt x="1040" y="694"/>
                  </a:cubicBezTo>
                  <a:lnTo>
                    <a:pt x="2049" y="694"/>
                  </a:lnTo>
                  <a:cubicBezTo>
                    <a:pt x="1891" y="316"/>
                    <a:pt x="1482" y="0"/>
                    <a:pt x="104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10" name="Google Shape;10710;p85"/>
            <p:cNvSpPr/>
            <p:nvPr/>
          </p:nvSpPr>
          <p:spPr>
            <a:xfrm>
              <a:off x="-47075250" y="3665200"/>
              <a:ext cx="53575" cy="54350"/>
            </a:xfrm>
            <a:custGeom>
              <a:avLst/>
              <a:gdLst/>
              <a:ahLst/>
              <a:cxnLst/>
              <a:rect l="l" t="t" r="r" b="b"/>
              <a:pathLst>
                <a:path w="2143" h="2174" extrusionOk="0">
                  <a:moveTo>
                    <a:pt x="1355" y="0"/>
                  </a:moveTo>
                  <a:cubicBezTo>
                    <a:pt x="1229" y="693"/>
                    <a:pt x="694" y="1229"/>
                    <a:pt x="1" y="1386"/>
                  </a:cubicBezTo>
                  <a:lnTo>
                    <a:pt x="1" y="2174"/>
                  </a:lnTo>
                  <a:lnTo>
                    <a:pt x="2143" y="2174"/>
                  </a:lnTo>
                  <a:lnTo>
                    <a:pt x="2143"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11" name="Google Shape;10711;p85"/>
            <p:cNvSpPr/>
            <p:nvPr/>
          </p:nvSpPr>
          <p:spPr>
            <a:xfrm>
              <a:off x="-47154800" y="3569100"/>
              <a:ext cx="229225" cy="300100"/>
            </a:xfrm>
            <a:custGeom>
              <a:avLst/>
              <a:gdLst/>
              <a:ahLst/>
              <a:cxnLst/>
              <a:rect l="l" t="t" r="r" b="b"/>
              <a:pathLst>
                <a:path w="9169" h="12004" extrusionOk="0">
                  <a:moveTo>
                    <a:pt x="2804" y="1765"/>
                  </a:moveTo>
                  <a:cubicBezTo>
                    <a:pt x="3687" y="1765"/>
                    <a:pt x="4380" y="2363"/>
                    <a:pt x="4537" y="3183"/>
                  </a:cubicBezTo>
                  <a:lnTo>
                    <a:pt x="5703" y="3183"/>
                  </a:lnTo>
                  <a:cubicBezTo>
                    <a:pt x="5892" y="3183"/>
                    <a:pt x="6049" y="3340"/>
                    <a:pt x="6049" y="3529"/>
                  </a:cubicBezTo>
                  <a:lnTo>
                    <a:pt x="6049" y="6428"/>
                  </a:lnTo>
                  <a:cubicBezTo>
                    <a:pt x="6049" y="6617"/>
                    <a:pt x="5892" y="6774"/>
                    <a:pt x="5703" y="6774"/>
                  </a:cubicBezTo>
                  <a:lnTo>
                    <a:pt x="2804" y="6774"/>
                  </a:lnTo>
                  <a:cubicBezTo>
                    <a:pt x="2615" y="6774"/>
                    <a:pt x="2458" y="6617"/>
                    <a:pt x="2458" y="6428"/>
                  </a:cubicBezTo>
                  <a:lnTo>
                    <a:pt x="2458" y="5262"/>
                  </a:lnTo>
                  <a:cubicBezTo>
                    <a:pt x="1670" y="5104"/>
                    <a:pt x="1040" y="4411"/>
                    <a:pt x="1040" y="3529"/>
                  </a:cubicBezTo>
                  <a:cubicBezTo>
                    <a:pt x="1040" y="2552"/>
                    <a:pt x="1828" y="1765"/>
                    <a:pt x="2804" y="1765"/>
                  </a:cubicBezTo>
                  <a:close/>
                  <a:moveTo>
                    <a:pt x="4191" y="8160"/>
                  </a:moveTo>
                  <a:cubicBezTo>
                    <a:pt x="4380" y="8160"/>
                    <a:pt x="4537" y="8318"/>
                    <a:pt x="4537" y="8507"/>
                  </a:cubicBezTo>
                  <a:cubicBezTo>
                    <a:pt x="4537" y="8696"/>
                    <a:pt x="4380" y="8853"/>
                    <a:pt x="4191" y="8853"/>
                  </a:cubicBezTo>
                  <a:lnTo>
                    <a:pt x="1387" y="8853"/>
                  </a:lnTo>
                  <a:cubicBezTo>
                    <a:pt x="1198" y="8853"/>
                    <a:pt x="1040" y="8696"/>
                    <a:pt x="1040" y="8507"/>
                  </a:cubicBezTo>
                  <a:cubicBezTo>
                    <a:pt x="1040" y="8318"/>
                    <a:pt x="1198" y="8160"/>
                    <a:pt x="1387" y="8160"/>
                  </a:cubicBezTo>
                  <a:close/>
                  <a:moveTo>
                    <a:pt x="4191" y="9515"/>
                  </a:moveTo>
                  <a:cubicBezTo>
                    <a:pt x="4380" y="9515"/>
                    <a:pt x="4537" y="9673"/>
                    <a:pt x="4537" y="9893"/>
                  </a:cubicBezTo>
                  <a:cubicBezTo>
                    <a:pt x="4537" y="10082"/>
                    <a:pt x="4380" y="10240"/>
                    <a:pt x="4191" y="10240"/>
                  </a:cubicBezTo>
                  <a:lnTo>
                    <a:pt x="1387" y="10240"/>
                  </a:lnTo>
                  <a:cubicBezTo>
                    <a:pt x="1198" y="10240"/>
                    <a:pt x="1040" y="10082"/>
                    <a:pt x="1040" y="9893"/>
                  </a:cubicBezTo>
                  <a:cubicBezTo>
                    <a:pt x="1040" y="9673"/>
                    <a:pt x="1198" y="9515"/>
                    <a:pt x="1387" y="9515"/>
                  </a:cubicBezTo>
                  <a:close/>
                  <a:moveTo>
                    <a:pt x="347" y="1"/>
                  </a:moveTo>
                  <a:cubicBezTo>
                    <a:pt x="158" y="1"/>
                    <a:pt x="1" y="158"/>
                    <a:pt x="1" y="347"/>
                  </a:cubicBezTo>
                  <a:lnTo>
                    <a:pt x="1" y="11657"/>
                  </a:lnTo>
                  <a:cubicBezTo>
                    <a:pt x="1" y="11846"/>
                    <a:pt x="158" y="12004"/>
                    <a:pt x="347" y="12004"/>
                  </a:cubicBezTo>
                  <a:lnTo>
                    <a:pt x="7089" y="12004"/>
                  </a:lnTo>
                  <a:cubicBezTo>
                    <a:pt x="6239" y="11342"/>
                    <a:pt x="5671" y="10366"/>
                    <a:pt x="5671" y="9168"/>
                  </a:cubicBezTo>
                  <a:cubicBezTo>
                    <a:pt x="5671" y="7247"/>
                    <a:pt x="7247" y="5671"/>
                    <a:pt x="9168" y="5671"/>
                  </a:cubicBezTo>
                  <a:lnTo>
                    <a:pt x="9168" y="2805"/>
                  </a:lnTo>
                  <a:lnTo>
                    <a:pt x="6711" y="2805"/>
                  </a:lnTo>
                  <a:cubicBezTo>
                    <a:pt x="6522" y="2805"/>
                    <a:pt x="6365" y="2647"/>
                    <a:pt x="6365" y="2426"/>
                  </a:cubicBezTo>
                  <a:lnTo>
                    <a:pt x="6365"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712" name="Google Shape;10712;p85"/>
          <p:cNvGrpSpPr/>
          <p:nvPr/>
        </p:nvGrpSpPr>
        <p:grpSpPr>
          <a:xfrm>
            <a:off x="1764458" y="5039074"/>
            <a:ext cx="472415" cy="471231"/>
            <a:chOff x="-47154000" y="3939275"/>
            <a:chExt cx="299300" cy="298550"/>
          </a:xfrm>
        </p:grpSpPr>
        <p:sp>
          <p:nvSpPr>
            <p:cNvPr id="10713" name="Google Shape;10713;p85"/>
            <p:cNvSpPr/>
            <p:nvPr/>
          </p:nvSpPr>
          <p:spPr>
            <a:xfrm>
              <a:off x="-47084700" y="4131475"/>
              <a:ext cx="159125" cy="106350"/>
            </a:xfrm>
            <a:custGeom>
              <a:avLst/>
              <a:gdLst/>
              <a:ahLst/>
              <a:cxnLst/>
              <a:rect l="l" t="t" r="r" b="b"/>
              <a:pathLst>
                <a:path w="6365" h="4254" extrusionOk="0">
                  <a:moveTo>
                    <a:pt x="4569" y="693"/>
                  </a:moveTo>
                  <a:cubicBezTo>
                    <a:pt x="4789" y="693"/>
                    <a:pt x="4947" y="851"/>
                    <a:pt x="4947" y="1040"/>
                  </a:cubicBezTo>
                  <a:cubicBezTo>
                    <a:pt x="4947" y="1260"/>
                    <a:pt x="4789" y="1418"/>
                    <a:pt x="4569" y="1418"/>
                  </a:cubicBezTo>
                  <a:lnTo>
                    <a:pt x="1796" y="1418"/>
                  </a:lnTo>
                  <a:cubicBezTo>
                    <a:pt x="1576" y="1418"/>
                    <a:pt x="1418" y="1260"/>
                    <a:pt x="1418" y="1040"/>
                  </a:cubicBezTo>
                  <a:cubicBezTo>
                    <a:pt x="1418" y="851"/>
                    <a:pt x="1576" y="693"/>
                    <a:pt x="1796" y="693"/>
                  </a:cubicBezTo>
                  <a:close/>
                  <a:moveTo>
                    <a:pt x="4569" y="2111"/>
                  </a:moveTo>
                  <a:cubicBezTo>
                    <a:pt x="4789" y="2111"/>
                    <a:pt x="4947" y="2268"/>
                    <a:pt x="4947" y="2457"/>
                  </a:cubicBezTo>
                  <a:cubicBezTo>
                    <a:pt x="4947" y="2678"/>
                    <a:pt x="4789" y="2835"/>
                    <a:pt x="4569" y="2835"/>
                  </a:cubicBezTo>
                  <a:lnTo>
                    <a:pt x="1796" y="2835"/>
                  </a:lnTo>
                  <a:cubicBezTo>
                    <a:pt x="1576" y="2835"/>
                    <a:pt x="1418" y="2678"/>
                    <a:pt x="1418" y="2457"/>
                  </a:cubicBezTo>
                  <a:cubicBezTo>
                    <a:pt x="1418" y="2268"/>
                    <a:pt x="1576" y="2111"/>
                    <a:pt x="1796" y="2111"/>
                  </a:cubicBezTo>
                  <a:close/>
                  <a:moveTo>
                    <a:pt x="0" y="0"/>
                  </a:moveTo>
                  <a:lnTo>
                    <a:pt x="0" y="1418"/>
                  </a:lnTo>
                  <a:lnTo>
                    <a:pt x="0" y="3875"/>
                  </a:lnTo>
                  <a:cubicBezTo>
                    <a:pt x="0" y="4096"/>
                    <a:pt x="158" y="4253"/>
                    <a:pt x="379" y="4253"/>
                  </a:cubicBezTo>
                  <a:lnTo>
                    <a:pt x="5986" y="4253"/>
                  </a:lnTo>
                  <a:cubicBezTo>
                    <a:pt x="6207" y="4253"/>
                    <a:pt x="6364" y="4096"/>
                    <a:pt x="6364" y="3875"/>
                  </a:cubicBezTo>
                  <a:lnTo>
                    <a:pt x="6364" y="1418"/>
                  </a:lnTo>
                  <a:lnTo>
                    <a:pt x="636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14" name="Google Shape;10714;p85"/>
            <p:cNvSpPr/>
            <p:nvPr/>
          </p:nvSpPr>
          <p:spPr>
            <a:xfrm>
              <a:off x="-46979150" y="3943225"/>
              <a:ext cx="48050" cy="47275"/>
            </a:xfrm>
            <a:custGeom>
              <a:avLst/>
              <a:gdLst/>
              <a:ahLst/>
              <a:cxnLst/>
              <a:rect l="l" t="t" r="r" b="b"/>
              <a:pathLst>
                <a:path w="1922" h="1891" extrusionOk="0">
                  <a:moveTo>
                    <a:pt x="0" y="0"/>
                  </a:moveTo>
                  <a:lnTo>
                    <a:pt x="0" y="1891"/>
                  </a:lnTo>
                  <a:lnTo>
                    <a:pt x="1922" y="1891"/>
                  </a:lnTo>
                  <a:lnTo>
                    <a:pt x="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15" name="Google Shape;10715;p85"/>
            <p:cNvSpPr/>
            <p:nvPr/>
          </p:nvSpPr>
          <p:spPr>
            <a:xfrm>
              <a:off x="-47154000" y="4026700"/>
              <a:ext cx="299300" cy="141025"/>
            </a:xfrm>
            <a:custGeom>
              <a:avLst/>
              <a:gdLst/>
              <a:ahLst/>
              <a:cxnLst/>
              <a:rect l="l" t="t" r="r" b="b"/>
              <a:pathLst>
                <a:path w="11972" h="5641" extrusionOk="0">
                  <a:moveTo>
                    <a:pt x="3151" y="2080"/>
                  </a:moveTo>
                  <a:cubicBezTo>
                    <a:pt x="3340" y="2080"/>
                    <a:pt x="3497" y="2238"/>
                    <a:pt x="3497" y="2458"/>
                  </a:cubicBezTo>
                  <a:cubicBezTo>
                    <a:pt x="3497" y="2647"/>
                    <a:pt x="3340" y="2805"/>
                    <a:pt x="3151" y="2805"/>
                  </a:cubicBezTo>
                  <a:cubicBezTo>
                    <a:pt x="2930" y="2805"/>
                    <a:pt x="2804" y="2647"/>
                    <a:pt x="2804" y="2458"/>
                  </a:cubicBezTo>
                  <a:cubicBezTo>
                    <a:pt x="2804" y="2238"/>
                    <a:pt x="2930" y="2080"/>
                    <a:pt x="3151" y="2080"/>
                  </a:cubicBezTo>
                  <a:close/>
                  <a:moveTo>
                    <a:pt x="4568" y="2080"/>
                  </a:moveTo>
                  <a:cubicBezTo>
                    <a:pt x="4757" y="2080"/>
                    <a:pt x="4915" y="2238"/>
                    <a:pt x="4915" y="2458"/>
                  </a:cubicBezTo>
                  <a:cubicBezTo>
                    <a:pt x="4915" y="2647"/>
                    <a:pt x="4757" y="2805"/>
                    <a:pt x="4568" y="2805"/>
                  </a:cubicBezTo>
                  <a:cubicBezTo>
                    <a:pt x="4348" y="2805"/>
                    <a:pt x="4190" y="2647"/>
                    <a:pt x="4190" y="2458"/>
                  </a:cubicBezTo>
                  <a:cubicBezTo>
                    <a:pt x="4190" y="2238"/>
                    <a:pt x="4348" y="2080"/>
                    <a:pt x="4568" y="2080"/>
                  </a:cubicBezTo>
                  <a:close/>
                  <a:moveTo>
                    <a:pt x="6648" y="2080"/>
                  </a:moveTo>
                  <a:cubicBezTo>
                    <a:pt x="6837" y="2080"/>
                    <a:pt x="6994" y="2238"/>
                    <a:pt x="6994" y="2458"/>
                  </a:cubicBezTo>
                  <a:cubicBezTo>
                    <a:pt x="6994" y="2647"/>
                    <a:pt x="6837" y="2805"/>
                    <a:pt x="6648" y="2805"/>
                  </a:cubicBezTo>
                  <a:lnTo>
                    <a:pt x="5923" y="2805"/>
                  </a:lnTo>
                  <a:cubicBezTo>
                    <a:pt x="5734" y="2805"/>
                    <a:pt x="5576" y="2647"/>
                    <a:pt x="5576" y="2458"/>
                  </a:cubicBezTo>
                  <a:cubicBezTo>
                    <a:pt x="5576" y="2238"/>
                    <a:pt x="5734" y="2080"/>
                    <a:pt x="5923" y="2080"/>
                  </a:cubicBezTo>
                  <a:close/>
                  <a:moveTo>
                    <a:pt x="8790" y="2080"/>
                  </a:moveTo>
                  <a:cubicBezTo>
                    <a:pt x="8979" y="2080"/>
                    <a:pt x="9136" y="2238"/>
                    <a:pt x="9136" y="2458"/>
                  </a:cubicBezTo>
                  <a:cubicBezTo>
                    <a:pt x="9136" y="2647"/>
                    <a:pt x="8979" y="2805"/>
                    <a:pt x="8790" y="2805"/>
                  </a:cubicBezTo>
                  <a:lnTo>
                    <a:pt x="8065" y="2805"/>
                  </a:lnTo>
                  <a:cubicBezTo>
                    <a:pt x="7876" y="2805"/>
                    <a:pt x="7719" y="2647"/>
                    <a:pt x="7719" y="2458"/>
                  </a:cubicBezTo>
                  <a:cubicBezTo>
                    <a:pt x="7719" y="2238"/>
                    <a:pt x="7876" y="2080"/>
                    <a:pt x="8065" y="2080"/>
                  </a:cubicBezTo>
                  <a:close/>
                  <a:moveTo>
                    <a:pt x="1071" y="1"/>
                  </a:moveTo>
                  <a:cubicBezTo>
                    <a:pt x="473" y="1"/>
                    <a:pt x="0" y="473"/>
                    <a:pt x="0" y="1072"/>
                  </a:cubicBezTo>
                  <a:lnTo>
                    <a:pt x="0" y="4569"/>
                  </a:lnTo>
                  <a:cubicBezTo>
                    <a:pt x="0" y="5168"/>
                    <a:pt x="473" y="5640"/>
                    <a:pt x="1071" y="5640"/>
                  </a:cubicBezTo>
                  <a:lnTo>
                    <a:pt x="2111" y="5640"/>
                  </a:lnTo>
                  <a:lnTo>
                    <a:pt x="2111" y="4223"/>
                  </a:lnTo>
                  <a:lnTo>
                    <a:pt x="1764" y="4223"/>
                  </a:lnTo>
                  <a:cubicBezTo>
                    <a:pt x="1575" y="4223"/>
                    <a:pt x="1418" y="4065"/>
                    <a:pt x="1418" y="3876"/>
                  </a:cubicBezTo>
                  <a:cubicBezTo>
                    <a:pt x="1418" y="3655"/>
                    <a:pt x="1575" y="3498"/>
                    <a:pt x="1764" y="3498"/>
                  </a:cubicBezTo>
                  <a:lnTo>
                    <a:pt x="10208" y="3498"/>
                  </a:lnTo>
                  <a:cubicBezTo>
                    <a:pt x="10397" y="3498"/>
                    <a:pt x="10554" y="3655"/>
                    <a:pt x="10554" y="3876"/>
                  </a:cubicBezTo>
                  <a:cubicBezTo>
                    <a:pt x="10554" y="4065"/>
                    <a:pt x="10397" y="4223"/>
                    <a:pt x="10208" y="4223"/>
                  </a:cubicBezTo>
                  <a:lnTo>
                    <a:pt x="9830" y="4223"/>
                  </a:lnTo>
                  <a:lnTo>
                    <a:pt x="9830" y="5640"/>
                  </a:lnTo>
                  <a:lnTo>
                    <a:pt x="10901" y="5640"/>
                  </a:lnTo>
                  <a:cubicBezTo>
                    <a:pt x="11499" y="5640"/>
                    <a:pt x="11972" y="5168"/>
                    <a:pt x="11972" y="4569"/>
                  </a:cubicBezTo>
                  <a:lnTo>
                    <a:pt x="11972" y="1072"/>
                  </a:lnTo>
                  <a:cubicBezTo>
                    <a:pt x="11972" y="473"/>
                    <a:pt x="11499" y="1"/>
                    <a:pt x="10901" y="1"/>
                  </a:cubicBezTo>
                  <a:lnTo>
                    <a:pt x="9830" y="1"/>
                  </a:lnTo>
                  <a:lnTo>
                    <a:pt x="9830" y="1072"/>
                  </a:lnTo>
                  <a:cubicBezTo>
                    <a:pt x="9830" y="1261"/>
                    <a:pt x="9672" y="1419"/>
                    <a:pt x="9483" y="1419"/>
                  </a:cubicBezTo>
                  <a:lnTo>
                    <a:pt x="2489" y="1419"/>
                  </a:lnTo>
                  <a:cubicBezTo>
                    <a:pt x="2268" y="1419"/>
                    <a:pt x="2111" y="1261"/>
                    <a:pt x="2111" y="1072"/>
                  </a:cubicBezTo>
                  <a:lnTo>
                    <a:pt x="211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16" name="Google Shape;10716;p85"/>
            <p:cNvSpPr/>
            <p:nvPr/>
          </p:nvSpPr>
          <p:spPr>
            <a:xfrm>
              <a:off x="-47083125" y="3939275"/>
              <a:ext cx="158325" cy="106350"/>
            </a:xfrm>
            <a:custGeom>
              <a:avLst/>
              <a:gdLst/>
              <a:ahLst/>
              <a:cxnLst/>
              <a:rect l="l" t="t" r="r" b="b"/>
              <a:pathLst>
                <a:path w="6333" h="4254" extrusionOk="0">
                  <a:moveTo>
                    <a:pt x="347" y="1"/>
                  </a:moveTo>
                  <a:cubicBezTo>
                    <a:pt x="158" y="1"/>
                    <a:pt x="0" y="158"/>
                    <a:pt x="0" y="347"/>
                  </a:cubicBezTo>
                  <a:lnTo>
                    <a:pt x="0" y="3529"/>
                  </a:lnTo>
                  <a:lnTo>
                    <a:pt x="0" y="4254"/>
                  </a:lnTo>
                  <a:lnTo>
                    <a:pt x="6333" y="4254"/>
                  </a:lnTo>
                  <a:lnTo>
                    <a:pt x="6333" y="3498"/>
                  </a:lnTo>
                  <a:lnTo>
                    <a:pt x="6301" y="3498"/>
                  </a:lnTo>
                  <a:lnTo>
                    <a:pt x="6301" y="2805"/>
                  </a:lnTo>
                  <a:lnTo>
                    <a:pt x="3844" y="2805"/>
                  </a:lnTo>
                  <a:cubicBezTo>
                    <a:pt x="3655" y="2805"/>
                    <a:pt x="3498" y="2647"/>
                    <a:pt x="3498" y="2427"/>
                  </a:cubicBezTo>
                  <a:lnTo>
                    <a:pt x="3498"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717" name="Google Shape;10717;p85"/>
          <p:cNvGrpSpPr/>
          <p:nvPr/>
        </p:nvGrpSpPr>
        <p:grpSpPr>
          <a:xfrm>
            <a:off x="4731511" y="3872993"/>
            <a:ext cx="416500" cy="472455"/>
            <a:chOff x="-45286550" y="3200500"/>
            <a:chExt cx="263875" cy="299325"/>
          </a:xfrm>
        </p:grpSpPr>
        <p:sp>
          <p:nvSpPr>
            <p:cNvPr id="10718" name="Google Shape;10718;p85"/>
            <p:cNvSpPr/>
            <p:nvPr/>
          </p:nvSpPr>
          <p:spPr>
            <a:xfrm>
              <a:off x="-45233000" y="3200500"/>
              <a:ext cx="210325" cy="247325"/>
            </a:xfrm>
            <a:custGeom>
              <a:avLst/>
              <a:gdLst/>
              <a:ahLst/>
              <a:cxnLst/>
              <a:rect l="l" t="t" r="r" b="b"/>
              <a:pathLst>
                <a:path w="8413" h="9893" extrusionOk="0">
                  <a:moveTo>
                    <a:pt x="3151" y="0"/>
                  </a:moveTo>
                  <a:cubicBezTo>
                    <a:pt x="1891" y="0"/>
                    <a:pt x="851" y="945"/>
                    <a:pt x="694" y="2174"/>
                  </a:cubicBezTo>
                  <a:cubicBezTo>
                    <a:pt x="347" y="2300"/>
                    <a:pt x="64" y="2615"/>
                    <a:pt x="1" y="2962"/>
                  </a:cubicBezTo>
                  <a:cubicBezTo>
                    <a:pt x="316" y="2899"/>
                    <a:pt x="662" y="2804"/>
                    <a:pt x="1009" y="2804"/>
                  </a:cubicBezTo>
                  <a:cubicBezTo>
                    <a:pt x="1355" y="2804"/>
                    <a:pt x="1733" y="2836"/>
                    <a:pt x="2048" y="2962"/>
                  </a:cubicBezTo>
                  <a:cubicBezTo>
                    <a:pt x="1954" y="2615"/>
                    <a:pt x="1733" y="2332"/>
                    <a:pt x="1355" y="2174"/>
                  </a:cubicBezTo>
                  <a:cubicBezTo>
                    <a:pt x="1481" y="1355"/>
                    <a:pt x="2237" y="693"/>
                    <a:pt x="3088" y="693"/>
                  </a:cubicBezTo>
                  <a:cubicBezTo>
                    <a:pt x="4096" y="693"/>
                    <a:pt x="4884" y="1481"/>
                    <a:pt x="4884" y="2458"/>
                  </a:cubicBezTo>
                  <a:lnTo>
                    <a:pt x="4884" y="8475"/>
                  </a:lnTo>
                  <a:cubicBezTo>
                    <a:pt x="4884" y="9263"/>
                    <a:pt x="5514" y="9893"/>
                    <a:pt x="6302" y="9893"/>
                  </a:cubicBezTo>
                  <a:cubicBezTo>
                    <a:pt x="7089" y="9893"/>
                    <a:pt x="7719" y="9263"/>
                    <a:pt x="7719" y="8475"/>
                  </a:cubicBezTo>
                  <a:lnTo>
                    <a:pt x="7719" y="6270"/>
                  </a:lnTo>
                  <a:cubicBezTo>
                    <a:pt x="8097" y="6112"/>
                    <a:pt x="8412" y="5766"/>
                    <a:pt x="8412" y="5293"/>
                  </a:cubicBezTo>
                  <a:lnTo>
                    <a:pt x="8412" y="3875"/>
                  </a:lnTo>
                  <a:cubicBezTo>
                    <a:pt x="8412" y="3686"/>
                    <a:pt x="8255" y="3529"/>
                    <a:pt x="8066" y="3529"/>
                  </a:cubicBezTo>
                  <a:lnTo>
                    <a:pt x="7688" y="3529"/>
                  </a:lnTo>
                  <a:lnTo>
                    <a:pt x="7688" y="2458"/>
                  </a:lnTo>
                  <a:cubicBezTo>
                    <a:pt x="7688" y="2269"/>
                    <a:pt x="7562" y="2111"/>
                    <a:pt x="7341" y="2111"/>
                  </a:cubicBezTo>
                  <a:cubicBezTo>
                    <a:pt x="7152" y="2111"/>
                    <a:pt x="6995" y="2269"/>
                    <a:pt x="6995" y="2458"/>
                  </a:cubicBezTo>
                  <a:lnTo>
                    <a:pt x="6995" y="3529"/>
                  </a:lnTo>
                  <a:lnTo>
                    <a:pt x="6648" y="3529"/>
                  </a:lnTo>
                  <a:cubicBezTo>
                    <a:pt x="6459" y="3529"/>
                    <a:pt x="6302" y="3686"/>
                    <a:pt x="6302" y="3875"/>
                  </a:cubicBezTo>
                  <a:lnTo>
                    <a:pt x="6302" y="5293"/>
                  </a:lnTo>
                  <a:cubicBezTo>
                    <a:pt x="6302" y="5766"/>
                    <a:pt x="6554" y="6112"/>
                    <a:pt x="6995" y="6270"/>
                  </a:cubicBezTo>
                  <a:lnTo>
                    <a:pt x="6995" y="8475"/>
                  </a:lnTo>
                  <a:cubicBezTo>
                    <a:pt x="6995" y="8885"/>
                    <a:pt x="6680" y="9200"/>
                    <a:pt x="6302" y="9200"/>
                  </a:cubicBezTo>
                  <a:cubicBezTo>
                    <a:pt x="5892" y="9200"/>
                    <a:pt x="5577" y="8885"/>
                    <a:pt x="5577" y="8475"/>
                  </a:cubicBezTo>
                  <a:lnTo>
                    <a:pt x="5577" y="2458"/>
                  </a:lnTo>
                  <a:cubicBezTo>
                    <a:pt x="5577" y="1103"/>
                    <a:pt x="4474" y="0"/>
                    <a:pt x="315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19" name="Google Shape;10719;p85"/>
            <p:cNvSpPr/>
            <p:nvPr/>
          </p:nvSpPr>
          <p:spPr>
            <a:xfrm>
              <a:off x="-45216450" y="3340700"/>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20" name="Google Shape;10720;p85"/>
            <p:cNvSpPr/>
            <p:nvPr/>
          </p:nvSpPr>
          <p:spPr>
            <a:xfrm>
              <a:off x="-45286550" y="3289500"/>
              <a:ext cx="158325" cy="210325"/>
            </a:xfrm>
            <a:custGeom>
              <a:avLst/>
              <a:gdLst/>
              <a:ahLst/>
              <a:cxnLst/>
              <a:rect l="l" t="t" r="r" b="b"/>
              <a:pathLst>
                <a:path w="6333" h="8413" extrusionOk="0">
                  <a:moveTo>
                    <a:pt x="2804" y="0"/>
                  </a:moveTo>
                  <a:cubicBezTo>
                    <a:pt x="1229" y="189"/>
                    <a:pt x="0" y="1481"/>
                    <a:pt x="0" y="3119"/>
                  </a:cubicBezTo>
                  <a:lnTo>
                    <a:pt x="0" y="5262"/>
                  </a:lnTo>
                  <a:cubicBezTo>
                    <a:pt x="0" y="6994"/>
                    <a:pt x="1418" y="8412"/>
                    <a:pt x="3151" y="8412"/>
                  </a:cubicBezTo>
                  <a:cubicBezTo>
                    <a:pt x="4884" y="8412"/>
                    <a:pt x="6301" y="6994"/>
                    <a:pt x="6301" y="5262"/>
                  </a:cubicBezTo>
                  <a:lnTo>
                    <a:pt x="6301" y="3119"/>
                  </a:lnTo>
                  <a:cubicBezTo>
                    <a:pt x="6333" y="1481"/>
                    <a:pt x="5073" y="158"/>
                    <a:pt x="3497" y="0"/>
                  </a:cubicBezTo>
                  <a:lnTo>
                    <a:pt x="3497" y="1418"/>
                  </a:lnTo>
                  <a:cubicBezTo>
                    <a:pt x="3907" y="1576"/>
                    <a:pt x="4222" y="1954"/>
                    <a:pt x="4222" y="2395"/>
                  </a:cubicBezTo>
                  <a:cubicBezTo>
                    <a:pt x="4222" y="2836"/>
                    <a:pt x="3938" y="3214"/>
                    <a:pt x="3497" y="3371"/>
                  </a:cubicBezTo>
                  <a:lnTo>
                    <a:pt x="3497" y="3844"/>
                  </a:lnTo>
                  <a:cubicBezTo>
                    <a:pt x="3497" y="4065"/>
                    <a:pt x="3340" y="4191"/>
                    <a:pt x="3151" y="4191"/>
                  </a:cubicBezTo>
                  <a:cubicBezTo>
                    <a:pt x="2962" y="4191"/>
                    <a:pt x="2804" y="4065"/>
                    <a:pt x="2804" y="3844"/>
                  </a:cubicBezTo>
                  <a:lnTo>
                    <a:pt x="2804" y="3371"/>
                  </a:lnTo>
                  <a:cubicBezTo>
                    <a:pt x="2395" y="3214"/>
                    <a:pt x="2080" y="2836"/>
                    <a:pt x="2080" y="2395"/>
                  </a:cubicBezTo>
                  <a:cubicBezTo>
                    <a:pt x="2080" y="1954"/>
                    <a:pt x="2363" y="1576"/>
                    <a:pt x="2804" y="1418"/>
                  </a:cubicBezTo>
                  <a:lnTo>
                    <a:pt x="280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721" name="Google Shape;10721;p85"/>
          <p:cNvGrpSpPr/>
          <p:nvPr/>
        </p:nvGrpSpPr>
        <p:grpSpPr>
          <a:xfrm>
            <a:off x="4731511" y="4456053"/>
            <a:ext cx="416500" cy="472415"/>
            <a:chOff x="-45286550" y="3569900"/>
            <a:chExt cx="263875" cy="299300"/>
          </a:xfrm>
        </p:grpSpPr>
        <p:sp>
          <p:nvSpPr>
            <p:cNvPr id="10722" name="Google Shape;10722;p85"/>
            <p:cNvSpPr/>
            <p:nvPr/>
          </p:nvSpPr>
          <p:spPr>
            <a:xfrm>
              <a:off x="-45234575" y="3728200"/>
              <a:ext cx="18150" cy="18150"/>
            </a:xfrm>
            <a:custGeom>
              <a:avLst/>
              <a:gdLst/>
              <a:ahLst/>
              <a:cxnLst/>
              <a:rect l="l" t="t" r="r" b="b"/>
              <a:pathLst>
                <a:path w="726" h="726" extrusionOk="0">
                  <a:moveTo>
                    <a:pt x="1" y="1"/>
                  </a:moveTo>
                  <a:lnTo>
                    <a:pt x="1" y="725"/>
                  </a:lnTo>
                  <a:lnTo>
                    <a:pt x="347" y="725"/>
                  </a:lnTo>
                  <a:cubicBezTo>
                    <a:pt x="568" y="725"/>
                    <a:pt x="725" y="568"/>
                    <a:pt x="725" y="379"/>
                  </a:cubicBezTo>
                  <a:cubicBezTo>
                    <a:pt x="725" y="127"/>
                    <a:pt x="568"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23" name="Google Shape;10723;p85"/>
            <p:cNvSpPr/>
            <p:nvPr/>
          </p:nvSpPr>
          <p:spPr>
            <a:xfrm>
              <a:off x="-45286550" y="3692750"/>
              <a:ext cx="263875" cy="122900"/>
            </a:xfrm>
            <a:custGeom>
              <a:avLst/>
              <a:gdLst/>
              <a:ahLst/>
              <a:cxnLst/>
              <a:rect l="l" t="t" r="r" b="b"/>
              <a:pathLst>
                <a:path w="10555" h="4916" extrusionOk="0">
                  <a:moveTo>
                    <a:pt x="2458" y="725"/>
                  </a:moveTo>
                  <a:cubicBezTo>
                    <a:pt x="3025" y="725"/>
                    <a:pt x="3497" y="1198"/>
                    <a:pt x="3497" y="1765"/>
                  </a:cubicBezTo>
                  <a:cubicBezTo>
                    <a:pt x="3497" y="2364"/>
                    <a:pt x="3025" y="2805"/>
                    <a:pt x="2426" y="2805"/>
                  </a:cubicBezTo>
                  <a:lnTo>
                    <a:pt x="2080" y="2805"/>
                  </a:lnTo>
                  <a:lnTo>
                    <a:pt x="2080" y="3876"/>
                  </a:lnTo>
                  <a:cubicBezTo>
                    <a:pt x="2080" y="4065"/>
                    <a:pt x="1922" y="4222"/>
                    <a:pt x="1733" y="4222"/>
                  </a:cubicBezTo>
                  <a:cubicBezTo>
                    <a:pt x="1544" y="4222"/>
                    <a:pt x="1387" y="4065"/>
                    <a:pt x="1387" y="3876"/>
                  </a:cubicBezTo>
                  <a:lnTo>
                    <a:pt x="1387" y="1072"/>
                  </a:lnTo>
                  <a:cubicBezTo>
                    <a:pt x="1387" y="883"/>
                    <a:pt x="1544" y="725"/>
                    <a:pt x="1733" y="725"/>
                  </a:cubicBezTo>
                  <a:close/>
                  <a:moveTo>
                    <a:pt x="5262" y="694"/>
                  </a:moveTo>
                  <a:cubicBezTo>
                    <a:pt x="5860" y="694"/>
                    <a:pt x="6333" y="1167"/>
                    <a:pt x="6333" y="1734"/>
                  </a:cubicBezTo>
                  <a:cubicBezTo>
                    <a:pt x="6333" y="1954"/>
                    <a:pt x="6175" y="2112"/>
                    <a:pt x="5986" y="2112"/>
                  </a:cubicBezTo>
                  <a:cubicBezTo>
                    <a:pt x="5797" y="2112"/>
                    <a:pt x="5640" y="1954"/>
                    <a:pt x="5640" y="1734"/>
                  </a:cubicBezTo>
                  <a:cubicBezTo>
                    <a:pt x="5640" y="1545"/>
                    <a:pt x="5482" y="1387"/>
                    <a:pt x="5262" y="1387"/>
                  </a:cubicBezTo>
                  <a:cubicBezTo>
                    <a:pt x="5073" y="1387"/>
                    <a:pt x="4915" y="1545"/>
                    <a:pt x="4915" y="1734"/>
                  </a:cubicBezTo>
                  <a:cubicBezTo>
                    <a:pt x="4915" y="1954"/>
                    <a:pt x="5073" y="2112"/>
                    <a:pt x="5262" y="2112"/>
                  </a:cubicBezTo>
                  <a:cubicBezTo>
                    <a:pt x="5860" y="2112"/>
                    <a:pt x="6333" y="2553"/>
                    <a:pt x="6333" y="3151"/>
                  </a:cubicBezTo>
                  <a:cubicBezTo>
                    <a:pt x="6333" y="3750"/>
                    <a:pt x="5860" y="4222"/>
                    <a:pt x="5262" y="4222"/>
                  </a:cubicBezTo>
                  <a:cubicBezTo>
                    <a:pt x="4695" y="4222"/>
                    <a:pt x="4222" y="3750"/>
                    <a:pt x="4222" y="3151"/>
                  </a:cubicBezTo>
                  <a:cubicBezTo>
                    <a:pt x="4222" y="2962"/>
                    <a:pt x="4379" y="2805"/>
                    <a:pt x="4569" y="2805"/>
                  </a:cubicBezTo>
                  <a:cubicBezTo>
                    <a:pt x="4758" y="2805"/>
                    <a:pt x="4915" y="2962"/>
                    <a:pt x="4915" y="3151"/>
                  </a:cubicBezTo>
                  <a:cubicBezTo>
                    <a:pt x="4915" y="3340"/>
                    <a:pt x="5073" y="3498"/>
                    <a:pt x="5262" y="3498"/>
                  </a:cubicBezTo>
                  <a:cubicBezTo>
                    <a:pt x="5482" y="3498"/>
                    <a:pt x="5640" y="3340"/>
                    <a:pt x="5640" y="3151"/>
                  </a:cubicBezTo>
                  <a:cubicBezTo>
                    <a:pt x="5640" y="2962"/>
                    <a:pt x="5482" y="2805"/>
                    <a:pt x="5262" y="2805"/>
                  </a:cubicBezTo>
                  <a:cubicBezTo>
                    <a:pt x="4695" y="2805"/>
                    <a:pt x="4222" y="2332"/>
                    <a:pt x="4222" y="1734"/>
                  </a:cubicBezTo>
                  <a:cubicBezTo>
                    <a:pt x="4222" y="1167"/>
                    <a:pt x="4695" y="694"/>
                    <a:pt x="5262" y="694"/>
                  </a:cubicBezTo>
                  <a:close/>
                  <a:moveTo>
                    <a:pt x="8066" y="725"/>
                  </a:moveTo>
                  <a:cubicBezTo>
                    <a:pt x="8664" y="725"/>
                    <a:pt x="9137" y="1198"/>
                    <a:pt x="9137" y="1765"/>
                  </a:cubicBezTo>
                  <a:lnTo>
                    <a:pt x="9137" y="3151"/>
                  </a:lnTo>
                  <a:cubicBezTo>
                    <a:pt x="9137" y="3750"/>
                    <a:pt x="8664" y="4222"/>
                    <a:pt x="8066" y="4222"/>
                  </a:cubicBezTo>
                  <a:lnTo>
                    <a:pt x="7372" y="4222"/>
                  </a:lnTo>
                  <a:cubicBezTo>
                    <a:pt x="7152" y="4222"/>
                    <a:pt x="6994" y="4065"/>
                    <a:pt x="6994" y="3876"/>
                  </a:cubicBezTo>
                  <a:lnTo>
                    <a:pt x="6994" y="1072"/>
                  </a:lnTo>
                  <a:cubicBezTo>
                    <a:pt x="6994" y="883"/>
                    <a:pt x="7152" y="725"/>
                    <a:pt x="7372" y="725"/>
                  </a:cubicBezTo>
                  <a:close/>
                  <a:moveTo>
                    <a:pt x="347" y="1"/>
                  </a:moveTo>
                  <a:cubicBezTo>
                    <a:pt x="158" y="1"/>
                    <a:pt x="0" y="158"/>
                    <a:pt x="0" y="347"/>
                  </a:cubicBezTo>
                  <a:lnTo>
                    <a:pt x="0" y="4569"/>
                  </a:lnTo>
                  <a:cubicBezTo>
                    <a:pt x="0" y="4758"/>
                    <a:pt x="158" y="4916"/>
                    <a:pt x="347" y="4916"/>
                  </a:cubicBezTo>
                  <a:lnTo>
                    <a:pt x="10208" y="4916"/>
                  </a:lnTo>
                  <a:cubicBezTo>
                    <a:pt x="10397" y="4916"/>
                    <a:pt x="10554" y="4758"/>
                    <a:pt x="10554" y="4569"/>
                  </a:cubicBezTo>
                  <a:lnTo>
                    <a:pt x="10554" y="347"/>
                  </a:lnTo>
                  <a:cubicBezTo>
                    <a:pt x="10554" y="158"/>
                    <a:pt x="10397" y="1"/>
                    <a:pt x="1020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24" name="Google Shape;10724;p85"/>
            <p:cNvSpPr/>
            <p:nvPr/>
          </p:nvSpPr>
          <p:spPr>
            <a:xfrm>
              <a:off x="-45093575" y="3728200"/>
              <a:ext cx="17325" cy="53575"/>
            </a:xfrm>
            <a:custGeom>
              <a:avLst/>
              <a:gdLst/>
              <a:ahLst/>
              <a:cxnLst/>
              <a:rect l="l" t="t" r="r" b="b"/>
              <a:pathLst>
                <a:path w="693" h="2143" extrusionOk="0">
                  <a:moveTo>
                    <a:pt x="0" y="1"/>
                  </a:moveTo>
                  <a:lnTo>
                    <a:pt x="0" y="2143"/>
                  </a:lnTo>
                  <a:lnTo>
                    <a:pt x="347" y="2143"/>
                  </a:lnTo>
                  <a:cubicBezTo>
                    <a:pt x="536" y="2143"/>
                    <a:pt x="693" y="1985"/>
                    <a:pt x="693" y="1796"/>
                  </a:cubicBezTo>
                  <a:lnTo>
                    <a:pt x="693" y="347"/>
                  </a:lnTo>
                  <a:cubicBezTo>
                    <a:pt x="693" y="127"/>
                    <a:pt x="536"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25" name="Google Shape;10725;p85"/>
            <p:cNvSpPr/>
            <p:nvPr/>
          </p:nvSpPr>
          <p:spPr>
            <a:xfrm>
              <a:off x="-45268450" y="3569900"/>
              <a:ext cx="228450" cy="106350"/>
            </a:xfrm>
            <a:custGeom>
              <a:avLst/>
              <a:gdLst/>
              <a:ahLst/>
              <a:cxnLst/>
              <a:rect l="l" t="t" r="r" b="b"/>
              <a:pathLst>
                <a:path w="9138" h="4254" extrusionOk="0">
                  <a:moveTo>
                    <a:pt x="347" y="0"/>
                  </a:moveTo>
                  <a:cubicBezTo>
                    <a:pt x="158" y="0"/>
                    <a:pt x="1" y="158"/>
                    <a:pt x="1" y="347"/>
                  </a:cubicBezTo>
                  <a:lnTo>
                    <a:pt x="1" y="4253"/>
                  </a:lnTo>
                  <a:lnTo>
                    <a:pt x="9137" y="4253"/>
                  </a:lnTo>
                  <a:lnTo>
                    <a:pt x="9137" y="2804"/>
                  </a:lnTo>
                  <a:lnTo>
                    <a:pt x="6680" y="2804"/>
                  </a:lnTo>
                  <a:cubicBezTo>
                    <a:pt x="6491" y="2804"/>
                    <a:pt x="6333" y="2647"/>
                    <a:pt x="6333" y="2457"/>
                  </a:cubicBezTo>
                  <a:lnTo>
                    <a:pt x="6333"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26" name="Google Shape;10726;p85"/>
            <p:cNvSpPr/>
            <p:nvPr/>
          </p:nvSpPr>
          <p:spPr>
            <a:xfrm>
              <a:off x="-45093575" y="3574625"/>
              <a:ext cx="47275" cy="47275"/>
            </a:xfrm>
            <a:custGeom>
              <a:avLst/>
              <a:gdLst/>
              <a:ahLst/>
              <a:cxnLst/>
              <a:rect l="l" t="t" r="r" b="b"/>
              <a:pathLst>
                <a:path w="1891" h="1891" extrusionOk="0">
                  <a:moveTo>
                    <a:pt x="0" y="0"/>
                  </a:moveTo>
                  <a:lnTo>
                    <a:pt x="0" y="1890"/>
                  </a:lnTo>
                  <a:lnTo>
                    <a:pt x="1890" y="1890"/>
                  </a:lnTo>
                  <a:lnTo>
                    <a:pt x="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27" name="Google Shape;10727;p85"/>
            <p:cNvSpPr/>
            <p:nvPr/>
          </p:nvSpPr>
          <p:spPr>
            <a:xfrm>
              <a:off x="-45269225" y="3833750"/>
              <a:ext cx="228425" cy="35450"/>
            </a:xfrm>
            <a:custGeom>
              <a:avLst/>
              <a:gdLst/>
              <a:ahLst/>
              <a:cxnLst/>
              <a:rect l="l" t="t" r="r" b="b"/>
              <a:pathLst>
                <a:path w="9137" h="1418" extrusionOk="0">
                  <a:moveTo>
                    <a:pt x="0" y="0"/>
                  </a:moveTo>
                  <a:lnTo>
                    <a:pt x="0" y="1071"/>
                  </a:lnTo>
                  <a:cubicBezTo>
                    <a:pt x="0" y="1260"/>
                    <a:pt x="158" y="1418"/>
                    <a:pt x="378" y="1418"/>
                  </a:cubicBezTo>
                  <a:lnTo>
                    <a:pt x="8790" y="1418"/>
                  </a:lnTo>
                  <a:cubicBezTo>
                    <a:pt x="8979" y="1418"/>
                    <a:pt x="9137" y="1260"/>
                    <a:pt x="9137" y="1071"/>
                  </a:cubicBezTo>
                  <a:lnTo>
                    <a:pt x="913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728" name="Google Shape;10728;p85"/>
          <p:cNvGrpSpPr/>
          <p:nvPr/>
        </p:nvGrpSpPr>
        <p:grpSpPr>
          <a:xfrm>
            <a:off x="4746427" y="5037851"/>
            <a:ext cx="386668" cy="473677"/>
            <a:chOff x="-45277900" y="3938500"/>
            <a:chExt cx="244975" cy="300100"/>
          </a:xfrm>
        </p:grpSpPr>
        <p:sp>
          <p:nvSpPr>
            <p:cNvPr id="10729" name="Google Shape;10729;p85"/>
            <p:cNvSpPr/>
            <p:nvPr/>
          </p:nvSpPr>
          <p:spPr>
            <a:xfrm>
              <a:off x="-45210950" y="4107825"/>
              <a:ext cx="23650" cy="24450"/>
            </a:xfrm>
            <a:custGeom>
              <a:avLst/>
              <a:gdLst/>
              <a:ahLst/>
              <a:cxnLst/>
              <a:rect l="l" t="t" r="r" b="b"/>
              <a:pathLst>
                <a:path w="946" h="978" extrusionOk="0">
                  <a:moveTo>
                    <a:pt x="473" y="1"/>
                  </a:moveTo>
                  <a:lnTo>
                    <a:pt x="1" y="978"/>
                  </a:lnTo>
                  <a:lnTo>
                    <a:pt x="946" y="978"/>
                  </a:lnTo>
                  <a:lnTo>
                    <a:pt x="47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30" name="Google Shape;10730;p85"/>
            <p:cNvSpPr/>
            <p:nvPr/>
          </p:nvSpPr>
          <p:spPr>
            <a:xfrm>
              <a:off x="-45084925" y="3943225"/>
              <a:ext cx="47275" cy="47275"/>
            </a:xfrm>
            <a:custGeom>
              <a:avLst/>
              <a:gdLst/>
              <a:ahLst/>
              <a:cxnLst/>
              <a:rect l="l" t="t" r="r" b="b"/>
              <a:pathLst>
                <a:path w="1891" h="1891" extrusionOk="0">
                  <a:moveTo>
                    <a:pt x="1" y="0"/>
                  </a:moveTo>
                  <a:lnTo>
                    <a:pt x="1" y="1891"/>
                  </a:lnTo>
                  <a:lnTo>
                    <a:pt x="1891" y="1891"/>
                  </a:lnTo>
                  <a:lnTo>
                    <a:pt x="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31" name="Google Shape;10731;p85"/>
            <p:cNvSpPr/>
            <p:nvPr/>
          </p:nvSpPr>
          <p:spPr>
            <a:xfrm>
              <a:off x="-45260575" y="3938500"/>
              <a:ext cx="227650" cy="300100"/>
            </a:xfrm>
            <a:custGeom>
              <a:avLst/>
              <a:gdLst/>
              <a:ahLst/>
              <a:cxnLst/>
              <a:rect l="l" t="t" r="r" b="b"/>
              <a:pathLst>
                <a:path w="9106" h="12004" extrusionOk="0">
                  <a:moveTo>
                    <a:pt x="348" y="0"/>
                  </a:moveTo>
                  <a:cubicBezTo>
                    <a:pt x="158" y="0"/>
                    <a:pt x="1" y="158"/>
                    <a:pt x="1" y="347"/>
                  </a:cubicBezTo>
                  <a:lnTo>
                    <a:pt x="1" y="4222"/>
                  </a:lnTo>
                  <a:lnTo>
                    <a:pt x="7342" y="4222"/>
                  </a:lnTo>
                  <a:cubicBezTo>
                    <a:pt x="7562" y="4222"/>
                    <a:pt x="7720" y="4380"/>
                    <a:pt x="7720" y="4600"/>
                  </a:cubicBezTo>
                  <a:lnTo>
                    <a:pt x="7720" y="10208"/>
                  </a:lnTo>
                  <a:cubicBezTo>
                    <a:pt x="7720" y="10428"/>
                    <a:pt x="7562" y="10586"/>
                    <a:pt x="7342" y="10586"/>
                  </a:cubicBezTo>
                  <a:lnTo>
                    <a:pt x="1" y="10586"/>
                  </a:lnTo>
                  <a:lnTo>
                    <a:pt x="1" y="11626"/>
                  </a:lnTo>
                  <a:cubicBezTo>
                    <a:pt x="1" y="11846"/>
                    <a:pt x="158" y="12004"/>
                    <a:pt x="348" y="12004"/>
                  </a:cubicBezTo>
                  <a:lnTo>
                    <a:pt x="8759" y="12004"/>
                  </a:lnTo>
                  <a:cubicBezTo>
                    <a:pt x="8980" y="12004"/>
                    <a:pt x="9106" y="11846"/>
                    <a:pt x="9106" y="11626"/>
                  </a:cubicBezTo>
                  <a:lnTo>
                    <a:pt x="9106" y="2804"/>
                  </a:lnTo>
                  <a:lnTo>
                    <a:pt x="6680" y="2804"/>
                  </a:lnTo>
                  <a:lnTo>
                    <a:pt x="6680" y="2773"/>
                  </a:lnTo>
                  <a:cubicBezTo>
                    <a:pt x="6491" y="2773"/>
                    <a:pt x="6333" y="2615"/>
                    <a:pt x="6333" y="2426"/>
                  </a:cubicBezTo>
                  <a:lnTo>
                    <a:pt x="6333"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32" name="Google Shape;10732;p85"/>
            <p:cNvSpPr/>
            <p:nvPr/>
          </p:nvSpPr>
          <p:spPr>
            <a:xfrm>
              <a:off x="-45277900" y="4061375"/>
              <a:ext cx="193000" cy="122875"/>
            </a:xfrm>
            <a:custGeom>
              <a:avLst/>
              <a:gdLst/>
              <a:ahLst/>
              <a:cxnLst/>
              <a:rect l="l" t="t" r="r" b="b"/>
              <a:pathLst>
                <a:path w="7720" h="4915" extrusionOk="0">
                  <a:moveTo>
                    <a:pt x="5987" y="693"/>
                  </a:moveTo>
                  <a:cubicBezTo>
                    <a:pt x="6207" y="693"/>
                    <a:pt x="6333" y="851"/>
                    <a:pt x="6333" y="1071"/>
                  </a:cubicBezTo>
                  <a:cubicBezTo>
                    <a:pt x="6302" y="1260"/>
                    <a:pt x="6144" y="1418"/>
                    <a:pt x="5987" y="1418"/>
                  </a:cubicBezTo>
                  <a:cubicBezTo>
                    <a:pt x="5798" y="1418"/>
                    <a:pt x="5640" y="1260"/>
                    <a:pt x="5640" y="1071"/>
                  </a:cubicBezTo>
                  <a:cubicBezTo>
                    <a:pt x="5640" y="851"/>
                    <a:pt x="5798" y="693"/>
                    <a:pt x="5987" y="693"/>
                  </a:cubicBezTo>
                  <a:close/>
                  <a:moveTo>
                    <a:pt x="3246" y="701"/>
                  </a:moveTo>
                  <a:cubicBezTo>
                    <a:pt x="3372" y="701"/>
                    <a:pt x="3498" y="772"/>
                    <a:pt x="3561" y="914"/>
                  </a:cubicBezTo>
                  <a:lnTo>
                    <a:pt x="4979" y="3686"/>
                  </a:lnTo>
                  <a:cubicBezTo>
                    <a:pt x="4979" y="3907"/>
                    <a:pt x="4884" y="4096"/>
                    <a:pt x="4727" y="4159"/>
                  </a:cubicBezTo>
                  <a:cubicBezTo>
                    <a:pt x="4695" y="4222"/>
                    <a:pt x="4601" y="4222"/>
                    <a:pt x="4569" y="4222"/>
                  </a:cubicBezTo>
                  <a:cubicBezTo>
                    <a:pt x="4443" y="4222"/>
                    <a:pt x="4349" y="4127"/>
                    <a:pt x="4254" y="4001"/>
                  </a:cubicBezTo>
                  <a:lnTo>
                    <a:pt x="4033" y="3497"/>
                  </a:lnTo>
                  <a:lnTo>
                    <a:pt x="2364" y="3497"/>
                  </a:lnTo>
                  <a:lnTo>
                    <a:pt x="2143" y="4001"/>
                  </a:lnTo>
                  <a:cubicBezTo>
                    <a:pt x="2075" y="4115"/>
                    <a:pt x="1940" y="4196"/>
                    <a:pt x="1811" y="4196"/>
                  </a:cubicBezTo>
                  <a:cubicBezTo>
                    <a:pt x="1762" y="4196"/>
                    <a:pt x="1714" y="4185"/>
                    <a:pt x="1671" y="4159"/>
                  </a:cubicBezTo>
                  <a:cubicBezTo>
                    <a:pt x="1513" y="4096"/>
                    <a:pt x="1419" y="3844"/>
                    <a:pt x="1513" y="3686"/>
                  </a:cubicBezTo>
                  <a:lnTo>
                    <a:pt x="2931" y="914"/>
                  </a:lnTo>
                  <a:cubicBezTo>
                    <a:pt x="2994" y="772"/>
                    <a:pt x="3120" y="701"/>
                    <a:pt x="3246" y="701"/>
                  </a:cubicBezTo>
                  <a:close/>
                  <a:moveTo>
                    <a:pt x="5955" y="2079"/>
                  </a:moveTo>
                  <a:cubicBezTo>
                    <a:pt x="6144" y="2079"/>
                    <a:pt x="6302" y="2237"/>
                    <a:pt x="6302" y="2426"/>
                  </a:cubicBezTo>
                  <a:lnTo>
                    <a:pt x="6302" y="3844"/>
                  </a:lnTo>
                  <a:cubicBezTo>
                    <a:pt x="6302" y="4064"/>
                    <a:pt x="6144" y="4222"/>
                    <a:pt x="5955" y="4222"/>
                  </a:cubicBezTo>
                  <a:cubicBezTo>
                    <a:pt x="5766" y="4222"/>
                    <a:pt x="5609" y="4064"/>
                    <a:pt x="5609" y="3844"/>
                  </a:cubicBezTo>
                  <a:lnTo>
                    <a:pt x="5609" y="2426"/>
                  </a:lnTo>
                  <a:cubicBezTo>
                    <a:pt x="5609" y="2237"/>
                    <a:pt x="5766" y="2079"/>
                    <a:pt x="5955" y="2079"/>
                  </a:cubicBezTo>
                  <a:close/>
                  <a:moveTo>
                    <a:pt x="347" y="0"/>
                  </a:moveTo>
                  <a:cubicBezTo>
                    <a:pt x="158" y="0"/>
                    <a:pt x="1" y="158"/>
                    <a:pt x="1" y="347"/>
                  </a:cubicBezTo>
                  <a:lnTo>
                    <a:pt x="1" y="4568"/>
                  </a:lnTo>
                  <a:cubicBezTo>
                    <a:pt x="1" y="4757"/>
                    <a:pt x="158" y="4915"/>
                    <a:pt x="347" y="4915"/>
                  </a:cubicBezTo>
                  <a:lnTo>
                    <a:pt x="7720" y="4915"/>
                  </a:lnTo>
                  <a:lnTo>
                    <a:pt x="772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733" name="Google Shape;10733;p85"/>
          <p:cNvGrpSpPr/>
          <p:nvPr/>
        </p:nvGrpSpPr>
        <p:grpSpPr>
          <a:xfrm>
            <a:off x="3527692" y="5663320"/>
            <a:ext cx="473677" cy="473677"/>
            <a:chOff x="-44502875" y="3576975"/>
            <a:chExt cx="300100" cy="300100"/>
          </a:xfrm>
        </p:grpSpPr>
        <p:sp>
          <p:nvSpPr>
            <p:cNvPr id="10734" name="Google Shape;10734;p85"/>
            <p:cNvSpPr/>
            <p:nvPr/>
          </p:nvSpPr>
          <p:spPr>
            <a:xfrm>
              <a:off x="-44466650" y="3576975"/>
              <a:ext cx="53600" cy="18925"/>
            </a:xfrm>
            <a:custGeom>
              <a:avLst/>
              <a:gdLst/>
              <a:ahLst/>
              <a:cxnLst/>
              <a:rect l="l" t="t" r="r" b="b"/>
              <a:pathLst>
                <a:path w="2144" h="757" extrusionOk="0">
                  <a:moveTo>
                    <a:pt x="348" y="1"/>
                  </a:moveTo>
                  <a:cubicBezTo>
                    <a:pt x="158" y="1"/>
                    <a:pt x="1" y="158"/>
                    <a:pt x="1" y="347"/>
                  </a:cubicBezTo>
                  <a:lnTo>
                    <a:pt x="1" y="757"/>
                  </a:lnTo>
                  <a:lnTo>
                    <a:pt x="2143" y="757"/>
                  </a:lnTo>
                  <a:lnTo>
                    <a:pt x="2143" y="347"/>
                  </a:lnTo>
                  <a:cubicBezTo>
                    <a:pt x="2143" y="158"/>
                    <a:pt x="1986" y="1"/>
                    <a:pt x="176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35" name="Google Shape;10735;p85"/>
            <p:cNvSpPr/>
            <p:nvPr/>
          </p:nvSpPr>
          <p:spPr>
            <a:xfrm>
              <a:off x="-44502875" y="3595100"/>
              <a:ext cx="283575" cy="281975"/>
            </a:xfrm>
            <a:custGeom>
              <a:avLst/>
              <a:gdLst/>
              <a:ahLst/>
              <a:cxnLst/>
              <a:rect l="l" t="t" r="r" b="b"/>
              <a:pathLst>
                <a:path w="11343" h="11279" extrusionOk="0">
                  <a:moveTo>
                    <a:pt x="10945" y="0"/>
                  </a:moveTo>
                  <a:cubicBezTo>
                    <a:pt x="10854" y="0"/>
                    <a:pt x="10760" y="32"/>
                    <a:pt x="10681" y="95"/>
                  </a:cubicBezTo>
                  <a:lnTo>
                    <a:pt x="10082" y="693"/>
                  </a:lnTo>
                  <a:lnTo>
                    <a:pt x="347" y="693"/>
                  </a:lnTo>
                  <a:cubicBezTo>
                    <a:pt x="158" y="693"/>
                    <a:pt x="1" y="851"/>
                    <a:pt x="1" y="1040"/>
                  </a:cubicBezTo>
                  <a:lnTo>
                    <a:pt x="1" y="2458"/>
                  </a:lnTo>
                  <a:cubicBezTo>
                    <a:pt x="1" y="2647"/>
                    <a:pt x="158" y="2804"/>
                    <a:pt x="347" y="2804"/>
                  </a:cubicBezTo>
                  <a:lnTo>
                    <a:pt x="7940" y="2804"/>
                  </a:lnTo>
                  <a:lnTo>
                    <a:pt x="3561" y="7215"/>
                  </a:lnTo>
                  <a:lnTo>
                    <a:pt x="3561" y="3529"/>
                  </a:lnTo>
                  <a:lnTo>
                    <a:pt x="1418" y="3529"/>
                  </a:lnTo>
                  <a:lnTo>
                    <a:pt x="1418" y="9357"/>
                  </a:lnTo>
                  <a:lnTo>
                    <a:pt x="820" y="9956"/>
                  </a:lnTo>
                  <a:cubicBezTo>
                    <a:pt x="725" y="10050"/>
                    <a:pt x="725" y="10302"/>
                    <a:pt x="820" y="10460"/>
                  </a:cubicBezTo>
                  <a:cubicBezTo>
                    <a:pt x="914" y="10523"/>
                    <a:pt x="977" y="10586"/>
                    <a:pt x="1072" y="10586"/>
                  </a:cubicBezTo>
                  <a:cubicBezTo>
                    <a:pt x="1135" y="10586"/>
                    <a:pt x="1261" y="10523"/>
                    <a:pt x="1292" y="10460"/>
                  </a:cubicBezTo>
                  <a:lnTo>
                    <a:pt x="1891" y="9861"/>
                  </a:lnTo>
                  <a:lnTo>
                    <a:pt x="7719" y="9861"/>
                  </a:lnTo>
                  <a:lnTo>
                    <a:pt x="7719" y="7750"/>
                  </a:lnTo>
                  <a:lnTo>
                    <a:pt x="4033" y="7750"/>
                  </a:lnTo>
                  <a:lnTo>
                    <a:pt x="8444" y="3340"/>
                  </a:lnTo>
                  <a:lnTo>
                    <a:pt x="8444" y="10932"/>
                  </a:lnTo>
                  <a:cubicBezTo>
                    <a:pt x="8444" y="11121"/>
                    <a:pt x="8602" y="11279"/>
                    <a:pt x="8791" y="11279"/>
                  </a:cubicBezTo>
                  <a:lnTo>
                    <a:pt x="10208" y="11279"/>
                  </a:lnTo>
                  <a:cubicBezTo>
                    <a:pt x="10397" y="11279"/>
                    <a:pt x="10555" y="11121"/>
                    <a:pt x="10555" y="10932"/>
                  </a:cubicBezTo>
                  <a:lnTo>
                    <a:pt x="10555" y="1197"/>
                  </a:lnTo>
                  <a:lnTo>
                    <a:pt x="11153" y="599"/>
                  </a:lnTo>
                  <a:cubicBezTo>
                    <a:pt x="11343" y="441"/>
                    <a:pt x="11343" y="252"/>
                    <a:pt x="11185" y="95"/>
                  </a:cubicBezTo>
                  <a:cubicBezTo>
                    <a:pt x="11122" y="32"/>
                    <a:pt x="11035" y="0"/>
                    <a:pt x="1094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36" name="Google Shape;10736;p85"/>
            <p:cNvSpPr/>
            <p:nvPr/>
          </p:nvSpPr>
          <p:spPr>
            <a:xfrm>
              <a:off x="-44221675" y="3788850"/>
              <a:ext cx="18900" cy="52800"/>
            </a:xfrm>
            <a:custGeom>
              <a:avLst/>
              <a:gdLst/>
              <a:ahLst/>
              <a:cxnLst/>
              <a:rect l="l" t="t" r="r" b="b"/>
              <a:pathLst>
                <a:path w="756" h="2112" extrusionOk="0">
                  <a:moveTo>
                    <a:pt x="0" y="0"/>
                  </a:moveTo>
                  <a:lnTo>
                    <a:pt x="0" y="2111"/>
                  </a:lnTo>
                  <a:lnTo>
                    <a:pt x="410" y="2111"/>
                  </a:lnTo>
                  <a:cubicBezTo>
                    <a:pt x="599" y="2111"/>
                    <a:pt x="756" y="1954"/>
                    <a:pt x="756" y="1765"/>
                  </a:cubicBezTo>
                  <a:lnTo>
                    <a:pt x="756" y="347"/>
                  </a:lnTo>
                  <a:cubicBezTo>
                    <a:pt x="756" y="158"/>
                    <a:pt x="599" y="0"/>
                    <a:pt x="41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737" name="Google Shape;10737;p85"/>
          <p:cNvGrpSpPr/>
          <p:nvPr/>
        </p:nvGrpSpPr>
        <p:grpSpPr>
          <a:xfrm>
            <a:off x="6478625" y="2043034"/>
            <a:ext cx="474961" cy="473297"/>
            <a:chOff x="-13947000" y="3212800"/>
            <a:chExt cx="353675" cy="352400"/>
          </a:xfrm>
        </p:grpSpPr>
        <p:sp>
          <p:nvSpPr>
            <p:cNvPr id="10738" name="Google Shape;10738;p85"/>
            <p:cNvSpPr/>
            <p:nvPr/>
          </p:nvSpPr>
          <p:spPr>
            <a:xfrm>
              <a:off x="-13947000" y="3212800"/>
              <a:ext cx="229225" cy="268125"/>
            </a:xfrm>
            <a:custGeom>
              <a:avLst/>
              <a:gdLst/>
              <a:ahLst/>
              <a:cxnLst/>
              <a:rect l="l" t="t" r="r" b="b"/>
              <a:pathLst>
                <a:path w="9169" h="10725" extrusionOk="0">
                  <a:moveTo>
                    <a:pt x="2959" y="2501"/>
                  </a:moveTo>
                  <a:cubicBezTo>
                    <a:pt x="3099" y="2501"/>
                    <a:pt x="3225" y="2585"/>
                    <a:pt x="3309" y="2753"/>
                  </a:cubicBezTo>
                  <a:cubicBezTo>
                    <a:pt x="3435" y="2942"/>
                    <a:pt x="3309" y="3194"/>
                    <a:pt x="3120" y="3289"/>
                  </a:cubicBezTo>
                  <a:lnTo>
                    <a:pt x="1450" y="4140"/>
                  </a:lnTo>
                  <a:cubicBezTo>
                    <a:pt x="1404" y="4155"/>
                    <a:pt x="1354" y="4163"/>
                    <a:pt x="1304" y="4163"/>
                  </a:cubicBezTo>
                  <a:cubicBezTo>
                    <a:pt x="1148" y="4163"/>
                    <a:pt x="986" y="4086"/>
                    <a:pt x="914" y="3919"/>
                  </a:cubicBezTo>
                  <a:cubicBezTo>
                    <a:pt x="788" y="3730"/>
                    <a:pt x="914" y="3509"/>
                    <a:pt x="1103" y="3383"/>
                  </a:cubicBezTo>
                  <a:lnTo>
                    <a:pt x="2742" y="2564"/>
                  </a:lnTo>
                  <a:cubicBezTo>
                    <a:pt x="2815" y="2522"/>
                    <a:pt x="2889" y="2501"/>
                    <a:pt x="2959" y="2501"/>
                  </a:cubicBezTo>
                  <a:close/>
                  <a:moveTo>
                    <a:pt x="416" y="0"/>
                  </a:moveTo>
                  <a:cubicBezTo>
                    <a:pt x="338" y="0"/>
                    <a:pt x="259" y="23"/>
                    <a:pt x="190" y="75"/>
                  </a:cubicBezTo>
                  <a:cubicBezTo>
                    <a:pt x="64" y="138"/>
                    <a:pt x="1" y="264"/>
                    <a:pt x="1" y="422"/>
                  </a:cubicBezTo>
                  <a:lnTo>
                    <a:pt x="1" y="5337"/>
                  </a:lnTo>
                  <a:cubicBezTo>
                    <a:pt x="32" y="7952"/>
                    <a:pt x="1922" y="10220"/>
                    <a:pt x="4537" y="10724"/>
                  </a:cubicBezTo>
                  <a:lnTo>
                    <a:pt x="4569" y="10724"/>
                  </a:lnTo>
                  <a:cubicBezTo>
                    <a:pt x="4317" y="10062"/>
                    <a:pt x="4159" y="9369"/>
                    <a:pt x="4159" y="8613"/>
                  </a:cubicBezTo>
                  <a:lnTo>
                    <a:pt x="4159" y="7511"/>
                  </a:lnTo>
                  <a:cubicBezTo>
                    <a:pt x="3813" y="7574"/>
                    <a:pt x="3498" y="7763"/>
                    <a:pt x="3214" y="8015"/>
                  </a:cubicBezTo>
                  <a:cubicBezTo>
                    <a:pt x="3135" y="8093"/>
                    <a:pt x="3033" y="8133"/>
                    <a:pt x="2931" y="8133"/>
                  </a:cubicBezTo>
                  <a:cubicBezTo>
                    <a:pt x="2828" y="8133"/>
                    <a:pt x="2726" y="8093"/>
                    <a:pt x="2647" y="8015"/>
                  </a:cubicBezTo>
                  <a:cubicBezTo>
                    <a:pt x="2490" y="7857"/>
                    <a:pt x="2490" y="7574"/>
                    <a:pt x="2647" y="7448"/>
                  </a:cubicBezTo>
                  <a:cubicBezTo>
                    <a:pt x="3057" y="7006"/>
                    <a:pt x="3592" y="6754"/>
                    <a:pt x="4159" y="6691"/>
                  </a:cubicBezTo>
                  <a:lnTo>
                    <a:pt x="4159" y="3761"/>
                  </a:lnTo>
                  <a:cubicBezTo>
                    <a:pt x="4159" y="3068"/>
                    <a:pt x="4726" y="2564"/>
                    <a:pt x="5420" y="2564"/>
                  </a:cubicBezTo>
                  <a:cubicBezTo>
                    <a:pt x="5577" y="2564"/>
                    <a:pt x="5735" y="2596"/>
                    <a:pt x="5892" y="2627"/>
                  </a:cubicBezTo>
                  <a:cubicBezTo>
                    <a:pt x="6932" y="3068"/>
                    <a:pt x="8066" y="3257"/>
                    <a:pt x="9169" y="3289"/>
                  </a:cubicBezTo>
                  <a:lnTo>
                    <a:pt x="9169" y="422"/>
                  </a:lnTo>
                  <a:cubicBezTo>
                    <a:pt x="9169" y="296"/>
                    <a:pt x="9106" y="138"/>
                    <a:pt x="8980" y="75"/>
                  </a:cubicBezTo>
                  <a:cubicBezTo>
                    <a:pt x="8910" y="23"/>
                    <a:pt x="8831" y="0"/>
                    <a:pt x="8753" y="0"/>
                  </a:cubicBezTo>
                  <a:cubicBezTo>
                    <a:pt x="8690" y="0"/>
                    <a:pt x="8627" y="16"/>
                    <a:pt x="8570" y="44"/>
                  </a:cubicBezTo>
                  <a:cubicBezTo>
                    <a:pt x="7294" y="548"/>
                    <a:pt x="5939" y="800"/>
                    <a:pt x="4585" y="800"/>
                  </a:cubicBezTo>
                  <a:cubicBezTo>
                    <a:pt x="3230" y="800"/>
                    <a:pt x="1875" y="548"/>
                    <a:pt x="599" y="44"/>
                  </a:cubicBezTo>
                  <a:cubicBezTo>
                    <a:pt x="543" y="16"/>
                    <a:pt x="480" y="0"/>
                    <a:pt x="41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39" name="Google Shape;10739;p85"/>
            <p:cNvSpPr/>
            <p:nvPr/>
          </p:nvSpPr>
          <p:spPr>
            <a:xfrm>
              <a:off x="-13821775" y="3295600"/>
              <a:ext cx="228450" cy="269600"/>
            </a:xfrm>
            <a:custGeom>
              <a:avLst/>
              <a:gdLst/>
              <a:ahLst/>
              <a:cxnLst/>
              <a:rect l="l" t="t" r="r" b="b"/>
              <a:pathLst>
                <a:path w="9138" h="10784" extrusionOk="0">
                  <a:moveTo>
                    <a:pt x="2108" y="3311"/>
                  </a:moveTo>
                  <a:cubicBezTo>
                    <a:pt x="2163" y="3311"/>
                    <a:pt x="2219" y="3323"/>
                    <a:pt x="2269" y="3348"/>
                  </a:cubicBezTo>
                  <a:lnTo>
                    <a:pt x="3939" y="4167"/>
                  </a:lnTo>
                  <a:cubicBezTo>
                    <a:pt x="4128" y="4293"/>
                    <a:pt x="4191" y="4514"/>
                    <a:pt x="4128" y="4703"/>
                  </a:cubicBezTo>
                  <a:cubicBezTo>
                    <a:pt x="4033" y="4870"/>
                    <a:pt x="3883" y="4946"/>
                    <a:pt x="3720" y="4946"/>
                  </a:cubicBezTo>
                  <a:cubicBezTo>
                    <a:pt x="3668" y="4946"/>
                    <a:pt x="3615" y="4938"/>
                    <a:pt x="3561" y="4923"/>
                  </a:cubicBezTo>
                  <a:lnTo>
                    <a:pt x="1923" y="4073"/>
                  </a:lnTo>
                  <a:cubicBezTo>
                    <a:pt x="1734" y="4010"/>
                    <a:pt x="1639" y="3726"/>
                    <a:pt x="1734" y="3537"/>
                  </a:cubicBezTo>
                  <a:cubicBezTo>
                    <a:pt x="1803" y="3399"/>
                    <a:pt x="1957" y="3311"/>
                    <a:pt x="2108" y="3311"/>
                  </a:cubicBezTo>
                  <a:close/>
                  <a:moveTo>
                    <a:pt x="7086" y="3316"/>
                  </a:moveTo>
                  <a:cubicBezTo>
                    <a:pt x="7226" y="3316"/>
                    <a:pt x="7352" y="3400"/>
                    <a:pt x="7436" y="3568"/>
                  </a:cubicBezTo>
                  <a:cubicBezTo>
                    <a:pt x="7562" y="3758"/>
                    <a:pt x="7436" y="4010"/>
                    <a:pt x="7247" y="4104"/>
                  </a:cubicBezTo>
                  <a:lnTo>
                    <a:pt x="5577" y="4955"/>
                  </a:lnTo>
                  <a:cubicBezTo>
                    <a:pt x="5528" y="4979"/>
                    <a:pt x="5472" y="4991"/>
                    <a:pt x="5415" y="4991"/>
                  </a:cubicBezTo>
                  <a:cubicBezTo>
                    <a:pt x="5255" y="4991"/>
                    <a:pt x="5088" y="4897"/>
                    <a:pt x="5042" y="4734"/>
                  </a:cubicBezTo>
                  <a:cubicBezTo>
                    <a:pt x="4947" y="4514"/>
                    <a:pt x="5042" y="4262"/>
                    <a:pt x="5231" y="4199"/>
                  </a:cubicBezTo>
                  <a:lnTo>
                    <a:pt x="6869" y="3379"/>
                  </a:lnTo>
                  <a:cubicBezTo>
                    <a:pt x="6943" y="3337"/>
                    <a:pt x="7016" y="3316"/>
                    <a:pt x="7086" y="3316"/>
                  </a:cubicBezTo>
                  <a:close/>
                  <a:moveTo>
                    <a:pt x="6223" y="6632"/>
                  </a:moveTo>
                  <a:cubicBezTo>
                    <a:pt x="6333" y="6632"/>
                    <a:pt x="6444" y="6672"/>
                    <a:pt x="6522" y="6750"/>
                  </a:cubicBezTo>
                  <a:cubicBezTo>
                    <a:pt x="6680" y="6908"/>
                    <a:pt x="6680" y="7192"/>
                    <a:pt x="6522" y="7349"/>
                  </a:cubicBezTo>
                  <a:cubicBezTo>
                    <a:pt x="5987" y="7885"/>
                    <a:pt x="5262" y="8137"/>
                    <a:pt x="4601" y="8137"/>
                  </a:cubicBezTo>
                  <a:cubicBezTo>
                    <a:pt x="3939" y="8137"/>
                    <a:pt x="3183" y="7853"/>
                    <a:pt x="2679" y="7349"/>
                  </a:cubicBezTo>
                  <a:cubicBezTo>
                    <a:pt x="2521" y="7192"/>
                    <a:pt x="2521" y="6908"/>
                    <a:pt x="2679" y="6750"/>
                  </a:cubicBezTo>
                  <a:cubicBezTo>
                    <a:pt x="2758" y="6672"/>
                    <a:pt x="2860" y="6632"/>
                    <a:pt x="2962" y="6632"/>
                  </a:cubicBezTo>
                  <a:cubicBezTo>
                    <a:pt x="3065" y="6632"/>
                    <a:pt x="3167" y="6672"/>
                    <a:pt x="3246" y="6750"/>
                  </a:cubicBezTo>
                  <a:cubicBezTo>
                    <a:pt x="3608" y="7129"/>
                    <a:pt x="4097" y="7318"/>
                    <a:pt x="4585" y="7318"/>
                  </a:cubicBezTo>
                  <a:cubicBezTo>
                    <a:pt x="5073" y="7318"/>
                    <a:pt x="5562" y="7129"/>
                    <a:pt x="5924" y="6750"/>
                  </a:cubicBezTo>
                  <a:cubicBezTo>
                    <a:pt x="6003" y="6672"/>
                    <a:pt x="6113" y="6632"/>
                    <a:pt x="6223" y="6632"/>
                  </a:cubicBezTo>
                  <a:close/>
                  <a:moveTo>
                    <a:pt x="8737" y="0"/>
                  </a:moveTo>
                  <a:cubicBezTo>
                    <a:pt x="8681" y="0"/>
                    <a:pt x="8624" y="13"/>
                    <a:pt x="8570" y="40"/>
                  </a:cubicBezTo>
                  <a:cubicBezTo>
                    <a:pt x="7294" y="544"/>
                    <a:pt x="5932" y="796"/>
                    <a:pt x="4565" y="796"/>
                  </a:cubicBezTo>
                  <a:cubicBezTo>
                    <a:pt x="3199" y="796"/>
                    <a:pt x="1828" y="544"/>
                    <a:pt x="537" y="40"/>
                  </a:cubicBezTo>
                  <a:cubicBezTo>
                    <a:pt x="494" y="22"/>
                    <a:pt x="447" y="13"/>
                    <a:pt x="400" y="13"/>
                  </a:cubicBezTo>
                  <a:cubicBezTo>
                    <a:pt x="205" y="13"/>
                    <a:pt x="1" y="164"/>
                    <a:pt x="1" y="418"/>
                  </a:cubicBezTo>
                  <a:lnTo>
                    <a:pt x="1" y="5301"/>
                  </a:lnTo>
                  <a:cubicBezTo>
                    <a:pt x="1" y="7948"/>
                    <a:pt x="1891" y="10279"/>
                    <a:pt x="4475" y="10783"/>
                  </a:cubicBezTo>
                  <a:lnTo>
                    <a:pt x="4632" y="10783"/>
                  </a:lnTo>
                  <a:cubicBezTo>
                    <a:pt x="7247" y="10247"/>
                    <a:pt x="9137" y="7948"/>
                    <a:pt x="9137" y="5301"/>
                  </a:cubicBezTo>
                  <a:lnTo>
                    <a:pt x="9137" y="418"/>
                  </a:lnTo>
                  <a:cubicBezTo>
                    <a:pt x="9137" y="170"/>
                    <a:pt x="8943" y="0"/>
                    <a:pt x="873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740" name="Google Shape;10740;p85"/>
          <p:cNvGrpSpPr/>
          <p:nvPr/>
        </p:nvGrpSpPr>
        <p:grpSpPr>
          <a:xfrm>
            <a:off x="6478641" y="2630860"/>
            <a:ext cx="474928" cy="472893"/>
            <a:chOff x="-13946200" y="3647075"/>
            <a:chExt cx="353650" cy="352100"/>
          </a:xfrm>
        </p:grpSpPr>
        <p:sp>
          <p:nvSpPr>
            <p:cNvPr id="10741" name="Google Shape;10741;p85"/>
            <p:cNvSpPr/>
            <p:nvPr/>
          </p:nvSpPr>
          <p:spPr>
            <a:xfrm>
              <a:off x="-13717000" y="3647075"/>
              <a:ext cx="124450" cy="144150"/>
            </a:xfrm>
            <a:custGeom>
              <a:avLst/>
              <a:gdLst/>
              <a:ahLst/>
              <a:cxnLst/>
              <a:rect l="l" t="t" r="r" b="b"/>
              <a:pathLst>
                <a:path w="4978" h="5766" extrusionOk="0">
                  <a:moveTo>
                    <a:pt x="0" y="1"/>
                  </a:moveTo>
                  <a:lnTo>
                    <a:pt x="0" y="2868"/>
                  </a:lnTo>
                  <a:cubicBezTo>
                    <a:pt x="0" y="4317"/>
                    <a:pt x="1103" y="5514"/>
                    <a:pt x="2489" y="5703"/>
                  </a:cubicBezTo>
                  <a:cubicBezTo>
                    <a:pt x="1985" y="5167"/>
                    <a:pt x="1670" y="4474"/>
                    <a:pt x="1670" y="3687"/>
                  </a:cubicBezTo>
                  <a:lnTo>
                    <a:pt x="1670" y="2017"/>
                  </a:lnTo>
                  <a:cubicBezTo>
                    <a:pt x="1670" y="1796"/>
                    <a:pt x="1859" y="1607"/>
                    <a:pt x="2079" y="1607"/>
                  </a:cubicBezTo>
                  <a:cubicBezTo>
                    <a:pt x="2268" y="1607"/>
                    <a:pt x="2489" y="1796"/>
                    <a:pt x="2489" y="2017"/>
                  </a:cubicBezTo>
                  <a:lnTo>
                    <a:pt x="2489" y="3687"/>
                  </a:lnTo>
                  <a:cubicBezTo>
                    <a:pt x="2489" y="4821"/>
                    <a:pt x="3434" y="5766"/>
                    <a:pt x="4568" y="5766"/>
                  </a:cubicBezTo>
                  <a:lnTo>
                    <a:pt x="4978" y="5766"/>
                  </a:lnTo>
                  <a:lnTo>
                    <a:pt x="4978" y="379"/>
                  </a:lnTo>
                  <a:cubicBezTo>
                    <a:pt x="4978" y="127"/>
                    <a:pt x="4789" y="1"/>
                    <a:pt x="456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42" name="Google Shape;10742;p85"/>
            <p:cNvSpPr/>
            <p:nvPr/>
          </p:nvSpPr>
          <p:spPr>
            <a:xfrm>
              <a:off x="-13801275" y="3647075"/>
              <a:ext cx="63025" cy="61075"/>
            </a:xfrm>
            <a:custGeom>
              <a:avLst/>
              <a:gdLst/>
              <a:ahLst/>
              <a:cxnLst/>
              <a:rect l="l" t="t" r="r" b="b"/>
              <a:pathLst>
                <a:path w="2521" h="2443" extrusionOk="0">
                  <a:moveTo>
                    <a:pt x="0" y="1"/>
                  </a:moveTo>
                  <a:lnTo>
                    <a:pt x="0" y="2017"/>
                  </a:lnTo>
                  <a:cubicBezTo>
                    <a:pt x="347" y="2300"/>
                    <a:pt x="796" y="2442"/>
                    <a:pt x="1248" y="2442"/>
                  </a:cubicBezTo>
                  <a:cubicBezTo>
                    <a:pt x="1701" y="2442"/>
                    <a:pt x="2158" y="2300"/>
                    <a:pt x="2520" y="2017"/>
                  </a:cubicBezTo>
                  <a:lnTo>
                    <a:pt x="252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43" name="Google Shape;10743;p85"/>
            <p:cNvSpPr/>
            <p:nvPr/>
          </p:nvSpPr>
          <p:spPr>
            <a:xfrm>
              <a:off x="-13946200" y="3647075"/>
              <a:ext cx="124450" cy="143400"/>
            </a:xfrm>
            <a:custGeom>
              <a:avLst/>
              <a:gdLst/>
              <a:ahLst/>
              <a:cxnLst/>
              <a:rect l="l" t="t" r="r" b="b"/>
              <a:pathLst>
                <a:path w="4978" h="5736" extrusionOk="0">
                  <a:moveTo>
                    <a:pt x="441" y="1"/>
                  </a:moveTo>
                  <a:cubicBezTo>
                    <a:pt x="189" y="1"/>
                    <a:pt x="0" y="190"/>
                    <a:pt x="0" y="379"/>
                  </a:cubicBezTo>
                  <a:lnTo>
                    <a:pt x="0" y="5734"/>
                  </a:lnTo>
                  <a:lnTo>
                    <a:pt x="441" y="5734"/>
                  </a:lnTo>
                  <a:cubicBezTo>
                    <a:pt x="460" y="5735"/>
                    <a:pt x="478" y="5735"/>
                    <a:pt x="496" y="5735"/>
                  </a:cubicBezTo>
                  <a:cubicBezTo>
                    <a:pt x="1605" y="5735"/>
                    <a:pt x="2489" y="4802"/>
                    <a:pt x="2489" y="3687"/>
                  </a:cubicBezTo>
                  <a:lnTo>
                    <a:pt x="2489" y="2048"/>
                  </a:lnTo>
                  <a:cubicBezTo>
                    <a:pt x="2489" y="1796"/>
                    <a:pt x="2678" y="1607"/>
                    <a:pt x="2867" y="1607"/>
                  </a:cubicBezTo>
                  <a:cubicBezTo>
                    <a:pt x="3119" y="1607"/>
                    <a:pt x="3308" y="1796"/>
                    <a:pt x="3308" y="2048"/>
                  </a:cubicBezTo>
                  <a:lnTo>
                    <a:pt x="3308" y="3687"/>
                  </a:lnTo>
                  <a:cubicBezTo>
                    <a:pt x="3308" y="4474"/>
                    <a:pt x="2993" y="5199"/>
                    <a:pt x="2489" y="5703"/>
                  </a:cubicBezTo>
                  <a:cubicBezTo>
                    <a:pt x="3907" y="5514"/>
                    <a:pt x="4978" y="4317"/>
                    <a:pt x="4978" y="2868"/>
                  </a:cubicBezTo>
                  <a:lnTo>
                    <a:pt x="4978"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44" name="Google Shape;10744;p85"/>
            <p:cNvSpPr/>
            <p:nvPr/>
          </p:nvSpPr>
          <p:spPr>
            <a:xfrm>
              <a:off x="-13946200" y="3873900"/>
              <a:ext cx="352875" cy="125275"/>
            </a:xfrm>
            <a:custGeom>
              <a:avLst/>
              <a:gdLst/>
              <a:ahLst/>
              <a:cxnLst/>
              <a:rect l="l" t="t" r="r" b="b"/>
              <a:pathLst>
                <a:path w="14115" h="5011" extrusionOk="0">
                  <a:moveTo>
                    <a:pt x="4915" y="1"/>
                  </a:moveTo>
                  <a:lnTo>
                    <a:pt x="5766" y="1639"/>
                  </a:lnTo>
                  <a:cubicBezTo>
                    <a:pt x="5829" y="1797"/>
                    <a:pt x="5797" y="1986"/>
                    <a:pt x="5671" y="2112"/>
                  </a:cubicBezTo>
                  <a:cubicBezTo>
                    <a:pt x="5388" y="2332"/>
                    <a:pt x="5072" y="2458"/>
                    <a:pt x="4726" y="2458"/>
                  </a:cubicBezTo>
                  <a:cubicBezTo>
                    <a:pt x="4253" y="2458"/>
                    <a:pt x="3812" y="2206"/>
                    <a:pt x="3560" y="1828"/>
                  </a:cubicBezTo>
                  <a:cubicBezTo>
                    <a:pt x="3434" y="1671"/>
                    <a:pt x="3245" y="1592"/>
                    <a:pt x="3056" y="1592"/>
                  </a:cubicBezTo>
                  <a:cubicBezTo>
                    <a:pt x="2867" y="1592"/>
                    <a:pt x="2678" y="1671"/>
                    <a:pt x="2552" y="1828"/>
                  </a:cubicBezTo>
                  <a:cubicBezTo>
                    <a:pt x="2289" y="2214"/>
                    <a:pt x="1845" y="2411"/>
                    <a:pt x="1397" y="2411"/>
                  </a:cubicBezTo>
                  <a:cubicBezTo>
                    <a:pt x="931" y="2411"/>
                    <a:pt x="462" y="2199"/>
                    <a:pt x="189" y="1765"/>
                  </a:cubicBezTo>
                  <a:cubicBezTo>
                    <a:pt x="158" y="1702"/>
                    <a:pt x="95" y="1671"/>
                    <a:pt x="0" y="1608"/>
                  </a:cubicBezTo>
                  <a:lnTo>
                    <a:pt x="0" y="4569"/>
                  </a:lnTo>
                  <a:cubicBezTo>
                    <a:pt x="0" y="4821"/>
                    <a:pt x="189" y="5010"/>
                    <a:pt x="441" y="5010"/>
                  </a:cubicBezTo>
                  <a:lnTo>
                    <a:pt x="13705" y="5010"/>
                  </a:lnTo>
                  <a:cubicBezTo>
                    <a:pt x="13957" y="5010"/>
                    <a:pt x="14114" y="4821"/>
                    <a:pt x="14114" y="4569"/>
                  </a:cubicBezTo>
                  <a:lnTo>
                    <a:pt x="14114" y="1608"/>
                  </a:lnTo>
                  <a:cubicBezTo>
                    <a:pt x="14020" y="1671"/>
                    <a:pt x="13957" y="1702"/>
                    <a:pt x="13894" y="1765"/>
                  </a:cubicBezTo>
                  <a:cubicBezTo>
                    <a:pt x="13637" y="2199"/>
                    <a:pt x="13176" y="2411"/>
                    <a:pt x="12710" y="2411"/>
                  </a:cubicBezTo>
                  <a:cubicBezTo>
                    <a:pt x="12261" y="2411"/>
                    <a:pt x="11809" y="2214"/>
                    <a:pt x="11531" y="1828"/>
                  </a:cubicBezTo>
                  <a:cubicBezTo>
                    <a:pt x="11421" y="1671"/>
                    <a:pt x="11240" y="1592"/>
                    <a:pt x="11054" y="1592"/>
                  </a:cubicBezTo>
                  <a:cubicBezTo>
                    <a:pt x="10869" y="1592"/>
                    <a:pt x="10680" y="1671"/>
                    <a:pt x="10554" y="1828"/>
                  </a:cubicBezTo>
                  <a:cubicBezTo>
                    <a:pt x="10271" y="2206"/>
                    <a:pt x="9861" y="2458"/>
                    <a:pt x="9389" y="2458"/>
                  </a:cubicBezTo>
                  <a:cubicBezTo>
                    <a:pt x="9011" y="2458"/>
                    <a:pt x="8664" y="2332"/>
                    <a:pt x="8444" y="2112"/>
                  </a:cubicBezTo>
                  <a:cubicBezTo>
                    <a:pt x="8317" y="1986"/>
                    <a:pt x="8286" y="1797"/>
                    <a:pt x="8349" y="1639"/>
                  </a:cubicBezTo>
                  <a:lnTo>
                    <a:pt x="9168"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45" name="Google Shape;10745;p85"/>
            <p:cNvSpPr/>
            <p:nvPr/>
          </p:nvSpPr>
          <p:spPr>
            <a:xfrm>
              <a:off x="-13713850" y="3810125"/>
              <a:ext cx="120525" cy="105075"/>
            </a:xfrm>
            <a:custGeom>
              <a:avLst/>
              <a:gdLst/>
              <a:ahLst/>
              <a:cxnLst/>
              <a:rect l="l" t="t" r="r" b="b"/>
              <a:pathLst>
                <a:path w="4821" h="4203" extrusionOk="0">
                  <a:moveTo>
                    <a:pt x="2079" y="0"/>
                  </a:moveTo>
                  <a:lnTo>
                    <a:pt x="0" y="4190"/>
                  </a:lnTo>
                  <a:lnTo>
                    <a:pt x="189" y="4190"/>
                  </a:lnTo>
                  <a:cubicBezTo>
                    <a:pt x="378" y="4127"/>
                    <a:pt x="504" y="4064"/>
                    <a:pt x="599" y="3938"/>
                  </a:cubicBezTo>
                  <a:cubicBezTo>
                    <a:pt x="882" y="3529"/>
                    <a:pt x="1323" y="3324"/>
                    <a:pt x="1764" y="3324"/>
                  </a:cubicBezTo>
                  <a:cubicBezTo>
                    <a:pt x="2205" y="3324"/>
                    <a:pt x="2647" y="3529"/>
                    <a:pt x="2930" y="3938"/>
                  </a:cubicBezTo>
                  <a:cubicBezTo>
                    <a:pt x="3027" y="4099"/>
                    <a:pt x="3197" y="4202"/>
                    <a:pt x="3386" y="4202"/>
                  </a:cubicBezTo>
                  <a:cubicBezTo>
                    <a:pt x="3568" y="4202"/>
                    <a:pt x="3768" y="4107"/>
                    <a:pt x="3938" y="3875"/>
                  </a:cubicBezTo>
                  <a:cubicBezTo>
                    <a:pt x="4190" y="3560"/>
                    <a:pt x="4505" y="3403"/>
                    <a:pt x="4820" y="3308"/>
                  </a:cubicBezTo>
                  <a:lnTo>
                    <a:pt x="4820" y="95"/>
                  </a:lnTo>
                  <a:lnTo>
                    <a:pt x="2741" y="95"/>
                  </a:lnTo>
                  <a:cubicBezTo>
                    <a:pt x="2521" y="95"/>
                    <a:pt x="2332" y="32"/>
                    <a:pt x="207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46" name="Google Shape;10746;p85"/>
            <p:cNvSpPr/>
            <p:nvPr/>
          </p:nvSpPr>
          <p:spPr>
            <a:xfrm>
              <a:off x="-13946200" y="3810125"/>
              <a:ext cx="121300" cy="105175"/>
            </a:xfrm>
            <a:custGeom>
              <a:avLst/>
              <a:gdLst/>
              <a:ahLst/>
              <a:cxnLst/>
              <a:rect l="l" t="t" r="r" b="b"/>
              <a:pathLst>
                <a:path w="4852" h="4207" extrusionOk="0">
                  <a:moveTo>
                    <a:pt x="2773" y="0"/>
                  </a:moveTo>
                  <a:cubicBezTo>
                    <a:pt x="2521" y="32"/>
                    <a:pt x="2332" y="95"/>
                    <a:pt x="2080" y="95"/>
                  </a:cubicBezTo>
                  <a:lnTo>
                    <a:pt x="0" y="95"/>
                  </a:lnTo>
                  <a:lnTo>
                    <a:pt x="0" y="3340"/>
                  </a:lnTo>
                  <a:cubicBezTo>
                    <a:pt x="315" y="3434"/>
                    <a:pt x="630" y="3592"/>
                    <a:pt x="882" y="3907"/>
                  </a:cubicBezTo>
                  <a:cubicBezTo>
                    <a:pt x="1048" y="4118"/>
                    <a:pt x="1244" y="4206"/>
                    <a:pt x="1422" y="4206"/>
                  </a:cubicBezTo>
                  <a:cubicBezTo>
                    <a:pt x="1617" y="4206"/>
                    <a:pt x="1792" y="4102"/>
                    <a:pt x="1890" y="3938"/>
                  </a:cubicBezTo>
                  <a:cubicBezTo>
                    <a:pt x="2174" y="3529"/>
                    <a:pt x="2615" y="3324"/>
                    <a:pt x="3056" y="3324"/>
                  </a:cubicBezTo>
                  <a:cubicBezTo>
                    <a:pt x="3497" y="3324"/>
                    <a:pt x="3938" y="3529"/>
                    <a:pt x="4222" y="3938"/>
                  </a:cubicBezTo>
                  <a:cubicBezTo>
                    <a:pt x="4285" y="4096"/>
                    <a:pt x="4442" y="4190"/>
                    <a:pt x="4663" y="4190"/>
                  </a:cubicBezTo>
                  <a:lnTo>
                    <a:pt x="4852" y="4190"/>
                  </a:lnTo>
                  <a:lnTo>
                    <a:pt x="2773"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10747" name="Google Shape;10747;p85"/>
          <p:cNvSpPr/>
          <p:nvPr/>
        </p:nvSpPr>
        <p:spPr>
          <a:xfrm>
            <a:off x="6536117" y="3223745"/>
            <a:ext cx="361787" cy="471819"/>
          </a:xfrm>
          <a:custGeom>
            <a:avLst/>
            <a:gdLst/>
            <a:ahLst/>
            <a:cxnLst/>
            <a:rect l="l" t="t" r="r" b="b"/>
            <a:pathLst>
              <a:path w="10776" h="14052" extrusionOk="0">
                <a:moveTo>
                  <a:pt x="5388" y="0"/>
                </a:moveTo>
                <a:cubicBezTo>
                  <a:pt x="3939" y="0"/>
                  <a:pt x="2741" y="1071"/>
                  <a:pt x="2552" y="2489"/>
                </a:cubicBezTo>
                <a:lnTo>
                  <a:pt x="4569" y="2489"/>
                </a:lnTo>
                <a:cubicBezTo>
                  <a:pt x="4789" y="2489"/>
                  <a:pt x="5010" y="2678"/>
                  <a:pt x="5010" y="2867"/>
                </a:cubicBezTo>
                <a:cubicBezTo>
                  <a:pt x="5010" y="3056"/>
                  <a:pt x="4789" y="3277"/>
                  <a:pt x="4569" y="3277"/>
                </a:cubicBezTo>
                <a:lnTo>
                  <a:pt x="2489" y="3277"/>
                </a:lnTo>
                <a:lnTo>
                  <a:pt x="2489" y="4096"/>
                </a:lnTo>
                <a:lnTo>
                  <a:pt x="4569" y="4096"/>
                </a:lnTo>
                <a:cubicBezTo>
                  <a:pt x="4789" y="4096"/>
                  <a:pt x="5010" y="4285"/>
                  <a:pt x="5010" y="4537"/>
                </a:cubicBezTo>
                <a:cubicBezTo>
                  <a:pt x="5010" y="4757"/>
                  <a:pt x="4789" y="4915"/>
                  <a:pt x="4569" y="4915"/>
                </a:cubicBezTo>
                <a:lnTo>
                  <a:pt x="2489" y="4915"/>
                </a:lnTo>
                <a:lnTo>
                  <a:pt x="2489" y="5734"/>
                </a:lnTo>
                <a:lnTo>
                  <a:pt x="4569" y="5734"/>
                </a:lnTo>
                <a:cubicBezTo>
                  <a:pt x="4789" y="5734"/>
                  <a:pt x="5010" y="5955"/>
                  <a:pt x="5010" y="6144"/>
                </a:cubicBezTo>
                <a:cubicBezTo>
                  <a:pt x="5010" y="6396"/>
                  <a:pt x="4789" y="6585"/>
                  <a:pt x="4569" y="6585"/>
                </a:cubicBezTo>
                <a:lnTo>
                  <a:pt x="2552" y="6585"/>
                </a:lnTo>
                <a:cubicBezTo>
                  <a:pt x="2741" y="7845"/>
                  <a:pt x="3750" y="8822"/>
                  <a:pt x="5010" y="9011"/>
                </a:cubicBezTo>
                <a:lnTo>
                  <a:pt x="5010" y="9861"/>
                </a:lnTo>
                <a:cubicBezTo>
                  <a:pt x="2804" y="9641"/>
                  <a:pt x="1072" y="7876"/>
                  <a:pt x="851" y="5671"/>
                </a:cubicBezTo>
                <a:lnTo>
                  <a:pt x="851" y="5671"/>
                </a:lnTo>
                <a:cubicBezTo>
                  <a:pt x="977" y="5703"/>
                  <a:pt x="1135" y="5734"/>
                  <a:pt x="1261" y="5734"/>
                </a:cubicBezTo>
                <a:cubicBezTo>
                  <a:pt x="1418" y="5734"/>
                  <a:pt x="1544" y="5703"/>
                  <a:pt x="1702" y="5671"/>
                </a:cubicBezTo>
                <a:lnTo>
                  <a:pt x="1702" y="3340"/>
                </a:lnTo>
                <a:cubicBezTo>
                  <a:pt x="1576" y="3308"/>
                  <a:pt x="1418" y="3277"/>
                  <a:pt x="1261" y="3277"/>
                </a:cubicBezTo>
                <a:cubicBezTo>
                  <a:pt x="599" y="3277"/>
                  <a:pt x="0" y="3812"/>
                  <a:pt x="0" y="4537"/>
                </a:cubicBezTo>
                <a:lnTo>
                  <a:pt x="0" y="5356"/>
                </a:lnTo>
                <a:cubicBezTo>
                  <a:pt x="0" y="8191"/>
                  <a:pt x="2206" y="10523"/>
                  <a:pt x="4947" y="10712"/>
                </a:cubicBezTo>
                <a:lnTo>
                  <a:pt x="4947" y="11657"/>
                </a:lnTo>
                <a:cubicBezTo>
                  <a:pt x="4002" y="11846"/>
                  <a:pt x="3308" y="12697"/>
                  <a:pt x="3308" y="13673"/>
                </a:cubicBezTo>
                <a:cubicBezTo>
                  <a:pt x="3308" y="13894"/>
                  <a:pt x="3497" y="14051"/>
                  <a:pt x="3750" y="14051"/>
                </a:cubicBezTo>
                <a:lnTo>
                  <a:pt x="7058" y="14051"/>
                </a:lnTo>
                <a:cubicBezTo>
                  <a:pt x="7278" y="14051"/>
                  <a:pt x="7436" y="13862"/>
                  <a:pt x="7436" y="13673"/>
                </a:cubicBezTo>
                <a:cubicBezTo>
                  <a:pt x="7436" y="12697"/>
                  <a:pt x="6743" y="11815"/>
                  <a:pt x="5797" y="11657"/>
                </a:cubicBezTo>
                <a:lnTo>
                  <a:pt x="5797" y="10712"/>
                </a:lnTo>
                <a:cubicBezTo>
                  <a:pt x="8570" y="10523"/>
                  <a:pt x="10775" y="8191"/>
                  <a:pt x="10775" y="5356"/>
                </a:cubicBezTo>
                <a:lnTo>
                  <a:pt x="10775" y="4537"/>
                </a:lnTo>
                <a:cubicBezTo>
                  <a:pt x="10775" y="3875"/>
                  <a:pt x="10240" y="3277"/>
                  <a:pt x="9515" y="3277"/>
                </a:cubicBezTo>
                <a:cubicBezTo>
                  <a:pt x="9357" y="3277"/>
                  <a:pt x="9263" y="3308"/>
                  <a:pt x="9137" y="3340"/>
                </a:cubicBezTo>
                <a:lnTo>
                  <a:pt x="9137" y="5671"/>
                </a:lnTo>
                <a:cubicBezTo>
                  <a:pt x="9263" y="5703"/>
                  <a:pt x="9420" y="5734"/>
                  <a:pt x="9515" y="5734"/>
                </a:cubicBezTo>
                <a:cubicBezTo>
                  <a:pt x="9672" y="5734"/>
                  <a:pt x="9798" y="5703"/>
                  <a:pt x="9925" y="5671"/>
                </a:cubicBezTo>
                <a:lnTo>
                  <a:pt x="9925" y="5671"/>
                </a:lnTo>
                <a:cubicBezTo>
                  <a:pt x="9767" y="7876"/>
                  <a:pt x="8003" y="9641"/>
                  <a:pt x="5797" y="9861"/>
                </a:cubicBezTo>
                <a:lnTo>
                  <a:pt x="5797" y="9011"/>
                </a:lnTo>
                <a:cubicBezTo>
                  <a:pt x="7058" y="8822"/>
                  <a:pt x="8034" y="7845"/>
                  <a:pt x="8223" y="6585"/>
                </a:cubicBezTo>
                <a:lnTo>
                  <a:pt x="6207" y="6585"/>
                </a:lnTo>
                <a:cubicBezTo>
                  <a:pt x="5986" y="6585"/>
                  <a:pt x="5829" y="6396"/>
                  <a:pt x="5829" y="6144"/>
                </a:cubicBezTo>
                <a:cubicBezTo>
                  <a:pt x="5829" y="5892"/>
                  <a:pt x="6018" y="5734"/>
                  <a:pt x="6207" y="5734"/>
                </a:cubicBezTo>
                <a:lnTo>
                  <a:pt x="8318" y="5734"/>
                </a:lnTo>
                <a:lnTo>
                  <a:pt x="8318" y="4915"/>
                </a:lnTo>
                <a:lnTo>
                  <a:pt x="6207" y="4915"/>
                </a:lnTo>
                <a:cubicBezTo>
                  <a:pt x="5986" y="4915"/>
                  <a:pt x="5829" y="4726"/>
                  <a:pt x="5829" y="4537"/>
                </a:cubicBezTo>
                <a:cubicBezTo>
                  <a:pt x="5829" y="4285"/>
                  <a:pt x="6018" y="4096"/>
                  <a:pt x="6207" y="4096"/>
                </a:cubicBezTo>
                <a:lnTo>
                  <a:pt x="8318" y="4096"/>
                </a:lnTo>
                <a:lnTo>
                  <a:pt x="8318" y="3277"/>
                </a:lnTo>
                <a:lnTo>
                  <a:pt x="6207" y="3277"/>
                </a:lnTo>
                <a:cubicBezTo>
                  <a:pt x="5986" y="3277"/>
                  <a:pt x="5829" y="3056"/>
                  <a:pt x="5829" y="2867"/>
                </a:cubicBezTo>
                <a:cubicBezTo>
                  <a:pt x="5829" y="2678"/>
                  <a:pt x="6018" y="2489"/>
                  <a:pt x="6207" y="2489"/>
                </a:cubicBezTo>
                <a:lnTo>
                  <a:pt x="8223" y="2489"/>
                </a:lnTo>
                <a:cubicBezTo>
                  <a:pt x="8034" y="1071"/>
                  <a:pt x="6806" y="0"/>
                  <a:pt x="538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10748" name="Google Shape;10748;p85"/>
          <p:cNvGrpSpPr/>
          <p:nvPr/>
        </p:nvGrpSpPr>
        <p:grpSpPr>
          <a:xfrm>
            <a:off x="8856499" y="2043505"/>
            <a:ext cx="476003" cy="472356"/>
            <a:chOff x="-12163025" y="3214275"/>
            <a:chExt cx="354450" cy="351700"/>
          </a:xfrm>
        </p:grpSpPr>
        <p:sp>
          <p:nvSpPr>
            <p:cNvPr id="10749" name="Google Shape;10749;p85"/>
            <p:cNvSpPr/>
            <p:nvPr/>
          </p:nvSpPr>
          <p:spPr>
            <a:xfrm>
              <a:off x="-12163025" y="3214275"/>
              <a:ext cx="354450" cy="165025"/>
            </a:xfrm>
            <a:custGeom>
              <a:avLst/>
              <a:gdLst/>
              <a:ahLst/>
              <a:cxnLst/>
              <a:rect l="l" t="t" r="r" b="b"/>
              <a:pathLst>
                <a:path w="14178" h="6601" extrusionOk="0">
                  <a:moveTo>
                    <a:pt x="10271" y="1812"/>
                  </a:moveTo>
                  <a:cubicBezTo>
                    <a:pt x="10649" y="1812"/>
                    <a:pt x="10996" y="1844"/>
                    <a:pt x="11342" y="1970"/>
                  </a:cubicBezTo>
                  <a:cubicBezTo>
                    <a:pt x="11626" y="2064"/>
                    <a:pt x="11846" y="2096"/>
                    <a:pt x="12130" y="2096"/>
                  </a:cubicBezTo>
                  <a:cubicBezTo>
                    <a:pt x="12350" y="2096"/>
                    <a:pt x="12508" y="2285"/>
                    <a:pt x="12508" y="2505"/>
                  </a:cubicBezTo>
                  <a:lnTo>
                    <a:pt x="12508" y="2820"/>
                  </a:lnTo>
                  <a:cubicBezTo>
                    <a:pt x="12508" y="3955"/>
                    <a:pt x="11563" y="4900"/>
                    <a:pt x="10429" y="4900"/>
                  </a:cubicBezTo>
                  <a:lnTo>
                    <a:pt x="9767" y="4900"/>
                  </a:lnTo>
                  <a:cubicBezTo>
                    <a:pt x="9105" y="4900"/>
                    <a:pt x="8507" y="4553"/>
                    <a:pt x="8192" y="3923"/>
                  </a:cubicBezTo>
                  <a:lnTo>
                    <a:pt x="7908" y="3324"/>
                  </a:lnTo>
                  <a:cubicBezTo>
                    <a:pt x="7877" y="3198"/>
                    <a:pt x="7908" y="3041"/>
                    <a:pt x="8034" y="2883"/>
                  </a:cubicBezTo>
                  <a:lnTo>
                    <a:pt x="8349" y="2568"/>
                  </a:lnTo>
                  <a:cubicBezTo>
                    <a:pt x="8979" y="1938"/>
                    <a:pt x="9735" y="1812"/>
                    <a:pt x="10271" y="1812"/>
                  </a:cubicBezTo>
                  <a:close/>
                  <a:moveTo>
                    <a:pt x="3939" y="1844"/>
                  </a:moveTo>
                  <a:cubicBezTo>
                    <a:pt x="4474" y="1844"/>
                    <a:pt x="5262" y="1970"/>
                    <a:pt x="5892" y="2600"/>
                  </a:cubicBezTo>
                  <a:lnTo>
                    <a:pt x="6207" y="2915"/>
                  </a:lnTo>
                  <a:cubicBezTo>
                    <a:pt x="6333" y="3041"/>
                    <a:pt x="6364" y="3230"/>
                    <a:pt x="6301" y="3387"/>
                  </a:cubicBezTo>
                  <a:lnTo>
                    <a:pt x="6018" y="3986"/>
                  </a:lnTo>
                  <a:cubicBezTo>
                    <a:pt x="5703" y="4585"/>
                    <a:pt x="5104" y="4963"/>
                    <a:pt x="4443" y="4963"/>
                  </a:cubicBezTo>
                  <a:lnTo>
                    <a:pt x="3781" y="4963"/>
                  </a:lnTo>
                  <a:cubicBezTo>
                    <a:pt x="2647" y="4963"/>
                    <a:pt x="1702" y="4018"/>
                    <a:pt x="1702" y="2883"/>
                  </a:cubicBezTo>
                  <a:lnTo>
                    <a:pt x="1702" y="2537"/>
                  </a:lnTo>
                  <a:lnTo>
                    <a:pt x="1733" y="2537"/>
                  </a:lnTo>
                  <a:cubicBezTo>
                    <a:pt x="1733" y="2285"/>
                    <a:pt x="1891" y="2127"/>
                    <a:pt x="2111" y="2127"/>
                  </a:cubicBezTo>
                  <a:cubicBezTo>
                    <a:pt x="2395" y="2127"/>
                    <a:pt x="2678" y="2096"/>
                    <a:pt x="2899" y="2001"/>
                  </a:cubicBezTo>
                  <a:cubicBezTo>
                    <a:pt x="3277" y="1907"/>
                    <a:pt x="3623" y="1844"/>
                    <a:pt x="3939" y="1844"/>
                  </a:cubicBezTo>
                  <a:close/>
                  <a:moveTo>
                    <a:pt x="13784" y="1"/>
                  </a:moveTo>
                  <a:cubicBezTo>
                    <a:pt x="13713" y="1"/>
                    <a:pt x="13642" y="16"/>
                    <a:pt x="13579" y="48"/>
                  </a:cubicBezTo>
                  <a:lnTo>
                    <a:pt x="13043" y="331"/>
                  </a:lnTo>
                  <a:cubicBezTo>
                    <a:pt x="12798" y="445"/>
                    <a:pt x="12552" y="502"/>
                    <a:pt x="12299" y="502"/>
                  </a:cubicBezTo>
                  <a:cubicBezTo>
                    <a:pt x="12131" y="502"/>
                    <a:pt x="11960" y="476"/>
                    <a:pt x="11783" y="426"/>
                  </a:cubicBezTo>
                  <a:cubicBezTo>
                    <a:pt x="11291" y="283"/>
                    <a:pt x="10793" y="213"/>
                    <a:pt x="10307" y="213"/>
                  </a:cubicBezTo>
                  <a:cubicBezTo>
                    <a:pt x="9083" y="213"/>
                    <a:pt x="7932" y="654"/>
                    <a:pt x="7121" y="1466"/>
                  </a:cubicBezTo>
                  <a:lnTo>
                    <a:pt x="7089" y="1497"/>
                  </a:lnTo>
                  <a:lnTo>
                    <a:pt x="7058" y="1466"/>
                  </a:lnTo>
                  <a:cubicBezTo>
                    <a:pt x="6246" y="654"/>
                    <a:pt x="5127" y="213"/>
                    <a:pt x="3898" y="213"/>
                  </a:cubicBezTo>
                  <a:cubicBezTo>
                    <a:pt x="3410" y="213"/>
                    <a:pt x="2905" y="283"/>
                    <a:pt x="2395" y="426"/>
                  </a:cubicBezTo>
                  <a:cubicBezTo>
                    <a:pt x="2231" y="476"/>
                    <a:pt x="2062" y="502"/>
                    <a:pt x="1892" y="502"/>
                  </a:cubicBezTo>
                  <a:cubicBezTo>
                    <a:pt x="1637" y="502"/>
                    <a:pt x="1380" y="445"/>
                    <a:pt x="1135" y="331"/>
                  </a:cubicBezTo>
                  <a:lnTo>
                    <a:pt x="599" y="48"/>
                  </a:lnTo>
                  <a:cubicBezTo>
                    <a:pt x="546" y="21"/>
                    <a:pt x="487" y="12"/>
                    <a:pt x="427" y="12"/>
                  </a:cubicBezTo>
                  <a:cubicBezTo>
                    <a:pt x="345" y="12"/>
                    <a:pt x="262" y="30"/>
                    <a:pt x="189" y="48"/>
                  </a:cubicBezTo>
                  <a:cubicBezTo>
                    <a:pt x="95" y="111"/>
                    <a:pt x="0" y="237"/>
                    <a:pt x="0" y="394"/>
                  </a:cubicBezTo>
                  <a:lnTo>
                    <a:pt x="0" y="2883"/>
                  </a:lnTo>
                  <a:cubicBezTo>
                    <a:pt x="63" y="4931"/>
                    <a:pt x="1733" y="6601"/>
                    <a:pt x="3781" y="6601"/>
                  </a:cubicBezTo>
                  <a:lnTo>
                    <a:pt x="4443" y="6601"/>
                  </a:lnTo>
                  <a:cubicBezTo>
                    <a:pt x="5514" y="6601"/>
                    <a:pt x="6490" y="6128"/>
                    <a:pt x="7121" y="5278"/>
                  </a:cubicBezTo>
                  <a:cubicBezTo>
                    <a:pt x="7751" y="6128"/>
                    <a:pt x="8727" y="6601"/>
                    <a:pt x="9798" y="6601"/>
                  </a:cubicBezTo>
                  <a:lnTo>
                    <a:pt x="10460" y="6601"/>
                  </a:lnTo>
                  <a:cubicBezTo>
                    <a:pt x="12508" y="6601"/>
                    <a:pt x="14178" y="4931"/>
                    <a:pt x="14178" y="2883"/>
                  </a:cubicBezTo>
                  <a:lnTo>
                    <a:pt x="14178" y="394"/>
                  </a:lnTo>
                  <a:cubicBezTo>
                    <a:pt x="14178" y="237"/>
                    <a:pt x="14083" y="142"/>
                    <a:pt x="13989" y="48"/>
                  </a:cubicBezTo>
                  <a:cubicBezTo>
                    <a:pt x="13926" y="16"/>
                    <a:pt x="13855" y="1"/>
                    <a:pt x="1378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50" name="Google Shape;10750;p85"/>
            <p:cNvSpPr/>
            <p:nvPr/>
          </p:nvSpPr>
          <p:spPr>
            <a:xfrm>
              <a:off x="-12161450" y="3503725"/>
              <a:ext cx="41775" cy="62250"/>
            </a:xfrm>
            <a:custGeom>
              <a:avLst/>
              <a:gdLst/>
              <a:ahLst/>
              <a:cxnLst/>
              <a:rect l="l" t="t" r="r" b="b"/>
              <a:pathLst>
                <a:path w="1671" h="2490" extrusionOk="0">
                  <a:moveTo>
                    <a:pt x="0" y="1"/>
                  </a:moveTo>
                  <a:lnTo>
                    <a:pt x="0" y="1670"/>
                  </a:lnTo>
                  <a:cubicBezTo>
                    <a:pt x="0" y="2143"/>
                    <a:pt x="378" y="2490"/>
                    <a:pt x="851" y="2490"/>
                  </a:cubicBezTo>
                  <a:cubicBezTo>
                    <a:pt x="1324" y="2490"/>
                    <a:pt x="1670" y="2143"/>
                    <a:pt x="1670" y="1670"/>
                  </a:cubicBezTo>
                  <a:lnTo>
                    <a:pt x="167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51" name="Google Shape;10751;p85"/>
            <p:cNvSpPr/>
            <p:nvPr/>
          </p:nvSpPr>
          <p:spPr>
            <a:xfrm>
              <a:off x="-12161450" y="3350150"/>
              <a:ext cx="41775" cy="133125"/>
            </a:xfrm>
            <a:custGeom>
              <a:avLst/>
              <a:gdLst/>
              <a:ahLst/>
              <a:cxnLst/>
              <a:rect l="l" t="t" r="r" b="b"/>
              <a:pathLst>
                <a:path w="1671" h="5325" extrusionOk="0">
                  <a:moveTo>
                    <a:pt x="0" y="0"/>
                  </a:moveTo>
                  <a:lnTo>
                    <a:pt x="0" y="5325"/>
                  </a:lnTo>
                  <a:lnTo>
                    <a:pt x="1670" y="5325"/>
                  </a:lnTo>
                  <a:lnTo>
                    <a:pt x="1670" y="1481"/>
                  </a:lnTo>
                  <a:cubicBezTo>
                    <a:pt x="1009" y="1103"/>
                    <a:pt x="441" y="630"/>
                    <a:pt x="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752" name="Google Shape;10752;p85"/>
          <p:cNvGrpSpPr/>
          <p:nvPr/>
        </p:nvGrpSpPr>
        <p:grpSpPr>
          <a:xfrm>
            <a:off x="8857540" y="2629820"/>
            <a:ext cx="473921" cy="474976"/>
            <a:chOff x="-12160675" y="3647875"/>
            <a:chExt cx="352900" cy="353650"/>
          </a:xfrm>
        </p:grpSpPr>
        <p:sp>
          <p:nvSpPr>
            <p:cNvPr id="10753" name="Google Shape;10753;p85"/>
            <p:cNvSpPr/>
            <p:nvPr/>
          </p:nvSpPr>
          <p:spPr>
            <a:xfrm>
              <a:off x="-12059850" y="3958975"/>
              <a:ext cx="149675" cy="42550"/>
            </a:xfrm>
            <a:custGeom>
              <a:avLst/>
              <a:gdLst/>
              <a:ahLst/>
              <a:cxnLst/>
              <a:rect l="l" t="t" r="r" b="b"/>
              <a:pathLst>
                <a:path w="5987" h="1702" extrusionOk="0">
                  <a:moveTo>
                    <a:pt x="1" y="0"/>
                  </a:moveTo>
                  <a:lnTo>
                    <a:pt x="1009" y="1481"/>
                  </a:lnTo>
                  <a:cubicBezTo>
                    <a:pt x="1072" y="1607"/>
                    <a:pt x="1198" y="1702"/>
                    <a:pt x="1355" y="1702"/>
                  </a:cubicBezTo>
                  <a:lnTo>
                    <a:pt x="4663" y="1702"/>
                  </a:lnTo>
                  <a:cubicBezTo>
                    <a:pt x="4821" y="1702"/>
                    <a:pt x="4947" y="1607"/>
                    <a:pt x="5010" y="1481"/>
                  </a:cubicBezTo>
                  <a:lnTo>
                    <a:pt x="5986"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54" name="Google Shape;10754;p85"/>
            <p:cNvSpPr/>
            <p:nvPr/>
          </p:nvSpPr>
          <p:spPr>
            <a:xfrm>
              <a:off x="-11850350" y="3749475"/>
              <a:ext cx="42575" cy="149675"/>
            </a:xfrm>
            <a:custGeom>
              <a:avLst/>
              <a:gdLst/>
              <a:ahLst/>
              <a:cxnLst/>
              <a:rect l="l" t="t" r="r" b="b"/>
              <a:pathLst>
                <a:path w="1703" h="5987" extrusionOk="0">
                  <a:moveTo>
                    <a:pt x="1" y="0"/>
                  </a:moveTo>
                  <a:lnTo>
                    <a:pt x="1" y="5986"/>
                  </a:lnTo>
                  <a:lnTo>
                    <a:pt x="1513" y="4978"/>
                  </a:lnTo>
                  <a:cubicBezTo>
                    <a:pt x="1639" y="4915"/>
                    <a:pt x="1702" y="4789"/>
                    <a:pt x="1702" y="4631"/>
                  </a:cubicBezTo>
                  <a:lnTo>
                    <a:pt x="1702" y="1323"/>
                  </a:lnTo>
                  <a:cubicBezTo>
                    <a:pt x="1702" y="1166"/>
                    <a:pt x="1639" y="1040"/>
                    <a:pt x="1513" y="977"/>
                  </a:cubicBezTo>
                  <a:lnTo>
                    <a:pt x="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55" name="Google Shape;10755;p85"/>
            <p:cNvSpPr/>
            <p:nvPr/>
          </p:nvSpPr>
          <p:spPr>
            <a:xfrm>
              <a:off x="-12059850" y="3647875"/>
              <a:ext cx="148875" cy="42550"/>
            </a:xfrm>
            <a:custGeom>
              <a:avLst/>
              <a:gdLst/>
              <a:ahLst/>
              <a:cxnLst/>
              <a:rect l="l" t="t" r="r" b="b"/>
              <a:pathLst>
                <a:path w="5955" h="1702" extrusionOk="0">
                  <a:moveTo>
                    <a:pt x="1355" y="0"/>
                  </a:moveTo>
                  <a:cubicBezTo>
                    <a:pt x="1198" y="0"/>
                    <a:pt x="1072" y="63"/>
                    <a:pt x="977" y="189"/>
                  </a:cubicBezTo>
                  <a:lnTo>
                    <a:pt x="1" y="1701"/>
                  </a:lnTo>
                  <a:lnTo>
                    <a:pt x="5955" y="1701"/>
                  </a:lnTo>
                  <a:lnTo>
                    <a:pt x="4978" y="189"/>
                  </a:lnTo>
                  <a:cubicBezTo>
                    <a:pt x="4947" y="63"/>
                    <a:pt x="4821" y="0"/>
                    <a:pt x="466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56" name="Google Shape;10756;p85"/>
            <p:cNvSpPr/>
            <p:nvPr/>
          </p:nvSpPr>
          <p:spPr>
            <a:xfrm>
              <a:off x="-12160675" y="3750250"/>
              <a:ext cx="41775" cy="148900"/>
            </a:xfrm>
            <a:custGeom>
              <a:avLst/>
              <a:gdLst/>
              <a:ahLst/>
              <a:cxnLst/>
              <a:rect l="l" t="t" r="r" b="b"/>
              <a:pathLst>
                <a:path w="1671" h="5956" extrusionOk="0">
                  <a:moveTo>
                    <a:pt x="1671" y="1"/>
                  </a:moveTo>
                  <a:lnTo>
                    <a:pt x="190" y="977"/>
                  </a:lnTo>
                  <a:cubicBezTo>
                    <a:pt x="64" y="1040"/>
                    <a:pt x="1" y="1166"/>
                    <a:pt x="1" y="1324"/>
                  </a:cubicBezTo>
                  <a:lnTo>
                    <a:pt x="1" y="4632"/>
                  </a:lnTo>
                  <a:cubicBezTo>
                    <a:pt x="1" y="4789"/>
                    <a:pt x="64" y="4915"/>
                    <a:pt x="190" y="4978"/>
                  </a:cubicBezTo>
                  <a:lnTo>
                    <a:pt x="1671" y="5955"/>
                  </a:lnTo>
                  <a:lnTo>
                    <a:pt x="167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57" name="Google Shape;10757;p85"/>
            <p:cNvSpPr/>
            <p:nvPr/>
          </p:nvSpPr>
          <p:spPr>
            <a:xfrm>
              <a:off x="-12099225" y="3710875"/>
              <a:ext cx="228425" cy="226200"/>
            </a:xfrm>
            <a:custGeom>
              <a:avLst/>
              <a:gdLst/>
              <a:ahLst/>
              <a:cxnLst/>
              <a:rect l="l" t="t" r="r" b="b"/>
              <a:pathLst>
                <a:path w="9137" h="9048" extrusionOk="0">
                  <a:moveTo>
                    <a:pt x="4569" y="820"/>
                  </a:moveTo>
                  <a:cubicBezTo>
                    <a:pt x="6616" y="820"/>
                    <a:pt x="8318" y="2489"/>
                    <a:pt x="8318" y="4537"/>
                  </a:cubicBezTo>
                  <a:cubicBezTo>
                    <a:pt x="8318" y="6553"/>
                    <a:pt x="6616" y="8255"/>
                    <a:pt x="4569" y="8255"/>
                  </a:cubicBezTo>
                  <a:cubicBezTo>
                    <a:pt x="2521" y="8255"/>
                    <a:pt x="882" y="6616"/>
                    <a:pt x="882" y="4537"/>
                  </a:cubicBezTo>
                  <a:cubicBezTo>
                    <a:pt x="882" y="2426"/>
                    <a:pt x="2521" y="820"/>
                    <a:pt x="4569" y="820"/>
                  </a:cubicBezTo>
                  <a:close/>
                  <a:moveTo>
                    <a:pt x="1260" y="0"/>
                  </a:moveTo>
                  <a:cubicBezTo>
                    <a:pt x="599" y="0"/>
                    <a:pt x="0" y="536"/>
                    <a:pt x="0" y="1229"/>
                  </a:cubicBezTo>
                  <a:lnTo>
                    <a:pt x="0" y="7845"/>
                  </a:lnTo>
                  <a:cubicBezTo>
                    <a:pt x="0" y="8507"/>
                    <a:pt x="567" y="9042"/>
                    <a:pt x="1260" y="9042"/>
                  </a:cubicBezTo>
                  <a:lnTo>
                    <a:pt x="7877" y="9042"/>
                  </a:lnTo>
                  <a:cubicBezTo>
                    <a:pt x="7910" y="9046"/>
                    <a:pt x="7944" y="9047"/>
                    <a:pt x="7977" y="9047"/>
                  </a:cubicBezTo>
                  <a:cubicBezTo>
                    <a:pt x="8598" y="9047"/>
                    <a:pt x="9137" y="8503"/>
                    <a:pt x="9137" y="7845"/>
                  </a:cubicBezTo>
                  <a:lnTo>
                    <a:pt x="9137" y="1229"/>
                  </a:lnTo>
                  <a:cubicBezTo>
                    <a:pt x="9137" y="536"/>
                    <a:pt x="8601" y="0"/>
                    <a:pt x="787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58" name="Google Shape;10758;p85"/>
            <p:cNvSpPr/>
            <p:nvPr/>
          </p:nvSpPr>
          <p:spPr>
            <a:xfrm>
              <a:off x="-12056700" y="3751825"/>
              <a:ext cx="144950" cy="144950"/>
            </a:xfrm>
            <a:custGeom>
              <a:avLst/>
              <a:gdLst/>
              <a:ahLst/>
              <a:cxnLst/>
              <a:rect l="l" t="t" r="r" b="b"/>
              <a:pathLst>
                <a:path w="5798" h="5798" extrusionOk="0">
                  <a:moveTo>
                    <a:pt x="2868" y="788"/>
                  </a:moveTo>
                  <a:cubicBezTo>
                    <a:pt x="4033" y="788"/>
                    <a:pt x="4947" y="1733"/>
                    <a:pt x="4947" y="2899"/>
                  </a:cubicBezTo>
                  <a:cubicBezTo>
                    <a:pt x="4947" y="4033"/>
                    <a:pt x="4033" y="4978"/>
                    <a:pt x="2868" y="4978"/>
                  </a:cubicBezTo>
                  <a:cubicBezTo>
                    <a:pt x="1733" y="4978"/>
                    <a:pt x="788" y="4033"/>
                    <a:pt x="788" y="2899"/>
                  </a:cubicBezTo>
                  <a:cubicBezTo>
                    <a:pt x="788" y="1733"/>
                    <a:pt x="1733" y="788"/>
                    <a:pt x="2868" y="788"/>
                  </a:cubicBezTo>
                  <a:close/>
                  <a:moveTo>
                    <a:pt x="2868" y="1"/>
                  </a:moveTo>
                  <a:cubicBezTo>
                    <a:pt x="1261" y="1"/>
                    <a:pt x="1" y="1324"/>
                    <a:pt x="1" y="2899"/>
                  </a:cubicBezTo>
                  <a:cubicBezTo>
                    <a:pt x="1" y="4506"/>
                    <a:pt x="1292" y="5798"/>
                    <a:pt x="2868" y="5798"/>
                  </a:cubicBezTo>
                  <a:cubicBezTo>
                    <a:pt x="4474" y="5798"/>
                    <a:pt x="5797" y="4506"/>
                    <a:pt x="5797" y="2899"/>
                  </a:cubicBezTo>
                  <a:cubicBezTo>
                    <a:pt x="5797" y="1324"/>
                    <a:pt x="4474" y="1"/>
                    <a:pt x="286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59" name="Google Shape;10759;p85"/>
            <p:cNvSpPr/>
            <p:nvPr/>
          </p:nvSpPr>
          <p:spPr>
            <a:xfrm>
              <a:off x="-12016525" y="3792775"/>
              <a:ext cx="63025" cy="63050"/>
            </a:xfrm>
            <a:custGeom>
              <a:avLst/>
              <a:gdLst/>
              <a:ahLst/>
              <a:cxnLst/>
              <a:rect l="l" t="t" r="r" b="b"/>
              <a:pathLst>
                <a:path w="2521" h="2522" extrusionOk="0">
                  <a:moveTo>
                    <a:pt x="1261" y="1"/>
                  </a:moveTo>
                  <a:cubicBezTo>
                    <a:pt x="567" y="1"/>
                    <a:pt x="0" y="537"/>
                    <a:pt x="0" y="1261"/>
                  </a:cubicBezTo>
                  <a:cubicBezTo>
                    <a:pt x="0" y="1954"/>
                    <a:pt x="567" y="2521"/>
                    <a:pt x="1261" y="2521"/>
                  </a:cubicBezTo>
                  <a:cubicBezTo>
                    <a:pt x="1954" y="2521"/>
                    <a:pt x="2521" y="1954"/>
                    <a:pt x="2521" y="1261"/>
                  </a:cubicBezTo>
                  <a:cubicBezTo>
                    <a:pt x="2521" y="537"/>
                    <a:pt x="1954" y="1"/>
                    <a:pt x="126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760" name="Google Shape;10760;p85"/>
          <p:cNvGrpSpPr/>
          <p:nvPr/>
        </p:nvGrpSpPr>
        <p:grpSpPr>
          <a:xfrm>
            <a:off x="8871827" y="3222428"/>
            <a:ext cx="472847" cy="474976"/>
            <a:chOff x="-12160675" y="4081850"/>
            <a:chExt cx="352100" cy="353650"/>
          </a:xfrm>
        </p:grpSpPr>
        <p:sp>
          <p:nvSpPr>
            <p:cNvPr id="10761" name="Google Shape;10761;p85"/>
            <p:cNvSpPr/>
            <p:nvPr/>
          </p:nvSpPr>
          <p:spPr>
            <a:xfrm>
              <a:off x="-12014950" y="4081850"/>
              <a:ext cx="61450" cy="62275"/>
            </a:xfrm>
            <a:custGeom>
              <a:avLst/>
              <a:gdLst/>
              <a:ahLst/>
              <a:cxnLst/>
              <a:rect l="l" t="t" r="r" b="b"/>
              <a:pathLst>
                <a:path w="2458" h="2491" extrusionOk="0">
                  <a:moveTo>
                    <a:pt x="1198" y="0"/>
                  </a:moveTo>
                  <a:cubicBezTo>
                    <a:pt x="536" y="0"/>
                    <a:pt x="0" y="599"/>
                    <a:pt x="0" y="1260"/>
                  </a:cubicBezTo>
                  <a:cubicBezTo>
                    <a:pt x="0" y="1922"/>
                    <a:pt x="536" y="2489"/>
                    <a:pt x="1198" y="2489"/>
                  </a:cubicBezTo>
                  <a:cubicBezTo>
                    <a:pt x="1216" y="2490"/>
                    <a:pt x="1235" y="2490"/>
                    <a:pt x="1253" y="2490"/>
                  </a:cubicBezTo>
                  <a:cubicBezTo>
                    <a:pt x="1892" y="2490"/>
                    <a:pt x="2458" y="1965"/>
                    <a:pt x="2458" y="1260"/>
                  </a:cubicBezTo>
                  <a:cubicBezTo>
                    <a:pt x="2458" y="599"/>
                    <a:pt x="1922" y="0"/>
                    <a:pt x="119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62" name="Google Shape;10762;p85"/>
            <p:cNvSpPr/>
            <p:nvPr/>
          </p:nvSpPr>
          <p:spPr>
            <a:xfrm>
              <a:off x="-12077175" y="4352000"/>
              <a:ext cx="186700" cy="83500"/>
            </a:xfrm>
            <a:custGeom>
              <a:avLst/>
              <a:gdLst/>
              <a:ahLst/>
              <a:cxnLst/>
              <a:rect l="l" t="t" r="r" b="b"/>
              <a:pathLst>
                <a:path w="7468" h="3340" extrusionOk="0">
                  <a:moveTo>
                    <a:pt x="1639" y="0"/>
                  </a:moveTo>
                  <a:cubicBezTo>
                    <a:pt x="1166" y="0"/>
                    <a:pt x="820" y="347"/>
                    <a:pt x="820" y="819"/>
                  </a:cubicBezTo>
                  <a:lnTo>
                    <a:pt x="820" y="1670"/>
                  </a:lnTo>
                  <a:cubicBezTo>
                    <a:pt x="347" y="1670"/>
                    <a:pt x="0" y="2048"/>
                    <a:pt x="0" y="2521"/>
                  </a:cubicBezTo>
                  <a:lnTo>
                    <a:pt x="0" y="2899"/>
                  </a:lnTo>
                  <a:cubicBezTo>
                    <a:pt x="0" y="3151"/>
                    <a:pt x="189" y="3340"/>
                    <a:pt x="410" y="3340"/>
                  </a:cubicBezTo>
                  <a:lnTo>
                    <a:pt x="7026" y="3340"/>
                  </a:lnTo>
                  <a:cubicBezTo>
                    <a:pt x="7278" y="3340"/>
                    <a:pt x="7467" y="3151"/>
                    <a:pt x="7467" y="2899"/>
                  </a:cubicBezTo>
                  <a:lnTo>
                    <a:pt x="7467" y="2521"/>
                  </a:lnTo>
                  <a:cubicBezTo>
                    <a:pt x="7467" y="2048"/>
                    <a:pt x="7121" y="1670"/>
                    <a:pt x="6648" y="1670"/>
                  </a:cubicBezTo>
                  <a:lnTo>
                    <a:pt x="6648" y="819"/>
                  </a:lnTo>
                  <a:cubicBezTo>
                    <a:pt x="6616" y="347"/>
                    <a:pt x="6207" y="0"/>
                    <a:pt x="576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63" name="Google Shape;10763;p85"/>
            <p:cNvSpPr/>
            <p:nvPr/>
          </p:nvSpPr>
          <p:spPr>
            <a:xfrm>
              <a:off x="-11911775" y="4186000"/>
              <a:ext cx="103200" cy="101425"/>
            </a:xfrm>
            <a:custGeom>
              <a:avLst/>
              <a:gdLst/>
              <a:ahLst/>
              <a:cxnLst/>
              <a:rect l="l" t="t" r="r" b="b"/>
              <a:pathLst>
                <a:path w="4128" h="4057" extrusionOk="0">
                  <a:moveTo>
                    <a:pt x="2060" y="1"/>
                  </a:moveTo>
                  <a:cubicBezTo>
                    <a:pt x="1914" y="1"/>
                    <a:pt x="1765" y="72"/>
                    <a:pt x="1670" y="213"/>
                  </a:cubicBezTo>
                  <a:lnTo>
                    <a:pt x="1198" y="1190"/>
                  </a:lnTo>
                  <a:lnTo>
                    <a:pt x="221" y="1663"/>
                  </a:lnTo>
                  <a:cubicBezTo>
                    <a:pt x="63" y="1757"/>
                    <a:pt x="0" y="1852"/>
                    <a:pt x="0" y="2009"/>
                  </a:cubicBezTo>
                  <a:cubicBezTo>
                    <a:pt x="0" y="2167"/>
                    <a:pt x="63" y="2324"/>
                    <a:pt x="221" y="2356"/>
                  </a:cubicBezTo>
                  <a:lnTo>
                    <a:pt x="1198" y="2828"/>
                  </a:lnTo>
                  <a:lnTo>
                    <a:pt x="1670" y="3836"/>
                  </a:lnTo>
                  <a:cubicBezTo>
                    <a:pt x="1765" y="3994"/>
                    <a:pt x="1891" y="4057"/>
                    <a:pt x="2048" y="4057"/>
                  </a:cubicBezTo>
                  <a:cubicBezTo>
                    <a:pt x="2206" y="4057"/>
                    <a:pt x="2363" y="3994"/>
                    <a:pt x="2395" y="3836"/>
                  </a:cubicBezTo>
                  <a:lnTo>
                    <a:pt x="2867" y="2828"/>
                  </a:lnTo>
                  <a:lnTo>
                    <a:pt x="3907" y="2356"/>
                  </a:lnTo>
                  <a:cubicBezTo>
                    <a:pt x="4065" y="2293"/>
                    <a:pt x="4128" y="2167"/>
                    <a:pt x="4128" y="2009"/>
                  </a:cubicBezTo>
                  <a:cubicBezTo>
                    <a:pt x="4128" y="1852"/>
                    <a:pt x="4033" y="1757"/>
                    <a:pt x="3939" y="1663"/>
                  </a:cubicBezTo>
                  <a:lnTo>
                    <a:pt x="2899" y="1190"/>
                  </a:lnTo>
                  <a:lnTo>
                    <a:pt x="2426" y="213"/>
                  </a:lnTo>
                  <a:cubicBezTo>
                    <a:pt x="2348" y="72"/>
                    <a:pt x="2206" y="1"/>
                    <a:pt x="206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64" name="Google Shape;10764;p85"/>
            <p:cNvSpPr/>
            <p:nvPr/>
          </p:nvSpPr>
          <p:spPr>
            <a:xfrm>
              <a:off x="-12160675" y="4186000"/>
              <a:ext cx="104000" cy="101425"/>
            </a:xfrm>
            <a:custGeom>
              <a:avLst/>
              <a:gdLst/>
              <a:ahLst/>
              <a:cxnLst/>
              <a:rect l="l" t="t" r="r" b="b"/>
              <a:pathLst>
                <a:path w="4160" h="4057" extrusionOk="0">
                  <a:moveTo>
                    <a:pt x="2092" y="1"/>
                  </a:moveTo>
                  <a:cubicBezTo>
                    <a:pt x="1946" y="1"/>
                    <a:pt x="1797" y="72"/>
                    <a:pt x="1702" y="213"/>
                  </a:cubicBezTo>
                  <a:lnTo>
                    <a:pt x="1230" y="1190"/>
                  </a:lnTo>
                  <a:lnTo>
                    <a:pt x="221" y="1663"/>
                  </a:lnTo>
                  <a:cubicBezTo>
                    <a:pt x="64" y="1757"/>
                    <a:pt x="1" y="1852"/>
                    <a:pt x="1" y="2009"/>
                  </a:cubicBezTo>
                  <a:cubicBezTo>
                    <a:pt x="1" y="2167"/>
                    <a:pt x="64" y="2324"/>
                    <a:pt x="221" y="2387"/>
                  </a:cubicBezTo>
                  <a:lnTo>
                    <a:pt x="1230" y="2860"/>
                  </a:lnTo>
                  <a:lnTo>
                    <a:pt x="1702" y="3836"/>
                  </a:lnTo>
                  <a:cubicBezTo>
                    <a:pt x="1797" y="3994"/>
                    <a:pt x="1923" y="4057"/>
                    <a:pt x="2080" y="4057"/>
                  </a:cubicBezTo>
                  <a:cubicBezTo>
                    <a:pt x="2238" y="4057"/>
                    <a:pt x="2395" y="3994"/>
                    <a:pt x="2427" y="3836"/>
                  </a:cubicBezTo>
                  <a:lnTo>
                    <a:pt x="2899" y="2860"/>
                  </a:lnTo>
                  <a:lnTo>
                    <a:pt x="3876" y="2387"/>
                  </a:lnTo>
                  <a:cubicBezTo>
                    <a:pt x="4034" y="2324"/>
                    <a:pt x="4160" y="2167"/>
                    <a:pt x="4160" y="2009"/>
                  </a:cubicBezTo>
                  <a:cubicBezTo>
                    <a:pt x="4160" y="1852"/>
                    <a:pt x="4065" y="1694"/>
                    <a:pt x="3939" y="1663"/>
                  </a:cubicBezTo>
                  <a:lnTo>
                    <a:pt x="2931" y="1190"/>
                  </a:lnTo>
                  <a:lnTo>
                    <a:pt x="2458" y="213"/>
                  </a:lnTo>
                  <a:cubicBezTo>
                    <a:pt x="2380" y="72"/>
                    <a:pt x="2238" y="1"/>
                    <a:pt x="209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65" name="Google Shape;10765;p85"/>
            <p:cNvSpPr/>
            <p:nvPr/>
          </p:nvSpPr>
          <p:spPr>
            <a:xfrm>
              <a:off x="-12049600" y="4144075"/>
              <a:ext cx="127600" cy="67750"/>
            </a:xfrm>
            <a:custGeom>
              <a:avLst/>
              <a:gdLst/>
              <a:ahLst/>
              <a:cxnLst/>
              <a:rect l="l" t="t" r="r" b="b"/>
              <a:pathLst>
                <a:path w="5104" h="2710" extrusionOk="0">
                  <a:moveTo>
                    <a:pt x="851" y="0"/>
                  </a:moveTo>
                  <a:cubicBezTo>
                    <a:pt x="819" y="32"/>
                    <a:pt x="662" y="63"/>
                    <a:pt x="599" y="189"/>
                  </a:cubicBezTo>
                  <a:cubicBezTo>
                    <a:pt x="63" y="945"/>
                    <a:pt x="0" y="1890"/>
                    <a:pt x="347" y="2710"/>
                  </a:cubicBezTo>
                  <a:lnTo>
                    <a:pt x="2394" y="1670"/>
                  </a:lnTo>
                  <a:cubicBezTo>
                    <a:pt x="2426" y="1638"/>
                    <a:pt x="2521" y="1638"/>
                    <a:pt x="2552" y="1638"/>
                  </a:cubicBezTo>
                  <a:cubicBezTo>
                    <a:pt x="2647" y="1638"/>
                    <a:pt x="2678" y="1638"/>
                    <a:pt x="2710" y="1670"/>
                  </a:cubicBezTo>
                  <a:lnTo>
                    <a:pt x="4757" y="2710"/>
                  </a:lnTo>
                  <a:cubicBezTo>
                    <a:pt x="5104" y="1890"/>
                    <a:pt x="5041" y="945"/>
                    <a:pt x="4537" y="189"/>
                  </a:cubicBezTo>
                  <a:cubicBezTo>
                    <a:pt x="4442" y="63"/>
                    <a:pt x="4316" y="0"/>
                    <a:pt x="415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66" name="Google Shape;10766;p85"/>
            <p:cNvSpPr/>
            <p:nvPr/>
          </p:nvSpPr>
          <p:spPr>
            <a:xfrm>
              <a:off x="-12033850" y="4212600"/>
              <a:ext cx="99250" cy="118150"/>
            </a:xfrm>
            <a:custGeom>
              <a:avLst/>
              <a:gdLst/>
              <a:ahLst/>
              <a:cxnLst/>
              <a:rect l="l" t="t" r="r" b="b"/>
              <a:pathLst>
                <a:path w="3970" h="4726" extrusionOk="0">
                  <a:moveTo>
                    <a:pt x="1575" y="0"/>
                  </a:moveTo>
                  <a:lnTo>
                    <a:pt x="0" y="788"/>
                  </a:lnTo>
                  <a:lnTo>
                    <a:pt x="662" y="4726"/>
                  </a:lnTo>
                  <a:lnTo>
                    <a:pt x="3308" y="4726"/>
                  </a:lnTo>
                  <a:lnTo>
                    <a:pt x="3970" y="788"/>
                  </a:lnTo>
                  <a:lnTo>
                    <a:pt x="2395" y="0"/>
                  </a:lnTo>
                  <a:lnTo>
                    <a:pt x="2395" y="1827"/>
                  </a:lnTo>
                  <a:cubicBezTo>
                    <a:pt x="2395" y="2048"/>
                    <a:pt x="2206" y="2268"/>
                    <a:pt x="1954" y="2268"/>
                  </a:cubicBezTo>
                  <a:cubicBezTo>
                    <a:pt x="1733" y="2268"/>
                    <a:pt x="1575" y="2048"/>
                    <a:pt x="1575" y="1827"/>
                  </a:cubicBezTo>
                  <a:lnTo>
                    <a:pt x="157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767" name="Google Shape;10767;p85"/>
          <p:cNvGrpSpPr/>
          <p:nvPr/>
        </p:nvGrpSpPr>
        <p:grpSpPr>
          <a:xfrm>
            <a:off x="6478448" y="3855019"/>
            <a:ext cx="473888" cy="474203"/>
            <a:chOff x="-10391650" y="3180600"/>
            <a:chExt cx="352875" cy="353075"/>
          </a:xfrm>
        </p:grpSpPr>
        <p:sp>
          <p:nvSpPr>
            <p:cNvPr id="10768" name="Google Shape;10768;p85"/>
            <p:cNvSpPr/>
            <p:nvPr/>
          </p:nvSpPr>
          <p:spPr>
            <a:xfrm>
              <a:off x="-10390875" y="3263500"/>
              <a:ext cx="352100" cy="42550"/>
            </a:xfrm>
            <a:custGeom>
              <a:avLst/>
              <a:gdLst/>
              <a:ahLst/>
              <a:cxnLst/>
              <a:rect l="l" t="t" r="r" b="b"/>
              <a:pathLst>
                <a:path w="14084" h="1702" extrusionOk="0">
                  <a:moveTo>
                    <a:pt x="820" y="1"/>
                  </a:moveTo>
                  <a:cubicBezTo>
                    <a:pt x="347" y="1"/>
                    <a:pt x="1" y="379"/>
                    <a:pt x="1" y="851"/>
                  </a:cubicBezTo>
                  <a:lnTo>
                    <a:pt x="1" y="1261"/>
                  </a:lnTo>
                  <a:cubicBezTo>
                    <a:pt x="1" y="1513"/>
                    <a:pt x="190" y="1702"/>
                    <a:pt x="410" y="1702"/>
                  </a:cubicBezTo>
                  <a:lnTo>
                    <a:pt x="13674" y="1702"/>
                  </a:lnTo>
                  <a:cubicBezTo>
                    <a:pt x="13894" y="1702"/>
                    <a:pt x="14083" y="1513"/>
                    <a:pt x="14083" y="1261"/>
                  </a:cubicBezTo>
                  <a:lnTo>
                    <a:pt x="14083" y="851"/>
                  </a:lnTo>
                  <a:cubicBezTo>
                    <a:pt x="14083" y="410"/>
                    <a:pt x="13705" y="1"/>
                    <a:pt x="1326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69" name="Google Shape;10769;p85"/>
            <p:cNvSpPr/>
            <p:nvPr/>
          </p:nvSpPr>
          <p:spPr>
            <a:xfrm>
              <a:off x="-10391650" y="3451750"/>
              <a:ext cx="352875" cy="81925"/>
            </a:xfrm>
            <a:custGeom>
              <a:avLst/>
              <a:gdLst/>
              <a:ahLst/>
              <a:cxnLst/>
              <a:rect l="l" t="t" r="r" b="b"/>
              <a:pathLst>
                <a:path w="14115" h="3277" extrusionOk="0">
                  <a:moveTo>
                    <a:pt x="2079" y="0"/>
                  </a:moveTo>
                  <a:cubicBezTo>
                    <a:pt x="1418" y="0"/>
                    <a:pt x="819" y="536"/>
                    <a:pt x="819" y="1229"/>
                  </a:cubicBezTo>
                  <a:lnTo>
                    <a:pt x="819" y="1607"/>
                  </a:lnTo>
                  <a:cubicBezTo>
                    <a:pt x="347" y="1607"/>
                    <a:pt x="0" y="1954"/>
                    <a:pt x="0" y="2458"/>
                  </a:cubicBezTo>
                  <a:lnTo>
                    <a:pt x="0" y="2867"/>
                  </a:lnTo>
                  <a:cubicBezTo>
                    <a:pt x="0" y="3119"/>
                    <a:pt x="189" y="3277"/>
                    <a:pt x="378" y="3277"/>
                  </a:cubicBezTo>
                  <a:lnTo>
                    <a:pt x="13642" y="3277"/>
                  </a:lnTo>
                  <a:cubicBezTo>
                    <a:pt x="13894" y="3277"/>
                    <a:pt x="14083" y="3088"/>
                    <a:pt x="14083" y="2867"/>
                  </a:cubicBezTo>
                  <a:lnTo>
                    <a:pt x="14083" y="2458"/>
                  </a:lnTo>
                  <a:cubicBezTo>
                    <a:pt x="14114" y="1954"/>
                    <a:pt x="13736" y="1607"/>
                    <a:pt x="13295" y="1607"/>
                  </a:cubicBezTo>
                  <a:lnTo>
                    <a:pt x="13295" y="1229"/>
                  </a:lnTo>
                  <a:cubicBezTo>
                    <a:pt x="13295" y="567"/>
                    <a:pt x="12760" y="0"/>
                    <a:pt x="1203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70" name="Google Shape;10770;p85"/>
            <p:cNvSpPr/>
            <p:nvPr/>
          </p:nvSpPr>
          <p:spPr>
            <a:xfrm>
              <a:off x="-10327075" y="3180600"/>
              <a:ext cx="223700" cy="62450"/>
            </a:xfrm>
            <a:custGeom>
              <a:avLst/>
              <a:gdLst/>
              <a:ahLst/>
              <a:cxnLst/>
              <a:rect l="l" t="t" r="r" b="b"/>
              <a:pathLst>
                <a:path w="8948" h="2498" extrusionOk="0">
                  <a:moveTo>
                    <a:pt x="4490" y="1"/>
                  </a:moveTo>
                  <a:cubicBezTo>
                    <a:pt x="4419" y="1"/>
                    <a:pt x="4348" y="24"/>
                    <a:pt x="4285" y="72"/>
                  </a:cubicBezTo>
                  <a:lnTo>
                    <a:pt x="0" y="2498"/>
                  </a:lnTo>
                  <a:lnTo>
                    <a:pt x="8948" y="2498"/>
                  </a:lnTo>
                  <a:lnTo>
                    <a:pt x="4695" y="72"/>
                  </a:lnTo>
                  <a:cubicBezTo>
                    <a:pt x="4632" y="24"/>
                    <a:pt x="4561" y="1"/>
                    <a:pt x="449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71" name="Google Shape;10771;p85"/>
            <p:cNvSpPr/>
            <p:nvPr/>
          </p:nvSpPr>
          <p:spPr>
            <a:xfrm>
              <a:off x="-10245950" y="3325725"/>
              <a:ext cx="61450" cy="104775"/>
            </a:xfrm>
            <a:custGeom>
              <a:avLst/>
              <a:gdLst/>
              <a:ahLst/>
              <a:cxnLst/>
              <a:rect l="l" t="t" r="r" b="b"/>
              <a:pathLst>
                <a:path w="2458" h="4191" extrusionOk="0">
                  <a:moveTo>
                    <a:pt x="0" y="1"/>
                  </a:moveTo>
                  <a:lnTo>
                    <a:pt x="0" y="4191"/>
                  </a:lnTo>
                  <a:lnTo>
                    <a:pt x="2458" y="4191"/>
                  </a:lnTo>
                  <a:lnTo>
                    <a:pt x="2458"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72" name="Google Shape;10772;p85"/>
            <p:cNvSpPr/>
            <p:nvPr/>
          </p:nvSpPr>
          <p:spPr>
            <a:xfrm>
              <a:off x="-10142775" y="3325725"/>
              <a:ext cx="63025" cy="104775"/>
            </a:xfrm>
            <a:custGeom>
              <a:avLst/>
              <a:gdLst/>
              <a:ahLst/>
              <a:cxnLst/>
              <a:rect l="l" t="t" r="r" b="b"/>
              <a:pathLst>
                <a:path w="2521" h="4191" extrusionOk="0">
                  <a:moveTo>
                    <a:pt x="1" y="1"/>
                  </a:moveTo>
                  <a:lnTo>
                    <a:pt x="1" y="4191"/>
                  </a:lnTo>
                  <a:lnTo>
                    <a:pt x="2521" y="4191"/>
                  </a:lnTo>
                  <a:lnTo>
                    <a:pt x="252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73" name="Google Shape;10773;p85"/>
            <p:cNvSpPr/>
            <p:nvPr/>
          </p:nvSpPr>
          <p:spPr>
            <a:xfrm>
              <a:off x="-10350700" y="3325725"/>
              <a:ext cx="62250" cy="104775"/>
            </a:xfrm>
            <a:custGeom>
              <a:avLst/>
              <a:gdLst/>
              <a:ahLst/>
              <a:cxnLst/>
              <a:rect l="l" t="t" r="r" b="b"/>
              <a:pathLst>
                <a:path w="2490" h="4191" extrusionOk="0">
                  <a:moveTo>
                    <a:pt x="0" y="1"/>
                  </a:moveTo>
                  <a:lnTo>
                    <a:pt x="0" y="4191"/>
                  </a:lnTo>
                  <a:lnTo>
                    <a:pt x="2489" y="4191"/>
                  </a:lnTo>
                  <a:lnTo>
                    <a:pt x="2489"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774" name="Google Shape;10774;p85"/>
          <p:cNvGrpSpPr/>
          <p:nvPr/>
        </p:nvGrpSpPr>
        <p:grpSpPr>
          <a:xfrm>
            <a:off x="6478447" y="4490750"/>
            <a:ext cx="472847" cy="471853"/>
            <a:chOff x="-10390875" y="3616350"/>
            <a:chExt cx="352100" cy="351325"/>
          </a:xfrm>
        </p:grpSpPr>
        <p:sp>
          <p:nvSpPr>
            <p:cNvPr id="10775" name="Google Shape;10775;p85"/>
            <p:cNvSpPr/>
            <p:nvPr/>
          </p:nvSpPr>
          <p:spPr>
            <a:xfrm>
              <a:off x="-10308950" y="3780175"/>
              <a:ext cx="186675" cy="104800"/>
            </a:xfrm>
            <a:custGeom>
              <a:avLst/>
              <a:gdLst/>
              <a:ahLst/>
              <a:cxnLst/>
              <a:rect l="l" t="t" r="r" b="b"/>
              <a:pathLst>
                <a:path w="7467" h="4192" extrusionOk="0">
                  <a:moveTo>
                    <a:pt x="0" y="1"/>
                  </a:moveTo>
                  <a:lnTo>
                    <a:pt x="0" y="4191"/>
                  </a:lnTo>
                  <a:lnTo>
                    <a:pt x="7467" y="4191"/>
                  </a:lnTo>
                  <a:lnTo>
                    <a:pt x="746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76" name="Google Shape;10776;p85"/>
            <p:cNvSpPr/>
            <p:nvPr/>
          </p:nvSpPr>
          <p:spPr>
            <a:xfrm>
              <a:off x="-10390875" y="3698275"/>
              <a:ext cx="352100" cy="269400"/>
            </a:xfrm>
            <a:custGeom>
              <a:avLst/>
              <a:gdLst/>
              <a:ahLst/>
              <a:cxnLst/>
              <a:rect l="l" t="t" r="r" b="b"/>
              <a:pathLst>
                <a:path w="14084" h="10776" extrusionOk="0">
                  <a:moveTo>
                    <a:pt x="11216" y="2426"/>
                  </a:moveTo>
                  <a:cubicBezTo>
                    <a:pt x="11468" y="2426"/>
                    <a:pt x="11626" y="2615"/>
                    <a:pt x="11626" y="2867"/>
                  </a:cubicBezTo>
                  <a:lnTo>
                    <a:pt x="11626" y="7845"/>
                  </a:lnTo>
                  <a:cubicBezTo>
                    <a:pt x="11626" y="8097"/>
                    <a:pt x="11437" y="8255"/>
                    <a:pt x="11216" y="8255"/>
                  </a:cubicBezTo>
                  <a:lnTo>
                    <a:pt x="2931" y="8255"/>
                  </a:lnTo>
                  <a:cubicBezTo>
                    <a:pt x="2678" y="8255"/>
                    <a:pt x="2489" y="8066"/>
                    <a:pt x="2489" y="7845"/>
                  </a:cubicBezTo>
                  <a:lnTo>
                    <a:pt x="2489" y="2867"/>
                  </a:lnTo>
                  <a:cubicBezTo>
                    <a:pt x="2489" y="2615"/>
                    <a:pt x="2678" y="2426"/>
                    <a:pt x="2931" y="2426"/>
                  </a:cubicBezTo>
                  <a:close/>
                  <a:moveTo>
                    <a:pt x="1670" y="0"/>
                  </a:moveTo>
                  <a:cubicBezTo>
                    <a:pt x="757" y="0"/>
                    <a:pt x="1" y="725"/>
                    <a:pt x="1" y="1639"/>
                  </a:cubicBezTo>
                  <a:cubicBezTo>
                    <a:pt x="1" y="2237"/>
                    <a:pt x="316" y="2773"/>
                    <a:pt x="820" y="3056"/>
                  </a:cubicBezTo>
                  <a:lnTo>
                    <a:pt x="820" y="7719"/>
                  </a:lnTo>
                  <a:cubicBezTo>
                    <a:pt x="316" y="7971"/>
                    <a:pt x="1" y="8538"/>
                    <a:pt x="1" y="9137"/>
                  </a:cubicBezTo>
                  <a:cubicBezTo>
                    <a:pt x="1" y="10019"/>
                    <a:pt x="757" y="10775"/>
                    <a:pt x="1670" y="10775"/>
                  </a:cubicBezTo>
                  <a:cubicBezTo>
                    <a:pt x="2237" y="10775"/>
                    <a:pt x="2805" y="10460"/>
                    <a:pt x="3057" y="9956"/>
                  </a:cubicBezTo>
                  <a:lnTo>
                    <a:pt x="11027" y="9956"/>
                  </a:lnTo>
                  <a:cubicBezTo>
                    <a:pt x="11311" y="10460"/>
                    <a:pt x="11846" y="10775"/>
                    <a:pt x="12445" y="10775"/>
                  </a:cubicBezTo>
                  <a:cubicBezTo>
                    <a:pt x="13359" y="10775"/>
                    <a:pt x="14083" y="10019"/>
                    <a:pt x="14083" y="9137"/>
                  </a:cubicBezTo>
                  <a:cubicBezTo>
                    <a:pt x="14083" y="8538"/>
                    <a:pt x="13800" y="7971"/>
                    <a:pt x="13264" y="7719"/>
                  </a:cubicBezTo>
                  <a:lnTo>
                    <a:pt x="13264" y="3056"/>
                  </a:lnTo>
                  <a:cubicBezTo>
                    <a:pt x="13800" y="2741"/>
                    <a:pt x="14083" y="2237"/>
                    <a:pt x="14083" y="1639"/>
                  </a:cubicBezTo>
                  <a:cubicBezTo>
                    <a:pt x="14083" y="725"/>
                    <a:pt x="13359" y="0"/>
                    <a:pt x="12445" y="0"/>
                  </a:cubicBezTo>
                  <a:cubicBezTo>
                    <a:pt x="11846" y="0"/>
                    <a:pt x="11311" y="315"/>
                    <a:pt x="11027" y="820"/>
                  </a:cubicBezTo>
                  <a:lnTo>
                    <a:pt x="3057" y="820"/>
                  </a:lnTo>
                  <a:cubicBezTo>
                    <a:pt x="2805" y="315"/>
                    <a:pt x="2237" y="0"/>
                    <a:pt x="167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77" name="Google Shape;10777;p85"/>
            <p:cNvSpPr/>
            <p:nvPr/>
          </p:nvSpPr>
          <p:spPr>
            <a:xfrm>
              <a:off x="-10268000" y="3616350"/>
              <a:ext cx="103975" cy="81150"/>
            </a:xfrm>
            <a:custGeom>
              <a:avLst/>
              <a:gdLst/>
              <a:ahLst/>
              <a:cxnLst/>
              <a:rect l="l" t="t" r="r" b="b"/>
              <a:pathLst>
                <a:path w="4159" h="3246" extrusionOk="0">
                  <a:moveTo>
                    <a:pt x="2048" y="1"/>
                  </a:moveTo>
                  <a:cubicBezTo>
                    <a:pt x="1387" y="1"/>
                    <a:pt x="851" y="536"/>
                    <a:pt x="851" y="1230"/>
                  </a:cubicBezTo>
                  <a:cubicBezTo>
                    <a:pt x="851" y="1450"/>
                    <a:pt x="914" y="1671"/>
                    <a:pt x="1040" y="1891"/>
                  </a:cubicBezTo>
                  <a:lnTo>
                    <a:pt x="0" y="3246"/>
                  </a:lnTo>
                  <a:lnTo>
                    <a:pt x="1072" y="3246"/>
                  </a:lnTo>
                  <a:lnTo>
                    <a:pt x="1733" y="2364"/>
                  </a:lnTo>
                  <a:cubicBezTo>
                    <a:pt x="1859" y="2395"/>
                    <a:pt x="1985" y="2427"/>
                    <a:pt x="2080" y="2427"/>
                  </a:cubicBezTo>
                  <a:cubicBezTo>
                    <a:pt x="2206" y="2427"/>
                    <a:pt x="2332" y="2395"/>
                    <a:pt x="2458" y="2364"/>
                  </a:cubicBezTo>
                  <a:lnTo>
                    <a:pt x="3119" y="3246"/>
                  </a:lnTo>
                  <a:lnTo>
                    <a:pt x="4159" y="3246"/>
                  </a:lnTo>
                  <a:lnTo>
                    <a:pt x="3119" y="1891"/>
                  </a:lnTo>
                  <a:cubicBezTo>
                    <a:pt x="3245" y="1671"/>
                    <a:pt x="3308" y="1450"/>
                    <a:pt x="3308" y="1230"/>
                  </a:cubicBezTo>
                  <a:cubicBezTo>
                    <a:pt x="3308" y="536"/>
                    <a:pt x="2773" y="1"/>
                    <a:pt x="204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778" name="Google Shape;10778;p85"/>
          <p:cNvGrpSpPr/>
          <p:nvPr/>
        </p:nvGrpSpPr>
        <p:grpSpPr>
          <a:xfrm>
            <a:off x="10034414" y="3856970"/>
            <a:ext cx="416780" cy="472893"/>
            <a:chOff x="-10370400" y="4049550"/>
            <a:chExt cx="310350" cy="352100"/>
          </a:xfrm>
        </p:grpSpPr>
        <p:sp>
          <p:nvSpPr>
            <p:cNvPr id="10779" name="Google Shape;10779;p85"/>
            <p:cNvSpPr/>
            <p:nvPr/>
          </p:nvSpPr>
          <p:spPr>
            <a:xfrm>
              <a:off x="-10308175" y="4224400"/>
              <a:ext cx="185900" cy="115800"/>
            </a:xfrm>
            <a:custGeom>
              <a:avLst/>
              <a:gdLst/>
              <a:ahLst/>
              <a:cxnLst/>
              <a:rect l="l" t="t" r="r" b="b"/>
              <a:pathLst>
                <a:path w="7436" h="4632" extrusionOk="0">
                  <a:moveTo>
                    <a:pt x="1" y="1"/>
                  </a:moveTo>
                  <a:lnTo>
                    <a:pt x="1" y="4632"/>
                  </a:lnTo>
                  <a:lnTo>
                    <a:pt x="1639" y="4632"/>
                  </a:lnTo>
                  <a:lnTo>
                    <a:pt x="1639" y="1261"/>
                  </a:lnTo>
                  <a:cubicBezTo>
                    <a:pt x="1639" y="1040"/>
                    <a:pt x="1859" y="883"/>
                    <a:pt x="2048" y="883"/>
                  </a:cubicBezTo>
                  <a:cubicBezTo>
                    <a:pt x="2269" y="883"/>
                    <a:pt x="2489" y="1072"/>
                    <a:pt x="2489" y="1261"/>
                  </a:cubicBezTo>
                  <a:lnTo>
                    <a:pt x="2489" y="4632"/>
                  </a:lnTo>
                  <a:lnTo>
                    <a:pt x="3309" y="4632"/>
                  </a:lnTo>
                  <a:lnTo>
                    <a:pt x="3309" y="1261"/>
                  </a:lnTo>
                  <a:cubicBezTo>
                    <a:pt x="3309" y="1040"/>
                    <a:pt x="3498" y="883"/>
                    <a:pt x="3750" y="883"/>
                  </a:cubicBezTo>
                  <a:cubicBezTo>
                    <a:pt x="3970" y="883"/>
                    <a:pt x="4128" y="1072"/>
                    <a:pt x="4128" y="1261"/>
                  </a:cubicBezTo>
                  <a:lnTo>
                    <a:pt x="4128" y="4632"/>
                  </a:lnTo>
                  <a:lnTo>
                    <a:pt x="4947" y="4632"/>
                  </a:lnTo>
                  <a:lnTo>
                    <a:pt x="4947" y="1261"/>
                  </a:lnTo>
                  <a:cubicBezTo>
                    <a:pt x="4947" y="1040"/>
                    <a:pt x="5167" y="883"/>
                    <a:pt x="5388" y="883"/>
                  </a:cubicBezTo>
                  <a:cubicBezTo>
                    <a:pt x="5640" y="883"/>
                    <a:pt x="5829" y="1072"/>
                    <a:pt x="5829" y="1261"/>
                  </a:cubicBezTo>
                  <a:lnTo>
                    <a:pt x="5829" y="4632"/>
                  </a:lnTo>
                  <a:lnTo>
                    <a:pt x="7436" y="4632"/>
                  </a:lnTo>
                  <a:lnTo>
                    <a:pt x="7436"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80" name="Google Shape;10780;p85"/>
            <p:cNvSpPr/>
            <p:nvPr/>
          </p:nvSpPr>
          <p:spPr>
            <a:xfrm>
              <a:off x="-10292425" y="4121225"/>
              <a:ext cx="159125" cy="30750"/>
            </a:xfrm>
            <a:custGeom>
              <a:avLst/>
              <a:gdLst/>
              <a:ahLst/>
              <a:cxnLst/>
              <a:rect l="l" t="t" r="r" b="b"/>
              <a:pathLst>
                <a:path w="6365" h="1230" extrusionOk="0">
                  <a:moveTo>
                    <a:pt x="694" y="0"/>
                  </a:moveTo>
                  <a:cubicBezTo>
                    <a:pt x="694" y="158"/>
                    <a:pt x="662" y="316"/>
                    <a:pt x="631" y="442"/>
                  </a:cubicBezTo>
                  <a:cubicBezTo>
                    <a:pt x="505" y="757"/>
                    <a:pt x="284" y="1040"/>
                    <a:pt x="1" y="1229"/>
                  </a:cubicBezTo>
                  <a:lnTo>
                    <a:pt x="6365" y="1229"/>
                  </a:lnTo>
                  <a:cubicBezTo>
                    <a:pt x="6018" y="1040"/>
                    <a:pt x="5798" y="788"/>
                    <a:pt x="5672" y="442"/>
                  </a:cubicBezTo>
                  <a:cubicBezTo>
                    <a:pt x="5577" y="284"/>
                    <a:pt x="5577" y="126"/>
                    <a:pt x="557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81" name="Google Shape;10781;p85"/>
            <p:cNvSpPr/>
            <p:nvPr/>
          </p:nvSpPr>
          <p:spPr>
            <a:xfrm>
              <a:off x="-10370400" y="4049550"/>
              <a:ext cx="310350" cy="91400"/>
            </a:xfrm>
            <a:custGeom>
              <a:avLst/>
              <a:gdLst/>
              <a:ahLst/>
              <a:cxnLst/>
              <a:rect l="l" t="t" r="r" b="b"/>
              <a:pathLst>
                <a:path w="12414" h="3656" extrusionOk="0">
                  <a:moveTo>
                    <a:pt x="2049" y="1"/>
                  </a:moveTo>
                  <a:cubicBezTo>
                    <a:pt x="977" y="1"/>
                    <a:pt x="95" y="820"/>
                    <a:pt x="1" y="1891"/>
                  </a:cubicBezTo>
                  <a:cubicBezTo>
                    <a:pt x="95" y="2867"/>
                    <a:pt x="946" y="3655"/>
                    <a:pt x="1954" y="3655"/>
                  </a:cubicBezTo>
                  <a:cubicBezTo>
                    <a:pt x="2427" y="3655"/>
                    <a:pt x="2773" y="3340"/>
                    <a:pt x="2899" y="3025"/>
                  </a:cubicBezTo>
                  <a:cubicBezTo>
                    <a:pt x="2931" y="2867"/>
                    <a:pt x="2962" y="2678"/>
                    <a:pt x="2805" y="2521"/>
                  </a:cubicBezTo>
                  <a:cubicBezTo>
                    <a:pt x="2729" y="2461"/>
                    <a:pt x="2618" y="2422"/>
                    <a:pt x="2520" y="2422"/>
                  </a:cubicBezTo>
                  <a:cubicBezTo>
                    <a:pt x="2411" y="2422"/>
                    <a:pt x="2317" y="2469"/>
                    <a:pt x="2301" y="2584"/>
                  </a:cubicBezTo>
                  <a:cubicBezTo>
                    <a:pt x="2274" y="2793"/>
                    <a:pt x="2097" y="2915"/>
                    <a:pt x="1911" y="2915"/>
                  </a:cubicBezTo>
                  <a:cubicBezTo>
                    <a:pt x="1873" y="2915"/>
                    <a:pt x="1834" y="2910"/>
                    <a:pt x="1796" y="2899"/>
                  </a:cubicBezTo>
                  <a:cubicBezTo>
                    <a:pt x="1544" y="2867"/>
                    <a:pt x="1418" y="2647"/>
                    <a:pt x="1481" y="2395"/>
                  </a:cubicBezTo>
                  <a:cubicBezTo>
                    <a:pt x="1595" y="1848"/>
                    <a:pt x="2036" y="1594"/>
                    <a:pt x="2500" y="1594"/>
                  </a:cubicBezTo>
                  <a:cubicBezTo>
                    <a:pt x="2811" y="1594"/>
                    <a:pt x="3132" y="1708"/>
                    <a:pt x="3372" y="1922"/>
                  </a:cubicBezTo>
                  <a:lnTo>
                    <a:pt x="3466" y="2048"/>
                  </a:lnTo>
                  <a:lnTo>
                    <a:pt x="8917" y="2048"/>
                  </a:lnTo>
                  <a:lnTo>
                    <a:pt x="9043" y="1922"/>
                  </a:lnTo>
                  <a:cubicBezTo>
                    <a:pt x="9262" y="1715"/>
                    <a:pt x="9561" y="1612"/>
                    <a:pt x="9856" y="1612"/>
                  </a:cubicBezTo>
                  <a:cubicBezTo>
                    <a:pt x="10325" y="1612"/>
                    <a:pt x="10785" y="1873"/>
                    <a:pt x="10901" y="2395"/>
                  </a:cubicBezTo>
                  <a:cubicBezTo>
                    <a:pt x="10964" y="2647"/>
                    <a:pt x="10838" y="2836"/>
                    <a:pt x="10618" y="2899"/>
                  </a:cubicBezTo>
                  <a:cubicBezTo>
                    <a:pt x="10575" y="2910"/>
                    <a:pt x="10533" y="2915"/>
                    <a:pt x="10494" y="2915"/>
                  </a:cubicBezTo>
                  <a:cubicBezTo>
                    <a:pt x="10304" y="2915"/>
                    <a:pt x="10161" y="2793"/>
                    <a:pt x="10082" y="2584"/>
                  </a:cubicBezTo>
                  <a:cubicBezTo>
                    <a:pt x="10066" y="2469"/>
                    <a:pt x="9963" y="2422"/>
                    <a:pt x="9851" y="2422"/>
                  </a:cubicBezTo>
                  <a:cubicBezTo>
                    <a:pt x="9749" y="2422"/>
                    <a:pt x="9638" y="2461"/>
                    <a:pt x="9578" y="2521"/>
                  </a:cubicBezTo>
                  <a:cubicBezTo>
                    <a:pt x="9421" y="2678"/>
                    <a:pt x="9452" y="2867"/>
                    <a:pt x="9515" y="3025"/>
                  </a:cubicBezTo>
                  <a:cubicBezTo>
                    <a:pt x="9610" y="3340"/>
                    <a:pt x="10019" y="3655"/>
                    <a:pt x="10460" y="3655"/>
                  </a:cubicBezTo>
                  <a:cubicBezTo>
                    <a:pt x="11311" y="3655"/>
                    <a:pt x="12067" y="3056"/>
                    <a:pt x="12288" y="2269"/>
                  </a:cubicBezTo>
                  <a:cubicBezTo>
                    <a:pt x="12288" y="2206"/>
                    <a:pt x="12351" y="2111"/>
                    <a:pt x="12351" y="2048"/>
                  </a:cubicBezTo>
                  <a:cubicBezTo>
                    <a:pt x="12414" y="883"/>
                    <a:pt x="11468" y="1"/>
                    <a:pt x="1033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82" name="Google Shape;10782;p85"/>
            <p:cNvSpPr/>
            <p:nvPr/>
          </p:nvSpPr>
          <p:spPr>
            <a:xfrm>
              <a:off x="-10328650" y="4173200"/>
              <a:ext cx="226850" cy="30750"/>
            </a:xfrm>
            <a:custGeom>
              <a:avLst/>
              <a:gdLst/>
              <a:ahLst/>
              <a:cxnLst/>
              <a:rect l="l" t="t" r="r" b="b"/>
              <a:pathLst>
                <a:path w="9074" h="1230" extrusionOk="0">
                  <a:moveTo>
                    <a:pt x="0" y="1"/>
                  </a:moveTo>
                  <a:cubicBezTo>
                    <a:pt x="0" y="694"/>
                    <a:pt x="536" y="1229"/>
                    <a:pt x="1198" y="1229"/>
                  </a:cubicBezTo>
                  <a:lnTo>
                    <a:pt x="7814" y="1229"/>
                  </a:lnTo>
                  <a:cubicBezTo>
                    <a:pt x="8507" y="1229"/>
                    <a:pt x="9074" y="694"/>
                    <a:pt x="907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83" name="Google Shape;10783;p85"/>
            <p:cNvSpPr/>
            <p:nvPr/>
          </p:nvSpPr>
          <p:spPr>
            <a:xfrm>
              <a:off x="-10328650" y="4360650"/>
              <a:ext cx="226850" cy="41000"/>
            </a:xfrm>
            <a:custGeom>
              <a:avLst/>
              <a:gdLst/>
              <a:ahLst/>
              <a:cxnLst/>
              <a:rect l="l" t="t" r="r" b="b"/>
              <a:pathLst>
                <a:path w="9074" h="1640" extrusionOk="0">
                  <a:moveTo>
                    <a:pt x="410" y="1"/>
                  </a:moveTo>
                  <a:cubicBezTo>
                    <a:pt x="189" y="1"/>
                    <a:pt x="0" y="190"/>
                    <a:pt x="0" y="379"/>
                  </a:cubicBezTo>
                  <a:lnTo>
                    <a:pt x="0" y="1230"/>
                  </a:lnTo>
                  <a:cubicBezTo>
                    <a:pt x="0" y="1450"/>
                    <a:pt x="189" y="1639"/>
                    <a:pt x="410" y="1639"/>
                  </a:cubicBezTo>
                  <a:lnTo>
                    <a:pt x="8696" y="1639"/>
                  </a:lnTo>
                  <a:cubicBezTo>
                    <a:pt x="8916" y="1639"/>
                    <a:pt x="9074" y="1450"/>
                    <a:pt x="9074" y="1230"/>
                  </a:cubicBezTo>
                  <a:lnTo>
                    <a:pt x="9074" y="379"/>
                  </a:lnTo>
                  <a:cubicBezTo>
                    <a:pt x="9074" y="158"/>
                    <a:pt x="8885" y="1"/>
                    <a:pt x="869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784" name="Google Shape;10784;p85"/>
          <p:cNvGrpSpPr/>
          <p:nvPr/>
        </p:nvGrpSpPr>
        <p:grpSpPr>
          <a:xfrm>
            <a:off x="8840088" y="3855558"/>
            <a:ext cx="505648" cy="473129"/>
            <a:chOff x="-8674650" y="3210975"/>
            <a:chExt cx="376525" cy="352275"/>
          </a:xfrm>
        </p:grpSpPr>
        <p:sp>
          <p:nvSpPr>
            <p:cNvPr id="10785" name="Google Shape;10785;p85"/>
            <p:cNvSpPr/>
            <p:nvPr/>
          </p:nvSpPr>
          <p:spPr>
            <a:xfrm>
              <a:off x="-8542325" y="3335375"/>
              <a:ext cx="112650" cy="104375"/>
            </a:xfrm>
            <a:custGeom>
              <a:avLst/>
              <a:gdLst/>
              <a:ahLst/>
              <a:cxnLst/>
              <a:rect l="l" t="t" r="r" b="b"/>
              <a:pathLst>
                <a:path w="4506" h="4175" extrusionOk="0">
                  <a:moveTo>
                    <a:pt x="2226" y="843"/>
                  </a:moveTo>
                  <a:cubicBezTo>
                    <a:pt x="2537" y="843"/>
                    <a:pt x="2852" y="969"/>
                    <a:pt x="3120" y="1221"/>
                  </a:cubicBezTo>
                  <a:cubicBezTo>
                    <a:pt x="3624" y="1694"/>
                    <a:pt x="3624" y="2545"/>
                    <a:pt x="3120" y="3017"/>
                  </a:cubicBezTo>
                  <a:cubicBezTo>
                    <a:pt x="2883" y="3238"/>
                    <a:pt x="2568" y="3348"/>
                    <a:pt x="2249" y="3348"/>
                  </a:cubicBezTo>
                  <a:cubicBezTo>
                    <a:pt x="1930" y="3348"/>
                    <a:pt x="1607" y="3238"/>
                    <a:pt x="1355" y="3017"/>
                  </a:cubicBezTo>
                  <a:cubicBezTo>
                    <a:pt x="883" y="2545"/>
                    <a:pt x="883" y="1694"/>
                    <a:pt x="1355" y="1221"/>
                  </a:cubicBezTo>
                  <a:cubicBezTo>
                    <a:pt x="1607" y="969"/>
                    <a:pt x="1915" y="843"/>
                    <a:pt x="2226" y="843"/>
                  </a:cubicBezTo>
                  <a:close/>
                  <a:moveTo>
                    <a:pt x="2277" y="1"/>
                  </a:moveTo>
                  <a:cubicBezTo>
                    <a:pt x="1749" y="1"/>
                    <a:pt x="1214" y="197"/>
                    <a:pt x="788" y="591"/>
                  </a:cubicBezTo>
                  <a:cubicBezTo>
                    <a:pt x="1" y="1379"/>
                    <a:pt x="1" y="2765"/>
                    <a:pt x="788" y="3584"/>
                  </a:cubicBezTo>
                  <a:cubicBezTo>
                    <a:pt x="1182" y="3978"/>
                    <a:pt x="1718" y="4175"/>
                    <a:pt x="2253" y="4175"/>
                  </a:cubicBezTo>
                  <a:cubicBezTo>
                    <a:pt x="2789" y="4175"/>
                    <a:pt x="3324" y="3978"/>
                    <a:pt x="3718" y="3584"/>
                  </a:cubicBezTo>
                  <a:cubicBezTo>
                    <a:pt x="4506" y="2797"/>
                    <a:pt x="4506" y="1442"/>
                    <a:pt x="3718" y="591"/>
                  </a:cubicBezTo>
                  <a:cubicBezTo>
                    <a:pt x="3324" y="197"/>
                    <a:pt x="2805" y="1"/>
                    <a:pt x="227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86" name="Google Shape;10786;p85"/>
            <p:cNvSpPr/>
            <p:nvPr/>
          </p:nvSpPr>
          <p:spPr>
            <a:xfrm>
              <a:off x="-8496650" y="3377125"/>
              <a:ext cx="22875" cy="20900"/>
            </a:xfrm>
            <a:custGeom>
              <a:avLst/>
              <a:gdLst/>
              <a:ahLst/>
              <a:cxnLst/>
              <a:rect l="l" t="t" r="r" b="b"/>
              <a:pathLst>
                <a:path w="915" h="836" extrusionOk="0">
                  <a:moveTo>
                    <a:pt x="458" y="0"/>
                  </a:moveTo>
                  <a:cubicBezTo>
                    <a:pt x="348" y="0"/>
                    <a:pt x="237" y="40"/>
                    <a:pt x="159" y="118"/>
                  </a:cubicBezTo>
                  <a:cubicBezTo>
                    <a:pt x="1" y="276"/>
                    <a:pt x="1" y="560"/>
                    <a:pt x="159" y="717"/>
                  </a:cubicBezTo>
                  <a:cubicBezTo>
                    <a:pt x="237" y="796"/>
                    <a:pt x="348" y="835"/>
                    <a:pt x="458" y="835"/>
                  </a:cubicBezTo>
                  <a:cubicBezTo>
                    <a:pt x="568" y="835"/>
                    <a:pt x="678" y="796"/>
                    <a:pt x="757" y="717"/>
                  </a:cubicBezTo>
                  <a:cubicBezTo>
                    <a:pt x="915" y="560"/>
                    <a:pt x="915" y="276"/>
                    <a:pt x="757" y="118"/>
                  </a:cubicBezTo>
                  <a:cubicBezTo>
                    <a:pt x="678" y="40"/>
                    <a:pt x="568" y="0"/>
                    <a:pt x="45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87" name="Google Shape;10787;p85"/>
            <p:cNvSpPr/>
            <p:nvPr/>
          </p:nvSpPr>
          <p:spPr>
            <a:xfrm>
              <a:off x="-8540750" y="3332825"/>
              <a:ext cx="242625" cy="230425"/>
            </a:xfrm>
            <a:custGeom>
              <a:avLst/>
              <a:gdLst/>
              <a:ahLst/>
              <a:cxnLst/>
              <a:rect l="l" t="t" r="r" b="b"/>
              <a:pathLst>
                <a:path w="9705" h="9217" extrusionOk="0">
                  <a:moveTo>
                    <a:pt x="8917" y="0"/>
                  </a:moveTo>
                  <a:lnTo>
                    <a:pt x="4978" y="1449"/>
                  </a:lnTo>
                  <a:cubicBezTo>
                    <a:pt x="5262" y="2521"/>
                    <a:pt x="4947" y="3529"/>
                    <a:pt x="4254" y="4253"/>
                  </a:cubicBezTo>
                  <a:cubicBezTo>
                    <a:pt x="3721" y="4763"/>
                    <a:pt x="2999" y="5069"/>
                    <a:pt x="2241" y="5069"/>
                  </a:cubicBezTo>
                  <a:cubicBezTo>
                    <a:pt x="1969" y="5069"/>
                    <a:pt x="1693" y="5030"/>
                    <a:pt x="1418" y="4946"/>
                  </a:cubicBezTo>
                  <a:lnTo>
                    <a:pt x="1" y="8853"/>
                  </a:lnTo>
                  <a:cubicBezTo>
                    <a:pt x="727" y="9095"/>
                    <a:pt x="1483" y="9216"/>
                    <a:pt x="2238" y="9216"/>
                  </a:cubicBezTo>
                  <a:cubicBezTo>
                    <a:pt x="4038" y="9216"/>
                    <a:pt x="5830" y="8528"/>
                    <a:pt x="7184" y="7152"/>
                  </a:cubicBezTo>
                  <a:cubicBezTo>
                    <a:pt x="9137" y="5230"/>
                    <a:pt x="9704" y="2426"/>
                    <a:pt x="891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88" name="Google Shape;10788;p85"/>
            <p:cNvSpPr/>
            <p:nvPr/>
          </p:nvSpPr>
          <p:spPr>
            <a:xfrm>
              <a:off x="-8645500" y="3428125"/>
              <a:ext cx="120525" cy="118950"/>
            </a:xfrm>
            <a:custGeom>
              <a:avLst/>
              <a:gdLst/>
              <a:ahLst/>
              <a:cxnLst/>
              <a:rect l="l" t="t" r="r" b="b"/>
              <a:pathLst>
                <a:path w="4821" h="4758" extrusionOk="0">
                  <a:moveTo>
                    <a:pt x="3939" y="0"/>
                  </a:moveTo>
                  <a:lnTo>
                    <a:pt x="1" y="1418"/>
                  </a:lnTo>
                  <a:cubicBezTo>
                    <a:pt x="347" y="2143"/>
                    <a:pt x="788" y="2804"/>
                    <a:pt x="1387" y="3403"/>
                  </a:cubicBezTo>
                  <a:cubicBezTo>
                    <a:pt x="1985" y="3970"/>
                    <a:pt x="2678" y="4442"/>
                    <a:pt x="3403" y="4757"/>
                  </a:cubicBezTo>
                  <a:lnTo>
                    <a:pt x="4821" y="819"/>
                  </a:lnTo>
                  <a:cubicBezTo>
                    <a:pt x="4663" y="756"/>
                    <a:pt x="4506" y="599"/>
                    <a:pt x="4348" y="473"/>
                  </a:cubicBezTo>
                  <a:cubicBezTo>
                    <a:pt x="4191" y="315"/>
                    <a:pt x="4065" y="158"/>
                    <a:pt x="393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89" name="Google Shape;10789;p85"/>
            <p:cNvSpPr/>
            <p:nvPr/>
          </p:nvSpPr>
          <p:spPr>
            <a:xfrm>
              <a:off x="-8448600" y="3227275"/>
              <a:ext cx="122900" cy="122900"/>
            </a:xfrm>
            <a:custGeom>
              <a:avLst/>
              <a:gdLst/>
              <a:ahLst/>
              <a:cxnLst/>
              <a:rect l="l" t="t" r="r" b="b"/>
              <a:pathLst>
                <a:path w="4916" h="4916" extrusionOk="0">
                  <a:moveTo>
                    <a:pt x="1419" y="1"/>
                  </a:moveTo>
                  <a:lnTo>
                    <a:pt x="1" y="3939"/>
                  </a:lnTo>
                  <a:cubicBezTo>
                    <a:pt x="190" y="4065"/>
                    <a:pt x="410" y="4191"/>
                    <a:pt x="568" y="4380"/>
                  </a:cubicBezTo>
                  <a:cubicBezTo>
                    <a:pt x="725" y="4537"/>
                    <a:pt x="883" y="4726"/>
                    <a:pt x="977" y="4915"/>
                  </a:cubicBezTo>
                  <a:lnTo>
                    <a:pt x="4916" y="3466"/>
                  </a:lnTo>
                  <a:cubicBezTo>
                    <a:pt x="4569" y="2710"/>
                    <a:pt x="4096" y="2017"/>
                    <a:pt x="3498" y="1418"/>
                  </a:cubicBezTo>
                  <a:cubicBezTo>
                    <a:pt x="2931" y="820"/>
                    <a:pt x="2175" y="347"/>
                    <a:pt x="141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90" name="Google Shape;10790;p85"/>
            <p:cNvSpPr/>
            <p:nvPr/>
          </p:nvSpPr>
          <p:spPr>
            <a:xfrm>
              <a:off x="-8674650" y="3210975"/>
              <a:ext cx="241825" cy="232925"/>
            </a:xfrm>
            <a:custGeom>
              <a:avLst/>
              <a:gdLst/>
              <a:ahLst/>
              <a:cxnLst/>
              <a:rect l="l" t="t" r="r" b="b"/>
              <a:pathLst>
                <a:path w="9673" h="9317" extrusionOk="0">
                  <a:moveTo>
                    <a:pt x="7515" y="0"/>
                  </a:moveTo>
                  <a:cubicBezTo>
                    <a:pt x="5700" y="0"/>
                    <a:pt x="3894" y="698"/>
                    <a:pt x="2521" y="2070"/>
                  </a:cubicBezTo>
                  <a:cubicBezTo>
                    <a:pt x="568" y="3992"/>
                    <a:pt x="1" y="6827"/>
                    <a:pt x="820" y="9316"/>
                  </a:cubicBezTo>
                  <a:lnTo>
                    <a:pt x="4758" y="7899"/>
                  </a:lnTo>
                  <a:cubicBezTo>
                    <a:pt x="4475" y="6796"/>
                    <a:pt x="4790" y="5693"/>
                    <a:pt x="5514" y="5000"/>
                  </a:cubicBezTo>
                  <a:cubicBezTo>
                    <a:pt x="6037" y="4454"/>
                    <a:pt x="6793" y="4194"/>
                    <a:pt x="7538" y="4194"/>
                  </a:cubicBezTo>
                  <a:cubicBezTo>
                    <a:pt x="7781" y="4194"/>
                    <a:pt x="8023" y="4221"/>
                    <a:pt x="8255" y="4276"/>
                  </a:cubicBezTo>
                  <a:lnTo>
                    <a:pt x="9673" y="337"/>
                  </a:lnTo>
                  <a:cubicBezTo>
                    <a:pt x="8970" y="112"/>
                    <a:pt x="8242" y="0"/>
                    <a:pt x="751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791" name="Google Shape;10791;p85"/>
          <p:cNvGrpSpPr/>
          <p:nvPr/>
        </p:nvGrpSpPr>
        <p:grpSpPr>
          <a:xfrm>
            <a:off x="7068752" y="2042178"/>
            <a:ext cx="474961" cy="475009"/>
            <a:chOff x="-13512225" y="3211525"/>
            <a:chExt cx="353675" cy="353675"/>
          </a:xfrm>
        </p:grpSpPr>
        <p:sp>
          <p:nvSpPr>
            <p:cNvPr id="10792" name="Google Shape;10792;p85"/>
            <p:cNvSpPr/>
            <p:nvPr/>
          </p:nvSpPr>
          <p:spPr>
            <a:xfrm>
              <a:off x="-13283825" y="3482475"/>
              <a:ext cx="125275" cy="82725"/>
            </a:xfrm>
            <a:custGeom>
              <a:avLst/>
              <a:gdLst/>
              <a:ahLst/>
              <a:cxnLst/>
              <a:rect l="l" t="t" r="r" b="b"/>
              <a:pathLst>
                <a:path w="5011" h="3309" extrusionOk="0">
                  <a:moveTo>
                    <a:pt x="1671" y="0"/>
                  </a:moveTo>
                  <a:cubicBezTo>
                    <a:pt x="757" y="0"/>
                    <a:pt x="1" y="725"/>
                    <a:pt x="1" y="1638"/>
                  </a:cubicBezTo>
                  <a:cubicBezTo>
                    <a:pt x="1" y="2552"/>
                    <a:pt x="757" y="3308"/>
                    <a:pt x="1671" y="3308"/>
                  </a:cubicBezTo>
                  <a:cubicBezTo>
                    <a:pt x="2269" y="3308"/>
                    <a:pt x="2584" y="3056"/>
                    <a:pt x="4790" y="1985"/>
                  </a:cubicBezTo>
                  <a:cubicBezTo>
                    <a:pt x="4884" y="1953"/>
                    <a:pt x="5010" y="1796"/>
                    <a:pt x="5010" y="1638"/>
                  </a:cubicBezTo>
                  <a:cubicBezTo>
                    <a:pt x="5010" y="1481"/>
                    <a:pt x="4947" y="1323"/>
                    <a:pt x="4790" y="1292"/>
                  </a:cubicBezTo>
                  <a:cubicBezTo>
                    <a:pt x="2584" y="221"/>
                    <a:pt x="2269" y="0"/>
                    <a:pt x="167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93" name="Google Shape;10793;p85"/>
            <p:cNvSpPr/>
            <p:nvPr/>
          </p:nvSpPr>
          <p:spPr>
            <a:xfrm>
              <a:off x="-13512225" y="3211525"/>
              <a:ext cx="353675" cy="249700"/>
            </a:xfrm>
            <a:custGeom>
              <a:avLst/>
              <a:gdLst/>
              <a:ahLst/>
              <a:cxnLst/>
              <a:rect l="l" t="t" r="r" b="b"/>
              <a:pathLst>
                <a:path w="14147" h="9988" extrusionOk="0">
                  <a:moveTo>
                    <a:pt x="6679" y="1702"/>
                  </a:moveTo>
                  <a:cubicBezTo>
                    <a:pt x="7152" y="1702"/>
                    <a:pt x="7499" y="2048"/>
                    <a:pt x="7499" y="2521"/>
                  </a:cubicBezTo>
                  <a:cubicBezTo>
                    <a:pt x="7499" y="2993"/>
                    <a:pt x="7152" y="3340"/>
                    <a:pt x="6679" y="3340"/>
                  </a:cubicBezTo>
                  <a:cubicBezTo>
                    <a:pt x="6207" y="3340"/>
                    <a:pt x="5829" y="2993"/>
                    <a:pt x="5829" y="2521"/>
                  </a:cubicBezTo>
                  <a:cubicBezTo>
                    <a:pt x="5829" y="2048"/>
                    <a:pt x="6207" y="1702"/>
                    <a:pt x="6679" y="1702"/>
                  </a:cubicBezTo>
                  <a:close/>
                  <a:moveTo>
                    <a:pt x="4191" y="2143"/>
                  </a:moveTo>
                  <a:cubicBezTo>
                    <a:pt x="4663" y="2143"/>
                    <a:pt x="5010" y="2489"/>
                    <a:pt x="5010" y="2962"/>
                  </a:cubicBezTo>
                  <a:cubicBezTo>
                    <a:pt x="5010" y="3434"/>
                    <a:pt x="4663" y="3781"/>
                    <a:pt x="4191" y="3781"/>
                  </a:cubicBezTo>
                  <a:cubicBezTo>
                    <a:pt x="3718" y="3781"/>
                    <a:pt x="3371" y="3434"/>
                    <a:pt x="3371" y="2962"/>
                  </a:cubicBezTo>
                  <a:cubicBezTo>
                    <a:pt x="3371" y="2489"/>
                    <a:pt x="3718" y="2143"/>
                    <a:pt x="4191" y="2143"/>
                  </a:cubicBezTo>
                  <a:close/>
                  <a:moveTo>
                    <a:pt x="2521" y="4191"/>
                  </a:moveTo>
                  <a:cubicBezTo>
                    <a:pt x="2993" y="4191"/>
                    <a:pt x="3371" y="4537"/>
                    <a:pt x="3371" y="5010"/>
                  </a:cubicBezTo>
                  <a:cubicBezTo>
                    <a:pt x="3371" y="5482"/>
                    <a:pt x="2993" y="5829"/>
                    <a:pt x="2521" y="5829"/>
                  </a:cubicBezTo>
                  <a:cubicBezTo>
                    <a:pt x="2048" y="5829"/>
                    <a:pt x="1702" y="5482"/>
                    <a:pt x="1702" y="5010"/>
                  </a:cubicBezTo>
                  <a:cubicBezTo>
                    <a:pt x="1702" y="4537"/>
                    <a:pt x="2048" y="4191"/>
                    <a:pt x="2521" y="4191"/>
                  </a:cubicBezTo>
                  <a:close/>
                  <a:moveTo>
                    <a:pt x="10397" y="3340"/>
                  </a:moveTo>
                  <a:cubicBezTo>
                    <a:pt x="11563" y="3340"/>
                    <a:pt x="12508" y="4096"/>
                    <a:pt x="12508" y="5010"/>
                  </a:cubicBezTo>
                  <a:cubicBezTo>
                    <a:pt x="12508" y="5923"/>
                    <a:pt x="11563" y="6648"/>
                    <a:pt x="10397" y="6648"/>
                  </a:cubicBezTo>
                  <a:cubicBezTo>
                    <a:pt x="9263" y="6648"/>
                    <a:pt x="8318" y="5892"/>
                    <a:pt x="8318" y="5010"/>
                  </a:cubicBezTo>
                  <a:cubicBezTo>
                    <a:pt x="8318" y="4096"/>
                    <a:pt x="9263" y="3340"/>
                    <a:pt x="10397" y="3340"/>
                  </a:cubicBezTo>
                  <a:close/>
                  <a:moveTo>
                    <a:pt x="4191" y="6270"/>
                  </a:moveTo>
                  <a:cubicBezTo>
                    <a:pt x="4663" y="6270"/>
                    <a:pt x="5010" y="6616"/>
                    <a:pt x="5010" y="7089"/>
                  </a:cubicBezTo>
                  <a:cubicBezTo>
                    <a:pt x="5010" y="7562"/>
                    <a:pt x="4663" y="7908"/>
                    <a:pt x="4191" y="7908"/>
                  </a:cubicBezTo>
                  <a:cubicBezTo>
                    <a:pt x="3718" y="7908"/>
                    <a:pt x="3371" y="7562"/>
                    <a:pt x="3371" y="7089"/>
                  </a:cubicBezTo>
                  <a:cubicBezTo>
                    <a:pt x="3371" y="6616"/>
                    <a:pt x="3718" y="6270"/>
                    <a:pt x="4191" y="6270"/>
                  </a:cubicBezTo>
                  <a:close/>
                  <a:moveTo>
                    <a:pt x="6679" y="6648"/>
                  </a:moveTo>
                  <a:cubicBezTo>
                    <a:pt x="7152" y="6648"/>
                    <a:pt x="7499" y="6994"/>
                    <a:pt x="7499" y="7499"/>
                  </a:cubicBezTo>
                  <a:cubicBezTo>
                    <a:pt x="7499" y="7971"/>
                    <a:pt x="7152" y="8318"/>
                    <a:pt x="6679" y="8318"/>
                  </a:cubicBezTo>
                  <a:cubicBezTo>
                    <a:pt x="6207" y="8318"/>
                    <a:pt x="5829" y="7971"/>
                    <a:pt x="5829" y="7499"/>
                  </a:cubicBezTo>
                  <a:cubicBezTo>
                    <a:pt x="5829" y="7057"/>
                    <a:pt x="6207" y="6648"/>
                    <a:pt x="6679" y="6648"/>
                  </a:cubicBezTo>
                  <a:close/>
                  <a:moveTo>
                    <a:pt x="7089" y="0"/>
                  </a:moveTo>
                  <a:cubicBezTo>
                    <a:pt x="3245" y="0"/>
                    <a:pt x="63" y="2237"/>
                    <a:pt x="63" y="5010"/>
                  </a:cubicBezTo>
                  <a:cubicBezTo>
                    <a:pt x="0" y="7751"/>
                    <a:pt x="3214" y="9987"/>
                    <a:pt x="7089" y="9987"/>
                  </a:cubicBezTo>
                  <a:cubicBezTo>
                    <a:pt x="10964" y="9987"/>
                    <a:pt x="14146" y="7751"/>
                    <a:pt x="14146" y="5010"/>
                  </a:cubicBezTo>
                  <a:cubicBezTo>
                    <a:pt x="14146" y="2300"/>
                    <a:pt x="10964" y="0"/>
                    <a:pt x="708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94" name="Google Shape;10794;p85"/>
            <p:cNvSpPr/>
            <p:nvPr/>
          </p:nvSpPr>
          <p:spPr>
            <a:xfrm>
              <a:off x="-13512225" y="3483250"/>
              <a:ext cx="100050" cy="81150"/>
            </a:xfrm>
            <a:custGeom>
              <a:avLst/>
              <a:gdLst/>
              <a:ahLst/>
              <a:cxnLst/>
              <a:rect l="l" t="t" r="r" b="b"/>
              <a:pathLst>
                <a:path w="4002" h="3246" extrusionOk="0">
                  <a:moveTo>
                    <a:pt x="4002" y="1"/>
                  </a:moveTo>
                  <a:cubicBezTo>
                    <a:pt x="2206" y="127"/>
                    <a:pt x="63" y="536"/>
                    <a:pt x="63" y="1607"/>
                  </a:cubicBezTo>
                  <a:cubicBezTo>
                    <a:pt x="0" y="2710"/>
                    <a:pt x="2174" y="3120"/>
                    <a:pt x="4002" y="3246"/>
                  </a:cubicBezTo>
                  <a:cubicBezTo>
                    <a:pt x="3592" y="2805"/>
                    <a:pt x="3371" y="2206"/>
                    <a:pt x="3371" y="1607"/>
                  </a:cubicBezTo>
                  <a:cubicBezTo>
                    <a:pt x="3371" y="1040"/>
                    <a:pt x="3592" y="442"/>
                    <a:pt x="400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95" name="Google Shape;10795;p85"/>
            <p:cNvSpPr/>
            <p:nvPr/>
          </p:nvSpPr>
          <p:spPr>
            <a:xfrm>
              <a:off x="-13407475" y="3483250"/>
              <a:ext cx="36250" cy="81150"/>
            </a:xfrm>
            <a:custGeom>
              <a:avLst/>
              <a:gdLst/>
              <a:ahLst/>
              <a:cxnLst/>
              <a:rect l="l" t="t" r="r" b="b"/>
              <a:pathLst>
                <a:path w="1450" h="3246" extrusionOk="0">
                  <a:moveTo>
                    <a:pt x="1418" y="1"/>
                  </a:moveTo>
                  <a:lnTo>
                    <a:pt x="1418" y="1"/>
                  </a:lnTo>
                  <a:cubicBezTo>
                    <a:pt x="1103" y="32"/>
                    <a:pt x="788" y="190"/>
                    <a:pt x="505" y="442"/>
                  </a:cubicBezTo>
                  <a:cubicBezTo>
                    <a:pt x="190" y="757"/>
                    <a:pt x="1" y="1166"/>
                    <a:pt x="1" y="1607"/>
                  </a:cubicBezTo>
                  <a:cubicBezTo>
                    <a:pt x="1" y="2048"/>
                    <a:pt x="158" y="2489"/>
                    <a:pt x="505" y="2805"/>
                  </a:cubicBezTo>
                  <a:cubicBezTo>
                    <a:pt x="788" y="3025"/>
                    <a:pt x="1103" y="3183"/>
                    <a:pt x="1450" y="3246"/>
                  </a:cubicBezTo>
                  <a:cubicBezTo>
                    <a:pt x="1072" y="2805"/>
                    <a:pt x="820" y="2206"/>
                    <a:pt x="820" y="1607"/>
                  </a:cubicBezTo>
                  <a:cubicBezTo>
                    <a:pt x="820" y="977"/>
                    <a:pt x="1072" y="442"/>
                    <a:pt x="141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96" name="Google Shape;10796;p85"/>
            <p:cNvSpPr/>
            <p:nvPr/>
          </p:nvSpPr>
          <p:spPr>
            <a:xfrm>
              <a:off x="-13366525" y="3485625"/>
              <a:ext cx="70125" cy="76425"/>
            </a:xfrm>
            <a:custGeom>
              <a:avLst/>
              <a:gdLst/>
              <a:ahLst/>
              <a:cxnLst/>
              <a:rect l="l" t="t" r="r" b="b"/>
              <a:pathLst>
                <a:path w="2805" h="3057" extrusionOk="0">
                  <a:moveTo>
                    <a:pt x="1072" y="0"/>
                  </a:moveTo>
                  <a:cubicBezTo>
                    <a:pt x="442" y="221"/>
                    <a:pt x="1" y="819"/>
                    <a:pt x="1" y="1512"/>
                  </a:cubicBezTo>
                  <a:cubicBezTo>
                    <a:pt x="1" y="2237"/>
                    <a:pt x="442" y="2836"/>
                    <a:pt x="1072" y="3056"/>
                  </a:cubicBezTo>
                  <a:cubicBezTo>
                    <a:pt x="1702" y="2962"/>
                    <a:pt x="2301" y="2867"/>
                    <a:pt x="2805" y="2710"/>
                  </a:cubicBezTo>
                  <a:cubicBezTo>
                    <a:pt x="2616" y="2363"/>
                    <a:pt x="2490" y="1953"/>
                    <a:pt x="2490" y="1512"/>
                  </a:cubicBezTo>
                  <a:cubicBezTo>
                    <a:pt x="2490" y="1071"/>
                    <a:pt x="2616" y="693"/>
                    <a:pt x="2805" y="347"/>
                  </a:cubicBezTo>
                  <a:cubicBezTo>
                    <a:pt x="2301" y="189"/>
                    <a:pt x="1702" y="63"/>
                    <a:pt x="107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797" name="Google Shape;10797;p85"/>
          <p:cNvGrpSpPr/>
          <p:nvPr/>
        </p:nvGrpSpPr>
        <p:grpSpPr>
          <a:xfrm>
            <a:off x="7068752" y="2630860"/>
            <a:ext cx="474961" cy="472893"/>
            <a:chOff x="-13512225" y="3647075"/>
            <a:chExt cx="353675" cy="352100"/>
          </a:xfrm>
        </p:grpSpPr>
        <p:sp>
          <p:nvSpPr>
            <p:cNvPr id="10798" name="Google Shape;10798;p85"/>
            <p:cNvSpPr/>
            <p:nvPr/>
          </p:nvSpPr>
          <p:spPr>
            <a:xfrm>
              <a:off x="-13344475" y="3876275"/>
              <a:ext cx="19725" cy="19725"/>
            </a:xfrm>
            <a:custGeom>
              <a:avLst/>
              <a:gdLst/>
              <a:ahLst/>
              <a:cxnLst/>
              <a:rect l="l" t="t" r="r" b="b"/>
              <a:pathLst>
                <a:path w="789" h="789" extrusionOk="0">
                  <a:moveTo>
                    <a:pt x="411" y="0"/>
                  </a:moveTo>
                  <a:cubicBezTo>
                    <a:pt x="190" y="0"/>
                    <a:pt x="1" y="158"/>
                    <a:pt x="1" y="379"/>
                  </a:cubicBezTo>
                  <a:cubicBezTo>
                    <a:pt x="1" y="599"/>
                    <a:pt x="190" y="788"/>
                    <a:pt x="411" y="788"/>
                  </a:cubicBezTo>
                  <a:cubicBezTo>
                    <a:pt x="600" y="788"/>
                    <a:pt x="789" y="599"/>
                    <a:pt x="789" y="379"/>
                  </a:cubicBezTo>
                  <a:cubicBezTo>
                    <a:pt x="789" y="158"/>
                    <a:pt x="600" y="0"/>
                    <a:pt x="41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799" name="Google Shape;10799;p85"/>
            <p:cNvSpPr/>
            <p:nvPr/>
          </p:nvSpPr>
          <p:spPr>
            <a:xfrm>
              <a:off x="-13268850" y="3854225"/>
              <a:ext cx="110300" cy="62250"/>
            </a:xfrm>
            <a:custGeom>
              <a:avLst/>
              <a:gdLst/>
              <a:ahLst/>
              <a:cxnLst/>
              <a:rect l="l" t="t" r="r" b="b"/>
              <a:pathLst>
                <a:path w="4412" h="2490" extrusionOk="0">
                  <a:moveTo>
                    <a:pt x="0" y="0"/>
                  </a:moveTo>
                  <a:cubicBezTo>
                    <a:pt x="189" y="410"/>
                    <a:pt x="284" y="788"/>
                    <a:pt x="284" y="1229"/>
                  </a:cubicBezTo>
                  <a:cubicBezTo>
                    <a:pt x="284" y="1670"/>
                    <a:pt x="158" y="2111"/>
                    <a:pt x="0" y="2489"/>
                  </a:cubicBezTo>
                  <a:lnTo>
                    <a:pt x="4411" y="2489"/>
                  </a:lnTo>
                  <a:lnTo>
                    <a:pt x="441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00" name="Google Shape;10800;p85"/>
            <p:cNvSpPr/>
            <p:nvPr/>
          </p:nvSpPr>
          <p:spPr>
            <a:xfrm>
              <a:off x="-13512225" y="3936925"/>
              <a:ext cx="353675" cy="62250"/>
            </a:xfrm>
            <a:custGeom>
              <a:avLst/>
              <a:gdLst/>
              <a:ahLst/>
              <a:cxnLst/>
              <a:rect l="l" t="t" r="r" b="b"/>
              <a:pathLst>
                <a:path w="14147" h="2490" extrusionOk="0">
                  <a:moveTo>
                    <a:pt x="63" y="0"/>
                  </a:moveTo>
                  <a:lnTo>
                    <a:pt x="63" y="1261"/>
                  </a:lnTo>
                  <a:cubicBezTo>
                    <a:pt x="0" y="1954"/>
                    <a:pt x="568" y="2489"/>
                    <a:pt x="1261" y="2489"/>
                  </a:cubicBezTo>
                  <a:lnTo>
                    <a:pt x="12886" y="2489"/>
                  </a:lnTo>
                  <a:cubicBezTo>
                    <a:pt x="13548" y="2489"/>
                    <a:pt x="14146" y="1954"/>
                    <a:pt x="14146" y="1261"/>
                  </a:cubicBezTo>
                  <a:lnTo>
                    <a:pt x="14146" y="0"/>
                  </a:lnTo>
                  <a:lnTo>
                    <a:pt x="9137" y="0"/>
                  </a:lnTo>
                  <a:cubicBezTo>
                    <a:pt x="8633" y="536"/>
                    <a:pt x="7877" y="851"/>
                    <a:pt x="7089" y="851"/>
                  </a:cubicBezTo>
                  <a:cubicBezTo>
                    <a:pt x="6301" y="851"/>
                    <a:pt x="5608" y="536"/>
                    <a:pt x="510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01" name="Google Shape;10801;p85"/>
            <p:cNvSpPr/>
            <p:nvPr/>
          </p:nvSpPr>
          <p:spPr>
            <a:xfrm>
              <a:off x="-13387000" y="3833750"/>
              <a:ext cx="104775" cy="104775"/>
            </a:xfrm>
            <a:custGeom>
              <a:avLst/>
              <a:gdLst/>
              <a:ahLst/>
              <a:cxnLst/>
              <a:rect l="l" t="t" r="r" b="b"/>
              <a:pathLst>
                <a:path w="4191" h="4191" extrusionOk="0">
                  <a:moveTo>
                    <a:pt x="2080" y="819"/>
                  </a:moveTo>
                  <a:cubicBezTo>
                    <a:pt x="2773" y="819"/>
                    <a:pt x="3340" y="1386"/>
                    <a:pt x="3340" y="2048"/>
                  </a:cubicBezTo>
                  <a:cubicBezTo>
                    <a:pt x="3340" y="2710"/>
                    <a:pt x="2773" y="3308"/>
                    <a:pt x="2080" y="3308"/>
                  </a:cubicBezTo>
                  <a:cubicBezTo>
                    <a:pt x="1418" y="3308"/>
                    <a:pt x="820" y="2773"/>
                    <a:pt x="820" y="2048"/>
                  </a:cubicBezTo>
                  <a:cubicBezTo>
                    <a:pt x="820" y="1355"/>
                    <a:pt x="1387" y="819"/>
                    <a:pt x="2080" y="819"/>
                  </a:cubicBezTo>
                  <a:close/>
                  <a:moveTo>
                    <a:pt x="2080" y="0"/>
                  </a:moveTo>
                  <a:cubicBezTo>
                    <a:pt x="946" y="0"/>
                    <a:pt x="1" y="945"/>
                    <a:pt x="1" y="2080"/>
                  </a:cubicBezTo>
                  <a:cubicBezTo>
                    <a:pt x="1" y="3214"/>
                    <a:pt x="946" y="4190"/>
                    <a:pt x="2080" y="4190"/>
                  </a:cubicBezTo>
                  <a:cubicBezTo>
                    <a:pt x="3246" y="4190"/>
                    <a:pt x="4191" y="3245"/>
                    <a:pt x="4191" y="2080"/>
                  </a:cubicBezTo>
                  <a:cubicBezTo>
                    <a:pt x="4191" y="945"/>
                    <a:pt x="3183" y="0"/>
                    <a:pt x="208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02" name="Google Shape;10802;p85"/>
            <p:cNvSpPr/>
            <p:nvPr/>
          </p:nvSpPr>
          <p:spPr>
            <a:xfrm>
              <a:off x="-13512225" y="3855000"/>
              <a:ext cx="111875" cy="62250"/>
            </a:xfrm>
            <a:custGeom>
              <a:avLst/>
              <a:gdLst/>
              <a:ahLst/>
              <a:cxnLst/>
              <a:rect l="l" t="t" r="r" b="b"/>
              <a:pathLst>
                <a:path w="4475" h="2490" extrusionOk="0">
                  <a:moveTo>
                    <a:pt x="0" y="1"/>
                  </a:moveTo>
                  <a:lnTo>
                    <a:pt x="0" y="2490"/>
                  </a:lnTo>
                  <a:lnTo>
                    <a:pt x="4474" y="2490"/>
                  </a:lnTo>
                  <a:cubicBezTo>
                    <a:pt x="4317" y="2112"/>
                    <a:pt x="4191" y="1671"/>
                    <a:pt x="4191" y="1230"/>
                  </a:cubicBezTo>
                  <a:cubicBezTo>
                    <a:pt x="4191" y="788"/>
                    <a:pt x="4317" y="379"/>
                    <a:pt x="447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03" name="Google Shape;10803;p85"/>
            <p:cNvSpPr/>
            <p:nvPr/>
          </p:nvSpPr>
          <p:spPr>
            <a:xfrm>
              <a:off x="-13490175" y="3730575"/>
              <a:ext cx="62250" cy="40975"/>
            </a:xfrm>
            <a:custGeom>
              <a:avLst/>
              <a:gdLst/>
              <a:ahLst/>
              <a:cxnLst/>
              <a:rect l="l" t="t" r="r" b="b"/>
              <a:pathLst>
                <a:path w="2490" h="1639" extrusionOk="0">
                  <a:moveTo>
                    <a:pt x="1261" y="0"/>
                  </a:moveTo>
                  <a:cubicBezTo>
                    <a:pt x="536" y="0"/>
                    <a:pt x="1" y="536"/>
                    <a:pt x="1" y="1260"/>
                  </a:cubicBezTo>
                  <a:lnTo>
                    <a:pt x="1" y="1638"/>
                  </a:lnTo>
                  <a:lnTo>
                    <a:pt x="2489" y="1638"/>
                  </a:lnTo>
                  <a:lnTo>
                    <a:pt x="2489" y="1260"/>
                  </a:lnTo>
                  <a:cubicBezTo>
                    <a:pt x="2489" y="599"/>
                    <a:pt x="1922" y="0"/>
                    <a:pt x="126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04" name="Google Shape;10804;p85"/>
            <p:cNvSpPr/>
            <p:nvPr/>
          </p:nvSpPr>
          <p:spPr>
            <a:xfrm>
              <a:off x="-13241275" y="3730575"/>
              <a:ext cx="62225" cy="40975"/>
            </a:xfrm>
            <a:custGeom>
              <a:avLst/>
              <a:gdLst/>
              <a:ahLst/>
              <a:cxnLst/>
              <a:rect l="l" t="t" r="r" b="b"/>
              <a:pathLst>
                <a:path w="2489" h="1639" extrusionOk="0">
                  <a:moveTo>
                    <a:pt x="1260" y="0"/>
                  </a:moveTo>
                  <a:cubicBezTo>
                    <a:pt x="599" y="0"/>
                    <a:pt x="0" y="536"/>
                    <a:pt x="0" y="1260"/>
                  </a:cubicBezTo>
                  <a:lnTo>
                    <a:pt x="0" y="1638"/>
                  </a:lnTo>
                  <a:lnTo>
                    <a:pt x="2489" y="1638"/>
                  </a:lnTo>
                  <a:lnTo>
                    <a:pt x="2489" y="1260"/>
                  </a:lnTo>
                  <a:cubicBezTo>
                    <a:pt x="2489" y="599"/>
                    <a:pt x="1922" y="0"/>
                    <a:pt x="126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05" name="Google Shape;10805;p85"/>
            <p:cNvSpPr/>
            <p:nvPr/>
          </p:nvSpPr>
          <p:spPr>
            <a:xfrm>
              <a:off x="-13427950" y="3647075"/>
              <a:ext cx="186700" cy="63025"/>
            </a:xfrm>
            <a:custGeom>
              <a:avLst/>
              <a:gdLst/>
              <a:ahLst/>
              <a:cxnLst/>
              <a:rect l="l" t="t" r="r" b="b"/>
              <a:pathLst>
                <a:path w="7468" h="2521" extrusionOk="0">
                  <a:moveTo>
                    <a:pt x="820" y="1"/>
                  </a:moveTo>
                  <a:cubicBezTo>
                    <a:pt x="347" y="1"/>
                    <a:pt x="0" y="347"/>
                    <a:pt x="0" y="820"/>
                  </a:cubicBezTo>
                  <a:lnTo>
                    <a:pt x="0" y="1670"/>
                  </a:lnTo>
                  <a:cubicBezTo>
                    <a:pt x="0" y="2143"/>
                    <a:pt x="347" y="2521"/>
                    <a:pt x="820" y="2521"/>
                  </a:cubicBezTo>
                  <a:lnTo>
                    <a:pt x="6648" y="2521"/>
                  </a:lnTo>
                  <a:cubicBezTo>
                    <a:pt x="7089" y="2521"/>
                    <a:pt x="7467" y="2143"/>
                    <a:pt x="7467" y="1670"/>
                  </a:cubicBezTo>
                  <a:lnTo>
                    <a:pt x="7467" y="820"/>
                  </a:lnTo>
                  <a:cubicBezTo>
                    <a:pt x="7467" y="347"/>
                    <a:pt x="7121" y="1"/>
                    <a:pt x="664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06" name="Google Shape;10806;p85"/>
            <p:cNvSpPr/>
            <p:nvPr/>
          </p:nvSpPr>
          <p:spPr>
            <a:xfrm>
              <a:off x="-13512225" y="3773100"/>
              <a:ext cx="353675" cy="60675"/>
            </a:xfrm>
            <a:custGeom>
              <a:avLst/>
              <a:gdLst/>
              <a:ahLst/>
              <a:cxnLst/>
              <a:rect l="l" t="t" r="r" b="b"/>
              <a:pathLst>
                <a:path w="14147" h="2427" extrusionOk="0">
                  <a:moveTo>
                    <a:pt x="4726" y="0"/>
                  </a:moveTo>
                  <a:lnTo>
                    <a:pt x="4348" y="819"/>
                  </a:lnTo>
                  <a:lnTo>
                    <a:pt x="1261" y="819"/>
                  </a:lnTo>
                  <a:cubicBezTo>
                    <a:pt x="599" y="819"/>
                    <a:pt x="0" y="1355"/>
                    <a:pt x="0" y="2048"/>
                  </a:cubicBezTo>
                  <a:lnTo>
                    <a:pt x="0" y="2426"/>
                  </a:lnTo>
                  <a:lnTo>
                    <a:pt x="5041" y="2426"/>
                  </a:lnTo>
                  <a:cubicBezTo>
                    <a:pt x="5608" y="1922"/>
                    <a:pt x="6301" y="1607"/>
                    <a:pt x="7089" y="1607"/>
                  </a:cubicBezTo>
                  <a:cubicBezTo>
                    <a:pt x="7877" y="1607"/>
                    <a:pt x="8633" y="1922"/>
                    <a:pt x="9137" y="2426"/>
                  </a:cubicBezTo>
                  <a:lnTo>
                    <a:pt x="14146" y="2426"/>
                  </a:lnTo>
                  <a:lnTo>
                    <a:pt x="14146" y="2048"/>
                  </a:lnTo>
                  <a:cubicBezTo>
                    <a:pt x="14146" y="1355"/>
                    <a:pt x="13611" y="819"/>
                    <a:pt x="12886" y="819"/>
                  </a:cubicBezTo>
                  <a:lnTo>
                    <a:pt x="9830" y="819"/>
                  </a:lnTo>
                  <a:lnTo>
                    <a:pt x="942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07" name="Google Shape;10807;p85"/>
            <p:cNvSpPr/>
            <p:nvPr/>
          </p:nvSpPr>
          <p:spPr>
            <a:xfrm>
              <a:off x="-13411400" y="3730575"/>
              <a:ext cx="153600" cy="20500"/>
            </a:xfrm>
            <a:custGeom>
              <a:avLst/>
              <a:gdLst/>
              <a:ahLst/>
              <a:cxnLst/>
              <a:rect l="l" t="t" r="r" b="b"/>
              <a:pathLst>
                <a:path w="6144" h="820" extrusionOk="0">
                  <a:moveTo>
                    <a:pt x="0" y="0"/>
                  </a:moveTo>
                  <a:lnTo>
                    <a:pt x="599" y="819"/>
                  </a:lnTo>
                  <a:lnTo>
                    <a:pt x="5545" y="819"/>
                  </a:lnTo>
                  <a:lnTo>
                    <a:pt x="614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808" name="Google Shape;10808;p85"/>
          <p:cNvGrpSpPr/>
          <p:nvPr/>
        </p:nvGrpSpPr>
        <p:grpSpPr>
          <a:xfrm>
            <a:off x="7082502" y="3222949"/>
            <a:ext cx="474961" cy="473935"/>
            <a:chOff x="-13512225" y="4080275"/>
            <a:chExt cx="353675" cy="352875"/>
          </a:xfrm>
        </p:grpSpPr>
        <p:sp>
          <p:nvSpPr>
            <p:cNvPr id="10809" name="Google Shape;10809;p85"/>
            <p:cNvSpPr/>
            <p:nvPr/>
          </p:nvSpPr>
          <p:spPr>
            <a:xfrm>
              <a:off x="-13512225" y="4203925"/>
              <a:ext cx="353675" cy="229225"/>
            </a:xfrm>
            <a:custGeom>
              <a:avLst/>
              <a:gdLst/>
              <a:ahLst/>
              <a:cxnLst/>
              <a:rect l="l" t="t" r="r" b="b"/>
              <a:pathLst>
                <a:path w="14147" h="9169" extrusionOk="0">
                  <a:moveTo>
                    <a:pt x="5407" y="1717"/>
                  </a:moveTo>
                  <a:cubicBezTo>
                    <a:pt x="5482" y="1717"/>
                    <a:pt x="5561" y="1733"/>
                    <a:pt x="5640" y="1765"/>
                  </a:cubicBezTo>
                  <a:lnTo>
                    <a:pt x="9767" y="4254"/>
                  </a:lnTo>
                  <a:cubicBezTo>
                    <a:pt x="9893" y="4348"/>
                    <a:pt x="9987" y="4443"/>
                    <a:pt x="9987" y="4600"/>
                  </a:cubicBezTo>
                  <a:cubicBezTo>
                    <a:pt x="9987" y="4758"/>
                    <a:pt x="9893" y="4915"/>
                    <a:pt x="9767" y="5010"/>
                  </a:cubicBezTo>
                  <a:lnTo>
                    <a:pt x="5640" y="7499"/>
                  </a:lnTo>
                  <a:cubicBezTo>
                    <a:pt x="5577" y="7530"/>
                    <a:pt x="5506" y="7546"/>
                    <a:pt x="5431" y="7546"/>
                  </a:cubicBezTo>
                  <a:cubicBezTo>
                    <a:pt x="5356" y="7546"/>
                    <a:pt x="5277" y="7530"/>
                    <a:pt x="5199" y="7499"/>
                  </a:cubicBezTo>
                  <a:cubicBezTo>
                    <a:pt x="5104" y="7404"/>
                    <a:pt x="5010" y="7278"/>
                    <a:pt x="5010" y="7121"/>
                  </a:cubicBezTo>
                  <a:lnTo>
                    <a:pt x="5010" y="2143"/>
                  </a:lnTo>
                  <a:cubicBezTo>
                    <a:pt x="5010" y="1985"/>
                    <a:pt x="5104" y="1859"/>
                    <a:pt x="5199" y="1765"/>
                  </a:cubicBezTo>
                  <a:cubicBezTo>
                    <a:pt x="5262" y="1733"/>
                    <a:pt x="5333" y="1717"/>
                    <a:pt x="5407" y="1717"/>
                  </a:cubicBezTo>
                  <a:close/>
                  <a:moveTo>
                    <a:pt x="63" y="0"/>
                  </a:moveTo>
                  <a:lnTo>
                    <a:pt x="63" y="7971"/>
                  </a:lnTo>
                  <a:cubicBezTo>
                    <a:pt x="0" y="8633"/>
                    <a:pt x="568" y="9168"/>
                    <a:pt x="1261" y="9168"/>
                  </a:cubicBezTo>
                  <a:lnTo>
                    <a:pt x="12886" y="9168"/>
                  </a:lnTo>
                  <a:cubicBezTo>
                    <a:pt x="13548" y="9168"/>
                    <a:pt x="14146" y="8633"/>
                    <a:pt x="14146" y="7908"/>
                  </a:cubicBezTo>
                  <a:lnTo>
                    <a:pt x="14146"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10" name="Google Shape;10810;p85"/>
            <p:cNvSpPr/>
            <p:nvPr/>
          </p:nvSpPr>
          <p:spPr>
            <a:xfrm>
              <a:off x="-13366525" y="4275600"/>
              <a:ext cx="73275" cy="88225"/>
            </a:xfrm>
            <a:custGeom>
              <a:avLst/>
              <a:gdLst/>
              <a:ahLst/>
              <a:cxnLst/>
              <a:rect l="l" t="t" r="r" b="b"/>
              <a:pathLst>
                <a:path w="2931" h="3529" extrusionOk="0">
                  <a:moveTo>
                    <a:pt x="1" y="0"/>
                  </a:moveTo>
                  <a:lnTo>
                    <a:pt x="1" y="3529"/>
                  </a:lnTo>
                  <a:lnTo>
                    <a:pt x="2931" y="1733"/>
                  </a:lnTo>
                  <a:lnTo>
                    <a:pt x="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11" name="Google Shape;10811;p85"/>
            <p:cNvSpPr/>
            <p:nvPr/>
          </p:nvSpPr>
          <p:spPr>
            <a:xfrm>
              <a:off x="-13398800" y="4143275"/>
              <a:ext cx="65375" cy="40975"/>
            </a:xfrm>
            <a:custGeom>
              <a:avLst/>
              <a:gdLst/>
              <a:ahLst/>
              <a:cxnLst/>
              <a:rect l="l" t="t" r="r" b="b"/>
              <a:pathLst>
                <a:path w="2615" h="1639" extrusionOk="0">
                  <a:moveTo>
                    <a:pt x="1103" y="1"/>
                  </a:moveTo>
                  <a:lnTo>
                    <a:pt x="0" y="1639"/>
                  </a:lnTo>
                  <a:lnTo>
                    <a:pt x="1512" y="1639"/>
                  </a:lnTo>
                  <a:lnTo>
                    <a:pt x="2615"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12" name="Google Shape;10812;p85"/>
            <p:cNvSpPr/>
            <p:nvPr/>
          </p:nvSpPr>
          <p:spPr>
            <a:xfrm>
              <a:off x="-13336575" y="4143275"/>
              <a:ext cx="64600" cy="40975"/>
            </a:xfrm>
            <a:custGeom>
              <a:avLst/>
              <a:gdLst/>
              <a:ahLst/>
              <a:cxnLst/>
              <a:rect l="l" t="t" r="r" b="b"/>
              <a:pathLst>
                <a:path w="2584" h="1639" extrusionOk="0">
                  <a:moveTo>
                    <a:pt x="1103" y="1"/>
                  </a:moveTo>
                  <a:lnTo>
                    <a:pt x="0" y="1639"/>
                  </a:lnTo>
                  <a:lnTo>
                    <a:pt x="1481" y="1639"/>
                  </a:lnTo>
                  <a:lnTo>
                    <a:pt x="258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13" name="Google Shape;10813;p85"/>
            <p:cNvSpPr/>
            <p:nvPr/>
          </p:nvSpPr>
          <p:spPr>
            <a:xfrm>
              <a:off x="-13398800" y="4081050"/>
              <a:ext cx="65375" cy="40975"/>
            </a:xfrm>
            <a:custGeom>
              <a:avLst/>
              <a:gdLst/>
              <a:ahLst/>
              <a:cxnLst/>
              <a:rect l="l" t="t" r="r" b="b"/>
              <a:pathLst>
                <a:path w="2615" h="1639" extrusionOk="0">
                  <a:moveTo>
                    <a:pt x="0" y="1"/>
                  </a:moveTo>
                  <a:lnTo>
                    <a:pt x="1103" y="1639"/>
                  </a:lnTo>
                  <a:lnTo>
                    <a:pt x="2615" y="1639"/>
                  </a:lnTo>
                  <a:lnTo>
                    <a:pt x="151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14" name="Google Shape;10814;p85"/>
            <p:cNvSpPr/>
            <p:nvPr/>
          </p:nvSpPr>
          <p:spPr>
            <a:xfrm>
              <a:off x="-13274375" y="4143275"/>
              <a:ext cx="64625" cy="40975"/>
            </a:xfrm>
            <a:custGeom>
              <a:avLst/>
              <a:gdLst/>
              <a:ahLst/>
              <a:cxnLst/>
              <a:rect l="l" t="t" r="r" b="b"/>
              <a:pathLst>
                <a:path w="2585" h="1639" extrusionOk="0">
                  <a:moveTo>
                    <a:pt x="1104" y="1"/>
                  </a:moveTo>
                  <a:lnTo>
                    <a:pt x="1" y="1639"/>
                  </a:lnTo>
                  <a:lnTo>
                    <a:pt x="1482" y="1639"/>
                  </a:lnTo>
                  <a:lnTo>
                    <a:pt x="258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15" name="Google Shape;10815;p85"/>
            <p:cNvSpPr/>
            <p:nvPr/>
          </p:nvSpPr>
          <p:spPr>
            <a:xfrm>
              <a:off x="-13212925" y="4081050"/>
              <a:ext cx="54375" cy="40975"/>
            </a:xfrm>
            <a:custGeom>
              <a:avLst/>
              <a:gdLst/>
              <a:ahLst/>
              <a:cxnLst/>
              <a:rect l="l" t="t" r="r" b="b"/>
              <a:pathLst>
                <a:path w="2175" h="1639" extrusionOk="0">
                  <a:moveTo>
                    <a:pt x="0" y="1"/>
                  </a:moveTo>
                  <a:lnTo>
                    <a:pt x="1103" y="1639"/>
                  </a:lnTo>
                  <a:lnTo>
                    <a:pt x="2174" y="1639"/>
                  </a:lnTo>
                  <a:lnTo>
                    <a:pt x="2174" y="820"/>
                  </a:lnTo>
                  <a:cubicBezTo>
                    <a:pt x="2174" y="347"/>
                    <a:pt x="1796" y="1"/>
                    <a:pt x="132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16" name="Google Shape;10816;p85"/>
            <p:cNvSpPr/>
            <p:nvPr/>
          </p:nvSpPr>
          <p:spPr>
            <a:xfrm>
              <a:off x="-13212925" y="4143275"/>
              <a:ext cx="54375" cy="40975"/>
            </a:xfrm>
            <a:custGeom>
              <a:avLst/>
              <a:gdLst/>
              <a:ahLst/>
              <a:cxnLst/>
              <a:rect l="l" t="t" r="r" b="b"/>
              <a:pathLst>
                <a:path w="2175" h="1639" extrusionOk="0">
                  <a:moveTo>
                    <a:pt x="1103" y="1"/>
                  </a:moveTo>
                  <a:lnTo>
                    <a:pt x="0" y="1639"/>
                  </a:lnTo>
                  <a:lnTo>
                    <a:pt x="2174" y="1639"/>
                  </a:lnTo>
                  <a:lnTo>
                    <a:pt x="217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17" name="Google Shape;10817;p85"/>
            <p:cNvSpPr/>
            <p:nvPr/>
          </p:nvSpPr>
          <p:spPr>
            <a:xfrm>
              <a:off x="-13274375" y="4081050"/>
              <a:ext cx="64625" cy="40975"/>
            </a:xfrm>
            <a:custGeom>
              <a:avLst/>
              <a:gdLst/>
              <a:ahLst/>
              <a:cxnLst/>
              <a:rect l="l" t="t" r="r" b="b"/>
              <a:pathLst>
                <a:path w="2585" h="1639" extrusionOk="0">
                  <a:moveTo>
                    <a:pt x="1" y="1"/>
                  </a:moveTo>
                  <a:lnTo>
                    <a:pt x="1104" y="1639"/>
                  </a:lnTo>
                  <a:lnTo>
                    <a:pt x="2584" y="1639"/>
                  </a:lnTo>
                  <a:lnTo>
                    <a:pt x="148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18" name="Google Shape;10818;p85"/>
            <p:cNvSpPr/>
            <p:nvPr/>
          </p:nvSpPr>
          <p:spPr>
            <a:xfrm>
              <a:off x="-13336575" y="4081050"/>
              <a:ext cx="64600" cy="40975"/>
            </a:xfrm>
            <a:custGeom>
              <a:avLst/>
              <a:gdLst/>
              <a:ahLst/>
              <a:cxnLst/>
              <a:rect l="l" t="t" r="r" b="b"/>
              <a:pathLst>
                <a:path w="2584" h="1639" extrusionOk="0">
                  <a:moveTo>
                    <a:pt x="0" y="1"/>
                  </a:moveTo>
                  <a:lnTo>
                    <a:pt x="1103" y="1639"/>
                  </a:lnTo>
                  <a:lnTo>
                    <a:pt x="2583" y="1639"/>
                  </a:lnTo>
                  <a:lnTo>
                    <a:pt x="148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19" name="Google Shape;10819;p85"/>
            <p:cNvSpPr/>
            <p:nvPr/>
          </p:nvSpPr>
          <p:spPr>
            <a:xfrm>
              <a:off x="-13512225" y="4080275"/>
              <a:ext cx="123675" cy="103200"/>
            </a:xfrm>
            <a:custGeom>
              <a:avLst/>
              <a:gdLst/>
              <a:ahLst/>
              <a:cxnLst/>
              <a:rect l="l" t="t" r="r" b="b"/>
              <a:pathLst>
                <a:path w="4947" h="4128" extrusionOk="0">
                  <a:moveTo>
                    <a:pt x="2489" y="1260"/>
                  </a:moveTo>
                  <a:cubicBezTo>
                    <a:pt x="2962" y="1260"/>
                    <a:pt x="3371" y="1607"/>
                    <a:pt x="3371" y="2080"/>
                  </a:cubicBezTo>
                  <a:cubicBezTo>
                    <a:pt x="3371" y="2552"/>
                    <a:pt x="2962" y="2899"/>
                    <a:pt x="2489" y="2899"/>
                  </a:cubicBezTo>
                  <a:cubicBezTo>
                    <a:pt x="2017" y="2899"/>
                    <a:pt x="1670" y="2552"/>
                    <a:pt x="1670" y="2080"/>
                  </a:cubicBezTo>
                  <a:cubicBezTo>
                    <a:pt x="1670" y="1607"/>
                    <a:pt x="2017" y="1260"/>
                    <a:pt x="2489" y="1260"/>
                  </a:cubicBezTo>
                  <a:close/>
                  <a:moveTo>
                    <a:pt x="1261" y="0"/>
                  </a:moveTo>
                  <a:cubicBezTo>
                    <a:pt x="599" y="0"/>
                    <a:pt x="0" y="536"/>
                    <a:pt x="0" y="1260"/>
                  </a:cubicBezTo>
                  <a:lnTo>
                    <a:pt x="0" y="4127"/>
                  </a:lnTo>
                  <a:lnTo>
                    <a:pt x="3560" y="4127"/>
                  </a:lnTo>
                  <a:lnTo>
                    <a:pt x="4947" y="2080"/>
                  </a:lnTo>
                  <a:lnTo>
                    <a:pt x="356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820" name="Google Shape;10820;p85"/>
          <p:cNvGrpSpPr/>
          <p:nvPr/>
        </p:nvGrpSpPr>
        <p:grpSpPr>
          <a:xfrm>
            <a:off x="9446608" y="2086097"/>
            <a:ext cx="474928" cy="387172"/>
            <a:chOff x="-11728250" y="3245400"/>
            <a:chExt cx="353650" cy="288275"/>
          </a:xfrm>
        </p:grpSpPr>
        <p:sp>
          <p:nvSpPr>
            <p:cNvPr id="10821" name="Google Shape;10821;p85"/>
            <p:cNvSpPr/>
            <p:nvPr/>
          </p:nvSpPr>
          <p:spPr>
            <a:xfrm>
              <a:off x="-11603025" y="3389725"/>
              <a:ext cx="104775" cy="143950"/>
            </a:xfrm>
            <a:custGeom>
              <a:avLst/>
              <a:gdLst/>
              <a:ahLst/>
              <a:cxnLst/>
              <a:rect l="l" t="t" r="r" b="b"/>
              <a:pathLst>
                <a:path w="4191" h="5758" extrusionOk="0">
                  <a:moveTo>
                    <a:pt x="2096" y="0"/>
                  </a:moveTo>
                  <a:cubicBezTo>
                    <a:pt x="1560" y="0"/>
                    <a:pt x="1024" y="197"/>
                    <a:pt x="631" y="591"/>
                  </a:cubicBezTo>
                  <a:cubicBezTo>
                    <a:pt x="252" y="1001"/>
                    <a:pt x="63" y="1505"/>
                    <a:pt x="63" y="2040"/>
                  </a:cubicBezTo>
                  <a:cubicBezTo>
                    <a:pt x="63" y="2261"/>
                    <a:pt x="95" y="2418"/>
                    <a:pt x="126" y="2576"/>
                  </a:cubicBezTo>
                  <a:lnTo>
                    <a:pt x="1387" y="3048"/>
                  </a:lnTo>
                  <a:lnTo>
                    <a:pt x="158" y="4372"/>
                  </a:lnTo>
                  <a:cubicBezTo>
                    <a:pt x="0" y="4561"/>
                    <a:pt x="0" y="4813"/>
                    <a:pt x="158" y="4970"/>
                  </a:cubicBezTo>
                  <a:cubicBezTo>
                    <a:pt x="662" y="5474"/>
                    <a:pt x="1387" y="5758"/>
                    <a:pt x="2111" y="5758"/>
                  </a:cubicBezTo>
                  <a:cubicBezTo>
                    <a:pt x="2836" y="5758"/>
                    <a:pt x="3497" y="5474"/>
                    <a:pt x="4033" y="4970"/>
                  </a:cubicBezTo>
                  <a:cubicBezTo>
                    <a:pt x="4191" y="4813"/>
                    <a:pt x="4191" y="4561"/>
                    <a:pt x="4033" y="4372"/>
                  </a:cubicBezTo>
                  <a:lnTo>
                    <a:pt x="2804" y="3048"/>
                  </a:lnTo>
                  <a:lnTo>
                    <a:pt x="4065" y="2576"/>
                  </a:lnTo>
                  <a:cubicBezTo>
                    <a:pt x="4096" y="2418"/>
                    <a:pt x="4159" y="2198"/>
                    <a:pt x="4159" y="2040"/>
                  </a:cubicBezTo>
                  <a:cubicBezTo>
                    <a:pt x="4159" y="1505"/>
                    <a:pt x="3939" y="1001"/>
                    <a:pt x="3560" y="591"/>
                  </a:cubicBezTo>
                  <a:cubicBezTo>
                    <a:pt x="3167" y="197"/>
                    <a:pt x="2631" y="0"/>
                    <a:pt x="209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22" name="Google Shape;10822;p85"/>
            <p:cNvSpPr/>
            <p:nvPr/>
          </p:nvSpPr>
          <p:spPr>
            <a:xfrm>
              <a:off x="-11647125" y="3246175"/>
              <a:ext cx="86650" cy="133925"/>
            </a:xfrm>
            <a:custGeom>
              <a:avLst/>
              <a:gdLst/>
              <a:ahLst/>
              <a:cxnLst/>
              <a:rect l="l" t="t" r="r" b="b"/>
              <a:pathLst>
                <a:path w="3466" h="5357" extrusionOk="0">
                  <a:moveTo>
                    <a:pt x="3466" y="1"/>
                  </a:moveTo>
                  <a:cubicBezTo>
                    <a:pt x="2205" y="64"/>
                    <a:pt x="1008" y="473"/>
                    <a:pt x="0" y="1135"/>
                  </a:cubicBezTo>
                  <a:lnTo>
                    <a:pt x="2426" y="5356"/>
                  </a:lnTo>
                  <a:cubicBezTo>
                    <a:pt x="2741" y="5167"/>
                    <a:pt x="3056" y="5041"/>
                    <a:pt x="3466" y="5010"/>
                  </a:cubicBezTo>
                  <a:lnTo>
                    <a:pt x="3466"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23" name="Google Shape;10823;p85"/>
            <p:cNvSpPr/>
            <p:nvPr/>
          </p:nvSpPr>
          <p:spPr>
            <a:xfrm>
              <a:off x="-11540025" y="3245400"/>
              <a:ext cx="86675" cy="133900"/>
            </a:xfrm>
            <a:custGeom>
              <a:avLst/>
              <a:gdLst/>
              <a:ahLst/>
              <a:cxnLst/>
              <a:rect l="l" t="t" r="r" b="b"/>
              <a:pathLst>
                <a:path w="3467" h="5356" extrusionOk="0">
                  <a:moveTo>
                    <a:pt x="1" y="0"/>
                  </a:moveTo>
                  <a:lnTo>
                    <a:pt x="1" y="4978"/>
                  </a:lnTo>
                  <a:cubicBezTo>
                    <a:pt x="379" y="5041"/>
                    <a:pt x="725" y="5135"/>
                    <a:pt x="1040" y="5356"/>
                  </a:cubicBezTo>
                  <a:lnTo>
                    <a:pt x="3466" y="1134"/>
                  </a:lnTo>
                  <a:cubicBezTo>
                    <a:pt x="2458" y="473"/>
                    <a:pt x="1261" y="63"/>
                    <a:pt x="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24" name="Google Shape;10824;p85"/>
            <p:cNvSpPr/>
            <p:nvPr/>
          </p:nvSpPr>
          <p:spPr>
            <a:xfrm>
              <a:off x="-11498275" y="3285550"/>
              <a:ext cx="123675" cy="160700"/>
            </a:xfrm>
            <a:custGeom>
              <a:avLst/>
              <a:gdLst/>
              <a:ahLst/>
              <a:cxnLst/>
              <a:rect l="l" t="t" r="r" b="b"/>
              <a:pathLst>
                <a:path w="4947" h="6428" extrusionOk="0">
                  <a:moveTo>
                    <a:pt x="2426" y="1"/>
                  </a:moveTo>
                  <a:lnTo>
                    <a:pt x="1" y="4254"/>
                  </a:lnTo>
                  <a:cubicBezTo>
                    <a:pt x="505" y="4790"/>
                    <a:pt x="788" y="5483"/>
                    <a:pt x="788" y="6207"/>
                  </a:cubicBezTo>
                  <a:lnTo>
                    <a:pt x="788" y="6428"/>
                  </a:lnTo>
                  <a:lnTo>
                    <a:pt x="4663" y="4947"/>
                  </a:lnTo>
                  <a:cubicBezTo>
                    <a:pt x="4884" y="4884"/>
                    <a:pt x="4947" y="4727"/>
                    <a:pt x="4947" y="4538"/>
                  </a:cubicBezTo>
                  <a:cubicBezTo>
                    <a:pt x="4726" y="2710"/>
                    <a:pt x="3781" y="1135"/>
                    <a:pt x="242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25" name="Google Shape;10825;p85"/>
            <p:cNvSpPr/>
            <p:nvPr/>
          </p:nvSpPr>
          <p:spPr>
            <a:xfrm>
              <a:off x="-11728250" y="3286350"/>
              <a:ext cx="125250" cy="160700"/>
            </a:xfrm>
            <a:custGeom>
              <a:avLst/>
              <a:gdLst/>
              <a:ahLst/>
              <a:cxnLst/>
              <a:rect l="l" t="t" r="r" b="b"/>
              <a:pathLst>
                <a:path w="5010" h="6428" extrusionOk="0">
                  <a:moveTo>
                    <a:pt x="2584" y="0"/>
                  </a:moveTo>
                  <a:cubicBezTo>
                    <a:pt x="1229" y="1103"/>
                    <a:pt x="284" y="2678"/>
                    <a:pt x="63" y="4537"/>
                  </a:cubicBezTo>
                  <a:cubicBezTo>
                    <a:pt x="0" y="4726"/>
                    <a:pt x="126" y="4884"/>
                    <a:pt x="315" y="4978"/>
                  </a:cubicBezTo>
                  <a:lnTo>
                    <a:pt x="4222" y="6427"/>
                  </a:lnTo>
                  <a:lnTo>
                    <a:pt x="4222" y="6238"/>
                  </a:lnTo>
                  <a:cubicBezTo>
                    <a:pt x="4222" y="5482"/>
                    <a:pt x="4505" y="4758"/>
                    <a:pt x="5009" y="4254"/>
                  </a:cubicBezTo>
                  <a:lnTo>
                    <a:pt x="258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10826" name="Google Shape;10826;p85"/>
          <p:cNvSpPr/>
          <p:nvPr/>
        </p:nvSpPr>
        <p:spPr>
          <a:xfrm>
            <a:off x="9656488" y="2810978"/>
            <a:ext cx="53952" cy="112180"/>
          </a:xfrm>
          <a:custGeom>
            <a:avLst/>
            <a:gdLst/>
            <a:ahLst/>
            <a:cxnLst/>
            <a:rect l="l" t="t" r="r" b="b"/>
            <a:pathLst>
              <a:path w="1607" h="3341" extrusionOk="0">
                <a:moveTo>
                  <a:pt x="0" y="1"/>
                </a:moveTo>
                <a:lnTo>
                  <a:pt x="0" y="2804"/>
                </a:lnTo>
                <a:cubicBezTo>
                  <a:pt x="158" y="2962"/>
                  <a:pt x="315" y="3183"/>
                  <a:pt x="504" y="3340"/>
                </a:cubicBezTo>
                <a:lnTo>
                  <a:pt x="1607" y="1891"/>
                </a:lnTo>
                <a:cubicBezTo>
                  <a:pt x="630" y="1418"/>
                  <a:pt x="0" y="788"/>
                  <a:pt x="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10827" name="Google Shape;10827;p85"/>
          <p:cNvGrpSpPr/>
          <p:nvPr/>
        </p:nvGrpSpPr>
        <p:grpSpPr>
          <a:xfrm>
            <a:off x="9445014" y="2628880"/>
            <a:ext cx="478117" cy="476856"/>
            <a:chOff x="-11729050" y="3646475"/>
            <a:chExt cx="356025" cy="355050"/>
          </a:xfrm>
        </p:grpSpPr>
        <p:sp>
          <p:nvSpPr>
            <p:cNvPr id="10828" name="Google Shape;10828;p85"/>
            <p:cNvSpPr/>
            <p:nvPr/>
          </p:nvSpPr>
          <p:spPr>
            <a:xfrm>
              <a:off x="-11460475" y="3648050"/>
              <a:ext cx="86675" cy="80175"/>
            </a:xfrm>
            <a:custGeom>
              <a:avLst/>
              <a:gdLst/>
              <a:ahLst/>
              <a:cxnLst/>
              <a:rect l="l" t="t" r="r" b="b"/>
              <a:pathLst>
                <a:path w="3467" h="3207" extrusionOk="0">
                  <a:moveTo>
                    <a:pt x="3025" y="1"/>
                  </a:moveTo>
                  <a:cubicBezTo>
                    <a:pt x="2923" y="1"/>
                    <a:pt x="2821" y="40"/>
                    <a:pt x="2742" y="119"/>
                  </a:cubicBezTo>
                  <a:lnTo>
                    <a:pt x="1" y="2955"/>
                  </a:lnTo>
                  <a:cubicBezTo>
                    <a:pt x="316" y="3018"/>
                    <a:pt x="631" y="3112"/>
                    <a:pt x="914" y="3207"/>
                  </a:cubicBezTo>
                  <a:lnTo>
                    <a:pt x="3309" y="749"/>
                  </a:lnTo>
                  <a:cubicBezTo>
                    <a:pt x="3466" y="529"/>
                    <a:pt x="3466" y="277"/>
                    <a:pt x="3309" y="119"/>
                  </a:cubicBezTo>
                  <a:cubicBezTo>
                    <a:pt x="3230" y="40"/>
                    <a:pt x="3128" y="1"/>
                    <a:pt x="302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29" name="Google Shape;10829;p85"/>
            <p:cNvSpPr/>
            <p:nvPr/>
          </p:nvSpPr>
          <p:spPr>
            <a:xfrm>
              <a:off x="-11601450" y="3773875"/>
              <a:ext cx="19725" cy="19725"/>
            </a:xfrm>
            <a:custGeom>
              <a:avLst/>
              <a:gdLst/>
              <a:ahLst/>
              <a:cxnLst/>
              <a:rect l="l" t="t" r="r" b="b"/>
              <a:pathLst>
                <a:path w="789" h="789" extrusionOk="0">
                  <a:moveTo>
                    <a:pt x="378" y="1"/>
                  </a:moveTo>
                  <a:cubicBezTo>
                    <a:pt x="158" y="1"/>
                    <a:pt x="0" y="158"/>
                    <a:pt x="0" y="379"/>
                  </a:cubicBezTo>
                  <a:cubicBezTo>
                    <a:pt x="0" y="599"/>
                    <a:pt x="158" y="788"/>
                    <a:pt x="378" y="788"/>
                  </a:cubicBezTo>
                  <a:cubicBezTo>
                    <a:pt x="599" y="788"/>
                    <a:pt x="788" y="599"/>
                    <a:pt x="788" y="379"/>
                  </a:cubicBezTo>
                  <a:cubicBezTo>
                    <a:pt x="788" y="158"/>
                    <a:pt x="599" y="1"/>
                    <a:pt x="37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30" name="Google Shape;10830;p85"/>
            <p:cNvSpPr/>
            <p:nvPr/>
          </p:nvSpPr>
          <p:spPr>
            <a:xfrm>
              <a:off x="-11729050" y="3646475"/>
              <a:ext cx="353675" cy="209350"/>
            </a:xfrm>
            <a:custGeom>
              <a:avLst/>
              <a:gdLst/>
              <a:ahLst/>
              <a:cxnLst/>
              <a:rect l="l" t="t" r="r" b="b"/>
              <a:pathLst>
                <a:path w="14147" h="8374" extrusionOk="0">
                  <a:moveTo>
                    <a:pt x="457" y="1"/>
                  </a:moveTo>
                  <a:cubicBezTo>
                    <a:pt x="347" y="1"/>
                    <a:pt x="237" y="40"/>
                    <a:pt x="158" y="119"/>
                  </a:cubicBezTo>
                  <a:cubicBezTo>
                    <a:pt x="1" y="277"/>
                    <a:pt x="1" y="560"/>
                    <a:pt x="158" y="718"/>
                  </a:cubicBezTo>
                  <a:lnTo>
                    <a:pt x="2553" y="3207"/>
                  </a:lnTo>
                  <a:cubicBezTo>
                    <a:pt x="1103" y="3679"/>
                    <a:pt x="32" y="4435"/>
                    <a:pt x="32" y="5443"/>
                  </a:cubicBezTo>
                  <a:cubicBezTo>
                    <a:pt x="32" y="7334"/>
                    <a:pt x="3718" y="8373"/>
                    <a:pt x="7089" y="8373"/>
                  </a:cubicBezTo>
                  <a:cubicBezTo>
                    <a:pt x="10523" y="8373"/>
                    <a:pt x="14146" y="7334"/>
                    <a:pt x="14146" y="5443"/>
                  </a:cubicBezTo>
                  <a:cubicBezTo>
                    <a:pt x="14146" y="4467"/>
                    <a:pt x="13075" y="3679"/>
                    <a:pt x="11626" y="3207"/>
                  </a:cubicBezTo>
                  <a:lnTo>
                    <a:pt x="9893" y="4971"/>
                  </a:lnTo>
                  <a:cubicBezTo>
                    <a:pt x="10019" y="5160"/>
                    <a:pt x="10051" y="5317"/>
                    <a:pt x="10051" y="5475"/>
                  </a:cubicBezTo>
                  <a:cubicBezTo>
                    <a:pt x="10051" y="6168"/>
                    <a:pt x="9484" y="6704"/>
                    <a:pt x="8791" y="6704"/>
                  </a:cubicBezTo>
                  <a:cubicBezTo>
                    <a:pt x="8129" y="6704"/>
                    <a:pt x="7530" y="6168"/>
                    <a:pt x="7530" y="5475"/>
                  </a:cubicBezTo>
                  <a:cubicBezTo>
                    <a:pt x="7530" y="4813"/>
                    <a:pt x="8066" y="4278"/>
                    <a:pt x="8791" y="4278"/>
                  </a:cubicBezTo>
                  <a:cubicBezTo>
                    <a:pt x="8980" y="4278"/>
                    <a:pt x="9232" y="4341"/>
                    <a:pt x="9389" y="4404"/>
                  </a:cubicBezTo>
                  <a:lnTo>
                    <a:pt x="10744" y="2986"/>
                  </a:lnTo>
                  <a:cubicBezTo>
                    <a:pt x="9641" y="2734"/>
                    <a:pt x="8349" y="2608"/>
                    <a:pt x="7121" y="2608"/>
                  </a:cubicBezTo>
                  <a:cubicBezTo>
                    <a:pt x="5861" y="2608"/>
                    <a:pt x="4600" y="2765"/>
                    <a:pt x="3498" y="2986"/>
                  </a:cubicBezTo>
                  <a:lnTo>
                    <a:pt x="4884" y="4404"/>
                  </a:lnTo>
                  <a:cubicBezTo>
                    <a:pt x="5073" y="4341"/>
                    <a:pt x="5293" y="4278"/>
                    <a:pt x="5482" y="4278"/>
                  </a:cubicBezTo>
                  <a:cubicBezTo>
                    <a:pt x="6144" y="4278"/>
                    <a:pt x="6743" y="4813"/>
                    <a:pt x="6743" y="5475"/>
                  </a:cubicBezTo>
                  <a:cubicBezTo>
                    <a:pt x="6743" y="6168"/>
                    <a:pt x="6176" y="6704"/>
                    <a:pt x="5482" y="6704"/>
                  </a:cubicBezTo>
                  <a:cubicBezTo>
                    <a:pt x="4821" y="6704"/>
                    <a:pt x="4222" y="6168"/>
                    <a:pt x="4222" y="5475"/>
                  </a:cubicBezTo>
                  <a:cubicBezTo>
                    <a:pt x="4222" y="5317"/>
                    <a:pt x="4254" y="5160"/>
                    <a:pt x="4285" y="5002"/>
                  </a:cubicBezTo>
                  <a:lnTo>
                    <a:pt x="2553" y="3238"/>
                  </a:lnTo>
                  <a:cubicBezTo>
                    <a:pt x="2836" y="3112"/>
                    <a:pt x="3151" y="3049"/>
                    <a:pt x="3466" y="2955"/>
                  </a:cubicBezTo>
                  <a:lnTo>
                    <a:pt x="757" y="119"/>
                  </a:lnTo>
                  <a:cubicBezTo>
                    <a:pt x="678" y="40"/>
                    <a:pt x="568" y="1"/>
                    <a:pt x="45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31" name="Google Shape;10831;p85"/>
            <p:cNvSpPr/>
            <p:nvPr/>
          </p:nvSpPr>
          <p:spPr>
            <a:xfrm>
              <a:off x="-11518750" y="3773875"/>
              <a:ext cx="19725" cy="19725"/>
            </a:xfrm>
            <a:custGeom>
              <a:avLst/>
              <a:gdLst/>
              <a:ahLst/>
              <a:cxnLst/>
              <a:rect l="l" t="t" r="r" b="b"/>
              <a:pathLst>
                <a:path w="789" h="789" extrusionOk="0">
                  <a:moveTo>
                    <a:pt x="379" y="1"/>
                  </a:moveTo>
                  <a:cubicBezTo>
                    <a:pt x="158" y="1"/>
                    <a:pt x="0" y="158"/>
                    <a:pt x="0" y="379"/>
                  </a:cubicBezTo>
                  <a:cubicBezTo>
                    <a:pt x="0" y="599"/>
                    <a:pt x="158" y="788"/>
                    <a:pt x="379" y="788"/>
                  </a:cubicBezTo>
                  <a:cubicBezTo>
                    <a:pt x="599" y="788"/>
                    <a:pt x="788" y="599"/>
                    <a:pt x="788" y="379"/>
                  </a:cubicBezTo>
                  <a:cubicBezTo>
                    <a:pt x="788" y="158"/>
                    <a:pt x="599" y="1"/>
                    <a:pt x="37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32" name="Google Shape;10832;p85"/>
            <p:cNvSpPr/>
            <p:nvPr/>
          </p:nvSpPr>
          <p:spPr>
            <a:xfrm>
              <a:off x="-11698325" y="3858150"/>
              <a:ext cx="67750" cy="69350"/>
            </a:xfrm>
            <a:custGeom>
              <a:avLst/>
              <a:gdLst/>
              <a:ahLst/>
              <a:cxnLst/>
              <a:rect l="l" t="t" r="r" b="b"/>
              <a:pathLst>
                <a:path w="2710" h="2774" extrusionOk="0">
                  <a:moveTo>
                    <a:pt x="1261" y="1"/>
                  </a:moveTo>
                  <a:lnTo>
                    <a:pt x="0" y="1639"/>
                  </a:lnTo>
                  <a:cubicBezTo>
                    <a:pt x="756" y="2112"/>
                    <a:pt x="1702" y="2490"/>
                    <a:pt x="2710" y="2773"/>
                  </a:cubicBezTo>
                  <a:lnTo>
                    <a:pt x="1859" y="221"/>
                  </a:lnTo>
                  <a:cubicBezTo>
                    <a:pt x="1639" y="158"/>
                    <a:pt x="1450" y="95"/>
                    <a:pt x="126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33" name="Google Shape;10833;p85"/>
            <p:cNvSpPr/>
            <p:nvPr/>
          </p:nvSpPr>
          <p:spPr>
            <a:xfrm>
              <a:off x="-11627450" y="3869175"/>
              <a:ext cx="47300" cy="55175"/>
            </a:xfrm>
            <a:custGeom>
              <a:avLst/>
              <a:gdLst/>
              <a:ahLst/>
              <a:cxnLst/>
              <a:rect l="l" t="t" r="r" b="b"/>
              <a:pathLst>
                <a:path w="1892" h="2207" extrusionOk="0">
                  <a:moveTo>
                    <a:pt x="1" y="1"/>
                  </a:moveTo>
                  <a:lnTo>
                    <a:pt x="694" y="2206"/>
                  </a:lnTo>
                  <a:lnTo>
                    <a:pt x="1891" y="221"/>
                  </a:lnTo>
                  <a:cubicBezTo>
                    <a:pt x="1229" y="190"/>
                    <a:pt x="599" y="127"/>
                    <a:pt x="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34" name="Google Shape;10834;p85"/>
            <p:cNvSpPr/>
            <p:nvPr/>
          </p:nvSpPr>
          <p:spPr>
            <a:xfrm>
              <a:off x="-11414775" y="3803025"/>
              <a:ext cx="41750" cy="83525"/>
            </a:xfrm>
            <a:custGeom>
              <a:avLst/>
              <a:gdLst/>
              <a:ahLst/>
              <a:cxnLst/>
              <a:rect l="l" t="t" r="r" b="b"/>
              <a:pathLst>
                <a:path w="1670" h="3341" extrusionOk="0">
                  <a:moveTo>
                    <a:pt x="1670" y="1"/>
                  </a:moveTo>
                  <a:cubicBezTo>
                    <a:pt x="1607" y="851"/>
                    <a:pt x="977" y="1481"/>
                    <a:pt x="0" y="1891"/>
                  </a:cubicBezTo>
                  <a:lnTo>
                    <a:pt x="1134" y="3340"/>
                  </a:lnTo>
                  <a:cubicBezTo>
                    <a:pt x="1355" y="3214"/>
                    <a:pt x="1512" y="3025"/>
                    <a:pt x="1670" y="2836"/>
                  </a:cubicBezTo>
                  <a:lnTo>
                    <a:pt x="167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35" name="Google Shape;10835;p85"/>
            <p:cNvSpPr/>
            <p:nvPr/>
          </p:nvSpPr>
          <p:spPr>
            <a:xfrm>
              <a:off x="-11592800" y="3876275"/>
              <a:ext cx="84300" cy="62250"/>
            </a:xfrm>
            <a:custGeom>
              <a:avLst/>
              <a:gdLst/>
              <a:ahLst/>
              <a:cxnLst/>
              <a:rect l="l" t="t" r="r" b="b"/>
              <a:pathLst>
                <a:path w="3372" h="2490" extrusionOk="0">
                  <a:moveTo>
                    <a:pt x="1419" y="0"/>
                  </a:moveTo>
                  <a:lnTo>
                    <a:pt x="1" y="2363"/>
                  </a:lnTo>
                  <a:cubicBezTo>
                    <a:pt x="537" y="2426"/>
                    <a:pt x="1104" y="2489"/>
                    <a:pt x="1671" y="2489"/>
                  </a:cubicBezTo>
                  <a:cubicBezTo>
                    <a:pt x="2269" y="2489"/>
                    <a:pt x="2836" y="2426"/>
                    <a:pt x="3372" y="2363"/>
                  </a:cubicBezTo>
                  <a:lnTo>
                    <a:pt x="195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36" name="Google Shape;10836;p85"/>
            <p:cNvSpPr/>
            <p:nvPr/>
          </p:nvSpPr>
          <p:spPr>
            <a:xfrm>
              <a:off x="-11520325" y="3869175"/>
              <a:ext cx="47275" cy="55175"/>
            </a:xfrm>
            <a:custGeom>
              <a:avLst/>
              <a:gdLst/>
              <a:ahLst/>
              <a:cxnLst/>
              <a:rect l="l" t="t" r="r" b="b"/>
              <a:pathLst>
                <a:path w="1891" h="2207" extrusionOk="0">
                  <a:moveTo>
                    <a:pt x="1891" y="1"/>
                  </a:moveTo>
                  <a:cubicBezTo>
                    <a:pt x="1292" y="127"/>
                    <a:pt x="631" y="190"/>
                    <a:pt x="0" y="253"/>
                  </a:cubicBezTo>
                  <a:lnTo>
                    <a:pt x="1198" y="2206"/>
                  </a:lnTo>
                  <a:lnTo>
                    <a:pt x="189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37" name="Google Shape;10837;p85"/>
            <p:cNvSpPr/>
            <p:nvPr/>
          </p:nvSpPr>
          <p:spPr>
            <a:xfrm>
              <a:off x="-11726675" y="3903850"/>
              <a:ext cx="352075" cy="97675"/>
            </a:xfrm>
            <a:custGeom>
              <a:avLst/>
              <a:gdLst/>
              <a:ahLst/>
              <a:cxnLst/>
              <a:rect l="l" t="t" r="r" b="b"/>
              <a:pathLst>
                <a:path w="14083" h="3907" extrusionOk="0">
                  <a:moveTo>
                    <a:pt x="0" y="0"/>
                  </a:moveTo>
                  <a:lnTo>
                    <a:pt x="0" y="977"/>
                  </a:lnTo>
                  <a:cubicBezTo>
                    <a:pt x="0" y="2867"/>
                    <a:pt x="3655" y="3907"/>
                    <a:pt x="7057" y="3907"/>
                  </a:cubicBezTo>
                  <a:cubicBezTo>
                    <a:pt x="10460" y="3907"/>
                    <a:pt x="14083" y="2867"/>
                    <a:pt x="14083" y="977"/>
                  </a:cubicBezTo>
                  <a:lnTo>
                    <a:pt x="14083" y="32"/>
                  </a:lnTo>
                  <a:cubicBezTo>
                    <a:pt x="12508" y="1386"/>
                    <a:pt x="9956" y="2237"/>
                    <a:pt x="7057" y="2237"/>
                  </a:cubicBezTo>
                  <a:cubicBezTo>
                    <a:pt x="4568" y="2205"/>
                    <a:pt x="1796" y="1575"/>
                    <a:pt x="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38" name="Google Shape;10838;p85"/>
            <p:cNvSpPr/>
            <p:nvPr/>
          </p:nvSpPr>
          <p:spPr>
            <a:xfrm>
              <a:off x="-11470700" y="3859725"/>
              <a:ext cx="66975" cy="68550"/>
            </a:xfrm>
            <a:custGeom>
              <a:avLst/>
              <a:gdLst/>
              <a:ahLst/>
              <a:cxnLst/>
              <a:rect l="l" t="t" r="r" b="b"/>
              <a:pathLst>
                <a:path w="2679" h="2742" extrusionOk="0">
                  <a:moveTo>
                    <a:pt x="1449" y="1"/>
                  </a:moveTo>
                  <a:cubicBezTo>
                    <a:pt x="1260" y="32"/>
                    <a:pt x="1071" y="95"/>
                    <a:pt x="851" y="158"/>
                  </a:cubicBezTo>
                  <a:lnTo>
                    <a:pt x="0" y="2742"/>
                  </a:lnTo>
                  <a:cubicBezTo>
                    <a:pt x="1008" y="2458"/>
                    <a:pt x="1922" y="2080"/>
                    <a:pt x="2678" y="1608"/>
                  </a:cubicBezTo>
                  <a:lnTo>
                    <a:pt x="1449"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839" name="Google Shape;10839;p85"/>
          <p:cNvGrpSpPr/>
          <p:nvPr/>
        </p:nvGrpSpPr>
        <p:grpSpPr>
          <a:xfrm>
            <a:off x="9489952" y="3222949"/>
            <a:ext cx="415739" cy="473935"/>
            <a:chOff x="-11703850" y="4081850"/>
            <a:chExt cx="309575" cy="352875"/>
          </a:xfrm>
        </p:grpSpPr>
        <p:sp>
          <p:nvSpPr>
            <p:cNvPr id="10840" name="Google Shape;10840;p85"/>
            <p:cNvSpPr/>
            <p:nvPr/>
          </p:nvSpPr>
          <p:spPr>
            <a:xfrm>
              <a:off x="-11703850" y="4081850"/>
              <a:ext cx="309575" cy="125250"/>
            </a:xfrm>
            <a:custGeom>
              <a:avLst/>
              <a:gdLst/>
              <a:ahLst/>
              <a:cxnLst/>
              <a:rect l="l" t="t" r="r" b="b"/>
              <a:pathLst>
                <a:path w="12383" h="5010" extrusionOk="0">
                  <a:moveTo>
                    <a:pt x="6932" y="2552"/>
                  </a:moveTo>
                  <a:cubicBezTo>
                    <a:pt x="7593" y="2552"/>
                    <a:pt x="8192" y="3119"/>
                    <a:pt x="8192" y="3781"/>
                  </a:cubicBezTo>
                  <a:cubicBezTo>
                    <a:pt x="8224" y="3970"/>
                    <a:pt x="8035" y="4190"/>
                    <a:pt x="7783" y="4190"/>
                  </a:cubicBezTo>
                  <a:cubicBezTo>
                    <a:pt x="7530" y="4190"/>
                    <a:pt x="7341" y="3970"/>
                    <a:pt x="7341" y="3781"/>
                  </a:cubicBezTo>
                  <a:cubicBezTo>
                    <a:pt x="7341" y="3560"/>
                    <a:pt x="7152" y="3403"/>
                    <a:pt x="6963" y="3403"/>
                  </a:cubicBezTo>
                  <a:cubicBezTo>
                    <a:pt x="6743" y="3403"/>
                    <a:pt x="6522" y="3592"/>
                    <a:pt x="6522" y="3781"/>
                  </a:cubicBezTo>
                  <a:cubicBezTo>
                    <a:pt x="6522" y="4033"/>
                    <a:pt x="6333" y="4190"/>
                    <a:pt x="6144" y="4190"/>
                  </a:cubicBezTo>
                  <a:cubicBezTo>
                    <a:pt x="5892" y="4190"/>
                    <a:pt x="5703" y="3970"/>
                    <a:pt x="5703" y="3781"/>
                  </a:cubicBezTo>
                  <a:cubicBezTo>
                    <a:pt x="5703" y="3560"/>
                    <a:pt x="5514" y="3403"/>
                    <a:pt x="5262" y="3403"/>
                  </a:cubicBezTo>
                  <a:cubicBezTo>
                    <a:pt x="5042" y="3403"/>
                    <a:pt x="4884" y="3592"/>
                    <a:pt x="4884" y="3781"/>
                  </a:cubicBezTo>
                  <a:cubicBezTo>
                    <a:pt x="4884" y="4033"/>
                    <a:pt x="4664" y="4190"/>
                    <a:pt x="4443" y="4190"/>
                  </a:cubicBezTo>
                  <a:cubicBezTo>
                    <a:pt x="4191" y="4190"/>
                    <a:pt x="4033" y="3970"/>
                    <a:pt x="4033" y="3781"/>
                  </a:cubicBezTo>
                  <a:cubicBezTo>
                    <a:pt x="4033" y="3119"/>
                    <a:pt x="4601" y="2552"/>
                    <a:pt x="5262" y="2552"/>
                  </a:cubicBezTo>
                  <a:cubicBezTo>
                    <a:pt x="5577" y="2552"/>
                    <a:pt x="5861" y="2678"/>
                    <a:pt x="6081" y="2867"/>
                  </a:cubicBezTo>
                  <a:cubicBezTo>
                    <a:pt x="6333" y="2678"/>
                    <a:pt x="6617" y="2552"/>
                    <a:pt x="6932" y="2552"/>
                  </a:cubicBezTo>
                  <a:close/>
                  <a:moveTo>
                    <a:pt x="5357" y="0"/>
                  </a:moveTo>
                  <a:cubicBezTo>
                    <a:pt x="4348" y="0"/>
                    <a:pt x="3498" y="725"/>
                    <a:pt x="3340" y="1670"/>
                  </a:cubicBezTo>
                  <a:cubicBezTo>
                    <a:pt x="3304" y="1668"/>
                    <a:pt x="3267" y="1666"/>
                    <a:pt x="3231" y="1666"/>
                  </a:cubicBezTo>
                  <a:cubicBezTo>
                    <a:pt x="2310" y="1666"/>
                    <a:pt x="1639" y="2430"/>
                    <a:pt x="1639" y="3340"/>
                  </a:cubicBezTo>
                  <a:cubicBezTo>
                    <a:pt x="725" y="3340"/>
                    <a:pt x="1" y="4096"/>
                    <a:pt x="1" y="5009"/>
                  </a:cubicBezTo>
                  <a:lnTo>
                    <a:pt x="12382" y="5009"/>
                  </a:lnTo>
                  <a:cubicBezTo>
                    <a:pt x="12351" y="4096"/>
                    <a:pt x="11595" y="3340"/>
                    <a:pt x="10681" y="3340"/>
                  </a:cubicBezTo>
                  <a:cubicBezTo>
                    <a:pt x="10681" y="2395"/>
                    <a:pt x="9956" y="1670"/>
                    <a:pt x="9011" y="1670"/>
                  </a:cubicBezTo>
                  <a:cubicBezTo>
                    <a:pt x="8822" y="725"/>
                    <a:pt x="7972" y="0"/>
                    <a:pt x="6995" y="0"/>
                  </a:cubicBezTo>
                  <a:cubicBezTo>
                    <a:pt x="6711" y="0"/>
                    <a:pt x="6459" y="95"/>
                    <a:pt x="6176" y="189"/>
                  </a:cubicBezTo>
                  <a:cubicBezTo>
                    <a:pt x="5892" y="95"/>
                    <a:pt x="5609" y="0"/>
                    <a:pt x="535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41" name="Google Shape;10841;p85"/>
            <p:cNvSpPr/>
            <p:nvPr/>
          </p:nvSpPr>
          <p:spPr>
            <a:xfrm>
              <a:off x="-11622725" y="4288975"/>
              <a:ext cx="144175" cy="63050"/>
            </a:xfrm>
            <a:custGeom>
              <a:avLst/>
              <a:gdLst/>
              <a:ahLst/>
              <a:cxnLst/>
              <a:rect l="l" t="t" r="r" b="b"/>
              <a:pathLst>
                <a:path w="5767" h="2522" extrusionOk="0">
                  <a:moveTo>
                    <a:pt x="2868" y="1"/>
                  </a:moveTo>
                  <a:cubicBezTo>
                    <a:pt x="1293" y="1"/>
                    <a:pt x="1" y="537"/>
                    <a:pt x="1" y="1261"/>
                  </a:cubicBezTo>
                  <a:cubicBezTo>
                    <a:pt x="1" y="1954"/>
                    <a:pt x="1293" y="2521"/>
                    <a:pt x="2868" y="2521"/>
                  </a:cubicBezTo>
                  <a:cubicBezTo>
                    <a:pt x="4475" y="2521"/>
                    <a:pt x="5766" y="1954"/>
                    <a:pt x="5766" y="1261"/>
                  </a:cubicBezTo>
                  <a:cubicBezTo>
                    <a:pt x="5766" y="537"/>
                    <a:pt x="4475" y="1"/>
                    <a:pt x="286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42" name="Google Shape;10842;p85"/>
            <p:cNvSpPr/>
            <p:nvPr/>
          </p:nvSpPr>
          <p:spPr>
            <a:xfrm>
              <a:off x="-11596725" y="4364600"/>
              <a:ext cx="36250" cy="70125"/>
            </a:xfrm>
            <a:custGeom>
              <a:avLst/>
              <a:gdLst/>
              <a:ahLst/>
              <a:cxnLst/>
              <a:rect l="l" t="t" r="r" b="b"/>
              <a:pathLst>
                <a:path w="1450" h="2805" extrusionOk="0">
                  <a:moveTo>
                    <a:pt x="0" y="0"/>
                  </a:moveTo>
                  <a:lnTo>
                    <a:pt x="253" y="2804"/>
                  </a:lnTo>
                  <a:lnTo>
                    <a:pt x="1450" y="2804"/>
                  </a:lnTo>
                  <a:lnTo>
                    <a:pt x="1450" y="284"/>
                  </a:lnTo>
                  <a:cubicBezTo>
                    <a:pt x="883" y="221"/>
                    <a:pt x="410" y="158"/>
                    <a:pt x="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43" name="Google Shape;10843;p85"/>
            <p:cNvSpPr/>
            <p:nvPr/>
          </p:nvSpPr>
          <p:spPr>
            <a:xfrm>
              <a:off x="-11540025" y="4364600"/>
              <a:ext cx="37050" cy="70125"/>
            </a:xfrm>
            <a:custGeom>
              <a:avLst/>
              <a:gdLst/>
              <a:ahLst/>
              <a:cxnLst/>
              <a:rect l="l" t="t" r="r" b="b"/>
              <a:pathLst>
                <a:path w="1482" h="2805" extrusionOk="0">
                  <a:moveTo>
                    <a:pt x="1482" y="0"/>
                  </a:moveTo>
                  <a:lnTo>
                    <a:pt x="1482" y="0"/>
                  </a:lnTo>
                  <a:cubicBezTo>
                    <a:pt x="1040" y="126"/>
                    <a:pt x="505" y="221"/>
                    <a:pt x="1" y="221"/>
                  </a:cubicBezTo>
                  <a:lnTo>
                    <a:pt x="1" y="2741"/>
                  </a:lnTo>
                  <a:lnTo>
                    <a:pt x="1198" y="2741"/>
                  </a:lnTo>
                  <a:lnTo>
                    <a:pt x="1198" y="2804"/>
                  </a:lnTo>
                  <a:lnTo>
                    <a:pt x="1482"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44" name="Google Shape;10844;p85"/>
            <p:cNvSpPr/>
            <p:nvPr/>
          </p:nvSpPr>
          <p:spPr>
            <a:xfrm>
              <a:off x="-11610900" y="4227550"/>
              <a:ext cx="50425" cy="51225"/>
            </a:xfrm>
            <a:custGeom>
              <a:avLst/>
              <a:gdLst/>
              <a:ahLst/>
              <a:cxnLst/>
              <a:rect l="l" t="t" r="r" b="b"/>
              <a:pathLst>
                <a:path w="2017" h="2049" extrusionOk="0">
                  <a:moveTo>
                    <a:pt x="0" y="1"/>
                  </a:moveTo>
                  <a:lnTo>
                    <a:pt x="189" y="2048"/>
                  </a:lnTo>
                  <a:cubicBezTo>
                    <a:pt x="725" y="1859"/>
                    <a:pt x="1355" y="1702"/>
                    <a:pt x="2017" y="1670"/>
                  </a:cubicBezTo>
                  <a:lnTo>
                    <a:pt x="201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45" name="Google Shape;10845;p85"/>
            <p:cNvSpPr/>
            <p:nvPr/>
          </p:nvSpPr>
          <p:spPr>
            <a:xfrm>
              <a:off x="-11540025" y="4228350"/>
              <a:ext cx="50450" cy="51200"/>
            </a:xfrm>
            <a:custGeom>
              <a:avLst/>
              <a:gdLst/>
              <a:ahLst/>
              <a:cxnLst/>
              <a:rect l="l" t="t" r="r" b="b"/>
              <a:pathLst>
                <a:path w="2018" h="2048" extrusionOk="0">
                  <a:moveTo>
                    <a:pt x="1" y="0"/>
                  </a:moveTo>
                  <a:lnTo>
                    <a:pt x="1" y="1670"/>
                  </a:lnTo>
                  <a:cubicBezTo>
                    <a:pt x="694" y="1701"/>
                    <a:pt x="1293" y="1827"/>
                    <a:pt x="1828" y="2048"/>
                  </a:cubicBezTo>
                  <a:lnTo>
                    <a:pt x="201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46" name="Google Shape;10846;p85"/>
            <p:cNvSpPr/>
            <p:nvPr/>
          </p:nvSpPr>
          <p:spPr>
            <a:xfrm>
              <a:off x="-11489600" y="4227550"/>
              <a:ext cx="92175" cy="207175"/>
            </a:xfrm>
            <a:custGeom>
              <a:avLst/>
              <a:gdLst/>
              <a:ahLst/>
              <a:cxnLst/>
              <a:rect l="l" t="t" r="r" b="b"/>
              <a:pathLst>
                <a:path w="3687" h="8287" extrusionOk="0">
                  <a:moveTo>
                    <a:pt x="819" y="1"/>
                  </a:moveTo>
                  <a:lnTo>
                    <a:pt x="599" y="2489"/>
                  </a:lnTo>
                  <a:cubicBezTo>
                    <a:pt x="1040" y="2836"/>
                    <a:pt x="1292" y="3246"/>
                    <a:pt x="1292" y="3718"/>
                  </a:cubicBezTo>
                  <a:cubicBezTo>
                    <a:pt x="1292" y="4254"/>
                    <a:pt x="945" y="4758"/>
                    <a:pt x="315" y="5136"/>
                  </a:cubicBezTo>
                  <a:lnTo>
                    <a:pt x="0" y="8286"/>
                  </a:lnTo>
                  <a:lnTo>
                    <a:pt x="1040" y="8286"/>
                  </a:lnTo>
                  <a:cubicBezTo>
                    <a:pt x="1607" y="8286"/>
                    <a:pt x="2111" y="7877"/>
                    <a:pt x="2237" y="7278"/>
                  </a:cubicBezTo>
                  <a:lnTo>
                    <a:pt x="3686"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47" name="Google Shape;10847;p85"/>
            <p:cNvSpPr/>
            <p:nvPr/>
          </p:nvSpPr>
          <p:spPr>
            <a:xfrm>
              <a:off x="-11703850" y="4227550"/>
              <a:ext cx="92175" cy="207175"/>
            </a:xfrm>
            <a:custGeom>
              <a:avLst/>
              <a:gdLst/>
              <a:ahLst/>
              <a:cxnLst/>
              <a:rect l="l" t="t" r="r" b="b"/>
              <a:pathLst>
                <a:path w="3687" h="8287" extrusionOk="0">
                  <a:moveTo>
                    <a:pt x="1" y="1"/>
                  </a:moveTo>
                  <a:lnTo>
                    <a:pt x="1450" y="7278"/>
                  </a:lnTo>
                  <a:cubicBezTo>
                    <a:pt x="1576" y="7877"/>
                    <a:pt x="2080" y="8286"/>
                    <a:pt x="2679" y="8286"/>
                  </a:cubicBezTo>
                  <a:lnTo>
                    <a:pt x="3687" y="8286"/>
                  </a:lnTo>
                  <a:lnTo>
                    <a:pt x="3372" y="5136"/>
                  </a:lnTo>
                  <a:cubicBezTo>
                    <a:pt x="2773" y="4758"/>
                    <a:pt x="2395" y="4254"/>
                    <a:pt x="2395" y="3718"/>
                  </a:cubicBezTo>
                  <a:cubicBezTo>
                    <a:pt x="2427" y="3246"/>
                    <a:pt x="2647" y="2836"/>
                    <a:pt x="3088" y="2489"/>
                  </a:cubicBezTo>
                  <a:lnTo>
                    <a:pt x="2868"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848" name="Google Shape;10848;p85"/>
          <p:cNvGrpSpPr/>
          <p:nvPr/>
        </p:nvGrpSpPr>
        <p:grpSpPr>
          <a:xfrm>
            <a:off x="7074827" y="3855153"/>
            <a:ext cx="476003" cy="473935"/>
            <a:chOff x="-9958475" y="3180025"/>
            <a:chExt cx="354450" cy="352875"/>
          </a:xfrm>
        </p:grpSpPr>
        <p:sp>
          <p:nvSpPr>
            <p:cNvPr id="10849" name="Google Shape;10849;p85"/>
            <p:cNvSpPr/>
            <p:nvPr/>
          </p:nvSpPr>
          <p:spPr>
            <a:xfrm>
              <a:off x="-9958475" y="3491125"/>
              <a:ext cx="354450" cy="41775"/>
            </a:xfrm>
            <a:custGeom>
              <a:avLst/>
              <a:gdLst/>
              <a:ahLst/>
              <a:cxnLst/>
              <a:rect l="l" t="t" r="r" b="b"/>
              <a:pathLst>
                <a:path w="14178" h="1671" extrusionOk="0">
                  <a:moveTo>
                    <a:pt x="1702" y="1"/>
                  </a:moveTo>
                  <a:cubicBezTo>
                    <a:pt x="1387" y="1"/>
                    <a:pt x="1135" y="158"/>
                    <a:pt x="977" y="442"/>
                  </a:cubicBezTo>
                  <a:lnTo>
                    <a:pt x="442" y="442"/>
                  </a:lnTo>
                  <a:cubicBezTo>
                    <a:pt x="190" y="442"/>
                    <a:pt x="1" y="631"/>
                    <a:pt x="1" y="820"/>
                  </a:cubicBezTo>
                  <a:cubicBezTo>
                    <a:pt x="1" y="1072"/>
                    <a:pt x="190" y="1261"/>
                    <a:pt x="442" y="1261"/>
                  </a:cubicBezTo>
                  <a:lnTo>
                    <a:pt x="977" y="1261"/>
                  </a:lnTo>
                  <a:cubicBezTo>
                    <a:pt x="1135" y="1513"/>
                    <a:pt x="1387" y="1670"/>
                    <a:pt x="1702" y="1670"/>
                  </a:cubicBezTo>
                  <a:lnTo>
                    <a:pt x="12477" y="1670"/>
                  </a:lnTo>
                  <a:cubicBezTo>
                    <a:pt x="12792" y="1670"/>
                    <a:pt x="13044" y="1513"/>
                    <a:pt x="13170" y="1261"/>
                  </a:cubicBezTo>
                  <a:lnTo>
                    <a:pt x="13737" y="1261"/>
                  </a:lnTo>
                  <a:cubicBezTo>
                    <a:pt x="13957" y="1261"/>
                    <a:pt x="14178" y="1072"/>
                    <a:pt x="14178" y="820"/>
                  </a:cubicBezTo>
                  <a:cubicBezTo>
                    <a:pt x="14178" y="631"/>
                    <a:pt x="13957" y="442"/>
                    <a:pt x="13737" y="442"/>
                  </a:cubicBezTo>
                  <a:lnTo>
                    <a:pt x="13170" y="442"/>
                  </a:lnTo>
                  <a:cubicBezTo>
                    <a:pt x="13044" y="190"/>
                    <a:pt x="12792" y="1"/>
                    <a:pt x="1247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50" name="Google Shape;10850;p85"/>
            <p:cNvSpPr/>
            <p:nvPr/>
          </p:nvSpPr>
          <p:spPr>
            <a:xfrm>
              <a:off x="-9958475" y="3180025"/>
              <a:ext cx="354450" cy="42550"/>
            </a:xfrm>
            <a:custGeom>
              <a:avLst/>
              <a:gdLst/>
              <a:ahLst/>
              <a:cxnLst/>
              <a:rect l="l" t="t" r="r" b="b"/>
              <a:pathLst>
                <a:path w="14178" h="1702" extrusionOk="0">
                  <a:moveTo>
                    <a:pt x="1702" y="0"/>
                  </a:moveTo>
                  <a:cubicBezTo>
                    <a:pt x="1387" y="0"/>
                    <a:pt x="1135" y="158"/>
                    <a:pt x="977" y="441"/>
                  </a:cubicBezTo>
                  <a:lnTo>
                    <a:pt x="442" y="441"/>
                  </a:lnTo>
                  <a:cubicBezTo>
                    <a:pt x="190" y="441"/>
                    <a:pt x="1" y="630"/>
                    <a:pt x="1" y="819"/>
                  </a:cubicBezTo>
                  <a:cubicBezTo>
                    <a:pt x="1" y="1040"/>
                    <a:pt x="190" y="1260"/>
                    <a:pt x="442" y="1260"/>
                  </a:cubicBezTo>
                  <a:lnTo>
                    <a:pt x="977" y="1260"/>
                  </a:lnTo>
                  <a:cubicBezTo>
                    <a:pt x="1135" y="1512"/>
                    <a:pt x="1387" y="1701"/>
                    <a:pt x="1702" y="1701"/>
                  </a:cubicBezTo>
                  <a:lnTo>
                    <a:pt x="12477" y="1701"/>
                  </a:lnTo>
                  <a:cubicBezTo>
                    <a:pt x="12792" y="1701"/>
                    <a:pt x="13044" y="1544"/>
                    <a:pt x="13170" y="1260"/>
                  </a:cubicBezTo>
                  <a:lnTo>
                    <a:pt x="13737" y="1260"/>
                  </a:lnTo>
                  <a:cubicBezTo>
                    <a:pt x="13957" y="1260"/>
                    <a:pt x="14178" y="1071"/>
                    <a:pt x="14178" y="819"/>
                  </a:cubicBezTo>
                  <a:cubicBezTo>
                    <a:pt x="14178" y="599"/>
                    <a:pt x="13957" y="441"/>
                    <a:pt x="13737" y="441"/>
                  </a:cubicBezTo>
                  <a:lnTo>
                    <a:pt x="13170" y="441"/>
                  </a:lnTo>
                  <a:cubicBezTo>
                    <a:pt x="13044" y="189"/>
                    <a:pt x="12792" y="0"/>
                    <a:pt x="1247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51" name="Google Shape;10851;p85"/>
            <p:cNvSpPr/>
            <p:nvPr/>
          </p:nvSpPr>
          <p:spPr>
            <a:xfrm>
              <a:off x="-9916725" y="3243025"/>
              <a:ext cx="270175" cy="228425"/>
            </a:xfrm>
            <a:custGeom>
              <a:avLst/>
              <a:gdLst/>
              <a:ahLst/>
              <a:cxnLst/>
              <a:rect l="l" t="t" r="r" b="b"/>
              <a:pathLst>
                <a:path w="10807" h="9137" extrusionOk="0">
                  <a:moveTo>
                    <a:pt x="7940" y="820"/>
                  </a:moveTo>
                  <a:cubicBezTo>
                    <a:pt x="8160" y="820"/>
                    <a:pt x="8349" y="1040"/>
                    <a:pt x="8349" y="1261"/>
                  </a:cubicBezTo>
                  <a:cubicBezTo>
                    <a:pt x="8349" y="1513"/>
                    <a:pt x="8160" y="1670"/>
                    <a:pt x="7940" y="1670"/>
                  </a:cubicBezTo>
                  <a:lnTo>
                    <a:pt x="2962" y="1670"/>
                  </a:lnTo>
                  <a:cubicBezTo>
                    <a:pt x="2741" y="1670"/>
                    <a:pt x="2521" y="1450"/>
                    <a:pt x="2521" y="1261"/>
                  </a:cubicBezTo>
                  <a:cubicBezTo>
                    <a:pt x="2521" y="1040"/>
                    <a:pt x="2741" y="820"/>
                    <a:pt x="2962" y="820"/>
                  </a:cubicBezTo>
                  <a:close/>
                  <a:moveTo>
                    <a:pt x="6270" y="2489"/>
                  </a:moveTo>
                  <a:cubicBezTo>
                    <a:pt x="6459" y="2489"/>
                    <a:pt x="6680" y="2679"/>
                    <a:pt x="6680" y="2931"/>
                  </a:cubicBezTo>
                  <a:cubicBezTo>
                    <a:pt x="6680" y="3151"/>
                    <a:pt x="6459" y="3340"/>
                    <a:pt x="6270" y="3340"/>
                  </a:cubicBezTo>
                  <a:lnTo>
                    <a:pt x="3781" y="3340"/>
                  </a:lnTo>
                  <a:cubicBezTo>
                    <a:pt x="3561" y="3340"/>
                    <a:pt x="3403" y="3151"/>
                    <a:pt x="3403" y="2931"/>
                  </a:cubicBezTo>
                  <a:cubicBezTo>
                    <a:pt x="3403" y="2679"/>
                    <a:pt x="3592" y="2489"/>
                    <a:pt x="3781" y="2489"/>
                  </a:cubicBezTo>
                  <a:close/>
                  <a:moveTo>
                    <a:pt x="7940" y="4128"/>
                  </a:moveTo>
                  <a:cubicBezTo>
                    <a:pt x="8160" y="4128"/>
                    <a:pt x="8349" y="4348"/>
                    <a:pt x="8349" y="4569"/>
                  </a:cubicBezTo>
                  <a:cubicBezTo>
                    <a:pt x="8349" y="4789"/>
                    <a:pt x="8160" y="5010"/>
                    <a:pt x="7940" y="5010"/>
                  </a:cubicBezTo>
                  <a:lnTo>
                    <a:pt x="2962" y="5010"/>
                  </a:lnTo>
                  <a:cubicBezTo>
                    <a:pt x="2741" y="5010"/>
                    <a:pt x="2521" y="4789"/>
                    <a:pt x="2521" y="4569"/>
                  </a:cubicBezTo>
                  <a:cubicBezTo>
                    <a:pt x="2521" y="4348"/>
                    <a:pt x="2741" y="4128"/>
                    <a:pt x="2962" y="4128"/>
                  </a:cubicBezTo>
                  <a:close/>
                  <a:moveTo>
                    <a:pt x="6312" y="5826"/>
                  </a:moveTo>
                  <a:cubicBezTo>
                    <a:pt x="6490" y="5826"/>
                    <a:pt x="6680" y="6005"/>
                    <a:pt x="6680" y="6239"/>
                  </a:cubicBezTo>
                  <a:cubicBezTo>
                    <a:pt x="6680" y="6459"/>
                    <a:pt x="6459" y="6617"/>
                    <a:pt x="6270" y="6617"/>
                  </a:cubicBezTo>
                  <a:lnTo>
                    <a:pt x="3781" y="6617"/>
                  </a:lnTo>
                  <a:cubicBezTo>
                    <a:pt x="3561" y="6617"/>
                    <a:pt x="3403" y="6428"/>
                    <a:pt x="3403" y="6239"/>
                  </a:cubicBezTo>
                  <a:cubicBezTo>
                    <a:pt x="3403" y="5987"/>
                    <a:pt x="3592" y="5829"/>
                    <a:pt x="3781" y="5829"/>
                  </a:cubicBezTo>
                  <a:lnTo>
                    <a:pt x="6270" y="5829"/>
                  </a:lnTo>
                  <a:cubicBezTo>
                    <a:pt x="6284" y="5827"/>
                    <a:pt x="6298" y="5826"/>
                    <a:pt x="6312" y="5826"/>
                  </a:cubicBezTo>
                  <a:close/>
                  <a:moveTo>
                    <a:pt x="7940" y="7436"/>
                  </a:moveTo>
                  <a:cubicBezTo>
                    <a:pt x="8160" y="7436"/>
                    <a:pt x="8349" y="7656"/>
                    <a:pt x="8349" y="7877"/>
                  </a:cubicBezTo>
                  <a:cubicBezTo>
                    <a:pt x="8349" y="8129"/>
                    <a:pt x="8160" y="8286"/>
                    <a:pt x="7940" y="8286"/>
                  </a:cubicBezTo>
                  <a:lnTo>
                    <a:pt x="2962" y="8286"/>
                  </a:lnTo>
                  <a:cubicBezTo>
                    <a:pt x="2741" y="8286"/>
                    <a:pt x="2521" y="8066"/>
                    <a:pt x="2521" y="7877"/>
                  </a:cubicBezTo>
                  <a:cubicBezTo>
                    <a:pt x="2521" y="7656"/>
                    <a:pt x="2741" y="7436"/>
                    <a:pt x="2962" y="7436"/>
                  </a:cubicBezTo>
                  <a:close/>
                  <a:moveTo>
                    <a:pt x="1" y="1"/>
                  </a:moveTo>
                  <a:lnTo>
                    <a:pt x="1" y="5388"/>
                  </a:lnTo>
                  <a:cubicBezTo>
                    <a:pt x="1" y="5545"/>
                    <a:pt x="95" y="5703"/>
                    <a:pt x="253" y="5766"/>
                  </a:cubicBezTo>
                  <a:lnTo>
                    <a:pt x="1166" y="6239"/>
                  </a:lnTo>
                  <a:lnTo>
                    <a:pt x="253" y="6711"/>
                  </a:lnTo>
                  <a:cubicBezTo>
                    <a:pt x="127" y="6743"/>
                    <a:pt x="1" y="6900"/>
                    <a:pt x="1" y="7058"/>
                  </a:cubicBezTo>
                  <a:lnTo>
                    <a:pt x="1" y="9137"/>
                  </a:lnTo>
                  <a:lnTo>
                    <a:pt x="10807" y="9137"/>
                  </a:lnTo>
                  <a:lnTo>
                    <a:pt x="10807" y="3750"/>
                  </a:lnTo>
                  <a:cubicBezTo>
                    <a:pt x="10807" y="3592"/>
                    <a:pt x="10712" y="3435"/>
                    <a:pt x="10555" y="3403"/>
                  </a:cubicBezTo>
                  <a:lnTo>
                    <a:pt x="9673" y="2931"/>
                  </a:lnTo>
                  <a:lnTo>
                    <a:pt x="10555" y="2458"/>
                  </a:lnTo>
                  <a:cubicBezTo>
                    <a:pt x="10712" y="2363"/>
                    <a:pt x="10807" y="2237"/>
                    <a:pt x="10807" y="2080"/>
                  </a:cubicBezTo>
                  <a:lnTo>
                    <a:pt x="1080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852" name="Google Shape;10852;p85"/>
          <p:cNvGrpSpPr/>
          <p:nvPr/>
        </p:nvGrpSpPr>
        <p:grpSpPr>
          <a:xfrm>
            <a:off x="7086996" y="4489794"/>
            <a:ext cx="450621" cy="473767"/>
            <a:chOff x="-9949025" y="3615575"/>
            <a:chExt cx="335550" cy="352750"/>
          </a:xfrm>
        </p:grpSpPr>
        <p:sp>
          <p:nvSpPr>
            <p:cNvPr id="10853" name="Google Shape;10853;p85"/>
            <p:cNvSpPr/>
            <p:nvPr/>
          </p:nvSpPr>
          <p:spPr>
            <a:xfrm>
              <a:off x="-9800950" y="3615575"/>
              <a:ext cx="61475" cy="61450"/>
            </a:xfrm>
            <a:custGeom>
              <a:avLst/>
              <a:gdLst/>
              <a:ahLst/>
              <a:cxnLst/>
              <a:rect l="l" t="t" r="r" b="b"/>
              <a:pathLst>
                <a:path w="2459" h="2458" extrusionOk="0">
                  <a:moveTo>
                    <a:pt x="1261" y="0"/>
                  </a:moveTo>
                  <a:cubicBezTo>
                    <a:pt x="568" y="0"/>
                    <a:pt x="1" y="567"/>
                    <a:pt x="1" y="1261"/>
                  </a:cubicBezTo>
                  <a:cubicBezTo>
                    <a:pt x="1" y="1922"/>
                    <a:pt x="536" y="2458"/>
                    <a:pt x="1261" y="2458"/>
                  </a:cubicBezTo>
                  <a:cubicBezTo>
                    <a:pt x="1891" y="2458"/>
                    <a:pt x="2458" y="1922"/>
                    <a:pt x="2458" y="1261"/>
                  </a:cubicBezTo>
                  <a:cubicBezTo>
                    <a:pt x="2458" y="567"/>
                    <a:pt x="1923" y="0"/>
                    <a:pt x="126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54" name="Google Shape;10854;p85"/>
            <p:cNvSpPr/>
            <p:nvPr/>
          </p:nvSpPr>
          <p:spPr>
            <a:xfrm>
              <a:off x="-9949025" y="3688650"/>
              <a:ext cx="335550" cy="279675"/>
            </a:xfrm>
            <a:custGeom>
              <a:avLst/>
              <a:gdLst/>
              <a:ahLst/>
              <a:cxnLst/>
              <a:rect l="l" t="t" r="r" b="b"/>
              <a:pathLst>
                <a:path w="13422" h="11187" extrusionOk="0">
                  <a:moveTo>
                    <a:pt x="5523" y="1"/>
                  </a:moveTo>
                  <a:cubicBezTo>
                    <a:pt x="5383" y="1"/>
                    <a:pt x="5245" y="34"/>
                    <a:pt x="5136" y="102"/>
                  </a:cubicBezTo>
                  <a:lnTo>
                    <a:pt x="599" y="2969"/>
                  </a:lnTo>
                  <a:cubicBezTo>
                    <a:pt x="158" y="3158"/>
                    <a:pt x="1" y="3630"/>
                    <a:pt x="190" y="4071"/>
                  </a:cubicBezTo>
                  <a:cubicBezTo>
                    <a:pt x="360" y="4370"/>
                    <a:pt x="617" y="4538"/>
                    <a:pt x="892" y="4538"/>
                  </a:cubicBezTo>
                  <a:cubicBezTo>
                    <a:pt x="1024" y="4538"/>
                    <a:pt x="1160" y="4500"/>
                    <a:pt x="1293" y="4418"/>
                  </a:cubicBezTo>
                  <a:lnTo>
                    <a:pt x="4727" y="2055"/>
                  </a:lnTo>
                  <a:cubicBezTo>
                    <a:pt x="5073" y="3441"/>
                    <a:pt x="5231" y="3851"/>
                    <a:pt x="5987" y="4985"/>
                  </a:cubicBezTo>
                  <a:lnTo>
                    <a:pt x="4033" y="6812"/>
                  </a:lnTo>
                  <a:cubicBezTo>
                    <a:pt x="3750" y="7096"/>
                    <a:pt x="3655" y="7505"/>
                    <a:pt x="3876" y="7852"/>
                  </a:cubicBezTo>
                  <a:lnTo>
                    <a:pt x="5703" y="10750"/>
                  </a:lnTo>
                  <a:cubicBezTo>
                    <a:pt x="5873" y="11026"/>
                    <a:pt x="6141" y="11187"/>
                    <a:pt x="6433" y="11187"/>
                  </a:cubicBezTo>
                  <a:cubicBezTo>
                    <a:pt x="6576" y="11187"/>
                    <a:pt x="6724" y="11148"/>
                    <a:pt x="6869" y="11066"/>
                  </a:cubicBezTo>
                  <a:cubicBezTo>
                    <a:pt x="7247" y="10845"/>
                    <a:pt x="7373" y="10372"/>
                    <a:pt x="7121" y="9931"/>
                  </a:cubicBezTo>
                  <a:lnTo>
                    <a:pt x="5640" y="7568"/>
                  </a:lnTo>
                  <a:lnTo>
                    <a:pt x="7594" y="5678"/>
                  </a:lnTo>
                  <a:lnTo>
                    <a:pt x="12886" y="2780"/>
                  </a:lnTo>
                  <a:cubicBezTo>
                    <a:pt x="13264" y="2591"/>
                    <a:pt x="13422" y="2055"/>
                    <a:pt x="13233" y="1677"/>
                  </a:cubicBezTo>
                  <a:cubicBezTo>
                    <a:pt x="13102" y="1394"/>
                    <a:pt x="12822" y="1217"/>
                    <a:pt x="12526" y="1217"/>
                  </a:cubicBezTo>
                  <a:cubicBezTo>
                    <a:pt x="12393" y="1217"/>
                    <a:pt x="12257" y="1252"/>
                    <a:pt x="12130" y="1331"/>
                  </a:cubicBezTo>
                  <a:lnTo>
                    <a:pt x="7342" y="4008"/>
                  </a:lnTo>
                  <a:cubicBezTo>
                    <a:pt x="6774" y="3158"/>
                    <a:pt x="6302" y="2307"/>
                    <a:pt x="6302" y="889"/>
                  </a:cubicBezTo>
                  <a:cubicBezTo>
                    <a:pt x="6270" y="574"/>
                    <a:pt x="6239" y="322"/>
                    <a:pt x="6018" y="165"/>
                  </a:cubicBezTo>
                  <a:cubicBezTo>
                    <a:pt x="5893" y="58"/>
                    <a:pt x="5707" y="1"/>
                    <a:pt x="552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55" name="Google Shape;10855;p85"/>
            <p:cNvSpPr/>
            <p:nvPr/>
          </p:nvSpPr>
          <p:spPr>
            <a:xfrm>
              <a:off x="-9947450" y="3657100"/>
              <a:ext cx="106350" cy="50650"/>
            </a:xfrm>
            <a:custGeom>
              <a:avLst/>
              <a:gdLst/>
              <a:ahLst/>
              <a:cxnLst/>
              <a:rect l="l" t="t" r="r" b="b"/>
              <a:pathLst>
                <a:path w="4254" h="2026" extrusionOk="0">
                  <a:moveTo>
                    <a:pt x="910" y="0"/>
                  </a:moveTo>
                  <a:cubicBezTo>
                    <a:pt x="499" y="0"/>
                    <a:pt x="178" y="268"/>
                    <a:pt x="64" y="639"/>
                  </a:cubicBezTo>
                  <a:cubicBezTo>
                    <a:pt x="1" y="1112"/>
                    <a:pt x="253" y="1553"/>
                    <a:pt x="694" y="1616"/>
                  </a:cubicBezTo>
                  <a:lnTo>
                    <a:pt x="2427" y="2025"/>
                  </a:lnTo>
                  <a:lnTo>
                    <a:pt x="4254" y="891"/>
                  </a:lnTo>
                  <a:lnTo>
                    <a:pt x="1041" y="9"/>
                  </a:lnTo>
                  <a:cubicBezTo>
                    <a:pt x="996" y="3"/>
                    <a:pt x="953" y="0"/>
                    <a:pt x="91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856" name="Google Shape;10856;p85"/>
          <p:cNvGrpSpPr/>
          <p:nvPr/>
        </p:nvGrpSpPr>
        <p:grpSpPr>
          <a:xfrm>
            <a:off x="10600125" y="3854469"/>
            <a:ext cx="480233" cy="477897"/>
            <a:chOff x="-9961625" y="4048175"/>
            <a:chExt cx="357600" cy="355825"/>
          </a:xfrm>
        </p:grpSpPr>
        <p:sp>
          <p:nvSpPr>
            <p:cNvPr id="10857" name="Google Shape;10857;p85"/>
            <p:cNvSpPr/>
            <p:nvPr/>
          </p:nvSpPr>
          <p:spPr>
            <a:xfrm>
              <a:off x="-9958475" y="4048175"/>
              <a:ext cx="64625" cy="62650"/>
            </a:xfrm>
            <a:custGeom>
              <a:avLst/>
              <a:gdLst/>
              <a:ahLst/>
              <a:cxnLst/>
              <a:rect l="l" t="t" r="r" b="b"/>
              <a:pathLst>
                <a:path w="2585" h="2506" extrusionOk="0">
                  <a:moveTo>
                    <a:pt x="442" y="0"/>
                  </a:moveTo>
                  <a:cubicBezTo>
                    <a:pt x="339" y="0"/>
                    <a:pt x="237" y="40"/>
                    <a:pt x="158" y="119"/>
                  </a:cubicBezTo>
                  <a:cubicBezTo>
                    <a:pt x="1" y="339"/>
                    <a:pt x="1" y="560"/>
                    <a:pt x="158" y="717"/>
                  </a:cubicBezTo>
                  <a:lnTo>
                    <a:pt x="1828" y="2387"/>
                  </a:lnTo>
                  <a:cubicBezTo>
                    <a:pt x="1923" y="2466"/>
                    <a:pt x="2033" y="2505"/>
                    <a:pt x="2139" y="2505"/>
                  </a:cubicBezTo>
                  <a:cubicBezTo>
                    <a:pt x="2246" y="2505"/>
                    <a:pt x="2348" y="2466"/>
                    <a:pt x="2427" y="2387"/>
                  </a:cubicBezTo>
                  <a:cubicBezTo>
                    <a:pt x="2584" y="2229"/>
                    <a:pt x="2584" y="1946"/>
                    <a:pt x="2427" y="1788"/>
                  </a:cubicBezTo>
                  <a:lnTo>
                    <a:pt x="725" y="119"/>
                  </a:lnTo>
                  <a:cubicBezTo>
                    <a:pt x="647" y="40"/>
                    <a:pt x="544" y="0"/>
                    <a:pt x="44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58" name="Google Shape;10858;p85"/>
            <p:cNvSpPr/>
            <p:nvPr/>
          </p:nvSpPr>
          <p:spPr>
            <a:xfrm>
              <a:off x="-9873400" y="4048775"/>
              <a:ext cx="21275" cy="63025"/>
            </a:xfrm>
            <a:custGeom>
              <a:avLst/>
              <a:gdLst/>
              <a:ahLst/>
              <a:cxnLst/>
              <a:rect l="l" t="t" r="r" b="b"/>
              <a:pathLst>
                <a:path w="851" h="2521" extrusionOk="0">
                  <a:moveTo>
                    <a:pt x="410" y="0"/>
                  </a:moveTo>
                  <a:cubicBezTo>
                    <a:pt x="189" y="0"/>
                    <a:pt x="0" y="189"/>
                    <a:pt x="0" y="410"/>
                  </a:cubicBezTo>
                  <a:lnTo>
                    <a:pt x="0" y="2079"/>
                  </a:lnTo>
                  <a:cubicBezTo>
                    <a:pt x="0" y="2300"/>
                    <a:pt x="221" y="2520"/>
                    <a:pt x="410" y="2520"/>
                  </a:cubicBezTo>
                  <a:cubicBezTo>
                    <a:pt x="630" y="2520"/>
                    <a:pt x="851" y="2300"/>
                    <a:pt x="851" y="2079"/>
                  </a:cubicBezTo>
                  <a:lnTo>
                    <a:pt x="851" y="410"/>
                  </a:lnTo>
                  <a:cubicBezTo>
                    <a:pt x="851" y="189"/>
                    <a:pt x="630" y="0"/>
                    <a:pt x="41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59" name="Google Shape;10859;p85"/>
            <p:cNvSpPr/>
            <p:nvPr/>
          </p:nvSpPr>
          <p:spPr>
            <a:xfrm>
              <a:off x="-9957675" y="4133050"/>
              <a:ext cx="63025" cy="19700"/>
            </a:xfrm>
            <a:custGeom>
              <a:avLst/>
              <a:gdLst/>
              <a:ahLst/>
              <a:cxnLst/>
              <a:rect l="l" t="t" r="r" b="b"/>
              <a:pathLst>
                <a:path w="2521" h="788" extrusionOk="0">
                  <a:moveTo>
                    <a:pt x="441" y="0"/>
                  </a:moveTo>
                  <a:cubicBezTo>
                    <a:pt x="189" y="0"/>
                    <a:pt x="0" y="189"/>
                    <a:pt x="0" y="410"/>
                  </a:cubicBezTo>
                  <a:cubicBezTo>
                    <a:pt x="0" y="599"/>
                    <a:pt x="189" y="788"/>
                    <a:pt x="441" y="788"/>
                  </a:cubicBezTo>
                  <a:lnTo>
                    <a:pt x="2111" y="788"/>
                  </a:lnTo>
                  <a:cubicBezTo>
                    <a:pt x="2363" y="788"/>
                    <a:pt x="2521" y="599"/>
                    <a:pt x="2521" y="410"/>
                  </a:cubicBezTo>
                  <a:cubicBezTo>
                    <a:pt x="2521" y="158"/>
                    <a:pt x="2332" y="0"/>
                    <a:pt x="211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60" name="Google Shape;10860;p85"/>
            <p:cNvSpPr/>
            <p:nvPr/>
          </p:nvSpPr>
          <p:spPr>
            <a:xfrm>
              <a:off x="-9961625" y="4132250"/>
              <a:ext cx="253650" cy="271750"/>
            </a:xfrm>
            <a:custGeom>
              <a:avLst/>
              <a:gdLst/>
              <a:ahLst/>
              <a:cxnLst/>
              <a:rect l="l" t="t" r="r" b="b"/>
              <a:pathLst>
                <a:path w="10146" h="10870" extrusionOk="0">
                  <a:moveTo>
                    <a:pt x="5357" y="1"/>
                  </a:moveTo>
                  <a:cubicBezTo>
                    <a:pt x="5010" y="1"/>
                    <a:pt x="4727" y="253"/>
                    <a:pt x="4727" y="631"/>
                  </a:cubicBezTo>
                  <a:lnTo>
                    <a:pt x="4727" y="5388"/>
                  </a:lnTo>
                  <a:cubicBezTo>
                    <a:pt x="4727" y="5640"/>
                    <a:pt x="4537" y="5797"/>
                    <a:pt x="4317" y="5797"/>
                  </a:cubicBezTo>
                  <a:cubicBezTo>
                    <a:pt x="4128" y="5797"/>
                    <a:pt x="3907" y="5577"/>
                    <a:pt x="3907" y="5388"/>
                  </a:cubicBezTo>
                  <a:lnTo>
                    <a:pt x="3907" y="1450"/>
                  </a:lnTo>
                  <a:cubicBezTo>
                    <a:pt x="3907" y="1103"/>
                    <a:pt x="3624" y="820"/>
                    <a:pt x="3277" y="820"/>
                  </a:cubicBezTo>
                  <a:cubicBezTo>
                    <a:pt x="2931" y="820"/>
                    <a:pt x="2647" y="1103"/>
                    <a:pt x="2647" y="1450"/>
                  </a:cubicBezTo>
                  <a:lnTo>
                    <a:pt x="2647" y="7940"/>
                  </a:lnTo>
                  <a:lnTo>
                    <a:pt x="1576" y="6900"/>
                  </a:lnTo>
                  <a:cubicBezTo>
                    <a:pt x="1416" y="6740"/>
                    <a:pt x="1176" y="6640"/>
                    <a:pt x="935" y="6640"/>
                  </a:cubicBezTo>
                  <a:cubicBezTo>
                    <a:pt x="748" y="6640"/>
                    <a:pt x="561" y="6700"/>
                    <a:pt x="410" y="6837"/>
                  </a:cubicBezTo>
                  <a:cubicBezTo>
                    <a:pt x="95" y="7121"/>
                    <a:pt x="1" y="7625"/>
                    <a:pt x="284" y="7971"/>
                  </a:cubicBezTo>
                  <a:lnTo>
                    <a:pt x="1734" y="10208"/>
                  </a:lnTo>
                  <a:cubicBezTo>
                    <a:pt x="2049" y="10618"/>
                    <a:pt x="2521" y="10870"/>
                    <a:pt x="3088" y="10870"/>
                  </a:cubicBezTo>
                  <a:lnTo>
                    <a:pt x="8035" y="10870"/>
                  </a:lnTo>
                  <a:cubicBezTo>
                    <a:pt x="9169" y="10870"/>
                    <a:pt x="10114" y="9925"/>
                    <a:pt x="10114" y="8759"/>
                  </a:cubicBezTo>
                  <a:lnTo>
                    <a:pt x="10114" y="4002"/>
                  </a:lnTo>
                  <a:cubicBezTo>
                    <a:pt x="10145" y="3592"/>
                    <a:pt x="9893" y="3309"/>
                    <a:pt x="9515" y="3309"/>
                  </a:cubicBezTo>
                  <a:cubicBezTo>
                    <a:pt x="9169" y="3309"/>
                    <a:pt x="8885" y="3592"/>
                    <a:pt x="8885" y="3939"/>
                  </a:cubicBezTo>
                  <a:lnTo>
                    <a:pt x="8885" y="5388"/>
                  </a:lnTo>
                  <a:cubicBezTo>
                    <a:pt x="8885" y="5640"/>
                    <a:pt x="8696" y="5797"/>
                    <a:pt x="8507" y="5797"/>
                  </a:cubicBezTo>
                  <a:cubicBezTo>
                    <a:pt x="8255" y="5797"/>
                    <a:pt x="8066" y="5577"/>
                    <a:pt x="8066" y="5388"/>
                  </a:cubicBezTo>
                  <a:lnTo>
                    <a:pt x="8066" y="1450"/>
                  </a:lnTo>
                  <a:cubicBezTo>
                    <a:pt x="8066" y="1103"/>
                    <a:pt x="7782" y="820"/>
                    <a:pt x="7436" y="820"/>
                  </a:cubicBezTo>
                  <a:cubicBezTo>
                    <a:pt x="7089" y="820"/>
                    <a:pt x="6806" y="1103"/>
                    <a:pt x="6806" y="1450"/>
                  </a:cubicBezTo>
                  <a:lnTo>
                    <a:pt x="6806" y="5388"/>
                  </a:lnTo>
                  <a:cubicBezTo>
                    <a:pt x="6806" y="5640"/>
                    <a:pt x="6617" y="5797"/>
                    <a:pt x="6428" y="5797"/>
                  </a:cubicBezTo>
                  <a:cubicBezTo>
                    <a:pt x="6176" y="5797"/>
                    <a:pt x="5987" y="5577"/>
                    <a:pt x="5987" y="5388"/>
                  </a:cubicBezTo>
                  <a:lnTo>
                    <a:pt x="5987" y="631"/>
                  </a:lnTo>
                  <a:cubicBezTo>
                    <a:pt x="5987" y="284"/>
                    <a:pt x="5703" y="1"/>
                    <a:pt x="535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61" name="Google Shape;10861;p85"/>
            <p:cNvSpPr/>
            <p:nvPr/>
          </p:nvSpPr>
          <p:spPr>
            <a:xfrm>
              <a:off x="-9791500" y="4069250"/>
              <a:ext cx="31550" cy="66175"/>
            </a:xfrm>
            <a:custGeom>
              <a:avLst/>
              <a:gdLst/>
              <a:ahLst/>
              <a:cxnLst/>
              <a:rect l="l" t="t" r="r" b="b"/>
              <a:pathLst>
                <a:path w="1262" h="2647" extrusionOk="0">
                  <a:moveTo>
                    <a:pt x="631" y="0"/>
                  </a:moveTo>
                  <a:cubicBezTo>
                    <a:pt x="284" y="0"/>
                    <a:pt x="1" y="252"/>
                    <a:pt x="1" y="630"/>
                  </a:cubicBezTo>
                  <a:lnTo>
                    <a:pt x="1" y="2647"/>
                  </a:lnTo>
                  <a:cubicBezTo>
                    <a:pt x="190" y="2552"/>
                    <a:pt x="410" y="2489"/>
                    <a:pt x="631" y="2489"/>
                  </a:cubicBezTo>
                  <a:cubicBezTo>
                    <a:pt x="883" y="2521"/>
                    <a:pt x="1072" y="2552"/>
                    <a:pt x="1261" y="2647"/>
                  </a:cubicBezTo>
                  <a:lnTo>
                    <a:pt x="1261" y="630"/>
                  </a:lnTo>
                  <a:cubicBezTo>
                    <a:pt x="1261" y="284"/>
                    <a:pt x="977" y="0"/>
                    <a:pt x="63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62" name="Google Shape;10862;p85"/>
            <p:cNvSpPr/>
            <p:nvPr/>
          </p:nvSpPr>
          <p:spPr>
            <a:xfrm>
              <a:off x="-9740300" y="4049550"/>
              <a:ext cx="136275" cy="268600"/>
            </a:xfrm>
            <a:custGeom>
              <a:avLst/>
              <a:gdLst/>
              <a:ahLst/>
              <a:cxnLst/>
              <a:rect l="l" t="t" r="r" b="b"/>
              <a:pathLst>
                <a:path w="5451" h="10744" extrusionOk="0">
                  <a:moveTo>
                    <a:pt x="631" y="1"/>
                  </a:moveTo>
                  <a:cubicBezTo>
                    <a:pt x="284" y="1"/>
                    <a:pt x="1" y="253"/>
                    <a:pt x="1" y="631"/>
                  </a:cubicBezTo>
                  <a:lnTo>
                    <a:pt x="1" y="5955"/>
                  </a:lnTo>
                  <a:cubicBezTo>
                    <a:pt x="190" y="5860"/>
                    <a:pt x="410" y="5797"/>
                    <a:pt x="631" y="5797"/>
                  </a:cubicBezTo>
                  <a:cubicBezTo>
                    <a:pt x="1418" y="5797"/>
                    <a:pt x="2080" y="6428"/>
                    <a:pt x="2080" y="7247"/>
                  </a:cubicBezTo>
                  <a:lnTo>
                    <a:pt x="2080" y="10744"/>
                  </a:lnTo>
                  <a:lnTo>
                    <a:pt x="3309" y="10744"/>
                  </a:lnTo>
                  <a:cubicBezTo>
                    <a:pt x="4443" y="10744"/>
                    <a:pt x="5388" y="9799"/>
                    <a:pt x="5388" y="8664"/>
                  </a:cubicBezTo>
                  <a:lnTo>
                    <a:pt x="5388" y="3876"/>
                  </a:lnTo>
                  <a:cubicBezTo>
                    <a:pt x="5451" y="3592"/>
                    <a:pt x="5167" y="3309"/>
                    <a:pt x="4821" y="3309"/>
                  </a:cubicBezTo>
                  <a:cubicBezTo>
                    <a:pt x="4443" y="3309"/>
                    <a:pt x="4191" y="3592"/>
                    <a:pt x="4191" y="3939"/>
                  </a:cubicBezTo>
                  <a:lnTo>
                    <a:pt x="4191" y="5388"/>
                  </a:lnTo>
                  <a:cubicBezTo>
                    <a:pt x="4191" y="5640"/>
                    <a:pt x="3970" y="5797"/>
                    <a:pt x="3781" y="5797"/>
                  </a:cubicBezTo>
                  <a:cubicBezTo>
                    <a:pt x="3561" y="5797"/>
                    <a:pt x="3340" y="5577"/>
                    <a:pt x="3340" y="5388"/>
                  </a:cubicBezTo>
                  <a:lnTo>
                    <a:pt x="3340" y="1450"/>
                  </a:lnTo>
                  <a:cubicBezTo>
                    <a:pt x="3340" y="1103"/>
                    <a:pt x="3088" y="820"/>
                    <a:pt x="2710" y="820"/>
                  </a:cubicBezTo>
                  <a:cubicBezTo>
                    <a:pt x="2364" y="820"/>
                    <a:pt x="2080" y="1103"/>
                    <a:pt x="2080" y="1450"/>
                  </a:cubicBezTo>
                  <a:lnTo>
                    <a:pt x="2080" y="5388"/>
                  </a:lnTo>
                  <a:cubicBezTo>
                    <a:pt x="2080" y="5640"/>
                    <a:pt x="1891" y="5797"/>
                    <a:pt x="1702" y="5797"/>
                  </a:cubicBezTo>
                  <a:cubicBezTo>
                    <a:pt x="1450" y="5797"/>
                    <a:pt x="1261" y="5577"/>
                    <a:pt x="1261" y="5388"/>
                  </a:cubicBezTo>
                  <a:lnTo>
                    <a:pt x="1261" y="631"/>
                  </a:lnTo>
                  <a:cubicBezTo>
                    <a:pt x="1261" y="284"/>
                    <a:pt x="977" y="1"/>
                    <a:pt x="63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863" name="Google Shape;10863;p85"/>
          <p:cNvGrpSpPr/>
          <p:nvPr/>
        </p:nvGrpSpPr>
        <p:grpSpPr>
          <a:xfrm>
            <a:off x="8849086" y="4488485"/>
            <a:ext cx="486612" cy="476385"/>
            <a:chOff x="-8680950" y="3624225"/>
            <a:chExt cx="362350" cy="354700"/>
          </a:xfrm>
        </p:grpSpPr>
        <p:sp>
          <p:nvSpPr>
            <p:cNvPr id="10864" name="Google Shape;10864;p85"/>
            <p:cNvSpPr/>
            <p:nvPr/>
          </p:nvSpPr>
          <p:spPr>
            <a:xfrm>
              <a:off x="-8512400" y="3686450"/>
              <a:ext cx="130775" cy="129800"/>
            </a:xfrm>
            <a:custGeom>
              <a:avLst/>
              <a:gdLst/>
              <a:ahLst/>
              <a:cxnLst/>
              <a:rect l="l" t="t" r="r" b="b"/>
              <a:pathLst>
                <a:path w="5231" h="5192" extrusionOk="0">
                  <a:moveTo>
                    <a:pt x="4065" y="1"/>
                  </a:moveTo>
                  <a:lnTo>
                    <a:pt x="158" y="3876"/>
                  </a:lnTo>
                  <a:cubicBezTo>
                    <a:pt x="1" y="4096"/>
                    <a:pt x="1" y="4317"/>
                    <a:pt x="158" y="4474"/>
                  </a:cubicBezTo>
                  <a:lnTo>
                    <a:pt x="757" y="5073"/>
                  </a:lnTo>
                  <a:cubicBezTo>
                    <a:pt x="836" y="5152"/>
                    <a:pt x="938" y="5191"/>
                    <a:pt x="1041" y="5191"/>
                  </a:cubicBezTo>
                  <a:cubicBezTo>
                    <a:pt x="1143" y="5191"/>
                    <a:pt x="1245" y="5152"/>
                    <a:pt x="1324" y="5073"/>
                  </a:cubicBezTo>
                  <a:lnTo>
                    <a:pt x="5231" y="1166"/>
                  </a:lnTo>
                  <a:lnTo>
                    <a:pt x="4065"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65" name="Google Shape;10865;p85"/>
            <p:cNvSpPr/>
            <p:nvPr/>
          </p:nvSpPr>
          <p:spPr>
            <a:xfrm>
              <a:off x="-8395825" y="3624225"/>
              <a:ext cx="77225" cy="77225"/>
            </a:xfrm>
            <a:custGeom>
              <a:avLst/>
              <a:gdLst/>
              <a:ahLst/>
              <a:cxnLst/>
              <a:rect l="l" t="t" r="r" b="b"/>
              <a:pathLst>
                <a:path w="3089" h="3089" extrusionOk="0">
                  <a:moveTo>
                    <a:pt x="1607" y="1"/>
                  </a:moveTo>
                  <a:cubicBezTo>
                    <a:pt x="1481" y="1"/>
                    <a:pt x="1355" y="64"/>
                    <a:pt x="1292" y="158"/>
                  </a:cubicBezTo>
                  <a:lnTo>
                    <a:pt x="1" y="1891"/>
                  </a:lnTo>
                  <a:lnTo>
                    <a:pt x="1198" y="3088"/>
                  </a:lnTo>
                  <a:lnTo>
                    <a:pt x="2931" y="1797"/>
                  </a:lnTo>
                  <a:cubicBezTo>
                    <a:pt x="3057" y="1734"/>
                    <a:pt x="3088" y="1608"/>
                    <a:pt x="3088" y="1482"/>
                  </a:cubicBezTo>
                  <a:lnTo>
                    <a:pt x="3088" y="442"/>
                  </a:lnTo>
                  <a:cubicBezTo>
                    <a:pt x="3057" y="190"/>
                    <a:pt x="2868" y="1"/>
                    <a:pt x="261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66" name="Google Shape;10866;p85"/>
            <p:cNvSpPr/>
            <p:nvPr/>
          </p:nvSpPr>
          <p:spPr>
            <a:xfrm>
              <a:off x="-8676125" y="3883875"/>
              <a:ext cx="98375" cy="92925"/>
            </a:xfrm>
            <a:custGeom>
              <a:avLst/>
              <a:gdLst/>
              <a:ahLst/>
              <a:cxnLst/>
              <a:rect l="l" t="t" r="r" b="b"/>
              <a:pathLst>
                <a:path w="3935" h="3717" extrusionOk="0">
                  <a:moveTo>
                    <a:pt x="2478" y="0"/>
                  </a:moveTo>
                  <a:cubicBezTo>
                    <a:pt x="2338" y="0"/>
                    <a:pt x="2197" y="75"/>
                    <a:pt x="2108" y="201"/>
                  </a:cubicBezTo>
                  <a:lnTo>
                    <a:pt x="154" y="3130"/>
                  </a:lnTo>
                  <a:cubicBezTo>
                    <a:pt x="0" y="3413"/>
                    <a:pt x="244" y="3717"/>
                    <a:pt x="527" y="3717"/>
                  </a:cubicBezTo>
                  <a:cubicBezTo>
                    <a:pt x="591" y="3717"/>
                    <a:pt x="657" y="3701"/>
                    <a:pt x="721" y="3666"/>
                  </a:cubicBezTo>
                  <a:lnTo>
                    <a:pt x="3620" y="1744"/>
                  </a:lnTo>
                  <a:cubicBezTo>
                    <a:pt x="3903" y="1618"/>
                    <a:pt x="3935" y="1303"/>
                    <a:pt x="3746" y="1114"/>
                  </a:cubicBezTo>
                  <a:lnTo>
                    <a:pt x="2769" y="138"/>
                  </a:lnTo>
                  <a:cubicBezTo>
                    <a:pt x="2688" y="43"/>
                    <a:pt x="2583" y="0"/>
                    <a:pt x="247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67" name="Google Shape;10867;p85"/>
            <p:cNvSpPr/>
            <p:nvPr/>
          </p:nvSpPr>
          <p:spPr>
            <a:xfrm>
              <a:off x="-8680950" y="3708850"/>
              <a:ext cx="282800" cy="270075"/>
            </a:xfrm>
            <a:custGeom>
              <a:avLst/>
              <a:gdLst/>
              <a:ahLst/>
              <a:cxnLst/>
              <a:rect l="l" t="t" r="r" b="b"/>
              <a:pathLst>
                <a:path w="11312" h="10803" extrusionOk="0">
                  <a:moveTo>
                    <a:pt x="4337" y="4327"/>
                  </a:moveTo>
                  <a:cubicBezTo>
                    <a:pt x="4656" y="4327"/>
                    <a:pt x="4979" y="4445"/>
                    <a:pt x="5231" y="4681"/>
                  </a:cubicBezTo>
                  <a:cubicBezTo>
                    <a:pt x="5388" y="4839"/>
                    <a:pt x="5388" y="5122"/>
                    <a:pt x="5231" y="5280"/>
                  </a:cubicBezTo>
                  <a:cubicBezTo>
                    <a:pt x="5152" y="5359"/>
                    <a:pt x="5050" y="5398"/>
                    <a:pt x="4947" y="5398"/>
                  </a:cubicBezTo>
                  <a:cubicBezTo>
                    <a:pt x="4845" y="5398"/>
                    <a:pt x="4742" y="5359"/>
                    <a:pt x="4664" y="5280"/>
                  </a:cubicBezTo>
                  <a:cubicBezTo>
                    <a:pt x="4585" y="5201"/>
                    <a:pt x="4475" y="5162"/>
                    <a:pt x="4364" y="5162"/>
                  </a:cubicBezTo>
                  <a:cubicBezTo>
                    <a:pt x="4254" y="5162"/>
                    <a:pt x="4144" y="5201"/>
                    <a:pt x="4065" y="5280"/>
                  </a:cubicBezTo>
                  <a:cubicBezTo>
                    <a:pt x="3829" y="5516"/>
                    <a:pt x="3514" y="5634"/>
                    <a:pt x="3195" y="5634"/>
                  </a:cubicBezTo>
                  <a:cubicBezTo>
                    <a:pt x="2876" y="5634"/>
                    <a:pt x="2553" y="5516"/>
                    <a:pt x="2301" y="5280"/>
                  </a:cubicBezTo>
                  <a:cubicBezTo>
                    <a:pt x="2143" y="5122"/>
                    <a:pt x="2143" y="4839"/>
                    <a:pt x="2301" y="4681"/>
                  </a:cubicBezTo>
                  <a:cubicBezTo>
                    <a:pt x="2379" y="4602"/>
                    <a:pt x="2482" y="4563"/>
                    <a:pt x="2584" y="4563"/>
                  </a:cubicBezTo>
                  <a:cubicBezTo>
                    <a:pt x="2687" y="4563"/>
                    <a:pt x="2789" y="4602"/>
                    <a:pt x="2868" y="4681"/>
                  </a:cubicBezTo>
                  <a:cubicBezTo>
                    <a:pt x="2947" y="4760"/>
                    <a:pt x="3057" y="4799"/>
                    <a:pt x="3167" y="4799"/>
                  </a:cubicBezTo>
                  <a:cubicBezTo>
                    <a:pt x="3277" y="4799"/>
                    <a:pt x="3388" y="4760"/>
                    <a:pt x="3466" y="4681"/>
                  </a:cubicBezTo>
                  <a:cubicBezTo>
                    <a:pt x="3703" y="4445"/>
                    <a:pt x="4018" y="4327"/>
                    <a:pt x="4337" y="4327"/>
                  </a:cubicBezTo>
                  <a:close/>
                  <a:moveTo>
                    <a:pt x="6097" y="5697"/>
                  </a:moveTo>
                  <a:cubicBezTo>
                    <a:pt x="6207" y="5697"/>
                    <a:pt x="6318" y="5737"/>
                    <a:pt x="6396" y="5815"/>
                  </a:cubicBezTo>
                  <a:cubicBezTo>
                    <a:pt x="6869" y="6288"/>
                    <a:pt x="6869" y="7076"/>
                    <a:pt x="6396" y="7611"/>
                  </a:cubicBezTo>
                  <a:cubicBezTo>
                    <a:pt x="6239" y="7769"/>
                    <a:pt x="6239" y="8021"/>
                    <a:pt x="6396" y="8178"/>
                  </a:cubicBezTo>
                  <a:cubicBezTo>
                    <a:pt x="6554" y="8336"/>
                    <a:pt x="6554" y="8619"/>
                    <a:pt x="6396" y="8777"/>
                  </a:cubicBezTo>
                  <a:cubicBezTo>
                    <a:pt x="6318" y="8856"/>
                    <a:pt x="6207" y="8895"/>
                    <a:pt x="6097" y="8895"/>
                  </a:cubicBezTo>
                  <a:cubicBezTo>
                    <a:pt x="5987" y="8895"/>
                    <a:pt x="5877" y="8856"/>
                    <a:pt x="5798" y="8777"/>
                  </a:cubicBezTo>
                  <a:cubicBezTo>
                    <a:pt x="5325" y="8304"/>
                    <a:pt x="5325" y="7517"/>
                    <a:pt x="5798" y="7013"/>
                  </a:cubicBezTo>
                  <a:cubicBezTo>
                    <a:pt x="5955" y="6855"/>
                    <a:pt x="5955" y="6571"/>
                    <a:pt x="5798" y="6414"/>
                  </a:cubicBezTo>
                  <a:cubicBezTo>
                    <a:pt x="5640" y="6256"/>
                    <a:pt x="5640" y="5973"/>
                    <a:pt x="5798" y="5815"/>
                  </a:cubicBezTo>
                  <a:cubicBezTo>
                    <a:pt x="5877" y="5737"/>
                    <a:pt x="5987" y="5697"/>
                    <a:pt x="6097" y="5697"/>
                  </a:cubicBezTo>
                  <a:close/>
                  <a:moveTo>
                    <a:pt x="6968" y="1"/>
                  </a:moveTo>
                  <a:cubicBezTo>
                    <a:pt x="6230" y="1"/>
                    <a:pt x="5491" y="269"/>
                    <a:pt x="4916" y="806"/>
                  </a:cubicBezTo>
                  <a:lnTo>
                    <a:pt x="4286" y="1468"/>
                  </a:lnTo>
                  <a:cubicBezTo>
                    <a:pt x="4191" y="1562"/>
                    <a:pt x="4128" y="1783"/>
                    <a:pt x="4222" y="1909"/>
                  </a:cubicBezTo>
                  <a:cubicBezTo>
                    <a:pt x="4380" y="2255"/>
                    <a:pt x="4286" y="2633"/>
                    <a:pt x="4065" y="2854"/>
                  </a:cubicBezTo>
                  <a:cubicBezTo>
                    <a:pt x="3892" y="3027"/>
                    <a:pt x="3643" y="3124"/>
                    <a:pt x="3401" y="3124"/>
                  </a:cubicBezTo>
                  <a:cubicBezTo>
                    <a:pt x="3203" y="3124"/>
                    <a:pt x="3010" y="3059"/>
                    <a:pt x="2868" y="2917"/>
                  </a:cubicBezTo>
                  <a:lnTo>
                    <a:pt x="2616" y="2633"/>
                  </a:lnTo>
                  <a:cubicBezTo>
                    <a:pt x="2537" y="2555"/>
                    <a:pt x="2427" y="2515"/>
                    <a:pt x="2316" y="2515"/>
                  </a:cubicBezTo>
                  <a:cubicBezTo>
                    <a:pt x="2206" y="2515"/>
                    <a:pt x="2096" y="2555"/>
                    <a:pt x="2017" y="2633"/>
                  </a:cubicBezTo>
                  <a:lnTo>
                    <a:pt x="1419" y="3232"/>
                  </a:lnTo>
                  <a:cubicBezTo>
                    <a:pt x="158" y="4492"/>
                    <a:pt x="1" y="6445"/>
                    <a:pt x="946" y="7895"/>
                  </a:cubicBezTo>
                  <a:lnTo>
                    <a:pt x="1608" y="6792"/>
                  </a:lnTo>
                  <a:cubicBezTo>
                    <a:pt x="1765" y="6477"/>
                    <a:pt x="2143" y="6256"/>
                    <a:pt x="2521" y="6225"/>
                  </a:cubicBezTo>
                  <a:cubicBezTo>
                    <a:pt x="2590" y="6214"/>
                    <a:pt x="2659" y="6209"/>
                    <a:pt x="2726" y="6209"/>
                  </a:cubicBezTo>
                  <a:cubicBezTo>
                    <a:pt x="3056" y="6209"/>
                    <a:pt x="3357" y="6336"/>
                    <a:pt x="3592" y="6571"/>
                  </a:cubicBezTo>
                  <a:lnTo>
                    <a:pt x="4569" y="7548"/>
                  </a:lnTo>
                  <a:cubicBezTo>
                    <a:pt x="4853" y="7832"/>
                    <a:pt x="4979" y="8210"/>
                    <a:pt x="4916" y="8619"/>
                  </a:cubicBezTo>
                  <a:cubicBezTo>
                    <a:pt x="4884" y="8997"/>
                    <a:pt x="4601" y="9312"/>
                    <a:pt x="4286" y="9533"/>
                  </a:cubicBezTo>
                  <a:lnTo>
                    <a:pt x="3246" y="10195"/>
                  </a:lnTo>
                  <a:cubicBezTo>
                    <a:pt x="3867" y="10600"/>
                    <a:pt x="4575" y="10802"/>
                    <a:pt x="5283" y="10802"/>
                  </a:cubicBezTo>
                  <a:cubicBezTo>
                    <a:pt x="6227" y="10802"/>
                    <a:pt x="7170" y="10442"/>
                    <a:pt x="7909" y="9722"/>
                  </a:cubicBezTo>
                  <a:lnTo>
                    <a:pt x="8507" y="9123"/>
                  </a:lnTo>
                  <a:cubicBezTo>
                    <a:pt x="8665" y="8966"/>
                    <a:pt x="8665" y="8682"/>
                    <a:pt x="8507" y="8525"/>
                  </a:cubicBezTo>
                  <a:lnTo>
                    <a:pt x="8224" y="8273"/>
                  </a:lnTo>
                  <a:cubicBezTo>
                    <a:pt x="7909" y="7958"/>
                    <a:pt x="7972" y="7391"/>
                    <a:pt x="8287" y="7076"/>
                  </a:cubicBezTo>
                  <a:cubicBezTo>
                    <a:pt x="8432" y="6930"/>
                    <a:pt x="8659" y="6840"/>
                    <a:pt x="8887" y="6840"/>
                  </a:cubicBezTo>
                  <a:cubicBezTo>
                    <a:pt x="9005" y="6840"/>
                    <a:pt x="9124" y="6864"/>
                    <a:pt x="9232" y="6918"/>
                  </a:cubicBezTo>
                  <a:cubicBezTo>
                    <a:pt x="9294" y="6955"/>
                    <a:pt x="9361" y="6973"/>
                    <a:pt x="9427" y="6973"/>
                  </a:cubicBezTo>
                  <a:cubicBezTo>
                    <a:pt x="9529" y="6973"/>
                    <a:pt x="9628" y="6931"/>
                    <a:pt x="9704" y="6855"/>
                  </a:cubicBezTo>
                  <a:lnTo>
                    <a:pt x="10334" y="6225"/>
                  </a:lnTo>
                  <a:cubicBezTo>
                    <a:pt x="11154" y="5185"/>
                    <a:pt x="11311" y="3831"/>
                    <a:pt x="10713" y="2696"/>
                  </a:cubicBezTo>
                  <a:lnTo>
                    <a:pt x="10713" y="2696"/>
                  </a:lnTo>
                  <a:lnTo>
                    <a:pt x="8665" y="4744"/>
                  </a:lnTo>
                  <a:cubicBezTo>
                    <a:pt x="8428" y="4980"/>
                    <a:pt x="8113" y="5099"/>
                    <a:pt x="7794" y="5099"/>
                  </a:cubicBezTo>
                  <a:cubicBezTo>
                    <a:pt x="7475" y="5099"/>
                    <a:pt x="7152" y="4980"/>
                    <a:pt x="6900" y="4744"/>
                  </a:cubicBezTo>
                  <a:lnTo>
                    <a:pt x="6302" y="4177"/>
                  </a:lnTo>
                  <a:cubicBezTo>
                    <a:pt x="5829" y="3705"/>
                    <a:pt x="5829" y="2917"/>
                    <a:pt x="6302" y="2381"/>
                  </a:cubicBezTo>
                  <a:lnTo>
                    <a:pt x="8350" y="334"/>
                  </a:lnTo>
                  <a:cubicBezTo>
                    <a:pt x="7918" y="112"/>
                    <a:pt x="7443" y="1"/>
                    <a:pt x="696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68" name="Google Shape;10868;p85"/>
            <p:cNvSpPr/>
            <p:nvPr/>
          </p:nvSpPr>
          <p:spPr>
            <a:xfrm>
              <a:off x="-8440725" y="3857375"/>
              <a:ext cx="117400" cy="86450"/>
            </a:xfrm>
            <a:custGeom>
              <a:avLst/>
              <a:gdLst/>
              <a:ahLst/>
              <a:cxnLst/>
              <a:rect l="l" t="t" r="r" b="b"/>
              <a:pathLst>
                <a:path w="4696" h="3458" extrusionOk="0">
                  <a:moveTo>
                    <a:pt x="1765" y="0"/>
                  </a:moveTo>
                  <a:cubicBezTo>
                    <a:pt x="1608" y="284"/>
                    <a:pt x="1419" y="567"/>
                    <a:pt x="1198" y="788"/>
                  </a:cubicBezTo>
                  <a:lnTo>
                    <a:pt x="568" y="1418"/>
                  </a:lnTo>
                  <a:cubicBezTo>
                    <a:pt x="410" y="1576"/>
                    <a:pt x="190" y="1702"/>
                    <a:pt x="1" y="1733"/>
                  </a:cubicBezTo>
                  <a:lnTo>
                    <a:pt x="442" y="2174"/>
                  </a:lnTo>
                  <a:cubicBezTo>
                    <a:pt x="830" y="2563"/>
                    <a:pt x="1382" y="2767"/>
                    <a:pt x="1930" y="2767"/>
                  </a:cubicBezTo>
                  <a:cubicBezTo>
                    <a:pt x="2316" y="2767"/>
                    <a:pt x="2700" y="2666"/>
                    <a:pt x="3025" y="2458"/>
                  </a:cubicBezTo>
                  <a:lnTo>
                    <a:pt x="3939" y="3340"/>
                  </a:lnTo>
                  <a:cubicBezTo>
                    <a:pt x="4018" y="3419"/>
                    <a:pt x="4128" y="3458"/>
                    <a:pt x="4238" y="3458"/>
                  </a:cubicBezTo>
                  <a:cubicBezTo>
                    <a:pt x="4349" y="3458"/>
                    <a:pt x="4459" y="3419"/>
                    <a:pt x="4538" y="3340"/>
                  </a:cubicBezTo>
                  <a:cubicBezTo>
                    <a:pt x="4695" y="3182"/>
                    <a:pt x="4695" y="2930"/>
                    <a:pt x="4538" y="2773"/>
                  </a:cubicBezTo>
                  <a:lnTo>
                    <a:pt x="176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69" name="Google Shape;10869;p85"/>
            <p:cNvSpPr/>
            <p:nvPr/>
          </p:nvSpPr>
          <p:spPr>
            <a:xfrm>
              <a:off x="-8638400" y="3630725"/>
              <a:ext cx="86650" cy="115625"/>
            </a:xfrm>
            <a:custGeom>
              <a:avLst/>
              <a:gdLst/>
              <a:ahLst/>
              <a:cxnLst/>
              <a:rect l="l" t="t" r="r" b="b"/>
              <a:pathLst>
                <a:path w="3466" h="4625" extrusionOk="0">
                  <a:moveTo>
                    <a:pt x="457" y="1"/>
                  </a:moveTo>
                  <a:cubicBezTo>
                    <a:pt x="347" y="1"/>
                    <a:pt x="236" y="40"/>
                    <a:pt x="158" y="119"/>
                  </a:cubicBezTo>
                  <a:cubicBezTo>
                    <a:pt x="0" y="277"/>
                    <a:pt x="0" y="560"/>
                    <a:pt x="158" y="718"/>
                  </a:cubicBezTo>
                  <a:lnTo>
                    <a:pt x="1071" y="1631"/>
                  </a:lnTo>
                  <a:cubicBezTo>
                    <a:pt x="819" y="1978"/>
                    <a:pt x="693" y="2387"/>
                    <a:pt x="693" y="2765"/>
                  </a:cubicBezTo>
                  <a:cubicBezTo>
                    <a:pt x="693" y="3269"/>
                    <a:pt x="914" y="3805"/>
                    <a:pt x="1292" y="4183"/>
                  </a:cubicBezTo>
                  <a:lnTo>
                    <a:pt x="1733" y="4624"/>
                  </a:lnTo>
                  <a:cubicBezTo>
                    <a:pt x="1764" y="4435"/>
                    <a:pt x="1890" y="4215"/>
                    <a:pt x="2048" y="4057"/>
                  </a:cubicBezTo>
                  <a:lnTo>
                    <a:pt x="2678" y="3427"/>
                  </a:lnTo>
                  <a:cubicBezTo>
                    <a:pt x="2899" y="3206"/>
                    <a:pt x="3182" y="3017"/>
                    <a:pt x="3466" y="2860"/>
                  </a:cubicBezTo>
                  <a:lnTo>
                    <a:pt x="756" y="119"/>
                  </a:lnTo>
                  <a:cubicBezTo>
                    <a:pt x="677" y="40"/>
                    <a:pt x="567" y="1"/>
                    <a:pt x="45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870" name="Google Shape;10870;p85"/>
          <p:cNvGrpSpPr/>
          <p:nvPr/>
        </p:nvGrpSpPr>
        <p:grpSpPr>
          <a:xfrm>
            <a:off x="7697411" y="2042699"/>
            <a:ext cx="417820" cy="473968"/>
            <a:chOff x="-13056975" y="3212300"/>
            <a:chExt cx="311125" cy="352900"/>
          </a:xfrm>
        </p:grpSpPr>
        <p:sp>
          <p:nvSpPr>
            <p:cNvPr id="10871" name="Google Shape;10871;p85"/>
            <p:cNvSpPr/>
            <p:nvPr/>
          </p:nvSpPr>
          <p:spPr>
            <a:xfrm>
              <a:off x="-12972700" y="3273750"/>
              <a:ext cx="144950" cy="229225"/>
            </a:xfrm>
            <a:custGeom>
              <a:avLst/>
              <a:gdLst/>
              <a:ahLst/>
              <a:cxnLst/>
              <a:rect l="l" t="t" r="r" b="b"/>
              <a:pathLst>
                <a:path w="5798" h="9169" extrusionOk="0">
                  <a:moveTo>
                    <a:pt x="0" y="0"/>
                  </a:moveTo>
                  <a:lnTo>
                    <a:pt x="0" y="819"/>
                  </a:lnTo>
                  <a:lnTo>
                    <a:pt x="851" y="819"/>
                  </a:lnTo>
                  <a:lnTo>
                    <a:pt x="851" y="8538"/>
                  </a:lnTo>
                  <a:lnTo>
                    <a:pt x="788" y="8538"/>
                  </a:lnTo>
                  <a:cubicBezTo>
                    <a:pt x="1071" y="8696"/>
                    <a:pt x="1355" y="8853"/>
                    <a:pt x="1639" y="8948"/>
                  </a:cubicBezTo>
                  <a:lnTo>
                    <a:pt x="1639" y="851"/>
                  </a:lnTo>
                  <a:lnTo>
                    <a:pt x="2458" y="851"/>
                  </a:lnTo>
                  <a:lnTo>
                    <a:pt x="2458" y="9137"/>
                  </a:lnTo>
                  <a:cubicBezTo>
                    <a:pt x="2615" y="9137"/>
                    <a:pt x="2741" y="9168"/>
                    <a:pt x="2899" y="9168"/>
                  </a:cubicBezTo>
                  <a:cubicBezTo>
                    <a:pt x="3056" y="9168"/>
                    <a:pt x="3151" y="9137"/>
                    <a:pt x="3308" y="9137"/>
                  </a:cubicBezTo>
                  <a:lnTo>
                    <a:pt x="3308" y="851"/>
                  </a:lnTo>
                  <a:lnTo>
                    <a:pt x="4159" y="851"/>
                  </a:lnTo>
                  <a:lnTo>
                    <a:pt x="4159" y="8948"/>
                  </a:lnTo>
                  <a:cubicBezTo>
                    <a:pt x="4411" y="8822"/>
                    <a:pt x="4695" y="8696"/>
                    <a:pt x="4978" y="8538"/>
                  </a:cubicBezTo>
                  <a:lnTo>
                    <a:pt x="4978" y="819"/>
                  </a:lnTo>
                  <a:lnTo>
                    <a:pt x="5797" y="819"/>
                  </a:lnTo>
                  <a:lnTo>
                    <a:pt x="579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72" name="Google Shape;10872;p85"/>
            <p:cNvSpPr/>
            <p:nvPr/>
          </p:nvSpPr>
          <p:spPr>
            <a:xfrm>
              <a:off x="-12808875" y="3212300"/>
              <a:ext cx="63025" cy="278075"/>
            </a:xfrm>
            <a:custGeom>
              <a:avLst/>
              <a:gdLst/>
              <a:ahLst/>
              <a:cxnLst/>
              <a:rect l="l" t="t" r="r" b="b"/>
              <a:pathLst>
                <a:path w="2521" h="11123" extrusionOk="0">
                  <a:moveTo>
                    <a:pt x="1261" y="1"/>
                  </a:moveTo>
                  <a:cubicBezTo>
                    <a:pt x="599" y="1"/>
                    <a:pt x="0" y="568"/>
                    <a:pt x="0" y="1230"/>
                  </a:cubicBezTo>
                  <a:lnTo>
                    <a:pt x="0" y="5514"/>
                  </a:lnTo>
                  <a:cubicBezTo>
                    <a:pt x="0" y="5672"/>
                    <a:pt x="32" y="5829"/>
                    <a:pt x="158" y="5987"/>
                  </a:cubicBezTo>
                  <a:cubicBezTo>
                    <a:pt x="536" y="6617"/>
                    <a:pt x="788" y="7310"/>
                    <a:pt x="851" y="8003"/>
                  </a:cubicBezTo>
                  <a:cubicBezTo>
                    <a:pt x="945" y="8759"/>
                    <a:pt x="756" y="9452"/>
                    <a:pt x="347" y="10114"/>
                  </a:cubicBezTo>
                  <a:lnTo>
                    <a:pt x="1607" y="11122"/>
                  </a:lnTo>
                  <a:cubicBezTo>
                    <a:pt x="2174" y="10208"/>
                    <a:pt x="2521" y="9137"/>
                    <a:pt x="2521" y="8003"/>
                  </a:cubicBezTo>
                  <a:cubicBezTo>
                    <a:pt x="2489" y="7026"/>
                    <a:pt x="2174" y="6113"/>
                    <a:pt x="1702" y="5294"/>
                  </a:cubicBezTo>
                  <a:lnTo>
                    <a:pt x="1702" y="4979"/>
                  </a:lnTo>
                  <a:lnTo>
                    <a:pt x="1702" y="2395"/>
                  </a:lnTo>
                  <a:lnTo>
                    <a:pt x="1891" y="2301"/>
                  </a:lnTo>
                  <a:cubicBezTo>
                    <a:pt x="2269" y="2049"/>
                    <a:pt x="2521" y="1671"/>
                    <a:pt x="2521" y="1230"/>
                  </a:cubicBezTo>
                  <a:cubicBezTo>
                    <a:pt x="2521" y="568"/>
                    <a:pt x="1954" y="1"/>
                    <a:pt x="126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73" name="Google Shape;10873;p85"/>
            <p:cNvSpPr/>
            <p:nvPr/>
          </p:nvSpPr>
          <p:spPr>
            <a:xfrm>
              <a:off x="-13056975" y="3212300"/>
              <a:ext cx="63025" cy="278075"/>
            </a:xfrm>
            <a:custGeom>
              <a:avLst/>
              <a:gdLst/>
              <a:ahLst/>
              <a:cxnLst/>
              <a:rect l="l" t="t" r="r" b="b"/>
              <a:pathLst>
                <a:path w="2521" h="11123" extrusionOk="0">
                  <a:moveTo>
                    <a:pt x="1260" y="1"/>
                  </a:moveTo>
                  <a:cubicBezTo>
                    <a:pt x="567" y="1"/>
                    <a:pt x="0" y="568"/>
                    <a:pt x="0" y="1230"/>
                  </a:cubicBezTo>
                  <a:cubicBezTo>
                    <a:pt x="32" y="1671"/>
                    <a:pt x="284" y="2112"/>
                    <a:pt x="662" y="2301"/>
                  </a:cubicBezTo>
                  <a:lnTo>
                    <a:pt x="851" y="2427"/>
                  </a:lnTo>
                  <a:lnTo>
                    <a:pt x="851" y="4979"/>
                  </a:lnTo>
                  <a:lnTo>
                    <a:pt x="851" y="5294"/>
                  </a:lnTo>
                  <a:cubicBezTo>
                    <a:pt x="378" y="6113"/>
                    <a:pt x="63" y="7026"/>
                    <a:pt x="32" y="8003"/>
                  </a:cubicBezTo>
                  <a:cubicBezTo>
                    <a:pt x="32" y="9137"/>
                    <a:pt x="378" y="10208"/>
                    <a:pt x="945" y="11122"/>
                  </a:cubicBezTo>
                  <a:lnTo>
                    <a:pt x="2206" y="10145"/>
                  </a:lnTo>
                  <a:cubicBezTo>
                    <a:pt x="1859" y="9515"/>
                    <a:pt x="1639" y="8791"/>
                    <a:pt x="1702" y="8035"/>
                  </a:cubicBezTo>
                  <a:lnTo>
                    <a:pt x="1702" y="8003"/>
                  </a:lnTo>
                  <a:cubicBezTo>
                    <a:pt x="1733" y="7279"/>
                    <a:pt x="1954" y="6585"/>
                    <a:pt x="2363" y="5987"/>
                  </a:cubicBezTo>
                  <a:cubicBezTo>
                    <a:pt x="2458" y="5829"/>
                    <a:pt x="2521" y="5672"/>
                    <a:pt x="2521" y="5514"/>
                  </a:cubicBezTo>
                  <a:lnTo>
                    <a:pt x="2521" y="1230"/>
                  </a:lnTo>
                  <a:cubicBezTo>
                    <a:pt x="2521" y="568"/>
                    <a:pt x="1954" y="1"/>
                    <a:pt x="126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74" name="Google Shape;10874;p85"/>
            <p:cNvSpPr/>
            <p:nvPr/>
          </p:nvSpPr>
          <p:spPr>
            <a:xfrm>
              <a:off x="-13020750" y="3483250"/>
              <a:ext cx="240250" cy="81950"/>
            </a:xfrm>
            <a:custGeom>
              <a:avLst/>
              <a:gdLst/>
              <a:ahLst/>
              <a:cxnLst/>
              <a:rect l="l" t="t" r="r" b="b"/>
              <a:pathLst>
                <a:path w="9610" h="3278" extrusionOk="0">
                  <a:moveTo>
                    <a:pt x="1261" y="1"/>
                  </a:moveTo>
                  <a:lnTo>
                    <a:pt x="0" y="977"/>
                  </a:lnTo>
                  <a:cubicBezTo>
                    <a:pt x="1103" y="2395"/>
                    <a:pt x="2867" y="3277"/>
                    <a:pt x="4821" y="3277"/>
                  </a:cubicBezTo>
                  <a:cubicBezTo>
                    <a:pt x="6743" y="3277"/>
                    <a:pt x="8475" y="2363"/>
                    <a:pt x="9610" y="977"/>
                  </a:cubicBezTo>
                  <a:lnTo>
                    <a:pt x="8349" y="1"/>
                  </a:lnTo>
                  <a:cubicBezTo>
                    <a:pt x="7530" y="946"/>
                    <a:pt x="6270" y="1639"/>
                    <a:pt x="4821" y="1639"/>
                  </a:cubicBezTo>
                  <a:cubicBezTo>
                    <a:pt x="3466" y="1639"/>
                    <a:pt x="2143" y="1009"/>
                    <a:pt x="126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875" name="Google Shape;10875;p85"/>
          <p:cNvGrpSpPr/>
          <p:nvPr/>
        </p:nvGrpSpPr>
        <p:grpSpPr>
          <a:xfrm>
            <a:off x="7667262" y="2630425"/>
            <a:ext cx="478117" cy="473767"/>
            <a:chOff x="-13077450" y="3647075"/>
            <a:chExt cx="356025" cy="352750"/>
          </a:xfrm>
        </p:grpSpPr>
        <p:sp>
          <p:nvSpPr>
            <p:cNvPr id="10876" name="Google Shape;10876;p85"/>
            <p:cNvSpPr/>
            <p:nvPr/>
          </p:nvSpPr>
          <p:spPr>
            <a:xfrm>
              <a:off x="-13014450" y="3708500"/>
              <a:ext cx="104000" cy="145750"/>
            </a:xfrm>
            <a:custGeom>
              <a:avLst/>
              <a:gdLst/>
              <a:ahLst/>
              <a:cxnLst/>
              <a:rect l="l" t="t" r="r" b="b"/>
              <a:pathLst>
                <a:path w="4160" h="5830" extrusionOk="0">
                  <a:moveTo>
                    <a:pt x="2899" y="820"/>
                  </a:moveTo>
                  <a:cubicBezTo>
                    <a:pt x="3151" y="820"/>
                    <a:pt x="3309" y="1041"/>
                    <a:pt x="3309" y="1261"/>
                  </a:cubicBezTo>
                  <a:cubicBezTo>
                    <a:pt x="3309" y="1513"/>
                    <a:pt x="3088" y="1671"/>
                    <a:pt x="2899" y="1671"/>
                  </a:cubicBezTo>
                  <a:lnTo>
                    <a:pt x="1198" y="1671"/>
                  </a:lnTo>
                  <a:cubicBezTo>
                    <a:pt x="977" y="1671"/>
                    <a:pt x="788" y="1482"/>
                    <a:pt x="788" y="1261"/>
                  </a:cubicBezTo>
                  <a:cubicBezTo>
                    <a:pt x="788" y="1041"/>
                    <a:pt x="977" y="820"/>
                    <a:pt x="1198" y="820"/>
                  </a:cubicBezTo>
                  <a:close/>
                  <a:moveTo>
                    <a:pt x="2899" y="2490"/>
                  </a:moveTo>
                  <a:cubicBezTo>
                    <a:pt x="3151" y="2490"/>
                    <a:pt x="3309" y="2679"/>
                    <a:pt x="3309" y="2868"/>
                  </a:cubicBezTo>
                  <a:cubicBezTo>
                    <a:pt x="3309" y="3151"/>
                    <a:pt x="3088" y="3309"/>
                    <a:pt x="2899" y="3309"/>
                  </a:cubicBezTo>
                  <a:lnTo>
                    <a:pt x="1198" y="3309"/>
                  </a:lnTo>
                  <a:cubicBezTo>
                    <a:pt x="977" y="3309"/>
                    <a:pt x="788" y="3120"/>
                    <a:pt x="788" y="2868"/>
                  </a:cubicBezTo>
                  <a:cubicBezTo>
                    <a:pt x="788" y="2647"/>
                    <a:pt x="977" y="2490"/>
                    <a:pt x="1198" y="2490"/>
                  </a:cubicBezTo>
                  <a:close/>
                  <a:moveTo>
                    <a:pt x="2899" y="4191"/>
                  </a:moveTo>
                  <a:cubicBezTo>
                    <a:pt x="3151" y="4191"/>
                    <a:pt x="3309" y="4380"/>
                    <a:pt x="3309" y="4632"/>
                  </a:cubicBezTo>
                  <a:cubicBezTo>
                    <a:pt x="3309" y="4821"/>
                    <a:pt x="3088" y="5010"/>
                    <a:pt x="2899" y="5010"/>
                  </a:cubicBezTo>
                  <a:lnTo>
                    <a:pt x="1198" y="5010"/>
                  </a:lnTo>
                  <a:cubicBezTo>
                    <a:pt x="977" y="5010"/>
                    <a:pt x="788" y="4821"/>
                    <a:pt x="788" y="4632"/>
                  </a:cubicBezTo>
                  <a:cubicBezTo>
                    <a:pt x="788" y="4380"/>
                    <a:pt x="977" y="4191"/>
                    <a:pt x="1198" y="4191"/>
                  </a:cubicBezTo>
                  <a:close/>
                  <a:moveTo>
                    <a:pt x="1" y="1"/>
                  </a:moveTo>
                  <a:lnTo>
                    <a:pt x="1" y="5829"/>
                  </a:lnTo>
                  <a:lnTo>
                    <a:pt x="4159" y="5829"/>
                  </a:lnTo>
                  <a:lnTo>
                    <a:pt x="4159" y="1261"/>
                  </a:lnTo>
                  <a:cubicBezTo>
                    <a:pt x="4128" y="600"/>
                    <a:pt x="3561" y="1"/>
                    <a:pt x="289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77" name="Google Shape;10877;p85"/>
            <p:cNvSpPr/>
            <p:nvPr/>
          </p:nvSpPr>
          <p:spPr>
            <a:xfrm>
              <a:off x="-12890800" y="3708500"/>
              <a:ext cx="104775" cy="145750"/>
            </a:xfrm>
            <a:custGeom>
              <a:avLst/>
              <a:gdLst/>
              <a:ahLst/>
              <a:cxnLst/>
              <a:rect l="l" t="t" r="r" b="b"/>
              <a:pathLst>
                <a:path w="4191" h="5830" extrusionOk="0">
                  <a:moveTo>
                    <a:pt x="2931" y="820"/>
                  </a:moveTo>
                  <a:cubicBezTo>
                    <a:pt x="3151" y="852"/>
                    <a:pt x="3340" y="1041"/>
                    <a:pt x="3340" y="1261"/>
                  </a:cubicBezTo>
                  <a:cubicBezTo>
                    <a:pt x="3340" y="1513"/>
                    <a:pt x="3151" y="1671"/>
                    <a:pt x="2931" y="1671"/>
                  </a:cubicBezTo>
                  <a:lnTo>
                    <a:pt x="1230" y="1671"/>
                  </a:lnTo>
                  <a:cubicBezTo>
                    <a:pt x="1009" y="1671"/>
                    <a:pt x="820" y="1482"/>
                    <a:pt x="820" y="1261"/>
                  </a:cubicBezTo>
                  <a:cubicBezTo>
                    <a:pt x="820" y="1041"/>
                    <a:pt x="1040" y="820"/>
                    <a:pt x="1230" y="820"/>
                  </a:cubicBezTo>
                  <a:close/>
                  <a:moveTo>
                    <a:pt x="2931" y="2490"/>
                  </a:moveTo>
                  <a:cubicBezTo>
                    <a:pt x="3151" y="2490"/>
                    <a:pt x="3340" y="2679"/>
                    <a:pt x="3340" y="2868"/>
                  </a:cubicBezTo>
                  <a:cubicBezTo>
                    <a:pt x="3340" y="3151"/>
                    <a:pt x="3151" y="3309"/>
                    <a:pt x="2931" y="3309"/>
                  </a:cubicBezTo>
                  <a:lnTo>
                    <a:pt x="1230" y="3309"/>
                  </a:lnTo>
                  <a:cubicBezTo>
                    <a:pt x="1009" y="3309"/>
                    <a:pt x="820" y="3120"/>
                    <a:pt x="820" y="2868"/>
                  </a:cubicBezTo>
                  <a:cubicBezTo>
                    <a:pt x="820" y="2647"/>
                    <a:pt x="1040" y="2490"/>
                    <a:pt x="1230" y="2490"/>
                  </a:cubicBezTo>
                  <a:close/>
                  <a:moveTo>
                    <a:pt x="2931" y="4191"/>
                  </a:moveTo>
                  <a:cubicBezTo>
                    <a:pt x="3151" y="4191"/>
                    <a:pt x="3340" y="4380"/>
                    <a:pt x="3340" y="4632"/>
                  </a:cubicBezTo>
                  <a:cubicBezTo>
                    <a:pt x="3340" y="4821"/>
                    <a:pt x="3151" y="5010"/>
                    <a:pt x="2931" y="5010"/>
                  </a:cubicBezTo>
                  <a:lnTo>
                    <a:pt x="1230" y="5010"/>
                  </a:lnTo>
                  <a:cubicBezTo>
                    <a:pt x="1009" y="5010"/>
                    <a:pt x="820" y="4821"/>
                    <a:pt x="820" y="4632"/>
                  </a:cubicBezTo>
                  <a:cubicBezTo>
                    <a:pt x="820" y="4380"/>
                    <a:pt x="1040" y="4191"/>
                    <a:pt x="1230" y="4191"/>
                  </a:cubicBezTo>
                  <a:close/>
                  <a:moveTo>
                    <a:pt x="1261" y="1"/>
                  </a:moveTo>
                  <a:cubicBezTo>
                    <a:pt x="568" y="1"/>
                    <a:pt x="1" y="600"/>
                    <a:pt x="1" y="1261"/>
                  </a:cubicBezTo>
                  <a:lnTo>
                    <a:pt x="1" y="5829"/>
                  </a:lnTo>
                  <a:lnTo>
                    <a:pt x="4191" y="5829"/>
                  </a:lnTo>
                  <a:lnTo>
                    <a:pt x="419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78" name="Google Shape;10878;p85"/>
            <p:cNvSpPr/>
            <p:nvPr/>
          </p:nvSpPr>
          <p:spPr>
            <a:xfrm>
              <a:off x="-13077450" y="3647075"/>
              <a:ext cx="356025" cy="352750"/>
            </a:xfrm>
            <a:custGeom>
              <a:avLst/>
              <a:gdLst/>
              <a:ahLst/>
              <a:cxnLst/>
              <a:rect l="l" t="t" r="r" b="b"/>
              <a:pathLst>
                <a:path w="14241" h="14110" extrusionOk="0">
                  <a:moveTo>
                    <a:pt x="12130" y="1670"/>
                  </a:moveTo>
                  <a:cubicBezTo>
                    <a:pt x="12350" y="1670"/>
                    <a:pt x="12508" y="1891"/>
                    <a:pt x="12508" y="2080"/>
                  </a:cubicBezTo>
                  <a:lnTo>
                    <a:pt x="12508" y="8727"/>
                  </a:lnTo>
                  <a:lnTo>
                    <a:pt x="12476" y="8727"/>
                  </a:lnTo>
                  <a:cubicBezTo>
                    <a:pt x="12476" y="8979"/>
                    <a:pt x="12287" y="9168"/>
                    <a:pt x="12067" y="9168"/>
                  </a:cubicBezTo>
                  <a:lnTo>
                    <a:pt x="2111" y="9168"/>
                  </a:lnTo>
                  <a:cubicBezTo>
                    <a:pt x="1890" y="9168"/>
                    <a:pt x="1733" y="8979"/>
                    <a:pt x="1733" y="8727"/>
                  </a:cubicBezTo>
                  <a:lnTo>
                    <a:pt x="1733" y="2080"/>
                  </a:lnTo>
                  <a:cubicBezTo>
                    <a:pt x="1733" y="1828"/>
                    <a:pt x="1922" y="1670"/>
                    <a:pt x="2111" y="1670"/>
                  </a:cubicBezTo>
                  <a:lnTo>
                    <a:pt x="5450" y="1670"/>
                  </a:lnTo>
                  <a:cubicBezTo>
                    <a:pt x="6144" y="1670"/>
                    <a:pt x="6711" y="1985"/>
                    <a:pt x="7120" y="2521"/>
                  </a:cubicBezTo>
                  <a:cubicBezTo>
                    <a:pt x="7498" y="1985"/>
                    <a:pt x="8097" y="1670"/>
                    <a:pt x="8790" y="1670"/>
                  </a:cubicBezTo>
                  <a:close/>
                  <a:moveTo>
                    <a:pt x="1260" y="1"/>
                  </a:moveTo>
                  <a:cubicBezTo>
                    <a:pt x="567" y="1"/>
                    <a:pt x="0" y="536"/>
                    <a:pt x="0" y="1229"/>
                  </a:cubicBezTo>
                  <a:lnTo>
                    <a:pt x="0" y="9547"/>
                  </a:lnTo>
                  <a:cubicBezTo>
                    <a:pt x="0" y="10240"/>
                    <a:pt x="536" y="10775"/>
                    <a:pt x="1260" y="10775"/>
                  </a:cubicBezTo>
                  <a:lnTo>
                    <a:pt x="6238" y="10775"/>
                  </a:lnTo>
                  <a:lnTo>
                    <a:pt x="4285" y="13422"/>
                  </a:lnTo>
                  <a:cubicBezTo>
                    <a:pt x="4159" y="13611"/>
                    <a:pt x="4159" y="13863"/>
                    <a:pt x="4348" y="14020"/>
                  </a:cubicBezTo>
                  <a:cubicBezTo>
                    <a:pt x="4439" y="14059"/>
                    <a:pt x="4531" y="14082"/>
                    <a:pt x="4617" y="14082"/>
                  </a:cubicBezTo>
                  <a:cubicBezTo>
                    <a:pt x="4740" y="14082"/>
                    <a:pt x="4854" y="14036"/>
                    <a:pt x="4946" y="13926"/>
                  </a:cubicBezTo>
                  <a:lnTo>
                    <a:pt x="6679" y="11594"/>
                  </a:lnTo>
                  <a:lnTo>
                    <a:pt x="6679" y="12855"/>
                  </a:lnTo>
                  <a:cubicBezTo>
                    <a:pt x="6679" y="13107"/>
                    <a:pt x="6900" y="13296"/>
                    <a:pt x="7120" y="13296"/>
                  </a:cubicBezTo>
                  <a:cubicBezTo>
                    <a:pt x="7341" y="13296"/>
                    <a:pt x="7561" y="13107"/>
                    <a:pt x="7561" y="12855"/>
                  </a:cubicBezTo>
                  <a:lnTo>
                    <a:pt x="7561" y="11594"/>
                  </a:lnTo>
                  <a:lnTo>
                    <a:pt x="9294" y="13926"/>
                  </a:lnTo>
                  <a:cubicBezTo>
                    <a:pt x="9352" y="14041"/>
                    <a:pt x="9480" y="14109"/>
                    <a:pt x="9614" y="14109"/>
                  </a:cubicBezTo>
                  <a:cubicBezTo>
                    <a:pt x="9700" y="14109"/>
                    <a:pt x="9788" y="14082"/>
                    <a:pt x="9861" y="14020"/>
                  </a:cubicBezTo>
                  <a:cubicBezTo>
                    <a:pt x="10082" y="13894"/>
                    <a:pt x="10113" y="13611"/>
                    <a:pt x="9956" y="13422"/>
                  </a:cubicBezTo>
                  <a:lnTo>
                    <a:pt x="8002" y="10775"/>
                  </a:lnTo>
                  <a:lnTo>
                    <a:pt x="12980" y="10775"/>
                  </a:lnTo>
                  <a:cubicBezTo>
                    <a:pt x="13673" y="10775"/>
                    <a:pt x="14240" y="10240"/>
                    <a:pt x="14240" y="9547"/>
                  </a:cubicBezTo>
                  <a:lnTo>
                    <a:pt x="14240" y="1229"/>
                  </a:lnTo>
                  <a:cubicBezTo>
                    <a:pt x="14114" y="536"/>
                    <a:pt x="13579" y="1"/>
                    <a:pt x="1285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879" name="Google Shape;10879;p85"/>
          <p:cNvGrpSpPr/>
          <p:nvPr/>
        </p:nvGrpSpPr>
        <p:grpSpPr>
          <a:xfrm>
            <a:off x="7682069" y="3221892"/>
            <a:ext cx="476003" cy="476049"/>
            <a:chOff x="-13079025" y="4079475"/>
            <a:chExt cx="354450" cy="354450"/>
          </a:xfrm>
        </p:grpSpPr>
        <p:sp>
          <p:nvSpPr>
            <p:cNvPr id="10880" name="Google Shape;10880;p85"/>
            <p:cNvSpPr/>
            <p:nvPr/>
          </p:nvSpPr>
          <p:spPr>
            <a:xfrm>
              <a:off x="-13004200" y="4079475"/>
              <a:ext cx="207150" cy="63050"/>
            </a:xfrm>
            <a:custGeom>
              <a:avLst/>
              <a:gdLst/>
              <a:ahLst/>
              <a:cxnLst/>
              <a:rect l="l" t="t" r="r" b="b"/>
              <a:pathLst>
                <a:path w="8286" h="2522" extrusionOk="0">
                  <a:moveTo>
                    <a:pt x="4159" y="1"/>
                  </a:moveTo>
                  <a:cubicBezTo>
                    <a:pt x="1859" y="1"/>
                    <a:pt x="0" y="568"/>
                    <a:pt x="0" y="1261"/>
                  </a:cubicBezTo>
                  <a:cubicBezTo>
                    <a:pt x="0" y="1986"/>
                    <a:pt x="1859" y="2521"/>
                    <a:pt x="4159" y="2521"/>
                  </a:cubicBezTo>
                  <a:cubicBezTo>
                    <a:pt x="6427" y="2521"/>
                    <a:pt x="8286" y="1986"/>
                    <a:pt x="8286" y="1261"/>
                  </a:cubicBezTo>
                  <a:cubicBezTo>
                    <a:pt x="8286" y="568"/>
                    <a:pt x="6427" y="1"/>
                    <a:pt x="415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81" name="Google Shape;10881;p85"/>
            <p:cNvSpPr/>
            <p:nvPr/>
          </p:nvSpPr>
          <p:spPr>
            <a:xfrm>
              <a:off x="-13079025" y="4303175"/>
              <a:ext cx="354450" cy="130750"/>
            </a:xfrm>
            <a:custGeom>
              <a:avLst/>
              <a:gdLst/>
              <a:ahLst/>
              <a:cxnLst/>
              <a:rect l="l" t="t" r="r" b="b"/>
              <a:pathLst>
                <a:path w="14178" h="5230" extrusionOk="0">
                  <a:moveTo>
                    <a:pt x="2773" y="0"/>
                  </a:moveTo>
                  <a:cubicBezTo>
                    <a:pt x="1040" y="536"/>
                    <a:pt x="0" y="1355"/>
                    <a:pt x="0" y="2331"/>
                  </a:cubicBezTo>
                  <a:cubicBezTo>
                    <a:pt x="0" y="4222"/>
                    <a:pt x="3686" y="5230"/>
                    <a:pt x="7057" y="5230"/>
                  </a:cubicBezTo>
                  <a:cubicBezTo>
                    <a:pt x="10460" y="5230"/>
                    <a:pt x="14114" y="4222"/>
                    <a:pt x="14114" y="2331"/>
                  </a:cubicBezTo>
                  <a:cubicBezTo>
                    <a:pt x="14177" y="1355"/>
                    <a:pt x="13169" y="567"/>
                    <a:pt x="11436" y="0"/>
                  </a:cubicBezTo>
                  <a:lnTo>
                    <a:pt x="11247" y="1985"/>
                  </a:lnTo>
                  <a:cubicBezTo>
                    <a:pt x="11216" y="2993"/>
                    <a:pt x="9830" y="3560"/>
                    <a:pt x="7089" y="3560"/>
                  </a:cubicBezTo>
                  <a:cubicBezTo>
                    <a:pt x="5577" y="3560"/>
                    <a:pt x="2962" y="3371"/>
                    <a:pt x="2962" y="1890"/>
                  </a:cubicBezTo>
                  <a:lnTo>
                    <a:pt x="2773"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82" name="Google Shape;10882;p85"/>
            <p:cNvSpPr/>
            <p:nvPr/>
          </p:nvSpPr>
          <p:spPr>
            <a:xfrm>
              <a:off x="-12986875" y="4313400"/>
              <a:ext cx="173300" cy="58300"/>
            </a:xfrm>
            <a:custGeom>
              <a:avLst/>
              <a:gdLst/>
              <a:ahLst/>
              <a:cxnLst/>
              <a:rect l="l" t="t" r="r" b="b"/>
              <a:pathLst>
                <a:path w="6932" h="2332" extrusionOk="0">
                  <a:moveTo>
                    <a:pt x="0" y="1"/>
                  </a:moveTo>
                  <a:lnTo>
                    <a:pt x="158" y="1481"/>
                  </a:lnTo>
                  <a:cubicBezTo>
                    <a:pt x="158" y="1954"/>
                    <a:pt x="1638" y="2332"/>
                    <a:pt x="3466" y="2332"/>
                  </a:cubicBezTo>
                  <a:cubicBezTo>
                    <a:pt x="4159" y="2332"/>
                    <a:pt x="6774" y="2206"/>
                    <a:pt x="6774" y="1481"/>
                  </a:cubicBezTo>
                  <a:lnTo>
                    <a:pt x="6931" y="1"/>
                  </a:lnTo>
                  <a:lnTo>
                    <a:pt x="6931" y="1"/>
                  </a:lnTo>
                  <a:cubicBezTo>
                    <a:pt x="5860" y="442"/>
                    <a:pt x="4694" y="662"/>
                    <a:pt x="3466" y="662"/>
                  </a:cubicBezTo>
                  <a:cubicBezTo>
                    <a:pt x="2237" y="662"/>
                    <a:pt x="1040" y="442"/>
                    <a:pt x="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83" name="Google Shape;10883;p85"/>
            <p:cNvSpPr/>
            <p:nvPr/>
          </p:nvSpPr>
          <p:spPr>
            <a:xfrm>
              <a:off x="-13004200" y="4143275"/>
              <a:ext cx="206375" cy="166225"/>
            </a:xfrm>
            <a:custGeom>
              <a:avLst/>
              <a:gdLst/>
              <a:ahLst/>
              <a:cxnLst/>
              <a:rect l="l" t="t" r="r" b="b"/>
              <a:pathLst>
                <a:path w="8255" h="6649" extrusionOk="0">
                  <a:moveTo>
                    <a:pt x="8254" y="1"/>
                  </a:moveTo>
                  <a:lnTo>
                    <a:pt x="8254" y="1"/>
                  </a:lnTo>
                  <a:cubicBezTo>
                    <a:pt x="6994" y="725"/>
                    <a:pt x="4694" y="820"/>
                    <a:pt x="4096" y="820"/>
                  </a:cubicBezTo>
                  <a:cubicBezTo>
                    <a:pt x="3529" y="820"/>
                    <a:pt x="1260" y="788"/>
                    <a:pt x="0" y="32"/>
                  </a:cubicBezTo>
                  <a:lnTo>
                    <a:pt x="0" y="32"/>
                  </a:lnTo>
                  <a:lnTo>
                    <a:pt x="567" y="5892"/>
                  </a:lnTo>
                  <a:cubicBezTo>
                    <a:pt x="1638" y="6365"/>
                    <a:pt x="2836" y="6648"/>
                    <a:pt x="4096" y="6648"/>
                  </a:cubicBezTo>
                  <a:cubicBezTo>
                    <a:pt x="5356" y="6648"/>
                    <a:pt x="6585" y="6365"/>
                    <a:pt x="7656" y="5892"/>
                  </a:cubicBezTo>
                  <a:lnTo>
                    <a:pt x="825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884" name="Google Shape;10884;p85"/>
          <p:cNvGrpSpPr/>
          <p:nvPr/>
        </p:nvGrpSpPr>
        <p:grpSpPr>
          <a:xfrm>
            <a:off x="10046160" y="2043236"/>
            <a:ext cx="474961" cy="472893"/>
            <a:chOff x="-11292700" y="3213875"/>
            <a:chExt cx="353675" cy="352100"/>
          </a:xfrm>
        </p:grpSpPr>
        <p:sp>
          <p:nvSpPr>
            <p:cNvPr id="10885" name="Google Shape;10885;p85"/>
            <p:cNvSpPr/>
            <p:nvPr/>
          </p:nvSpPr>
          <p:spPr>
            <a:xfrm>
              <a:off x="-11178500" y="3213875"/>
              <a:ext cx="124475" cy="124475"/>
            </a:xfrm>
            <a:custGeom>
              <a:avLst/>
              <a:gdLst/>
              <a:ahLst/>
              <a:cxnLst/>
              <a:rect l="l" t="t" r="r" b="b"/>
              <a:pathLst>
                <a:path w="4979" h="4979" extrusionOk="0">
                  <a:moveTo>
                    <a:pt x="2489" y="1671"/>
                  </a:moveTo>
                  <a:cubicBezTo>
                    <a:pt x="2962" y="1671"/>
                    <a:pt x="3309" y="2049"/>
                    <a:pt x="3309" y="2521"/>
                  </a:cubicBezTo>
                  <a:cubicBezTo>
                    <a:pt x="3309" y="2994"/>
                    <a:pt x="2962" y="3340"/>
                    <a:pt x="2489" y="3340"/>
                  </a:cubicBezTo>
                  <a:cubicBezTo>
                    <a:pt x="2017" y="3340"/>
                    <a:pt x="1670" y="2994"/>
                    <a:pt x="1670" y="2521"/>
                  </a:cubicBezTo>
                  <a:cubicBezTo>
                    <a:pt x="1639" y="2049"/>
                    <a:pt x="2017" y="1671"/>
                    <a:pt x="2489" y="1671"/>
                  </a:cubicBezTo>
                  <a:close/>
                  <a:moveTo>
                    <a:pt x="2489" y="1"/>
                  </a:moveTo>
                  <a:cubicBezTo>
                    <a:pt x="2048" y="1"/>
                    <a:pt x="1891" y="221"/>
                    <a:pt x="1702" y="537"/>
                  </a:cubicBezTo>
                  <a:cubicBezTo>
                    <a:pt x="1555" y="523"/>
                    <a:pt x="1414" y="498"/>
                    <a:pt x="1278" y="498"/>
                  </a:cubicBezTo>
                  <a:cubicBezTo>
                    <a:pt x="1094" y="498"/>
                    <a:pt x="920" y="544"/>
                    <a:pt x="757" y="726"/>
                  </a:cubicBezTo>
                  <a:cubicBezTo>
                    <a:pt x="442" y="1041"/>
                    <a:pt x="505" y="1324"/>
                    <a:pt x="568" y="1734"/>
                  </a:cubicBezTo>
                  <a:cubicBezTo>
                    <a:pt x="221" y="1923"/>
                    <a:pt x="1" y="2080"/>
                    <a:pt x="1" y="2521"/>
                  </a:cubicBezTo>
                  <a:cubicBezTo>
                    <a:pt x="1" y="2931"/>
                    <a:pt x="221" y="3088"/>
                    <a:pt x="568" y="3309"/>
                  </a:cubicBezTo>
                  <a:cubicBezTo>
                    <a:pt x="473" y="3687"/>
                    <a:pt x="442" y="3939"/>
                    <a:pt x="757" y="4254"/>
                  </a:cubicBezTo>
                  <a:cubicBezTo>
                    <a:pt x="938" y="4436"/>
                    <a:pt x="1109" y="4481"/>
                    <a:pt x="1288" y="4481"/>
                  </a:cubicBezTo>
                  <a:cubicBezTo>
                    <a:pt x="1419" y="4481"/>
                    <a:pt x="1555" y="4456"/>
                    <a:pt x="1702" y="4443"/>
                  </a:cubicBezTo>
                  <a:cubicBezTo>
                    <a:pt x="1922" y="4758"/>
                    <a:pt x="2080" y="4979"/>
                    <a:pt x="2489" y="4979"/>
                  </a:cubicBezTo>
                  <a:cubicBezTo>
                    <a:pt x="2931" y="4979"/>
                    <a:pt x="3088" y="4758"/>
                    <a:pt x="3277" y="4443"/>
                  </a:cubicBezTo>
                  <a:cubicBezTo>
                    <a:pt x="3431" y="4469"/>
                    <a:pt x="3565" y="4495"/>
                    <a:pt x="3690" y="4495"/>
                  </a:cubicBezTo>
                  <a:cubicBezTo>
                    <a:pt x="3871" y="4495"/>
                    <a:pt x="4036" y="4441"/>
                    <a:pt x="4222" y="4254"/>
                  </a:cubicBezTo>
                  <a:cubicBezTo>
                    <a:pt x="4537" y="3939"/>
                    <a:pt x="4443" y="3655"/>
                    <a:pt x="4411" y="3309"/>
                  </a:cubicBezTo>
                  <a:cubicBezTo>
                    <a:pt x="4726" y="3057"/>
                    <a:pt x="4978" y="2899"/>
                    <a:pt x="4978" y="2521"/>
                  </a:cubicBezTo>
                  <a:cubicBezTo>
                    <a:pt x="4978" y="2080"/>
                    <a:pt x="4726" y="1923"/>
                    <a:pt x="4411" y="1734"/>
                  </a:cubicBezTo>
                  <a:cubicBezTo>
                    <a:pt x="4506" y="1324"/>
                    <a:pt x="4537" y="1041"/>
                    <a:pt x="4222" y="726"/>
                  </a:cubicBezTo>
                  <a:cubicBezTo>
                    <a:pt x="4041" y="544"/>
                    <a:pt x="3870" y="498"/>
                    <a:pt x="3691" y="498"/>
                  </a:cubicBezTo>
                  <a:cubicBezTo>
                    <a:pt x="3560" y="498"/>
                    <a:pt x="3424" y="523"/>
                    <a:pt x="3277" y="537"/>
                  </a:cubicBezTo>
                  <a:cubicBezTo>
                    <a:pt x="3025" y="221"/>
                    <a:pt x="2868" y="1"/>
                    <a:pt x="248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86" name="Google Shape;10886;p85"/>
            <p:cNvSpPr/>
            <p:nvPr/>
          </p:nvSpPr>
          <p:spPr>
            <a:xfrm>
              <a:off x="-11292700" y="3255625"/>
              <a:ext cx="117375" cy="124475"/>
            </a:xfrm>
            <a:custGeom>
              <a:avLst/>
              <a:gdLst/>
              <a:ahLst/>
              <a:cxnLst/>
              <a:rect l="l" t="t" r="r" b="b"/>
              <a:pathLst>
                <a:path w="4695" h="4979" extrusionOk="0">
                  <a:moveTo>
                    <a:pt x="2521" y="1670"/>
                  </a:moveTo>
                  <a:cubicBezTo>
                    <a:pt x="2993" y="1670"/>
                    <a:pt x="3340" y="2017"/>
                    <a:pt x="3340" y="2490"/>
                  </a:cubicBezTo>
                  <a:cubicBezTo>
                    <a:pt x="3340" y="2962"/>
                    <a:pt x="2993" y="3309"/>
                    <a:pt x="2521" y="3309"/>
                  </a:cubicBezTo>
                  <a:cubicBezTo>
                    <a:pt x="2048" y="3309"/>
                    <a:pt x="1702" y="2962"/>
                    <a:pt x="1702" y="2490"/>
                  </a:cubicBezTo>
                  <a:cubicBezTo>
                    <a:pt x="1702" y="2017"/>
                    <a:pt x="2048" y="1670"/>
                    <a:pt x="2521" y="1670"/>
                  </a:cubicBezTo>
                  <a:close/>
                  <a:moveTo>
                    <a:pt x="2552" y="1"/>
                  </a:moveTo>
                  <a:cubicBezTo>
                    <a:pt x="2111" y="1"/>
                    <a:pt x="1954" y="253"/>
                    <a:pt x="1765" y="568"/>
                  </a:cubicBezTo>
                  <a:cubicBezTo>
                    <a:pt x="1618" y="554"/>
                    <a:pt x="1476" y="530"/>
                    <a:pt x="1339" y="530"/>
                  </a:cubicBezTo>
                  <a:cubicBezTo>
                    <a:pt x="1151" y="530"/>
                    <a:pt x="969" y="575"/>
                    <a:pt x="788" y="757"/>
                  </a:cubicBezTo>
                  <a:cubicBezTo>
                    <a:pt x="473" y="1072"/>
                    <a:pt x="536" y="1355"/>
                    <a:pt x="599" y="1702"/>
                  </a:cubicBezTo>
                  <a:cubicBezTo>
                    <a:pt x="252" y="1891"/>
                    <a:pt x="0" y="2048"/>
                    <a:pt x="0" y="2490"/>
                  </a:cubicBezTo>
                  <a:cubicBezTo>
                    <a:pt x="0" y="2931"/>
                    <a:pt x="221" y="3088"/>
                    <a:pt x="536" y="3277"/>
                  </a:cubicBezTo>
                  <a:cubicBezTo>
                    <a:pt x="473" y="3687"/>
                    <a:pt x="441" y="3907"/>
                    <a:pt x="756" y="4222"/>
                  </a:cubicBezTo>
                  <a:cubicBezTo>
                    <a:pt x="943" y="4409"/>
                    <a:pt x="1107" y="4463"/>
                    <a:pt x="1295" y="4463"/>
                  </a:cubicBezTo>
                  <a:cubicBezTo>
                    <a:pt x="1425" y="4463"/>
                    <a:pt x="1566" y="4437"/>
                    <a:pt x="1733" y="4411"/>
                  </a:cubicBezTo>
                  <a:cubicBezTo>
                    <a:pt x="1954" y="4726"/>
                    <a:pt x="2111" y="4978"/>
                    <a:pt x="2521" y="4978"/>
                  </a:cubicBezTo>
                  <a:cubicBezTo>
                    <a:pt x="2962" y="4978"/>
                    <a:pt x="3119" y="4726"/>
                    <a:pt x="3308" y="4411"/>
                  </a:cubicBezTo>
                  <a:cubicBezTo>
                    <a:pt x="3458" y="4449"/>
                    <a:pt x="3588" y="4476"/>
                    <a:pt x="3710" y="4476"/>
                  </a:cubicBezTo>
                  <a:cubicBezTo>
                    <a:pt x="3896" y="4476"/>
                    <a:pt x="4063" y="4412"/>
                    <a:pt x="4254" y="4222"/>
                  </a:cubicBezTo>
                  <a:cubicBezTo>
                    <a:pt x="4569" y="3907"/>
                    <a:pt x="4474" y="3624"/>
                    <a:pt x="4443" y="3277"/>
                  </a:cubicBezTo>
                  <a:cubicBezTo>
                    <a:pt x="4583" y="3183"/>
                    <a:pt x="4592" y="3175"/>
                    <a:pt x="4592" y="3175"/>
                  </a:cubicBezTo>
                  <a:lnTo>
                    <a:pt x="4592" y="3175"/>
                  </a:lnTo>
                  <a:cubicBezTo>
                    <a:pt x="4592" y="3175"/>
                    <a:pt x="4592" y="3175"/>
                    <a:pt x="4592" y="3175"/>
                  </a:cubicBezTo>
                  <a:cubicBezTo>
                    <a:pt x="4594" y="3175"/>
                    <a:pt x="4606" y="3170"/>
                    <a:pt x="4695" y="3120"/>
                  </a:cubicBezTo>
                  <a:cubicBezTo>
                    <a:pt x="4411" y="2805"/>
                    <a:pt x="4254" y="2427"/>
                    <a:pt x="4254" y="2017"/>
                  </a:cubicBezTo>
                  <a:cubicBezTo>
                    <a:pt x="3939" y="1702"/>
                    <a:pt x="3781" y="1324"/>
                    <a:pt x="3781" y="851"/>
                  </a:cubicBezTo>
                  <a:cubicBezTo>
                    <a:pt x="3781" y="725"/>
                    <a:pt x="3781" y="631"/>
                    <a:pt x="3812" y="536"/>
                  </a:cubicBezTo>
                  <a:cubicBezTo>
                    <a:pt x="3754" y="517"/>
                    <a:pt x="3710" y="509"/>
                    <a:pt x="3671" y="509"/>
                  </a:cubicBezTo>
                  <a:cubicBezTo>
                    <a:pt x="3583" y="509"/>
                    <a:pt x="3514" y="546"/>
                    <a:pt x="3340" y="568"/>
                  </a:cubicBezTo>
                  <a:cubicBezTo>
                    <a:pt x="3119" y="253"/>
                    <a:pt x="2962" y="1"/>
                    <a:pt x="255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87" name="Google Shape;10887;p85"/>
            <p:cNvSpPr/>
            <p:nvPr/>
          </p:nvSpPr>
          <p:spPr>
            <a:xfrm>
              <a:off x="-11056425" y="3254850"/>
              <a:ext cx="117400" cy="125250"/>
            </a:xfrm>
            <a:custGeom>
              <a:avLst/>
              <a:gdLst/>
              <a:ahLst/>
              <a:cxnLst/>
              <a:rect l="l" t="t" r="r" b="b"/>
              <a:pathLst>
                <a:path w="4696" h="5010" extrusionOk="0">
                  <a:moveTo>
                    <a:pt x="2175" y="1701"/>
                  </a:moveTo>
                  <a:cubicBezTo>
                    <a:pt x="2647" y="1701"/>
                    <a:pt x="2994" y="2048"/>
                    <a:pt x="2994" y="2521"/>
                  </a:cubicBezTo>
                  <a:cubicBezTo>
                    <a:pt x="2994" y="2962"/>
                    <a:pt x="2616" y="3340"/>
                    <a:pt x="2175" y="3340"/>
                  </a:cubicBezTo>
                  <a:cubicBezTo>
                    <a:pt x="1702" y="3340"/>
                    <a:pt x="1324" y="2993"/>
                    <a:pt x="1324" y="2521"/>
                  </a:cubicBezTo>
                  <a:cubicBezTo>
                    <a:pt x="1324" y="2048"/>
                    <a:pt x="1702" y="1701"/>
                    <a:pt x="2175" y="1701"/>
                  </a:cubicBezTo>
                  <a:close/>
                  <a:moveTo>
                    <a:pt x="2112" y="0"/>
                  </a:moveTo>
                  <a:cubicBezTo>
                    <a:pt x="1702" y="0"/>
                    <a:pt x="1545" y="221"/>
                    <a:pt x="1324" y="567"/>
                  </a:cubicBezTo>
                  <a:cubicBezTo>
                    <a:pt x="1022" y="511"/>
                    <a:pt x="957" y="499"/>
                    <a:pt x="927" y="499"/>
                  </a:cubicBezTo>
                  <a:cubicBezTo>
                    <a:pt x="907" y="499"/>
                    <a:pt x="902" y="504"/>
                    <a:pt x="852" y="504"/>
                  </a:cubicBezTo>
                  <a:cubicBezTo>
                    <a:pt x="915" y="630"/>
                    <a:pt x="915" y="725"/>
                    <a:pt x="915" y="819"/>
                  </a:cubicBezTo>
                  <a:cubicBezTo>
                    <a:pt x="915" y="1260"/>
                    <a:pt x="757" y="1701"/>
                    <a:pt x="442" y="2016"/>
                  </a:cubicBezTo>
                  <a:cubicBezTo>
                    <a:pt x="442" y="2458"/>
                    <a:pt x="284" y="2836"/>
                    <a:pt x="1" y="3119"/>
                  </a:cubicBezTo>
                  <a:lnTo>
                    <a:pt x="32" y="3151"/>
                  </a:lnTo>
                  <a:lnTo>
                    <a:pt x="221" y="3308"/>
                  </a:lnTo>
                  <a:cubicBezTo>
                    <a:pt x="158" y="3718"/>
                    <a:pt x="127" y="3938"/>
                    <a:pt x="442" y="4253"/>
                  </a:cubicBezTo>
                  <a:cubicBezTo>
                    <a:pt x="628" y="4440"/>
                    <a:pt x="793" y="4494"/>
                    <a:pt x="974" y="4494"/>
                  </a:cubicBezTo>
                  <a:cubicBezTo>
                    <a:pt x="1099" y="4494"/>
                    <a:pt x="1233" y="4468"/>
                    <a:pt x="1387" y="4442"/>
                  </a:cubicBezTo>
                  <a:cubicBezTo>
                    <a:pt x="1608" y="4757"/>
                    <a:pt x="1765" y="5009"/>
                    <a:pt x="2175" y="5009"/>
                  </a:cubicBezTo>
                  <a:cubicBezTo>
                    <a:pt x="2584" y="5009"/>
                    <a:pt x="2742" y="4757"/>
                    <a:pt x="2962" y="4442"/>
                  </a:cubicBezTo>
                  <a:cubicBezTo>
                    <a:pt x="3112" y="4480"/>
                    <a:pt x="3247" y="4507"/>
                    <a:pt x="3375" y="4507"/>
                  </a:cubicBezTo>
                  <a:cubicBezTo>
                    <a:pt x="3570" y="4507"/>
                    <a:pt x="3749" y="4443"/>
                    <a:pt x="3939" y="4253"/>
                  </a:cubicBezTo>
                  <a:cubicBezTo>
                    <a:pt x="4254" y="3938"/>
                    <a:pt x="4160" y="3655"/>
                    <a:pt x="4128" y="3308"/>
                  </a:cubicBezTo>
                  <a:cubicBezTo>
                    <a:pt x="4443" y="3088"/>
                    <a:pt x="4695" y="2930"/>
                    <a:pt x="4695" y="2521"/>
                  </a:cubicBezTo>
                  <a:cubicBezTo>
                    <a:pt x="4632" y="2079"/>
                    <a:pt x="4412" y="1922"/>
                    <a:pt x="4097" y="1701"/>
                  </a:cubicBezTo>
                  <a:cubicBezTo>
                    <a:pt x="4191" y="1292"/>
                    <a:pt x="4223" y="1071"/>
                    <a:pt x="3907" y="756"/>
                  </a:cubicBezTo>
                  <a:cubicBezTo>
                    <a:pt x="3721" y="570"/>
                    <a:pt x="3546" y="516"/>
                    <a:pt x="3349" y="516"/>
                  </a:cubicBezTo>
                  <a:cubicBezTo>
                    <a:pt x="3213" y="516"/>
                    <a:pt x="3067" y="542"/>
                    <a:pt x="2899" y="567"/>
                  </a:cubicBezTo>
                  <a:cubicBezTo>
                    <a:pt x="2679" y="221"/>
                    <a:pt x="2521" y="0"/>
                    <a:pt x="211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88" name="Google Shape;10888;p85"/>
            <p:cNvSpPr/>
            <p:nvPr/>
          </p:nvSpPr>
          <p:spPr>
            <a:xfrm>
              <a:off x="-11209225" y="3503725"/>
              <a:ext cx="188275" cy="62250"/>
            </a:xfrm>
            <a:custGeom>
              <a:avLst/>
              <a:gdLst/>
              <a:ahLst/>
              <a:cxnLst/>
              <a:rect l="l" t="t" r="r" b="b"/>
              <a:pathLst>
                <a:path w="7531" h="2490" extrusionOk="0">
                  <a:moveTo>
                    <a:pt x="1356" y="1"/>
                  </a:moveTo>
                  <a:lnTo>
                    <a:pt x="127" y="1859"/>
                  </a:lnTo>
                  <a:cubicBezTo>
                    <a:pt x="1" y="2017"/>
                    <a:pt x="32" y="2206"/>
                    <a:pt x="158" y="2364"/>
                  </a:cubicBezTo>
                  <a:cubicBezTo>
                    <a:pt x="179" y="2448"/>
                    <a:pt x="284" y="2490"/>
                    <a:pt x="408" y="2490"/>
                  </a:cubicBezTo>
                  <a:cubicBezTo>
                    <a:pt x="470" y="2490"/>
                    <a:pt x="536" y="2479"/>
                    <a:pt x="600" y="2458"/>
                  </a:cubicBezTo>
                  <a:lnTo>
                    <a:pt x="1419" y="2017"/>
                  </a:lnTo>
                  <a:cubicBezTo>
                    <a:pt x="1623" y="1922"/>
                    <a:pt x="1844" y="1875"/>
                    <a:pt x="2064" y="1875"/>
                  </a:cubicBezTo>
                  <a:cubicBezTo>
                    <a:pt x="2285" y="1875"/>
                    <a:pt x="2506" y="1922"/>
                    <a:pt x="2710" y="2017"/>
                  </a:cubicBezTo>
                  <a:cubicBezTo>
                    <a:pt x="3025" y="2175"/>
                    <a:pt x="3372" y="2253"/>
                    <a:pt x="3718" y="2253"/>
                  </a:cubicBezTo>
                  <a:cubicBezTo>
                    <a:pt x="4065" y="2253"/>
                    <a:pt x="4412" y="2175"/>
                    <a:pt x="4727" y="2017"/>
                  </a:cubicBezTo>
                  <a:cubicBezTo>
                    <a:pt x="4931" y="1922"/>
                    <a:pt x="5152" y="1875"/>
                    <a:pt x="5373" y="1875"/>
                  </a:cubicBezTo>
                  <a:cubicBezTo>
                    <a:pt x="5593" y="1875"/>
                    <a:pt x="5814" y="1922"/>
                    <a:pt x="6018" y="2017"/>
                  </a:cubicBezTo>
                  <a:lnTo>
                    <a:pt x="6869" y="2458"/>
                  </a:lnTo>
                  <a:cubicBezTo>
                    <a:pt x="6921" y="2479"/>
                    <a:pt x="6978" y="2490"/>
                    <a:pt x="7035" y="2490"/>
                  </a:cubicBezTo>
                  <a:cubicBezTo>
                    <a:pt x="7149" y="2490"/>
                    <a:pt x="7268" y="2448"/>
                    <a:pt x="7373" y="2364"/>
                  </a:cubicBezTo>
                  <a:cubicBezTo>
                    <a:pt x="7499" y="2206"/>
                    <a:pt x="7531" y="2017"/>
                    <a:pt x="7405" y="1859"/>
                  </a:cubicBezTo>
                  <a:lnTo>
                    <a:pt x="6176"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89" name="Google Shape;10889;p85"/>
            <p:cNvSpPr/>
            <p:nvPr/>
          </p:nvSpPr>
          <p:spPr>
            <a:xfrm>
              <a:off x="-11167475" y="3462775"/>
              <a:ext cx="103200" cy="20500"/>
            </a:xfrm>
            <a:custGeom>
              <a:avLst/>
              <a:gdLst/>
              <a:ahLst/>
              <a:cxnLst/>
              <a:rect l="l" t="t" r="r" b="b"/>
              <a:pathLst>
                <a:path w="4128" h="820" extrusionOk="0">
                  <a:moveTo>
                    <a:pt x="1" y="0"/>
                  </a:moveTo>
                  <a:lnTo>
                    <a:pt x="1" y="820"/>
                  </a:lnTo>
                  <a:lnTo>
                    <a:pt x="4128" y="820"/>
                  </a:lnTo>
                  <a:lnTo>
                    <a:pt x="4128"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90" name="Google Shape;10890;p85"/>
            <p:cNvSpPr/>
            <p:nvPr/>
          </p:nvSpPr>
          <p:spPr>
            <a:xfrm>
              <a:off x="-11213150" y="3344625"/>
              <a:ext cx="141000" cy="97700"/>
            </a:xfrm>
            <a:custGeom>
              <a:avLst/>
              <a:gdLst/>
              <a:ahLst/>
              <a:cxnLst/>
              <a:rect l="l" t="t" r="r" b="b"/>
              <a:pathLst>
                <a:path w="5640" h="3908" extrusionOk="0">
                  <a:moveTo>
                    <a:pt x="2206" y="1"/>
                  </a:moveTo>
                  <a:lnTo>
                    <a:pt x="2080" y="64"/>
                  </a:lnTo>
                  <a:cubicBezTo>
                    <a:pt x="2080" y="442"/>
                    <a:pt x="2017" y="851"/>
                    <a:pt x="1607" y="1261"/>
                  </a:cubicBezTo>
                  <a:cubicBezTo>
                    <a:pt x="1292" y="1576"/>
                    <a:pt x="946" y="1733"/>
                    <a:pt x="504" y="1733"/>
                  </a:cubicBezTo>
                  <a:lnTo>
                    <a:pt x="441" y="1733"/>
                  </a:lnTo>
                  <a:cubicBezTo>
                    <a:pt x="315" y="1860"/>
                    <a:pt x="158" y="1954"/>
                    <a:pt x="0" y="2080"/>
                  </a:cubicBezTo>
                  <a:lnTo>
                    <a:pt x="1355" y="3907"/>
                  </a:lnTo>
                  <a:lnTo>
                    <a:pt x="4411" y="3907"/>
                  </a:lnTo>
                  <a:lnTo>
                    <a:pt x="5608" y="536"/>
                  </a:lnTo>
                  <a:cubicBezTo>
                    <a:pt x="5640" y="379"/>
                    <a:pt x="5608" y="221"/>
                    <a:pt x="5608" y="127"/>
                  </a:cubicBezTo>
                  <a:lnTo>
                    <a:pt x="5482" y="32"/>
                  </a:lnTo>
                  <a:cubicBezTo>
                    <a:pt x="5356" y="64"/>
                    <a:pt x="5199" y="64"/>
                    <a:pt x="5073" y="64"/>
                  </a:cubicBezTo>
                  <a:lnTo>
                    <a:pt x="5010" y="64"/>
                  </a:lnTo>
                  <a:cubicBezTo>
                    <a:pt x="4758" y="347"/>
                    <a:pt x="4411" y="599"/>
                    <a:pt x="3875" y="599"/>
                  </a:cubicBezTo>
                  <a:cubicBezTo>
                    <a:pt x="3308" y="599"/>
                    <a:pt x="2962" y="347"/>
                    <a:pt x="2678" y="64"/>
                  </a:cubicBezTo>
                  <a:lnTo>
                    <a:pt x="2647" y="64"/>
                  </a:lnTo>
                  <a:cubicBezTo>
                    <a:pt x="2489" y="64"/>
                    <a:pt x="2363" y="32"/>
                    <a:pt x="220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91" name="Google Shape;10891;p85"/>
            <p:cNvSpPr/>
            <p:nvPr/>
          </p:nvSpPr>
          <p:spPr>
            <a:xfrm>
              <a:off x="-11080825" y="3379275"/>
              <a:ext cx="59100" cy="61475"/>
            </a:xfrm>
            <a:custGeom>
              <a:avLst/>
              <a:gdLst/>
              <a:ahLst/>
              <a:cxnLst/>
              <a:rect l="l" t="t" r="r" b="b"/>
              <a:pathLst>
                <a:path w="2364" h="2459" extrusionOk="0">
                  <a:moveTo>
                    <a:pt x="882" y="1"/>
                  </a:moveTo>
                  <a:lnTo>
                    <a:pt x="0" y="2458"/>
                  </a:lnTo>
                  <a:lnTo>
                    <a:pt x="1008" y="2458"/>
                  </a:lnTo>
                  <a:lnTo>
                    <a:pt x="2363" y="663"/>
                  </a:lnTo>
                  <a:cubicBezTo>
                    <a:pt x="2237" y="568"/>
                    <a:pt x="2080" y="474"/>
                    <a:pt x="1954" y="347"/>
                  </a:cubicBezTo>
                  <a:lnTo>
                    <a:pt x="1891" y="347"/>
                  </a:lnTo>
                  <a:cubicBezTo>
                    <a:pt x="1512" y="347"/>
                    <a:pt x="1197" y="221"/>
                    <a:pt x="88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892" name="Google Shape;10892;p85"/>
          <p:cNvGrpSpPr/>
          <p:nvPr/>
        </p:nvGrpSpPr>
        <p:grpSpPr>
          <a:xfrm>
            <a:off x="10038236" y="2629820"/>
            <a:ext cx="490808" cy="474976"/>
            <a:chOff x="-11299000" y="3647875"/>
            <a:chExt cx="365475" cy="353650"/>
          </a:xfrm>
        </p:grpSpPr>
        <p:sp>
          <p:nvSpPr>
            <p:cNvPr id="10893" name="Google Shape;10893;p85"/>
            <p:cNvSpPr/>
            <p:nvPr/>
          </p:nvSpPr>
          <p:spPr>
            <a:xfrm>
              <a:off x="-11299000" y="3734700"/>
              <a:ext cx="142575" cy="134325"/>
            </a:xfrm>
            <a:custGeom>
              <a:avLst/>
              <a:gdLst/>
              <a:ahLst/>
              <a:cxnLst/>
              <a:rect l="l" t="t" r="r" b="b"/>
              <a:pathLst>
                <a:path w="5703" h="5373" extrusionOk="0">
                  <a:moveTo>
                    <a:pt x="2300" y="0"/>
                  </a:moveTo>
                  <a:cubicBezTo>
                    <a:pt x="1772" y="0"/>
                    <a:pt x="1245" y="197"/>
                    <a:pt x="851" y="591"/>
                  </a:cubicBezTo>
                  <a:cubicBezTo>
                    <a:pt x="0" y="1379"/>
                    <a:pt x="0" y="2702"/>
                    <a:pt x="851" y="3490"/>
                  </a:cubicBezTo>
                  <a:lnTo>
                    <a:pt x="2615" y="5254"/>
                  </a:lnTo>
                  <a:cubicBezTo>
                    <a:pt x="2694" y="5333"/>
                    <a:pt x="2804" y="5372"/>
                    <a:pt x="2915" y="5372"/>
                  </a:cubicBezTo>
                  <a:cubicBezTo>
                    <a:pt x="3025" y="5372"/>
                    <a:pt x="3135" y="5333"/>
                    <a:pt x="3214" y="5254"/>
                  </a:cubicBezTo>
                  <a:lnTo>
                    <a:pt x="5514" y="2954"/>
                  </a:lnTo>
                  <a:cubicBezTo>
                    <a:pt x="5703" y="2797"/>
                    <a:pt x="5703" y="2513"/>
                    <a:pt x="5514" y="2355"/>
                  </a:cubicBezTo>
                  <a:lnTo>
                    <a:pt x="3749" y="591"/>
                  </a:lnTo>
                  <a:cubicBezTo>
                    <a:pt x="3356" y="197"/>
                    <a:pt x="2828" y="0"/>
                    <a:pt x="230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94" name="Google Shape;10894;p85"/>
            <p:cNvSpPr/>
            <p:nvPr/>
          </p:nvSpPr>
          <p:spPr>
            <a:xfrm>
              <a:off x="-11076100" y="3734700"/>
              <a:ext cx="142575" cy="134325"/>
            </a:xfrm>
            <a:custGeom>
              <a:avLst/>
              <a:gdLst/>
              <a:ahLst/>
              <a:cxnLst/>
              <a:rect l="l" t="t" r="r" b="b"/>
              <a:pathLst>
                <a:path w="5703" h="5373" extrusionOk="0">
                  <a:moveTo>
                    <a:pt x="3379" y="0"/>
                  </a:moveTo>
                  <a:cubicBezTo>
                    <a:pt x="2836" y="0"/>
                    <a:pt x="2300" y="197"/>
                    <a:pt x="1922" y="591"/>
                  </a:cubicBezTo>
                  <a:lnTo>
                    <a:pt x="158" y="2355"/>
                  </a:lnTo>
                  <a:cubicBezTo>
                    <a:pt x="0" y="2513"/>
                    <a:pt x="0" y="2797"/>
                    <a:pt x="158" y="2954"/>
                  </a:cubicBezTo>
                  <a:lnTo>
                    <a:pt x="2521" y="5254"/>
                  </a:lnTo>
                  <a:cubicBezTo>
                    <a:pt x="2599" y="5333"/>
                    <a:pt x="2710" y="5372"/>
                    <a:pt x="2820" y="5372"/>
                  </a:cubicBezTo>
                  <a:cubicBezTo>
                    <a:pt x="2930" y="5372"/>
                    <a:pt x="3040" y="5333"/>
                    <a:pt x="3119" y="5254"/>
                  </a:cubicBezTo>
                  <a:lnTo>
                    <a:pt x="4884" y="3490"/>
                  </a:lnTo>
                  <a:cubicBezTo>
                    <a:pt x="5703" y="2702"/>
                    <a:pt x="5703" y="1379"/>
                    <a:pt x="4884" y="591"/>
                  </a:cubicBezTo>
                  <a:cubicBezTo>
                    <a:pt x="4474" y="197"/>
                    <a:pt x="3923" y="0"/>
                    <a:pt x="337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95" name="Google Shape;10895;p85"/>
            <p:cNvSpPr/>
            <p:nvPr/>
          </p:nvSpPr>
          <p:spPr>
            <a:xfrm>
              <a:off x="-11254900" y="3917225"/>
              <a:ext cx="124475" cy="84300"/>
            </a:xfrm>
            <a:custGeom>
              <a:avLst/>
              <a:gdLst/>
              <a:ahLst/>
              <a:cxnLst/>
              <a:rect l="l" t="t" r="r" b="b"/>
              <a:pathLst>
                <a:path w="4979" h="3372" extrusionOk="0">
                  <a:moveTo>
                    <a:pt x="3466" y="1"/>
                  </a:moveTo>
                  <a:lnTo>
                    <a:pt x="316" y="2616"/>
                  </a:lnTo>
                  <a:cubicBezTo>
                    <a:pt x="1" y="2836"/>
                    <a:pt x="190" y="3372"/>
                    <a:pt x="568" y="3372"/>
                  </a:cubicBezTo>
                  <a:lnTo>
                    <a:pt x="3372" y="3372"/>
                  </a:lnTo>
                  <a:cubicBezTo>
                    <a:pt x="3466" y="3309"/>
                    <a:pt x="3561" y="3277"/>
                    <a:pt x="3655" y="3214"/>
                  </a:cubicBezTo>
                  <a:lnTo>
                    <a:pt x="4978" y="1702"/>
                  </a:lnTo>
                  <a:lnTo>
                    <a:pt x="3466"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96" name="Google Shape;10896;p85"/>
            <p:cNvSpPr/>
            <p:nvPr/>
          </p:nvSpPr>
          <p:spPr>
            <a:xfrm>
              <a:off x="-11099725" y="3838475"/>
              <a:ext cx="55150" cy="50425"/>
            </a:xfrm>
            <a:custGeom>
              <a:avLst/>
              <a:gdLst/>
              <a:ahLst/>
              <a:cxnLst/>
              <a:rect l="l" t="t" r="r" b="b"/>
              <a:pathLst>
                <a:path w="2206" h="2017" extrusionOk="0">
                  <a:moveTo>
                    <a:pt x="1197" y="0"/>
                  </a:moveTo>
                  <a:lnTo>
                    <a:pt x="0" y="914"/>
                  </a:lnTo>
                  <a:lnTo>
                    <a:pt x="1323" y="2017"/>
                  </a:lnTo>
                  <a:lnTo>
                    <a:pt x="2205" y="1040"/>
                  </a:lnTo>
                  <a:lnTo>
                    <a:pt x="119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97" name="Google Shape;10897;p85"/>
            <p:cNvSpPr/>
            <p:nvPr/>
          </p:nvSpPr>
          <p:spPr>
            <a:xfrm>
              <a:off x="-11187950" y="3836900"/>
              <a:ext cx="210325" cy="162275"/>
            </a:xfrm>
            <a:custGeom>
              <a:avLst/>
              <a:gdLst/>
              <a:ahLst/>
              <a:cxnLst/>
              <a:rect l="l" t="t" r="r" b="b"/>
              <a:pathLst>
                <a:path w="8413" h="6491" extrusionOk="0">
                  <a:moveTo>
                    <a:pt x="1040" y="0"/>
                  </a:moveTo>
                  <a:lnTo>
                    <a:pt x="1" y="1103"/>
                  </a:lnTo>
                  <a:lnTo>
                    <a:pt x="4758" y="6364"/>
                  </a:lnTo>
                  <a:cubicBezTo>
                    <a:pt x="4821" y="6459"/>
                    <a:pt x="4947" y="6490"/>
                    <a:pt x="5073" y="6490"/>
                  </a:cubicBezTo>
                  <a:lnTo>
                    <a:pt x="7845" y="6490"/>
                  </a:lnTo>
                  <a:cubicBezTo>
                    <a:pt x="8255" y="6490"/>
                    <a:pt x="8412" y="6018"/>
                    <a:pt x="8129" y="5734"/>
                  </a:cubicBezTo>
                  <a:lnTo>
                    <a:pt x="104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898" name="Google Shape;10898;p85"/>
            <p:cNvSpPr/>
            <p:nvPr/>
          </p:nvSpPr>
          <p:spPr>
            <a:xfrm>
              <a:off x="-11292700" y="3647875"/>
              <a:ext cx="353675" cy="87450"/>
            </a:xfrm>
            <a:custGeom>
              <a:avLst/>
              <a:gdLst/>
              <a:ahLst/>
              <a:cxnLst/>
              <a:rect l="l" t="t" r="r" b="b"/>
              <a:pathLst>
                <a:path w="14147" h="3498" extrusionOk="0">
                  <a:moveTo>
                    <a:pt x="441" y="0"/>
                  </a:moveTo>
                  <a:cubicBezTo>
                    <a:pt x="189" y="0"/>
                    <a:pt x="0" y="189"/>
                    <a:pt x="0" y="378"/>
                  </a:cubicBezTo>
                  <a:cubicBezTo>
                    <a:pt x="0" y="630"/>
                    <a:pt x="189" y="819"/>
                    <a:pt x="441" y="819"/>
                  </a:cubicBezTo>
                  <a:lnTo>
                    <a:pt x="1639" y="819"/>
                  </a:lnTo>
                  <a:lnTo>
                    <a:pt x="1639" y="1670"/>
                  </a:lnTo>
                  <a:lnTo>
                    <a:pt x="1261" y="1670"/>
                  </a:lnTo>
                  <a:cubicBezTo>
                    <a:pt x="599" y="1670"/>
                    <a:pt x="0" y="2237"/>
                    <a:pt x="0" y="2899"/>
                  </a:cubicBezTo>
                  <a:lnTo>
                    <a:pt x="0" y="3497"/>
                  </a:lnTo>
                  <a:lnTo>
                    <a:pt x="32" y="3466"/>
                  </a:lnTo>
                  <a:cubicBezTo>
                    <a:pt x="536" y="2930"/>
                    <a:pt x="1292" y="2615"/>
                    <a:pt x="2080" y="2615"/>
                  </a:cubicBezTo>
                  <a:cubicBezTo>
                    <a:pt x="2867" y="2615"/>
                    <a:pt x="3623" y="2930"/>
                    <a:pt x="4128" y="3466"/>
                  </a:cubicBezTo>
                  <a:lnTo>
                    <a:pt x="4159" y="3497"/>
                  </a:lnTo>
                  <a:lnTo>
                    <a:pt x="4159" y="2899"/>
                  </a:lnTo>
                  <a:cubicBezTo>
                    <a:pt x="4159" y="2237"/>
                    <a:pt x="3623" y="1670"/>
                    <a:pt x="2899" y="1670"/>
                  </a:cubicBezTo>
                  <a:lnTo>
                    <a:pt x="2521" y="1670"/>
                  </a:lnTo>
                  <a:lnTo>
                    <a:pt x="2521" y="819"/>
                  </a:lnTo>
                  <a:lnTo>
                    <a:pt x="11657" y="819"/>
                  </a:lnTo>
                  <a:lnTo>
                    <a:pt x="11657" y="1670"/>
                  </a:lnTo>
                  <a:lnTo>
                    <a:pt x="11216" y="1670"/>
                  </a:lnTo>
                  <a:cubicBezTo>
                    <a:pt x="10555" y="1670"/>
                    <a:pt x="9956" y="2237"/>
                    <a:pt x="9956" y="2899"/>
                  </a:cubicBezTo>
                  <a:lnTo>
                    <a:pt x="9956" y="3497"/>
                  </a:lnTo>
                  <a:lnTo>
                    <a:pt x="9987" y="3466"/>
                  </a:lnTo>
                  <a:cubicBezTo>
                    <a:pt x="10523" y="2930"/>
                    <a:pt x="11248" y="2615"/>
                    <a:pt x="12035" y="2615"/>
                  </a:cubicBezTo>
                  <a:cubicBezTo>
                    <a:pt x="12823" y="2615"/>
                    <a:pt x="13579" y="2930"/>
                    <a:pt x="14083" y="3466"/>
                  </a:cubicBezTo>
                  <a:lnTo>
                    <a:pt x="14146" y="3497"/>
                  </a:lnTo>
                  <a:lnTo>
                    <a:pt x="14146" y="2899"/>
                  </a:lnTo>
                  <a:cubicBezTo>
                    <a:pt x="14146" y="2237"/>
                    <a:pt x="13579" y="1670"/>
                    <a:pt x="12917" y="1670"/>
                  </a:cubicBezTo>
                  <a:lnTo>
                    <a:pt x="12476" y="1670"/>
                  </a:lnTo>
                  <a:lnTo>
                    <a:pt x="12476" y="819"/>
                  </a:lnTo>
                  <a:lnTo>
                    <a:pt x="13705" y="819"/>
                  </a:lnTo>
                  <a:cubicBezTo>
                    <a:pt x="13926" y="819"/>
                    <a:pt x="14083" y="630"/>
                    <a:pt x="14083" y="378"/>
                  </a:cubicBezTo>
                  <a:cubicBezTo>
                    <a:pt x="14083" y="158"/>
                    <a:pt x="13894" y="0"/>
                    <a:pt x="1370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899" name="Google Shape;10899;p85"/>
          <p:cNvGrpSpPr/>
          <p:nvPr/>
        </p:nvGrpSpPr>
        <p:grpSpPr>
          <a:xfrm>
            <a:off x="10058852" y="3237755"/>
            <a:ext cx="477077" cy="444320"/>
            <a:chOff x="-11295075" y="4092875"/>
            <a:chExt cx="355250" cy="330825"/>
          </a:xfrm>
        </p:grpSpPr>
        <p:sp>
          <p:nvSpPr>
            <p:cNvPr id="10900" name="Google Shape;10900;p85"/>
            <p:cNvSpPr/>
            <p:nvPr/>
          </p:nvSpPr>
          <p:spPr>
            <a:xfrm>
              <a:off x="-11084775" y="4196825"/>
              <a:ext cx="61475" cy="61475"/>
            </a:xfrm>
            <a:custGeom>
              <a:avLst/>
              <a:gdLst/>
              <a:ahLst/>
              <a:cxnLst/>
              <a:rect l="l" t="t" r="r" b="b"/>
              <a:pathLst>
                <a:path w="2459" h="2459" extrusionOk="0">
                  <a:moveTo>
                    <a:pt x="64" y="1"/>
                  </a:moveTo>
                  <a:cubicBezTo>
                    <a:pt x="32" y="410"/>
                    <a:pt x="1" y="852"/>
                    <a:pt x="1" y="1230"/>
                  </a:cubicBezTo>
                  <a:cubicBezTo>
                    <a:pt x="1" y="1639"/>
                    <a:pt x="32" y="2049"/>
                    <a:pt x="64" y="2458"/>
                  </a:cubicBezTo>
                  <a:lnTo>
                    <a:pt x="1198" y="2458"/>
                  </a:lnTo>
                  <a:cubicBezTo>
                    <a:pt x="1891" y="2458"/>
                    <a:pt x="2458" y="1891"/>
                    <a:pt x="2458" y="1230"/>
                  </a:cubicBezTo>
                  <a:cubicBezTo>
                    <a:pt x="2458" y="568"/>
                    <a:pt x="1922" y="1"/>
                    <a:pt x="119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01" name="Google Shape;10901;p85"/>
            <p:cNvSpPr/>
            <p:nvPr/>
          </p:nvSpPr>
          <p:spPr>
            <a:xfrm>
              <a:off x="-11080050" y="4092875"/>
              <a:ext cx="140225" cy="269375"/>
            </a:xfrm>
            <a:custGeom>
              <a:avLst/>
              <a:gdLst/>
              <a:ahLst/>
              <a:cxnLst/>
              <a:rect l="l" t="t" r="r" b="b"/>
              <a:pathLst>
                <a:path w="5609" h="10775" extrusionOk="0">
                  <a:moveTo>
                    <a:pt x="2679" y="0"/>
                  </a:moveTo>
                  <a:cubicBezTo>
                    <a:pt x="1450" y="0"/>
                    <a:pt x="442" y="1387"/>
                    <a:pt x="1" y="3308"/>
                  </a:cubicBezTo>
                  <a:lnTo>
                    <a:pt x="1009" y="3308"/>
                  </a:lnTo>
                  <a:cubicBezTo>
                    <a:pt x="2175" y="3308"/>
                    <a:pt x="3120" y="4253"/>
                    <a:pt x="3120" y="5388"/>
                  </a:cubicBezTo>
                  <a:cubicBezTo>
                    <a:pt x="3120" y="6522"/>
                    <a:pt x="2175" y="7467"/>
                    <a:pt x="1009" y="7467"/>
                  </a:cubicBezTo>
                  <a:lnTo>
                    <a:pt x="1" y="7467"/>
                  </a:lnTo>
                  <a:cubicBezTo>
                    <a:pt x="442" y="9420"/>
                    <a:pt x="1450" y="10775"/>
                    <a:pt x="2679" y="10775"/>
                  </a:cubicBezTo>
                  <a:cubicBezTo>
                    <a:pt x="4285" y="10775"/>
                    <a:pt x="5609" y="8381"/>
                    <a:pt x="5609" y="5419"/>
                  </a:cubicBezTo>
                  <a:cubicBezTo>
                    <a:pt x="5609" y="2458"/>
                    <a:pt x="4285" y="0"/>
                    <a:pt x="267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02" name="Google Shape;10902;p85"/>
            <p:cNvSpPr/>
            <p:nvPr/>
          </p:nvSpPr>
          <p:spPr>
            <a:xfrm>
              <a:off x="-11230475" y="4320500"/>
              <a:ext cx="103975" cy="103200"/>
            </a:xfrm>
            <a:custGeom>
              <a:avLst/>
              <a:gdLst/>
              <a:ahLst/>
              <a:cxnLst/>
              <a:rect l="l" t="t" r="r" b="b"/>
              <a:pathLst>
                <a:path w="4159" h="4128" extrusionOk="0">
                  <a:moveTo>
                    <a:pt x="0" y="0"/>
                  </a:moveTo>
                  <a:lnTo>
                    <a:pt x="0" y="2867"/>
                  </a:lnTo>
                  <a:cubicBezTo>
                    <a:pt x="0" y="3529"/>
                    <a:pt x="536" y="4127"/>
                    <a:pt x="1260" y="4127"/>
                  </a:cubicBezTo>
                  <a:cubicBezTo>
                    <a:pt x="1922" y="4127"/>
                    <a:pt x="2521" y="3560"/>
                    <a:pt x="2521" y="2867"/>
                  </a:cubicBezTo>
                  <a:lnTo>
                    <a:pt x="2521" y="1638"/>
                  </a:lnTo>
                  <a:lnTo>
                    <a:pt x="2962" y="1638"/>
                  </a:lnTo>
                  <a:cubicBezTo>
                    <a:pt x="3623" y="1638"/>
                    <a:pt x="4127" y="1134"/>
                    <a:pt x="4159" y="473"/>
                  </a:cubicBezTo>
                  <a:cubicBezTo>
                    <a:pt x="3875" y="347"/>
                    <a:pt x="3623" y="221"/>
                    <a:pt x="3340" y="158"/>
                  </a:cubicBezTo>
                  <a:lnTo>
                    <a:pt x="3340" y="378"/>
                  </a:lnTo>
                  <a:cubicBezTo>
                    <a:pt x="3340" y="630"/>
                    <a:pt x="3151" y="788"/>
                    <a:pt x="2962" y="788"/>
                  </a:cubicBezTo>
                  <a:lnTo>
                    <a:pt x="2521" y="788"/>
                  </a:lnTo>
                  <a:lnTo>
                    <a:pt x="2521" y="0"/>
                  </a:lnTo>
                  <a:cubicBezTo>
                    <a:pt x="2468" y="11"/>
                    <a:pt x="2416" y="14"/>
                    <a:pt x="2364" y="14"/>
                  </a:cubicBezTo>
                  <a:cubicBezTo>
                    <a:pt x="2262" y="14"/>
                    <a:pt x="2164" y="0"/>
                    <a:pt x="208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03" name="Google Shape;10903;p85"/>
            <p:cNvSpPr/>
            <p:nvPr/>
          </p:nvSpPr>
          <p:spPr>
            <a:xfrm>
              <a:off x="-11210000" y="4113350"/>
              <a:ext cx="137850" cy="226075"/>
            </a:xfrm>
            <a:custGeom>
              <a:avLst/>
              <a:gdLst/>
              <a:ahLst/>
              <a:cxnLst/>
              <a:rect l="l" t="t" r="r" b="b"/>
              <a:pathLst>
                <a:path w="5514" h="9043" extrusionOk="0">
                  <a:moveTo>
                    <a:pt x="5514" y="0"/>
                  </a:moveTo>
                  <a:lnTo>
                    <a:pt x="4096" y="883"/>
                  </a:lnTo>
                  <a:cubicBezTo>
                    <a:pt x="3308" y="1355"/>
                    <a:pt x="2363" y="1607"/>
                    <a:pt x="1418" y="1607"/>
                  </a:cubicBezTo>
                  <a:cubicBezTo>
                    <a:pt x="536" y="2300"/>
                    <a:pt x="0" y="3340"/>
                    <a:pt x="0" y="4537"/>
                  </a:cubicBezTo>
                  <a:cubicBezTo>
                    <a:pt x="0" y="5703"/>
                    <a:pt x="567" y="6774"/>
                    <a:pt x="1418" y="7436"/>
                  </a:cubicBezTo>
                  <a:cubicBezTo>
                    <a:pt x="2363" y="7499"/>
                    <a:pt x="3308" y="7719"/>
                    <a:pt x="4096" y="8192"/>
                  </a:cubicBezTo>
                  <a:lnTo>
                    <a:pt x="5514" y="9042"/>
                  </a:lnTo>
                  <a:cubicBezTo>
                    <a:pt x="4695" y="8097"/>
                    <a:pt x="4159" y="6427"/>
                    <a:pt x="4159" y="4537"/>
                  </a:cubicBezTo>
                  <a:cubicBezTo>
                    <a:pt x="4159" y="2647"/>
                    <a:pt x="4726" y="946"/>
                    <a:pt x="551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04" name="Google Shape;10904;p85"/>
            <p:cNvSpPr/>
            <p:nvPr/>
          </p:nvSpPr>
          <p:spPr>
            <a:xfrm>
              <a:off x="-11295075" y="4153525"/>
              <a:ext cx="89825" cy="145725"/>
            </a:xfrm>
            <a:custGeom>
              <a:avLst/>
              <a:gdLst/>
              <a:ahLst/>
              <a:cxnLst/>
              <a:rect l="l" t="t" r="r" b="b"/>
              <a:pathLst>
                <a:path w="3593" h="5829" extrusionOk="0">
                  <a:moveTo>
                    <a:pt x="3088" y="0"/>
                  </a:moveTo>
                  <a:cubicBezTo>
                    <a:pt x="1482" y="0"/>
                    <a:pt x="127" y="1229"/>
                    <a:pt x="64" y="2773"/>
                  </a:cubicBezTo>
                  <a:cubicBezTo>
                    <a:pt x="1" y="4505"/>
                    <a:pt x="1356" y="5829"/>
                    <a:pt x="2962" y="5829"/>
                  </a:cubicBezTo>
                  <a:lnTo>
                    <a:pt x="3592" y="5829"/>
                  </a:lnTo>
                  <a:cubicBezTo>
                    <a:pt x="2931" y="5041"/>
                    <a:pt x="2521" y="4064"/>
                    <a:pt x="2521" y="2930"/>
                  </a:cubicBezTo>
                  <a:cubicBezTo>
                    <a:pt x="2521" y="1796"/>
                    <a:pt x="2931" y="788"/>
                    <a:pt x="359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905" name="Google Shape;10905;p85"/>
          <p:cNvGrpSpPr/>
          <p:nvPr/>
        </p:nvGrpSpPr>
        <p:grpSpPr>
          <a:xfrm>
            <a:off x="7692986" y="3855153"/>
            <a:ext cx="416780" cy="473935"/>
            <a:chOff x="-9500075" y="3180800"/>
            <a:chExt cx="310350" cy="352875"/>
          </a:xfrm>
        </p:grpSpPr>
        <p:sp>
          <p:nvSpPr>
            <p:cNvPr id="10906" name="Google Shape;10906;p85"/>
            <p:cNvSpPr/>
            <p:nvPr/>
          </p:nvSpPr>
          <p:spPr>
            <a:xfrm>
              <a:off x="-9429175" y="3332825"/>
              <a:ext cx="82725" cy="55150"/>
            </a:xfrm>
            <a:custGeom>
              <a:avLst/>
              <a:gdLst/>
              <a:ahLst/>
              <a:cxnLst/>
              <a:rect l="l" t="t" r="r" b="b"/>
              <a:pathLst>
                <a:path w="3309" h="2206" extrusionOk="0">
                  <a:moveTo>
                    <a:pt x="1670" y="0"/>
                  </a:moveTo>
                  <a:lnTo>
                    <a:pt x="0" y="2205"/>
                  </a:lnTo>
                  <a:lnTo>
                    <a:pt x="3308" y="2205"/>
                  </a:lnTo>
                  <a:lnTo>
                    <a:pt x="167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07" name="Google Shape;10907;p85"/>
            <p:cNvSpPr/>
            <p:nvPr/>
          </p:nvSpPr>
          <p:spPr>
            <a:xfrm>
              <a:off x="-9335450" y="3274525"/>
              <a:ext cx="19700" cy="19725"/>
            </a:xfrm>
            <a:custGeom>
              <a:avLst/>
              <a:gdLst/>
              <a:ahLst/>
              <a:cxnLst/>
              <a:rect l="l" t="t" r="r" b="b"/>
              <a:pathLst>
                <a:path w="788" h="789" extrusionOk="0">
                  <a:moveTo>
                    <a:pt x="378" y="1"/>
                  </a:moveTo>
                  <a:cubicBezTo>
                    <a:pt x="189" y="1"/>
                    <a:pt x="0" y="190"/>
                    <a:pt x="0" y="379"/>
                  </a:cubicBezTo>
                  <a:cubicBezTo>
                    <a:pt x="0" y="599"/>
                    <a:pt x="189" y="788"/>
                    <a:pt x="378" y="788"/>
                  </a:cubicBezTo>
                  <a:cubicBezTo>
                    <a:pt x="599" y="788"/>
                    <a:pt x="788" y="599"/>
                    <a:pt x="788" y="379"/>
                  </a:cubicBezTo>
                  <a:cubicBezTo>
                    <a:pt x="788" y="190"/>
                    <a:pt x="599" y="1"/>
                    <a:pt x="37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08" name="Google Shape;10908;p85"/>
            <p:cNvSpPr/>
            <p:nvPr/>
          </p:nvSpPr>
          <p:spPr>
            <a:xfrm>
              <a:off x="-9330725" y="3351725"/>
              <a:ext cx="62250" cy="36250"/>
            </a:xfrm>
            <a:custGeom>
              <a:avLst/>
              <a:gdLst/>
              <a:ahLst/>
              <a:cxnLst/>
              <a:rect l="l" t="t" r="r" b="b"/>
              <a:pathLst>
                <a:path w="2490" h="1450" extrusionOk="0">
                  <a:moveTo>
                    <a:pt x="1040" y="0"/>
                  </a:moveTo>
                  <a:lnTo>
                    <a:pt x="0" y="977"/>
                  </a:lnTo>
                  <a:lnTo>
                    <a:pt x="410" y="1449"/>
                  </a:lnTo>
                  <a:lnTo>
                    <a:pt x="2489" y="1449"/>
                  </a:lnTo>
                  <a:lnTo>
                    <a:pt x="104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09" name="Google Shape;10909;p85"/>
            <p:cNvSpPr/>
            <p:nvPr/>
          </p:nvSpPr>
          <p:spPr>
            <a:xfrm>
              <a:off x="-9440200" y="3220975"/>
              <a:ext cx="186675" cy="152025"/>
            </a:xfrm>
            <a:custGeom>
              <a:avLst/>
              <a:gdLst/>
              <a:ahLst/>
              <a:cxnLst/>
              <a:rect l="l" t="t" r="r" b="b"/>
              <a:pathLst>
                <a:path w="7467" h="6081" extrusionOk="0">
                  <a:moveTo>
                    <a:pt x="4568" y="1324"/>
                  </a:moveTo>
                  <a:cubicBezTo>
                    <a:pt x="5261" y="1324"/>
                    <a:pt x="5828" y="1859"/>
                    <a:pt x="5828" y="2552"/>
                  </a:cubicBezTo>
                  <a:cubicBezTo>
                    <a:pt x="5828" y="3214"/>
                    <a:pt x="5293" y="3813"/>
                    <a:pt x="4568" y="3813"/>
                  </a:cubicBezTo>
                  <a:cubicBezTo>
                    <a:pt x="3875" y="3813"/>
                    <a:pt x="3308" y="3245"/>
                    <a:pt x="3308" y="2552"/>
                  </a:cubicBezTo>
                  <a:cubicBezTo>
                    <a:pt x="3308" y="1828"/>
                    <a:pt x="3875" y="1324"/>
                    <a:pt x="4568" y="1324"/>
                  </a:cubicBezTo>
                  <a:close/>
                  <a:moveTo>
                    <a:pt x="0" y="0"/>
                  </a:moveTo>
                  <a:lnTo>
                    <a:pt x="0" y="5860"/>
                  </a:lnTo>
                  <a:lnTo>
                    <a:pt x="1733" y="3529"/>
                  </a:lnTo>
                  <a:cubicBezTo>
                    <a:pt x="1812" y="3434"/>
                    <a:pt x="1945" y="3387"/>
                    <a:pt x="2079" y="3387"/>
                  </a:cubicBezTo>
                  <a:cubicBezTo>
                    <a:pt x="2213" y="3387"/>
                    <a:pt x="2347" y="3434"/>
                    <a:pt x="2426" y="3529"/>
                  </a:cubicBezTo>
                  <a:lnTo>
                    <a:pt x="3907" y="5482"/>
                  </a:lnTo>
                  <a:lnTo>
                    <a:pt x="5104" y="4317"/>
                  </a:lnTo>
                  <a:cubicBezTo>
                    <a:pt x="5183" y="4238"/>
                    <a:pt x="5285" y="4198"/>
                    <a:pt x="5387" y="4198"/>
                  </a:cubicBezTo>
                  <a:cubicBezTo>
                    <a:pt x="5490" y="4198"/>
                    <a:pt x="5592" y="4238"/>
                    <a:pt x="5671" y="4317"/>
                  </a:cubicBezTo>
                  <a:lnTo>
                    <a:pt x="7467" y="6081"/>
                  </a:lnTo>
                  <a:lnTo>
                    <a:pt x="746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10" name="Google Shape;10910;p85"/>
            <p:cNvSpPr/>
            <p:nvPr/>
          </p:nvSpPr>
          <p:spPr>
            <a:xfrm>
              <a:off x="-9500075" y="3222550"/>
              <a:ext cx="310350" cy="228425"/>
            </a:xfrm>
            <a:custGeom>
              <a:avLst/>
              <a:gdLst/>
              <a:ahLst/>
              <a:cxnLst/>
              <a:rect l="l" t="t" r="r" b="b"/>
              <a:pathLst>
                <a:path w="12414" h="9137" extrusionOk="0">
                  <a:moveTo>
                    <a:pt x="1229" y="0"/>
                  </a:moveTo>
                  <a:cubicBezTo>
                    <a:pt x="568" y="0"/>
                    <a:pt x="1" y="599"/>
                    <a:pt x="1" y="1261"/>
                  </a:cubicBezTo>
                  <a:lnTo>
                    <a:pt x="1" y="7877"/>
                  </a:lnTo>
                  <a:cubicBezTo>
                    <a:pt x="1" y="8538"/>
                    <a:pt x="568" y="9137"/>
                    <a:pt x="1229" y="9137"/>
                  </a:cubicBezTo>
                  <a:lnTo>
                    <a:pt x="11153" y="9137"/>
                  </a:lnTo>
                  <a:cubicBezTo>
                    <a:pt x="11815" y="9137"/>
                    <a:pt x="12414" y="8538"/>
                    <a:pt x="12414" y="7877"/>
                  </a:cubicBezTo>
                  <a:lnTo>
                    <a:pt x="12414" y="1261"/>
                  </a:lnTo>
                  <a:cubicBezTo>
                    <a:pt x="12319" y="536"/>
                    <a:pt x="11784" y="0"/>
                    <a:pt x="11122" y="0"/>
                  </a:cubicBezTo>
                  <a:lnTo>
                    <a:pt x="10712" y="0"/>
                  </a:lnTo>
                  <a:lnTo>
                    <a:pt x="10712" y="7058"/>
                  </a:lnTo>
                  <a:cubicBezTo>
                    <a:pt x="10712" y="7278"/>
                    <a:pt x="10523" y="7436"/>
                    <a:pt x="10334" y="7436"/>
                  </a:cubicBezTo>
                  <a:lnTo>
                    <a:pt x="2048" y="7436"/>
                  </a:lnTo>
                  <a:cubicBezTo>
                    <a:pt x="1828" y="7436"/>
                    <a:pt x="1607" y="7247"/>
                    <a:pt x="1607" y="7058"/>
                  </a:cubicBezTo>
                  <a:lnTo>
                    <a:pt x="160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11" name="Google Shape;10911;p85"/>
            <p:cNvSpPr/>
            <p:nvPr/>
          </p:nvSpPr>
          <p:spPr>
            <a:xfrm>
              <a:off x="-9398475" y="3180800"/>
              <a:ext cx="103200" cy="21300"/>
            </a:xfrm>
            <a:custGeom>
              <a:avLst/>
              <a:gdLst/>
              <a:ahLst/>
              <a:cxnLst/>
              <a:rect l="l" t="t" r="r" b="b"/>
              <a:pathLst>
                <a:path w="4128" h="852" extrusionOk="0">
                  <a:moveTo>
                    <a:pt x="820" y="1"/>
                  </a:moveTo>
                  <a:cubicBezTo>
                    <a:pt x="347" y="1"/>
                    <a:pt x="1" y="379"/>
                    <a:pt x="1" y="851"/>
                  </a:cubicBezTo>
                  <a:lnTo>
                    <a:pt x="4128" y="851"/>
                  </a:lnTo>
                  <a:cubicBezTo>
                    <a:pt x="4128" y="379"/>
                    <a:pt x="3781" y="1"/>
                    <a:pt x="330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12" name="Google Shape;10912;p85"/>
            <p:cNvSpPr/>
            <p:nvPr/>
          </p:nvSpPr>
          <p:spPr>
            <a:xfrm>
              <a:off x="-9460700" y="3471450"/>
              <a:ext cx="41775" cy="62225"/>
            </a:xfrm>
            <a:custGeom>
              <a:avLst/>
              <a:gdLst/>
              <a:ahLst/>
              <a:cxnLst/>
              <a:rect l="l" t="t" r="r" b="b"/>
              <a:pathLst>
                <a:path w="1671" h="2489" extrusionOk="0">
                  <a:moveTo>
                    <a:pt x="1" y="0"/>
                  </a:moveTo>
                  <a:lnTo>
                    <a:pt x="1" y="1670"/>
                  </a:lnTo>
                  <a:cubicBezTo>
                    <a:pt x="1" y="2142"/>
                    <a:pt x="347" y="2489"/>
                    <a:pt x="820" y="2489"/>
                  </a:cubicBezTo>
                  <a:cubicBezTo>
                    <a:pt x="1293" y="2489"/>
                    <a:pt x="1671" y="2142"/>
                    <a:pt x="1671" y="1670"/>
                  </a:cubicBezTo>
                  <a:lnTo>
                    <a:pt x="167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13" name="Google Shape;10913;p85"/>
            <p:cNvSpPr/>
            <p:nvPr/>
          </p:nvSpPr>
          <p:spPr>
            <a:xfrm>
              <a:off x="-9274800" y="3471450"/>
              <a:ext cx="41750" cy="62225"/>
            </a:xfrm>
            <a:custGeom>
              <a:avLst/>
              <a:gdLst/>
              <a:ahLst/>
              <a:cxnLst/>
              <a:rect l="l" t="t" r="r" b="b"/>
              <a:pathLst>
                <a:path w="1670" h="2489" extrusionOk="0">
                  <a:moveTo>
                    <a:pt x="0" y="0"/>
                  </a:moveTo>
                  <a:lnTo>
                    <a:pt x="0" y="1670"/>
                  </a:lnTo>
                  <a:cubicBezTo>
                    <a:pt x="0" y="2142"/>
                    <a:pt x="378" y="2489"/>
                    <a:pt x="851" y="2489"/>
                  </a:cubicBezTo>
                  <a:cubicBezTo>
                    <a:pt x="1323" y="2489"/>
                    <a:pt x="1670" y="2142"/>
                    <a:pt x="1670" y="1670"/>
                  </a:cubicBezTo>
                  <a:lnTo>
                    <a:pt x="167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14" name="Google Shape;10914;p85"/>
            <p:cNvSpPr/>
            <p:nvPr/>
          </p:nvSpPr>
          <p:spPr>
            <a:xfrm>
              <a:off x="-9398475" y="3471450"/>
              <a:ext cx="103200" cy="20500"/>
            </a:xfrm>
            <a:custGeom>
              <a:avLst/>
              <a:gdLst/>
              <a:ahLst/>
              <a:cxnLst/>
              <a:rect l="l" t="t" r="r" b="b"/>
              <a:pathLst>
                <a:path w="4128" h="820" extrusionOk="0">
                  <a:moveTo>
                    <a:pt x="1" y="0"/>
                  </a:moveTo>
                  <a:lnTo>
                    <a:pt x="1" y="819"/>
                  </a:lnTo>
                  <a:lnTo>
                    <a:pt x="4128" y="819"/>
                  </a:lnTo>
                  <a:lnTo>
                    <a:pt x="4128"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915" name="Google Shape;10915;p85"/>
          <p:cNvGrpSpPr/>
          <p:nvPr/>
        </p:nvGrpSpPr>
        <p:grpSpPr>
          <a:xfrm>
            <a:off x="7663374" y="4489173"/>
            <a:ext cx="474961" cy="475009"/>
            <a:chOff x="-9523700" y="3614000"/>
            <a:chExt cx="353675" cy="353675"/>
          </a:xfrm>
        </p:grpSpPr>
        <p:sp>
          <p:nvSpPr>
            <p:cNvPr id="10916" name="Google Shape;10916;p85"/>
            <p:cNvSpPr/>
            <p:nvPr/>
          </p:nvSpPr>
          <p:spPr>
            <a:xfrm>
              <a:off x="-9523700" y="3843975"/>
              <a:ext cx="124475" cy="123700"/>
            </a:xfrm>
            <a:custGeom>
              <a:avLst/>
              <a:gdLst/>
              <a:ahLst/>
              <a:cxnLst/>
              <a:rect l="l" t="t" r="r" b="b"/>
              <a:pathLst>
                <a:path w="4979" h="4948" extrusionOk="0">
                  <a:moveTo>
                    <a:pt x="2489" y="1198"/>
                  </a:moveTo>
                  <a:cubicBezTo>
                    <a:pt x="3151" y="1198"/>
                    <a:pt x="3718" y="1765"/>
                    <a:pt x="3718" y="2427"/>
                  </a:cubicBezTo>
                  <a:cubicBezTo>
                    <a:pt x="3718" y="3088"/>
                    <a:pt x="3151" y="3687"/>
                    <a:pt x="2489" y="3687"/>
                  </a:cubicBezTo>
                  <a:cubicBezTo>
                    <a:pt x="1828" y="3687"/>
                    <a:pt x="1229" y="3151"/>
                    <a:pt x="1229" y="2427"/>
                  </a:cubicBezTo>
                  <a:cubicBezTo>
                    <a:pt x="1229" y="1734"/>
                    <a:pt x="1828" y="1198"/>
                    <a:pt x="2489" y="1198"/>
                  </a:cubicBezTo>
                  <a:close/>
                  <a:moveTo>
                    <a:pt x="2489" y="1"/>
                  </a:moveTo>
                  <a:cubicBezTo>
                    <a:pt x="1103" y="1"/>
                    <a:pt x="1" y="1103"/>
                    <a:pt x="1" y="2458"/>
                  </a:cubicBezTo>
                  <a:cubicBezTo>
                    <a:pt x="1" y="3844"/>
                    <a:pt x="1135" y="4947"/>
                    <a:pt x="2489" y="4947"/>
                  </a:cubicBezTo>
                  <a:cubicBezTo>
                    <a:pt x="3876" y="4947"/>
                    <a:pt x="4978" y="3844"/>
                    <a:pt x="4978" y="2458"/>
                  </a:cubicBezTo>
                  <a:cubicBezTo>
                    <a:pt x="4978" y="1103"/>
                    <a:pt x="3876" y="1"/>
                    <a:pt x="248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17" name="Google Shape;10917;p85"/>
            <p:cNvSpPr/>
            <p:nvPr/>
          </p:nvSpPr>
          <p:spPr>
            <a:xfrm>
              <a:off x="-9515825" y="3656525"/>
              <a:ext cx="116600" cy="195350"/>
            </a:xfrm>
            <a:custGeom>
              <a:avLst/>
              <a:gdLst/>
              <a:ahLst/>
              <a:cxnLst/>
              <a:rect l="l" t="t" r="r" b="b"/>
              <a:pathLst>
                <a:path w="4664" h="7814" extrusionOk="0">
                  <a:moveTo>
                    <a:pt x="2994" y="1"/>
                  </a:moveTo>
                  <a:cubicBezTo>
                    <a:pt x="2206" y="1"/>
                    <a:pt x="1513" y="536"/>
                    <a:pt x="1387" y="1324"/>
                  </a:cubicBezTo>
                  <a:lnTo>
                    <a:pt x="1" y="7499"/>
                  </a:lnTo>
                  <a:cubicBezTo>
                    <a:pt x="599" y="6963"/>
                    <a:pt x="1355" y="6648"/>
                    <a:pt x="2174" y="6648"/>
                  </a:cubicBezTo>
                  <a:cubicBezTo>
                    <a:pt x="3151" y="6648"/>
                    <a:pt x="4065" y="7089"/>
                    <a:pt x="4663" y="7814"/>
                  </a:cubicBezTo>
                  <a:lnTo>
                    <a:pt x="4663" y="1639"/>
                  </a:lnTo>
                  <a:cubicBezTo>
                    <a:pt x="4663" y="757"/>
                    <a:pt x="3907" y="1"/>
                    <a:pt x="299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18" name="Google Shape;10918;p85"/>
            <p:cNvSpPr/>
            <p:nvPr/>
          </p:nvSpPr>
          <p:spPr>
            <a:xfrm>
              <a:off x="-9481175" y="3614000"/>
              <a:ext cx="80375" cy="37050"/>
            </a:xfrm>
            <a:custGeom>
              <a:avLst/>
              <a:gdLst/>
              <a:ahLst/>
              <a:cxnLst/>
              <a:rect l="l" t="t" r="r" b="b"/>
              <a:pathLst>
                <a:path w="3215" h="1482" extrusionOk="0">
                  <a:moveTo>
                    <a:pt x="1608" y="0"/>
                  </a:moveTo>
                  <a:cubicBezTo>
                    <a:pt x="788" y="63"/>
                    <a:pt x="127" y="693"/>
                    <a:pt x="1" y="1481"/>
                  </a:cubicBezTo>
                  <a:cubicBezTo>
                    <a:pt x="442" y="1072"/>
                    <a:pt x="1009" y="851"/>
                    <a:pt x="1608" y="851"/>
                  </a:cubicBezTo>
                  <a:cubicBezTo>
                    <a:pt x="2238" y="851"/>
                    <a:pt x="2805" y="1072"/>
                    <a:pt x="3214" y="1481"/>
                  </a:cubicBezTo>
                  <a:cubicBezTo>
                    <a:pt x="3120" y="630"/>
                    <a:pt x="2427" y="0"/>
                    <a:pt x="160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19" name="Google Shape;10919;p85"/>
            <p:cNvSpPr/>
            <p:nvPr/>
          </p:nvSpPr>
          <p:spPr>
            <a:xfrm>
              <a:off x="-9294500" y="3843975"/>
              <a:ext cx="124475" cy="123700"/>
            </a:xfrm>
            <a:custGeom>
              <a:avLst/>
              <a:gdLst/>
              <a:ahLst/>
              <a:cxnLst/>
              <a:rect l="l" t="t" r="r" b="b"/>
              <a:pathLst>
                <a:path w="4979" h="4948" extrusionOk="0">
                  <a:moveTo>
                    <a:pt x="2489" y="1198"/>
                  </a:moveTo>
                  <a:cubicBezTo>
                    <a:pt x="3151" y="1198"/>
                    <a:pt x="3718" y="1765"/>
                    <a:pt x="3718" y="2427"/>
                  </a:cubicBezTo>
                  <a:cubicBezTo>
                    <a:pt x="3718" y="3088"/>
                    <a:pt x="3151" y="3687"/>
                    <a:pt x="2489" y="3687"/>
                  </a:cubicBezTo>
                  <a:cubicBezTo>
                    <a:pt x="1828" y="3687"/>
                    <a:pt x="1229" y="3151"/>
                    <a:pt x="1229" y="2427"/>
                  </a:cubicBezTo>
                  <a:cubicBezTo>
                    <a:pt x="1229" y="1734"/>
                    <a:pt x="1796" y="1198"/>
                    <a:pt x="2489" y="1198"/>
                  </a:cubicBezTo>
                  <a:close/>
                  <a:moveTo>
                    <a:pt x="2489" y="1"/>
                  </a:moveTo>
                  <a:cubicBezTo>
                    <a:pt x="1103" y="1"/>
                    <a:pt x="0" y="1103"/>
                    <a:pt x="0" y="2458"/>
                  </a:cubicBezTo>
                  <a:cubicBezTo>
                    <a:pt x="0" y="3844"/>
                    <a:pt x="1103" y="4947"/>
                    <a:pt x="2489" y="4947"/>
                  </a:cubicBezTo>
                  <a:cubicBezTo>
                    <a:pt x="3876" y="4947"/>
                    <a:pt x="4978" y="3844"/>
                    <a:pt x="4978" y="2458"/>
                  </a:cubicBezTo>
                  <a:cubicBezTo>
                    <a:pt x="4978" y="1103"/>
                    <a:pt x="3876" y="1"/>
                    <a:pt x="248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20" name="Google Shape;10920;p85"/>
            <p:cNvSpPr/>
            <p:nvPr/>
          </p:nvSpPr>
          <p:spPr>
            <a:xfrm>
              <a:off x="-9294500" y="3656525"/>
              <a:ext cx="116600" cy="195350"/>
            </a:xfrm>
            <a:custGeom>
              <a:avLst/>
              <a:gdLst/>
              <a:ahLst/>
              <a:cxnLst/>
              <a:rect l="l" t="t" r="r" b="b"/>
              <a:pathLst>
                <a:path w="4664" h="7814" extrusionOk="0">
                  <a:moveTo>
                    <a:pt x="1670" y="1"/>
                  </a:moveTo>
                  <a:cubicBezTo>
                    <a:pt x="757" y="1"/>
                    <a:pt x="0" y="757"/>
                    <a:pt x="0" y="1639"/>
                  </a:cubicBezTo>
                  <a:lnTo>
                    <a:pt x="0" y="7814"/>
                  </a:lnTo>
                  <a:cubicBezTo>
                    <a:pt x="599" y="7089"/>
                    <a:pt x="1513" y="6648"/>
                    <a:pt x="2489" y="6648"/>
                  </a:cubicBezTo>
                  <a:cubicBezTo>
                    <a:pt x="3308" y="6648"/>
                    <a:pt x="4065" y="6963"/>
                    <a:pt x="4663" y="7499"/>
                  </a:cubicBezTo>
                  <a:lnTo>
                    <a:pt x="3277" y="1324"/>
                  </a:lnTo>
                  <a:cubicBezTo>
                    <a:pt x="3119" y="536"/>
                    <a:pt x="2458" y="1"/>
                    <a:pt x="167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21" name="Google Shape;10921;p85"/>
            <p:cNvSpPr/>
            <p:nvPr/>
          </p:nvSpPr>
          <p:spPr>
            <a:xfrm>
              <a:off x="-9294500" y="3615575"/>
              <a:ext cx="81150" cy="36250"/>
            </a:xfrm>
            <a:custGeom>
              <a:avLst/>
              <a:gdLst/>
              <a:ahLst/>
              <a:cxnLst/>
              <a:rect l="l" t="t" r="r" b="b"/>
              <a:pathLst>
                <a:path w="3246" h="1450" extrusionOk="0">
                  <a:moveTo>
                    <a:pt x="1639" y="0"/>
                  </a:moveTo>
                  <a:cubicBezTo>
                    <a:pt x="788" y="0"/>
                    <a:pt x="126" y="630"/>
                    <a:pt x="0" y="1450"/>
                  </a:cubicBezTo>
                  <a:cubicBezTo>
                    <a:pt x="442" y="1040"/>
                    <a:pt x="1040" y="820"/>
                    <a:pt x="1639" y="820"/>
                  </a:cubicBezTo>
                  <a:cubicBezTo>
                    <a:pt x="2269" y="820"/>
                    <a:pt x="2804" y="1040"/>
                    <a:pt x="3245" y="1450"/>
                  </a:cubicBezTo>
                  <a:cubicBezTo>
                    <a:pt x="3119" y="599"/>
                    <a:pt x="2458" y="0"/>
                    <a:pt x="163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22" name="Google Shape;10922;p85"/>
            <p:cNvSpPr/>
            <p:nvPr/>
          </p:nvSpPr>
          <p:spPr>
            <a:xfrm>
              <a:off x="-9378775" y="3822725"/>
              <a:ext cx="63025" cy="41750"/>
            </a:xfrm>
            <a:custGeom>
              <a:avLst/>
              <a:gdLst/>
              <a:ahLst/>
              <a:cxnLst/>
              <a:rect l="l" t="t" r="r" b="b"/>
              <a:pathLst>
                <a:path w="2521" h="1670" extrusionOk="0">
                  <a:moveTo>
                    <a:pt x="0" y="0"/>
                  </a:moveTo>
                  <a:lnTo>
                    <a:pt x="0" y="1670"/>
                  </a:lnTo>
                  <a:lnTo>
                    <a:pt x="2521" y="1670"/>
                  </a:lnTo>
                  <a:lnTo>
                    <a:pt x="252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23" name="Google Shape;10923;p85"/>
            <p:cNvSpPr/>
            <p:nvPr/>
          </p:nvSpPr>
          <p:spPr>
            <a:xfrm>
              <a:off x="-9336250" y="3739225"/>
              <a:ext cx="21300" cy="63050"/>
            </a:xfrm>
            <a:custGeom>
              <a:avLst/>
              <a:gdLst/>
              <a:ahLst/>
              <a:cxnLst/>
              <a:rect l="l" t="t" r="r" b="b"/>
              <a:pathLst>
                <a:path w="852" h="2522" extrusionOk="0">
                  <a:moveTo>
                    <a:pt x="1" y="1"/>
                  </a:moveTo>
                  <a:lnTo>
                    <a:pt x="1" y="2521"/>
                  </a:lnTo>
                  <a:lnTo>
                    <a:pt x="851" y="2521"/>
                  </a:lnTo>
                  <a:lnTo>
                    <a:pt x="85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24" name="Google Shape;10924;p85"/>
            <p:cNvSpPr/>
            <p:nvPr/>
          </p:nvSpPr>
          <p:spPr>
            <a:xfrm>
              <a:off x="-9378775" y="3739225"/>
              <a:ext cx="20500" cy="63050"/>
            </a:xfrm>
            <a:custGeom>
              <a:avLst/>
              <a:gdLst/>
              <a:ahLst/>
              <a:cxnLst/>
              <a:rect l="l" t="t" r="r" b="b"/>
              <a:pathLst>
                <a:path w="820" h="2522" extrusionOk="0">
                  <a:moveTo>
                    <a:pt x="0" y="1"/>
                  </a:moveTo>
                  <a:lnTo>
                    <a:pt x="0" y="2521"/>
                  </a:lnTo>
                  <a:lnTo>
                    <a:pt x="820" y="2521"/>
                  </a:lnTo>
                  <a:lnTo>
                    <a:pt x="82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925" name="Google Shape;10925;p85"/>
          <p:cNvGrpSpPr/>
          <p:nvPr/>
        </p:nvGrpSpPr>
        <p:grpSpPr>
          <a:xfrm>
            <a:off x="10043309" y="4519362"/>
            <a:ext cx="474961" cy="472893"/>
            <a:chOff x="-9523700" y="4049550"/>
            <a:chExt cx="353675" cy="352100"/>
          </a:xfrm>
        </p:grpSpPr>
        <p:sp>
          <p:nvSpPr>
            <p:cNvPr id="10926" name="Google Shape;10926;p85"/>
            <p:cNvSpPr/>
            <p:nvPr/>
          </p:nvSpPr>
          <p:spPr>
            <a:xfrm>
              <a:off x="-9523700" y="4049550"/>
              <a:ext cx="82725" cy="82725"/>
            </a:xfrm>
            <a:custGeom>
              <a:avLst/>
              <a:gdLst/>
              <a:ahLst/>
              <a:cxnLst/>
              <a:rect l="l" t="t" r="r" b="b"/>
              <a:pathLst>
                <a:path w="3309" h="3309" extrusionOk="0">
                  <a:moveTo>
                    <a:pt x="1670" y="1"/>
                  </a:moveTo>
                  <a:cubicBezTo>
                    <a:pt x="757" y="1"/>
                    <a:pt x="1" y="725"/>
                    <a:pt x="1" y="1639"/>
                  </a:cubicBezTo>
                  <a:cubicBezTo>
                    <a:pt x="1" y="2552"/>
                    <a:pt x="757" y="3309"/>
                    <a:pt x="1670" y="3309"/>
                  </a:cubicBezTo>
                  <a:cubicBezTo>
                    <a:pt x="2584" y="3309"/>
                    <a:pt x="3309" y="2552"/>
                    <a:pt x="3309" y="1639"/>
                  </a:cubicBezTo>
                  <a:cubicBezTo>
                    <a:pt x="3309" y="725"/>
                    <a:pt x="2584" y="1"/>
                    <a:pt x="167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27" name="Google Shape;10927;p85"/>
            <p:cNvSpPr/>
            <p:nvPr/>
          </p:nvSpPr>
          <p:spPr>
            <a:xfrm>
              <a:off x="-9523700" y="4148800"/>
              <a:ext cx="82725" cy="252850"/>
            </a:xfrm>
            <a:custGeom>
              <a:avLst/>
              <a:gdLst/>
              <a:ahLst/>
              <a:cxnLst/>
              <a:rect l="l" t="t" r="r" b="b"/>
              <a:pathLst>
                <a:path w="3309" h="10114" extrusionOk="0">
                  <a:moveTo>
                    <a:pt x="820" y="0"/>
                  </a:moveTo>
                  <a:lnTo>
                    <a:pt x="820" y="7876"/>
                  </a:lnTo>
                  <a:cubicBezTo>
                    <a:pt x="316" y="8160"/>
                    <a:pt x="1" y="8695"/>
                    <a:pt x="1" y="9294"/>
                  </a:cubicBezTo>
                  <a:lnTo>
                    <a:pt x="1" y="9672"/>
                  </a:lnTo>
                  <a:cubicBezTo>
                    <a:pt x="1" y="9924"/>
                    <a:pt x="190" y="10113"/>
                    <a:pt x="442" y="10113"/>
                  </a:cubicBezTo>
                  <a:lnTo>
                    <a:pt x="2930" y="10113"/>
                  </a:lnTo>
                  <a:cubicBezTo>
                    <a:pt x="3151" y="10113"/>
                    <a:pt x="3309" y="9924"/>
                    <a:pt x="3309" y="9672"/>
                  </a:cubicBezTo>
                  <a:lnTo>
                    <a:pt x="3309" y="9294"/>
                  </a:lnTo>
                  <a:cubicBezTo>
                    <a:pt x="3309" y="8664"/>
                    <a:pt x="2993" y="8160"/>
                    <a:pt x="2489" y="7876"/>
                  </a:cubicBezTo>
                  <a:lnTo>
                    <a:pt x="2489" y="0"/>
                  </a:lnTo>
                  <a:cubicBezTo>
                    <a:pt x="2206" y="63"/>
                    <a:pt x="1922" y="158"/>
                    <a:pt x="1670" y="158"/>
                  </a:cubicBezTo>
                  <a:cubicBezTo>
                    <a:pt x="1387" y="158"/>
                    <a:pt x="1103" y="63"/>
                    <a:pt x="82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28" name="Google Shape;10928;p85"/>
            <p:cNvSpPr/>
            <p:nvPr/>
          </p:nvSpPr>
          <p:spPr>
            <a:xfrm>
              <a:off x="-9252750" y="4049550"/>
              <a:ext cx="82725" cy="82725"/>
            </a:xfrm>
            <a:custGeom>
              <a:avLst/>
              <a:gdLst/>
              <a:ahLst/>
              <a:cxnLst/>
              <a:rect l="l" t="t" r="r" b="b"/>
              <a:pathLst>
                <a:path w="3309" h="3309" extrusionOk="0">
                  <a:moveTo>
                    <a:pt x="1670" y="1"/>
                  </a:moveTo>
                  <a:cubicBezTo>
                    <a:pt x="756" y="1"/>
                    <a:pt x="0" y="725"/>
                    <a:pt x="0" y="1639"/>
                  </a:cubicBezTo>
                  <a:cubicBezTo>
                    <a:pt x="0" y="2552"/>
                    <a:pt x="756" y="3309"/>
                    <a:pt x="1670" y="3309"/>
                  </a:cubicBezTo>
                  <a:cubicBezTo>
                    <a:pt x="2552" y="3309"/>
                    <a:pt x="3308" y="2552"/>
                    <a:pt x="3308" y="1639"/>
                  </a:cubicBezTo>
                  <a:cubicBezTo>
                    <a:pt x="3308" y="725"/>
                    <a:pt x="2552" y="1"/>
                    <a:pt x="167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29" name="Google Shape;10929;p85"/>
            <p:cNvSpPr/>
            <p:nvPr/>
          </p:nvSpPr>
          <p:spPr>
            <a:xfrm>
              <a:off x="-9252750" y="4148800"/>
              <a:ext cx="82725" cy="252850"/>
            </a:xfrm>
            <a:custGeom>
              <a:avLst/>
              <a:gdLst/>
              <a:ahLst/>
              <a:cxnLst/>
              <a:rect l="l" t="t" r="r" b="b"/>
              <a:pathLst>
                <a:path w="3309" h="10114" extrusionOk="0">
                  <a:moveTo>
                    <a:pt x="819" y="0"/>
                  </a:moveTo>
                  <a:lnTo>
                    <a:pt x="819" y="7876"/>
                  </a:lnTo>
                  <a:cubicBezTo>
                    <a:pt x="315" y="8160"/>
                    <a:pt x="0" y="8695"/>
                    <a:pt x="0" y="9294"/>
                  </a:cubicBezTo>
                  <a:lnTo>
                    <a:pt x="0" y="9704"/>
                  </a:lnTo>
                  <a:cubicBezTo>
                    <a:pt x="0" y="9924"/>
                    <a:pt x="189" y="10113"/>
                    <a:pt x="441" y="10113"/>
                  </a:cubicBezTo>
                  <a:lnTo>
                    <a:pt x="2899" y="10113"/>
                  </a:lnTo>
                  <a:cubicBezTo>
                    <a:pt x="3151" y="10113"/>
                    <a:pt x="3308" y="9924"/>
                    <a:pt x="3308" y="9704"/>
                  </a:cubicBezTo>
                  <a:lnTo>
                    <a:pt x="3308" y="9294"/>
                  </a:lnTo>
                  <a:cubicBezTo>
                    <a:pt x="3308" y="8664"/>
                    <a:pt x="2962" y="8160"/>
                    <a:pt x="2489" y="7876"/>
                  </a:cubicBezTo>
                  <a:lnTo>
                    <a:pt x="2489" y="0"/>
                  </a:lnTo>
                  <a:cubicBezTo>
                    <a:pt x="2206" y="95"/>
                    <a:pt x="1922" y="158"/>
                    <a:pt x="1638" y="158"/>
                  </a:cubicBezTo>
                  <a:cubicBezTo>
                    <a:pt x="1386" y="158"/>
                    <a:pt x="1103" y="95"/>
                    <a:pt x="81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30" name="Google Shape;10930;p85"/>
            <p:cNvSpPr/>
            <p:nvPr/>
          </p:nvSpPr>
          <p:spPr>
            <a:xfrm>
              <a:off x="-9440200" y="4214950"/>
              <a:ext cx="187475" cy="167000"/>
            </a:xfrm>
            <a:custGeom>
              <a:avLst/>
              <a:gdLst/>
              <a:ahLst/>
              <a:cxnLst/>
              <a:rect l="l" t="t" r="r" b="b"/>
              <a:pathLst>
                <a:path w="7499" h="6680" extrusionOk="0">
                  <a:moveTo>
                    <a:pt x="1229" y="1"/>
                  </a:moveTo>
                  <a:cubicBezTo>
                    <a:pt x="1071" y="1"/>
                    <a:pt x="914" y="64"/>
                    <a:pt x="882" y="221"/>
                  </a:cubicBezTo>
                  <a:lnTo>
                    <a:pt x="0" y="1954"/>
                  </a:lnTo>
                  <a:lnTo>
                    <a:pt x="0" y="4852"/>
                  </a:lnTo>
                  <a:cubicBezTo>
                    <a:pt x="536" y="5325"/>
                    <a:pt x="851" y="5955"/>
                    <a:pt x="851" y="6680"/>
                  </a:cubicBezTo>
                  <a:lnTo>
                    <a:pt x="6679" y="6680"/>
                  </a:lnTo>
                  <a:cubicBezTo>
                    <a:pt x="6679" y="5955"/>
                    <a:pt x="6994" y="5325"/>
                    <a:pt x="7498" y="4852"/>
                  </a:cubicBezTo>
                  <a:lnTo>
                    <a:pt x="7498" y="1954"/>
                  </a:lnTo>
                  <a:lnTo>
                    <a:pt x="6616" y="221"/>
                  </a:lnTo>
                  <a:cubicBezTo>
                    <a:pt x="6553" y="64"/>
                    <a:pt x="6427" y="1"/>
                    <a:pt x="6270" y="1"/>
                  </a:cubicBezTo>
                  <a:lnTo>
                    <a:pt x="4726" y="1"/>
                  </a:lnTo>
                  <a:lnTo>
                    <a:pt x="6616" y="4443"/>
                  </a:lnTo>
                  <a:cubicBezTo>
                    <a:pt x="6679" y="4569"/>
                    <a:pt x="6679" y="4726"/>
                    <a:pt x="6585" y="4852"/>
                  </a:cubicBezTo>
                  <a:cubicBezTo>
                    <a:pt x="6522" y="4947"/>
                    <a:pt x="6396" y="5041"/>
                    <a:pt x="6238" y="5041"/>
                  </a:cubicBezTo>
                  <a:lnTo>
                    <a:pt x="1260" y="5041"/>
                  </a:lnTo>
                  <a:cubicBezTo>
                    <a:pt x="1103" y="5041"/>
                    <a:pt x="1008" y="4947"/>
                    <a:pt x="914" y="4852"/>
                  </a:cubicBezTo>
                  <a:cubicBezTo>
                    <a:pt x="851" y="4726"/>
                    <a:pt x="851" y="4569"/>
                    <a:pt x="882" y="4443"/>
                  </a:cubicBezTo>
                  <a:lnTo>
                    <a:pt x="277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31" name="Google Shape;10931;p85"/>
            <p:cNvSpPr/>
            <p:nvPr/>
          </p:nvSpPr>
          <p:spPr>
            <a:xfrm>
              <a:off x="-9393750" y="4214950"/>
              <a:ext cx="93750" cy="104000"/>
            </a:xfrm>
            <a:custGeom>
              <a:avLst/>
              <a:gdLst/>
              <a:ahLst/>
              <a:cxnLst/>
              <a:rect l="l" t="t" r="r" b="b"/>
              <a:pathLst>
                <a:path w="3750" h="4160" extrusionOk="0">
                  <a:moveTo>
                    <a:pt x="1828" y="1"/>
                  </a:moveTo>
                  <a:lnTo>
                    <a:pt x="1" y="4159"/>
                  </a:lnTo>
                  <a:lnTo>
                    <a:pt x="3750" y="4159"/>
                  </a:lnTo>
                  <a:lnTo>
                    <a:pt x="192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32" name="Google Shape;10932;p85"/>
            <p:cNvSpPr/>
            <p:nvPr/>
          </p:nvSpPr>
          <p:spPr>
            <a:xfrm>
              <a:off x="-9440200" y="4140125"/>
              <a:ext cx="187475" cy="32325"/>
            </a:xfrm>
            <a:custGeom>
              <a:avLst/>
              <a:gdLst/>
              <a:ahLst/>
              <a:cxnLst/>
              <a:rect l="l" t="t" r="r" b="b"/>
              <a:pathLst>
                <a:path w="7499" h="1293" extrusionOk="0">
                  <a:moveTo>
                    <a:pt x="0" y="1"/>
                  </a:moveTo>
                  <a:lnTo>
                    <a:pt x="0" y="851"/>
                  </a:lnTo>
                  <a:cubicBezTo>
                    <a:pt x="1229" y="1135"/>
                    <a:pt x="2489" y="1292"/>
                    <a:pt x="3749" y="1292"/>
                  </a:cubicBezTo>
                  <a:cubicBezTo>
                    <a:pt x="5009" y="1292"/>
                    <a:pt x="6270" y="1135"/>
                    <a:pt x="7498" y="851"/>
                  </a:cubicBezTo>
                  <a:lnTo>
                    <a:pt x="7498" y="1"/>
                  </a:lnTo>
                  <a:cubicBezTo>
                    <a:pt x="6270" y="300"/>
                    <a:pt x="5001" y="450"/>
                    <a:pt x="3737" y="450"/>
                  </a:cubicBezTo>
                  <a:cubicBezTo>
                    <a:pt x="2473" y="450"/>
                    <a:pt x="1213" y="300"/>
                    <a:pt x="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933" name="Google Shape;10933;p85"/>
          <p:cNvGrpSpPr/>
          <p:nvPr/>
        </p:nvGrpSpPr>
        <p:grpSpPr>
          <a:xfrm>
            <a:off x="9451461" y="4519326"/>
            <a:ext cx="476003" cy="414705"/>
            <a:chOff x="-8209150" y="3659675"/>
            <a:chExt cx="354450" cy="308775"/>
          </a:xfrm>
        </p:grpSpPr>
        <p:sp>
          <p:nvSpPr>
            <p:cNvPr id="10934" name="Google Shape;10934;p85"/>
            <p:cNvSpPr/>
            <p:nvPr/>
          </p:nvSpPr>
          <p:spPr>
            <a:xfrm>
              <a:off x="-8209150" y="3907775"/>
              <a:ext cx="353675" cy="60675"/>
            </a:xfrm>
            <a:custGeom>
              <a:avLst/>
              <a:gdLst/>
              <a:ahLst/>
              <a:cxnLst/>
              <a:rect l="l" t="t" r="r" b="b"/>
              <a:pathLst>
                <a:path w="14147" h="2427" extrusionOk="0">
                  <a:moveTo>
                    <a:pt x="1261" y="1"/>
                  </a:moveTo>
                  <a:cubicBezTo>
                    <a:pt x="599" y="1"/>
                    <a:pt x="0" y="536"/>
                    <a:pt x="0" y="1229"/>
                  </a:cubicBezTo>
                  <a:lnTo>
                    <a:pt x="0" y="2048"/>
                  </a:lnTo>
                  <a:cubicBezTo>
                    <a:pt x="0" y="2269"/>
                    <a:pt x="189" y="2427"/>
                    <a:pt x="378" y="2427"/>
                  </a:cubicBezTo>
                  <a:lnTo>
                    <a:pt x="13673" y="2427"/>
                  </a:lnTo>
                  <a:cubicBezTo>
                    <a:pt x="13894" y="2427"/>
                    <a:pt x="14052" y="2238"/>
                    <a:pt x="14052" y="2048"/>
                  </a:cubicBezTo>
                  <a:lnTo>
                    <a:pt x="14052" y="1229"/>
                  </a:lnTo>
                  <a:cubicBezTo>
                    <a:pt x="14146" y="599"/>
                    <a:pt x="13579" y="1"/>
                    <a:pt x="1288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35" name="Google Shape;10935;p85"/>
            <p:cNvSpPr/>
            <p:nvPr/>
          </p:nvSpPr>
          <p:spPr>
            <a:xfrm>
              <a:off x="-8188675" y="3825075"/>
              <a:ext cx="311125" cy="63050"/>
            </a:xfrm>
            <a:custGeom>
              <a:avLst/>
              <a:gdLst/>
              <a:ahLst/>
              <a:cxnLst/>
              <a:rect l="l" t="t" r="r" b="b"/>
              <a:pathLst>
                <a:path w="12445" h="2522" extrusionOk="0">
                  <a:moveTo>
                    <a:pt x="442" y="1"/>
                  </a:moveTo>
                  <a:cubicBezTo>
                    <a:pt x="189" y="1"/>
                    <a:pt x="0" y="190"/>
                    <a:pt x="0" y="410"/>
                  </a:cubicBezTo>
                  <a:lnTo>
                    <a:pt x="0" y="2521"/>
                  </a:lnTo>
                  <a:lnTo>
                    <a:pt x="3308" y="2521"/>
                  </a:lnTo>
                  <a:lnTo>
                    <a:pt x="3308" y="2080"/>
                  </a:lnTo>
                  <a:cubicBezTo>
                    <a:pt x="3308" y="1828"/>
                    <a:pt x="3497" y="1670"/>
                    <a:pt x="3718" y="1670"/>
                  </a:cubicBezTo>
                  <a:cubicBezTo>
                    <a:pt x="3939" y="1670"/>
                    <a:pt x="4128" y="1891"/>
                    <a:pt x="4128" y="2080"/>
                  </a:cubicBezTo>
                  <a:lnTo>
                    <a:pt x="4128" y="2521"/>
                  </a:lnTo>
                  <a:lnTo>
                    <a:pt x="5797" y="2521"/>
                  </a:lnTo>
                  <a:lnTo>
                    <a:pt x="5797" y="2080"/>
                  </a:lnTo>
                  <a:cubicBezTo>
                    <a:pt x="5797" y="1828"/>
                    <a:pt x="5986" y="1670"/>
                    <a:pt x="6238" y="1670"/>
                  </a:cubicBezTo>
                  <a:cubicBezTo>
                    <a:pt x="6459" y="1670"/>
                    <a:pt x="6616" y="1891"/>
                    <a:pt x="6616" y="2080"/>
                  </a:cubicBezTo>
                  <a:lnTo>
                    <a:pt x="6616" y="2521"/>
                  </a:lnTo>
                  <a:lnTo>
                    <a:pt x="8318" y="2521"/>
                  </a:lnTo>
                  <a:lnTo>
                    <a:pt x="8318" y="2080"/>
                  </a:lnTo>
                  <a:cubicBezTo>
                    <a:pt x="8318" y="1828"/>
                    <a:pt x="8507" y="1670"/>
                    <a:pt x="8696" y="1670"/>
                  </a:cubicBezTo>
                  <a:cubicBezTo>
                    <a:pt x="8948" y="1670"/>
                    <a:pt x="9105" y="1891"/>
                    <a:pt x="9105" y="2080"/>
                  </a:cubicBezTo>
                  <a:lnTo>
                    <a:pt x="9105" y="2521"/>
                  </a:lnTo>
                  <a:lnTo>
                    <a:pt x="12445" y="2521"/>
                  </a:lnTo>
                  <a:lnTo>
                    <a:pt x="12445" y="410"/>
                  </a:lnTo>
                  <a:cubicBezTo>
                    <a:pt x="12445" y="190"/>
                    <a:pt x="12256" y="1"/>
                    <a:pt x="1206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36" name="Google Shape;10936;p85"/>
            <p:cNvSpPr/>
            <p:nvPr/>
          </p:nvSpPr>
          <p:spPr>
            <a:xfrm>
              <a:off x="-7913800" y="3743175"/>
              <a:ext cx="59100" cy="62250"/>
            </a:xfrm>
            <a:custGeom>
              <a:avLst/>
              <a:gdLst/>
              <a:ahLst/>
              <a:cxnLst/>
              <a:rect l="l" t="t" r="r" b="b"/>
              <a:pathLst>
                <a:path w="2364" h="2490" extrusionOk="0">
                  <a:moveTo>
                    <a:pt x="1922" y="0"/>
                  </a:moveTo>
                  <a:cubicBezTo>
                    <a:pt x="1261" y="0"/>
                    <a:pt x="599" y="189"/>
                    <a:pt x="1" y="567"/>
                  </a:cubicBezTo>
                  <a:cubicBezTo>
                    <a:pt x="284" y="1134"/>
                    <a:pt x="473" y="1827"/>
                    <a:pt x="536" y="2489"/>
                  </a:cubicBezTo>
                  <a:lnTo>
                    <a:pt x="1796" y="2489"/>
                  </a:lnTo>
                  <a:lnTo>
                    <a:pt x="2332" y="504"/>
                  </a:lnTo>
                  <a:cubicBezTo>
                    <a:pt x="2364" y="410"/>
                    <a:pt x="2332" y="284"/>
                    <a:pt x="2238" y="158"/>
                  </a:cubicBezTo>
                  <a:cubicBezTo>
                    <a:pt x="2175" y="32"/>
                    <a:pt x="2048" y="0"/>
                    <a:pt x="192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37" name="Google Shape;10937;p85"/>
            <p:cNvSpPr/>
            <p:nvPr/>
          </p:nvSpPr>
          <p:spPr>
            <a:xfrm>
              <a:off x="-8105975" y="3659675"/>
              <a:ext cx="185125" cy="145750"/>
            </a:xfrm>
            <a:custGeom>
              <a:avLst/>
              <a:gdLst/>
              <a:ahLst/>
              <a:cxnLst/>
              <a:rect l="l" t="t" r="r" b="b"/>
              <a:pathLst>
                <a:path w="7405" h="5830" extrusionOk="0">
                  <a:moveTo>
                    <a:pt x="442" y="1"/>
                  </a:moveTo>
                  <a:cubicBezTo>
                    <a:pt x="316" y="1"/>
                    <a:pt x="158" y="64"/>
                    <a:pt x="95" y="190"/>
                  </a:cubicBezTo>
                  <a:cubicBezTo>
                    <a:pt x="0" y="316"/>
                    <a:pt x="0" y="442"/>
                    <a:pt x="32" y="599"/>
                  </a:cubicBezTo>
                  <a:lnTo>
                    <a:pt x="2017" y="5829"/>
                  </a:lnTo>
                  <a:lnTo>
                    <a:pt x="7404" y="5829"/>
                  </a:lnTo>
                  <a:cubicBezTo>
                    <a:pt x="6806" y="2521"/>
                    <a:pt x="3907" y="1"/>
                    <a:pt x="44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38" name="Google Shape;10938;p85"/>
            <p:cNvSpPr/>
            <p:nvPr/>
          </p:nvSpPr>
          <p:spPr>
            <a:xfrm>
              <a:off x="-8168975" y="3700625"/>
              <a:ext cx="91375" cy="104000"/>
            </a:xfrm>
            <a:custGeom>
              <a:avLst/>
              <a:gdLst/>
              <a:ahLst/>
              <a:cxnLst/>
              <a:rect l="l" t="t" r="r" b="b"/>
              <a:pathLst>
                <a:path w="3655" h="4160" extrusionOk="0">
                  <a:moveTo>
                    <a:pt x="473" y="1"/>
                  </a:moveTo>
                  <a:cubicBezTo>
                    <a:pt x="347" y="1"/>
                    <a:pt x="189" y="95"/>
                    <a:pt x="126" y="158"/>
                  </a:cubicBezTo>
                  <a:cubicBezTo>
                    <a:pt x="32" y="284"/>
                    <a:pt x="0" y="410"/>
                    <a:pt x="95" y="505"/>
                  </a:cubicBezTo>
                  <a:lnTo>
                    <a:pt x="1260" y="4097"/>
                  </a:lnTo>
                  <a:lnTo>
                    <a:pt x="3631" y="4097"/>
                  </a:lnTo>
                  <a:lnTo>
                    <a:pt x="2205" y="284"/>
                  </a:lnTo>
                  <a:cubicBezTo>
                    <a:pt x="1670" y="95"/>
                    <a:pt x="1071" y="1"/>
                    <a:pt x="473" y="1"/>
                  </a:cubicBezTo>
                  <a:close/>
                  <a:moveTo>
                    <a:pt x="3631" y="4097"/>
                  </a:moveTo>
                  <a:lnTo>
                    <a:pt x="3655" y="4160"/>
                  </a:lnTo>
                  <a:lnTo>
                    <a:pt x="3655" y="4097"/>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39" name="Google Shape;10939;p85"/>
            <p:cNvSpPr/>
            <p:nvPr/>
          </p:nvSpPr>
          <p:spPr>
            <a:xfrm>
              <a:off x="-8209150" y="3742375"/>
              <a:ext cx="50425" cy="61475"/>
            </a:xfrm>
            <a:custGeom>
              <a:avLst/>
              <a:gdLst/>
              <a:ahLst/>
              <a:cxnLst/>
              <a:rect l="l" t="t" r="r" b="b"/>
              <a:pathLst>
                <a:path w="2017" h="2459" extrusionOk="0">
                  <a:moveTo>
                    <a:pt x="441" y="1"/>
                  </a:moveTo>
                  <a:cubicBezTo>
                    <a:pt x="315" y="1"/>
                    <a:pt x="189" y="32"/>
                    <a:pt x="126" y="158"/>
                  </a:cubicBezTo>
                  <a:cubicBezTo>
                    <a:pt x="32" y="253"/>
                    <a:pt x="0" y="379"/>
                    <a:pt x="32" y="505"/>
                  </a:cubicBezTo>
                  <a:lnTo>
                    <a:pt x="504" y="2458"/>
                  </a:lnTo>
                  <a:lnTo>
                    <a:pt x="2017" y="2458"/>
                  </a:lnTo>
                  <a:lnTo>
                    <a:pt x="1229" y="64"/>
                  </a:lnTo>
                  <a:cubicBezTo>
                    <a:pt x="977" y="32"/>
                    <a:pt x="693" y="1"/>
                    <a:pt x="44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940" name="Google Shape;10940;p85"/>
          <p:cNvGrpSpPr/>
          <p:nvPr/>
        </p:nvGrpSpPr>
        <p:grpSpPr>
          <a:xfrm>
            <a:off x="8255794" y="2042699"/>
            <a:ext cx="474961" cy="473968"/>
            <a:chOff x="-12643475" y="3212300"/>
            <a:chExt cx="353675" cy="352900"/>
          </a:xfrm>
        </p:grpSpPr>
        <p:sp>
          <p:nvSpPr>
            <p:cNvPr id="10941" name="Google Shape;10941;p85"/>
            <p:cNvSpPr/>
            <p:nvPr/>
          </p:nvSpPr>
          <p:spPr>
            <a:xfrm>
              <a:off x="-12372525" y="3517125"/>
              <a:ext cx="20500" cy="48075"/>
            </a:xfrm>
            <a:custGeom>
              <a:avLst/>
              <a:gdLst/>
              <a:ahLst/>
              <a:cxnLst/>
              <a:rect l="l" t="t" r="r" b="b"/>
              <a:pathLst>
                <a:path w="820" h="1923" extrusionOk="0">
                  <a:moveTo>
                    <a:pt x="0" y="0"/>
                  </a:moveTo>
                  <a:lnTo>
                    <a:pt x="0" y="1513"/>
                  </a:lnTo>
                  <a:cubicBezTo>
                    <a:pt x="0" y="1765"/>
                    <a:pt x="189" y="1922"/>
                    <a:pt x="410" y="1922"/>
                  </a:cubicBezTo>
                  <a:cubicBezTo>
                    <a:pt x="662" y="1922"/>
                    <a:pt x="819" y="1702"/>
                    <a:pt x="819" y="1513"/>
                  </a:cubicBezTo>
                  <a:lnTo>
                    <a:pt x="819" y="0"/>
                  </a:lnTo>
                  <a:cubicBezTo>
                    <a:pt x="662" y="126"/>
                    <a:pt x="567" y="221"/>
                    <a:pt x="410" y="221"/>
                  </a:cubicBezTo>
                  <a:cubicBezTo>
                    <a:pt x="189" y="221"/>
                    <a:pt x="126" y="126"/>
                    <a:pt x="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42" name="Google Shape;10942;p85"/>
            <p:cNvSpPr/>
            <p:nvPr/>
          </p:nvSpPr>
          <p:spPr>
            <a:xfrm>
              <a:off x="-12581250" y="3480900"/>
              <a:ext cx="63025" cy="21275"/>
            </a:xfrm>
            <a:custGeom>
              <a:avLst/>
              <a:gdLst/>
              <a:ahLst/>
              <a:cxnLst/>
              <a:rect l="l" t="t" r="r" b="b"/>
              <a:pathLst>
                <a:path w="2521" h="851" extrusionOk="0">
                  <a:moveTo>
                    <a:pt x="0" y="0"/>
                  </a:moveTo>
                  <a:lnTo>
                    <a:pt x="0" y="851"/>
                  </a:lnTo>
                  <a:lnTo>
                    <a:pt x="2521" y="851"/>
                  </a:lnTo>
                  <a:lnTo>
                    <a:pt x="252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43" name="Google Shape;10943;p85"/>
            <p:cNvSpPr/>
            <p:nvPr/>
          </p:nvSpPr>
          <p:spPr>
            <a:xfrm>
              <a:off x="-12643475" y="3398975"/>
              <a:ext cx="186700" cy="166225"/>
            </a:xfrm>
            <a:custGeom>
              <a:avLst/>
              <a:gdLst/>
              <a:ahLst/>
              <a:cxnLst/>
              <a:rect l="l" t="t" r="r" b="b"/>
              <a:pathLst>
                <a:path w="7468" h="6649" extrusionOk="0">
                  <a:moveTo>
                    <a:pt x="5419" y="2458"/>
                  </a:moveTo>
                  <a:cubicBezTo>
                    <a:pt x="5671" y="2458"/>
                    <a:pt x="5860" y="2647"/>
                    <a:pt x="5860" y="2899"/>
                  </a:cubicBezTo>
                  <a:lnTo>
                    <a:pt x="5860" y="4537"/>
                  </a:lnTo>
                  <a:cubicBezTo>
                    <a:pt x="5860" y="4789"/>
                    <a:pt x="5671" y="4978"/>
                    <a:pt x="5419" y="4978"/>
                  </a:cubicBezTo>
                  <a:lnTo>
                    <a:pt x="2080" y="4978"/>
                  </a:lnTo>
                  <a:cubicBezTo>
                    <a:pt x="1859" y="4978"/>
                    <a:pt x="1639" y="4789"/>
                    <a:pt x="1639" y="4537"/>
                  </a:cubicBezTo>
                  <a:lnTo>
                    <a:pt x="1639" y="2899"/>
                  </a:lnTo>
                  <a:cubicBezTo>
                    <a:pt x="1639" y="2647"/>
                    <a:pt x="1859" y="2458"/>
                    <a:pt x="2080" y="2458"/>
                  </a:cubicBezTo>
                  <a:close/>
                  <a:moveTo>
                    <a:pt x="1639" y="1"/>
                  </a:moveTo>
                  <a:lnTo>
                    <a:pt x="1639" y="977"/>
                  </a:lnTo>
                  <a:lnTo>
                    <a:pt x="662" y="1450"/>
                  </a:lnTo>
                  <a:cubicBezTo>
                    <a:pt x="221" y="1639"/>
                    <a:pt x="0" y="2080"/>
                    <a:pt x="0" y="2552"/>
                  </a:cubicBezTo>
                  <a:lnTo>
                    <a:pt x="0" y="5356"/>
                  </a:lnTo>
                  <a:cubicBezTo>
                    <a:pt x="0" y="6049"/>
                    <a:pt x="536" y="6648"/>
                    <a:pt x="1261" y="6648"/>
                  </a:cubicBezTo>
                  <a:lnTo>
                    <a:pt x="6270" y="6648"/>
                  </a:lnTo>
                  <a:cubicBezTo>
                    <a:pt x="6931" y="6648"/>
                    <a:pt x="7467" y="6049"/>
                    <a:pt x="7467" y="5388"/>
                  </a:cubicBezTo>
                  <a:lnTo>
                    <a:pt x="7467" y="2584"/>
                  </a:lnTo>
                  <a:cubicBezTo>
                    <a:pt x="7467" y="2111"/>
                    <a:pt x="7215" y="1670"/>
                    <a:pt x="6805" y="1481"/>
                  </a:cubicBezTo>
                  <a:lnTo>
                    <a:pt x="5829" y="1009"/>
                  </a:lnTo>
                  <a:lnTo>
                    <a:pt x="5829"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44" name="Google Shape;10944;p85"/>
            <p:cNvSpPr/>
            <p:nvPr/>
          </p:nvSpPr>
          <p:spPr>
            <a:xfrm>
              <a:off x="-12431600" y="3212300"/>
              <a:ext cx="141800" cy="137075"/>
            </a:xfrm>
            <a:custGeom>
              <a:avLst/>
              <a:gdLst/>
              <a:ahLst/>
              <a:cxnLst/>
              <a:rect l="l" t="t" r="r" b="b"/>
              <a:pathLst>
                <a:path w="5672" h="5483" extrusionOk="0">
                  <a:moveTo>
                    <a:pt x="2741" y="1"/>
                  </a:moveTo>
                  <a:cubicBezTo>
                    <a:pt x="1481" y="1"/>
                    <a:pt x="378" y="883"/>
                    <a:pt x="0" y="2017"/>
                  </a:cubicBezTo>
                  <a:lnTo>
                    <a:pt x="2300" y="3845"/>
                  </a:lnTo>
                  <a:lnTo>
                    <a:pt x="2300" y="2143"/>
                  </a:lnTo>
                  <a:cubicBezTo>
                    <a:pt x="2300" y="1891"/>
                    <a:pt x="2521" y="1702"/>
                    <a:pt x="2741" y="1702"/>
                  </a:cubicBezTo>
                  <a:cubicBezTo>
                    <a:pt x="2993" y="1702"/>
                    <a:pt x="3151" y="1891"/>
                    <a:pt x="3151" y="2143"/>
                  </a:cubicBezTo>
                  <a:lnTo>
                    <a:pt x="3151" y="5483"/>
                  </a:lnTo>
                  <a:lnTo>
                    <a:pt x="5608" y="3561"/>
                  </a:lnTo>
                  <a:lnTo>
                    <a:pt x="5608" y="2931"/>
                  </a:lnTo>
                  <a:cubicBezTo>
                    <a:pt x="5671" y="1324"/>
                    <a:pt x="4348" y="1"/>
                    <a:pt x="274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45" name="Google Shape;10945;p85"/>
            <p:cNvSpPr/>
            <p:nvPr/>
          </p:nvSpPr>
          <p:spPr>
            <a:xfrm>
              <a:off x="-12352050" y="3326525"/>
              <a:ext cx="62250" cy="104775"/>
            </a:xfrm>
            <a:custGeom>
              <a:avLst/>
              <a:gdLst/>
              <a:ahLst/>
              <a:cxnLst/>
              <a:rect l="l" t="t" r="r" b="b"/>
              <a:pathLst>
                <a:path w="2490" h="4191" extrusionOk="0">
                  <a:moveTo>
                    <a:pt x="2489" y="0"/>
                  </a:moveTo>
                  <a:lnTo>
                    <a:pt x="0" y="1890"/>
                  </a:lnTo>
                  <a:lnTo>
                    <a:pt x="0" y="4190"/>
                  </a:lnTo>
                  <a:lnTo>
                    <a:pt x="2489" y="2300"/>
                  </a:lnTo>
                  <a:lnTo>
                    <a:pt x="2489"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46" name="Google Shape;10946;p85"/>
            <p:cNvSpPr/>
            <p:nvPr/>
          </p:nvSpPr>
          <p:spPr>
            <a:xfrm>
              <a:off x="-12434750" y="3285550"/>
              <a:ext cx="62250" cy="104000"/>
            </a:xfrm>
            <a:custGeom>
              <a:avLst/>
              <a:gdLst/>
              <a:ahLst/>
              <a:cxnLst/>
              <a:rect l="l" t="t" r="r" b="b"/>
              <a:pathLst>
                <a:path w="2490" h="4160" extrusionOk="0">
                  <a:moveTo>
                    <a:pt x="0" y="1"/>
                  </a:moveTo>
                  <a:lnTo>
                    <a:pt x="0" y="2269"/>
                  </a:lnTo>
                  <a:lnTo>
                    <a:pt x="2489" y="4160"/>
                  </a:lnTo>
                  <a:lnTo>
                    <a:pt x="2489" y="1891"/>
                  </a:lnTo>
                  <a:lnTo>
                    <a:pt x="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47" name="Google Shape;10947;p85"/>
            <p:cNvSpPr/>
            <p:nvPr/>
          </p:nvSpPr>
          <p:spPr>
            <a:xfrm>
              <a:off x="-12352050" y="3409225"/>
              <a:ext cx="62250" cy="107925"/>
            </a:xfrm>
            <a:custGeom>
              <a:avLst/>
              <a:gdLst/>
              <a:ahLst/>
              <a:cxnLst/>
              <a:rect l="l" t="t" r="r" b="b"/>
              <a:pathLst>
                <a:path w="2490" h="4317" extrusionOk="0">
                  <a:moveTo>
                    <a:pt x="2489" y="0"/>
                  </a:moveTo>
                  <a:lnTo>
                    <a:pt x="0" y="1859"/>
                  </a:lnTo>
                  <a:lnTo>
                    <a:pt x="0" y="4316"/>
                  </a:lnTo>
                  <a:lnTo>
                    <a:pt x="1607" y="2678"/>
                  </a:lnTo>
                  <a:cubicBezTo>
                    <a:pt x="2174" y="2142"/>
                    <a:pt x="2489" y="1418"/>
                    <a:pt x="2489" y="630"/>
                  </a:cubicBezTo>
                  <a:lnTo>
                    <a:pt x="2489"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48" name="Google Shape;10948;p85"/>
            <p:cNvSpPr/>
            <p:nvPr/>
          </p:nvSpPr>
          <p:spPr>
            <a:xfrm>
              <a:off x="-12434750" y="3368250"/>
              <a:ext cx="62250" cy="148900"/>
            </a:xfrm>
            <a:custGeom>
              <a:avLst/>
              <a:gdLst/>
              <a:ahLst/>
              <a:cxnLst/>
              <a:rect l="l" t="t" r="r" b="b"/>
              <a:pathLst>
                <a:path w="2490" h="5956" extrusionOk="0">
                  <a:moveTo>
                    <a:pt x="0" y="1"/>
                  </a:moveTo>
                  <a:lnTo>
                    <a:pt x="0" y="2269"/>
                  </a:lnTo>
                  <a:cubicBezTo>
                    <a:pt x="0" y="3057"/>
                    <a:pt x="315" y="3781"/>
                    <a:pt x="851" y="4317"/>
                  </a:cubicBezTo>
                  <a:lnTo>
                    <a:pt x="2489" y="5955"/>
                  </a:lnTo>
                  <a:lnTo>
                    <a:pt x="2489" y="1860"/>
                  </a:lnTo>
                  <a:lnTo>
                    <a:pt x="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49" name="Google Shape;10949;p85"/>
            <p:cNvSpPr/>
            <p:nvPr/>
          </p:nvSpPr>
          <p:spPr>
            <a:xfrm>
              <a:off x="-12623000" y="3336750"/>
              <a:ext cx="145725" cy="40975"/>
            </a:xfrm>
            <a:custGeom>
              <a:avLst/>
              <a:gdLst/>
              <a:ahLst/>
              <a:cxnLst/>
              <a:rect l="l" t="t" r="r" b="b"/>
              <a:pathLst>
                <a:path w="5829" h="1639" extrusionOk="0">
                  <a:moveTo>
                    <a:pt x="820" y="1"/>
                  </a:moveTo>
                  <a:cubicBezTo>
                    <a:pt x="347" y="1"/>
                    <a:pt x="1" y="347"/>
                    <a:pt x="1" y="820"/>
                  </a:cubicBezTo>
                  <a:cubicBezTo>
                    <a:pt x="1" y="1292"/>
                    <a:pt x="410" y="1639"/>
                    <a:pt x="820" y="1639"/>
                  </a:cubicBezTo>
                  <a:lnTo>
                    <a:pt x="5010" y="1639"/>
                  </a:lnTo>
                  <a:cubicBezTo>
                    <a:pt x="5482" y="1639"/>
                    <a:pt x="5829" y="1292"/>
                    <a:pt x="5829" y="820"/>
                  </a:cubicBezTo>
                  <a:cubicBezTo>
                    <a:pt x="5829" y="347"/>
                    <a:pt x="5482" y="1"/>
                    <a:pt x="501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950" name="Google Shape;10950;p85"/>
          <p:cNvGrpSpPr/>
          <p:nvPr/>
        </p:nvGrpSpPr>
        <p:grpSpPr>
          <a:xfrm>
            <a:off x="8255794" y="2645064"/>
            <a:ext cx="474961" cy="444488"/>
            <a:chOff x="-12643475" y="3657325"/>
            <a:chExt cx="353675" cy="330950"/>
          </a:xfrm>
        </p:grpSpPr>
        <p:sp>
          <p:nvSpPr>
            <p:cNvPr id="10951" name="Google Shape;10951;p85"/>
            <p:cNvSpPr/>
            <p:nvPr/>
          </p:nvSpPr>
          <p:spPr>
            <a:xfrm>
              <a:off x="-12580475" y="3719550"/>
              <a:ext cx="19725" cy="19700"/>
            </a:xfrm>
            <a:custGeom>
              <a:avLst/>
              <a:gdLst/>
              <a:ahLst/>
              <a:cxnLst/>
              <a:rect l="l" t="t" r="r" b="b"/>
              <a:pathLst>
                <a:path w="789" h="788" extrusionOk="0">
                  <a:moveTo>
                    <a:pt x="379" y="0"/>
                  </a:moveTo>
                  <a:cubicBezTo>
                    <a:pt x="190" y="0"/>
                    <a:pt x="1" y="189"/>
                    <a:pt x="1" y="410"/>
                  </a:cubicBezTo>
                  <a:cubicBezTo>
                    <a:pt x="1" y="599"/>
                    <a:pt x="190" y="788"/>
                    <a:pt x="379" y="788"/>
                  </a:cubicBezTo>
                  <a:cubicBezTo>
                    <a:pt x="599" y="788"/>
                    <a:pt x="788" y="599"/>
                    <a:pt x="788" y="410"/>
                  </a:cubicBezTo>
                  <a:cubicBezTo>
                    <a:pt x="788" y="189"/>
                    <a:pt x="599" y="0"/>
                    <a:pt x="37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52" name="Google Shape;10952;p85"/>
            <p:cNvSpPr/>
            <p:nvPr/>
          </p:nvSpPr>
          <p:spPr>
            <a:xfrm>
              <a:off x="-12456800" y="3719550"/>
              <a:ext cx="19700" cy="19700"/>
            </a:xfrm>
            <a:custGeom>
              <a:avLst/>
              <a:gdLst/>
              <a:ahLst/>
              <a:cxnLst/>
              <a:rect l="l" t="t" r="r" b="b"/>
              <a:pathLst>
                <a:path w="788" h="788" extrusionOk="0">
                  <a:moveTo>
                    <a:pt x="410" y="0"/>
                  </a:moveTo>
                  <a:cubicBezTo>
                    <a:pt x="189" y="0"/>
                    <a:pt x="0" y="189"/>
                    <a:pt x="0" y="410"/>
                  </a:cubicBezTo>
                  <a:cubicBezTo>
                    <a:pt x="0" y="599"/>
                    <a:pt x="189" y="788"/>
                    <a:pt x="410" y="788"/>
                  </a:cubicBezTo>
                  <a:cubicBezTo>
                    <a:pt x="630" y="788"/>
                    <a:pt x="788" y="599"/>
                    <a:pt x="788" y="410"/>
                  </a:cubicBezTo>
                  <a:cubicBezTo>
                    <a:pt x="788" y="189"/>
                    <a:pt x="630" y="0"/>
                    <a:pt x="41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53" name="Google Shape;10953;p85"/>
            <p:cNvSpPr/>
            <p:nvPr/>
          </p:nvSpPr>
          <p:spPr>
            <a:xfrm>
              <a:off x="-12643475" y="3657325"/>
              <a:ext cx="268600" cy="144950"/>
            </a:xfrm>
            <a:custGeom>
              <a:avLst/>
              <a:gdLst/>
              <a:ahLst/>
              <a:cxnLst/>
              <a:rect l="l" t="t" r="r" b="b"/>
              <a:pathLst>
                <a:path w="10744" h="5798" extrusionOk="0">
                  <a:moveTo>
                    <a:pt x="2899" y="1670"/>
                  </a:moveTo>
                  <a:cubicBezTo>
                    <a:pt x="3592" y="1670"/>
                    <a:pt x="4159" y="2205"/>
                    <a:pt x="4159" y="2899"/>
                  </a:cubicBezTo>
                  <a:cubicBezTo>
                    <a:pt x="4159" y="3560"/>
                    <a:pt x="3623" y="4159"/>
                    <a:pt x="2899" y="4159"/>
                  </a:cubicBezTo>
                  <a:cubicBezTo>
                    <a:pt x="2237" y="4159"/>
                    <a:pt x="1639" y="3592"/>
                    <a:pt x="1639" y="2899"/>
                  </a:cubicBezTo>
                  <a:cubicBezTo>
                    <a:pt x="1639" y="2205"/>
                    <a:pt x="2206" y="1670"/>
                    <a:pt x="2899" y="1670"/>
                  </a:cubicBezTo>
                  <a:close/>
                  <a:moveTo>
                    <a:pt x="7877" y="1670"/>
                  </a:moveTo>
                  <a:cubicBezTo>
                    <a:pt x="8538" y="1670"/>
                    <a:pt x="9137" y="2205"/>
                    <a:pt x="9137" y="2899"/>
                  </a:cubicBezTo>
                  <a:cubicBezTo>
                    <a:pt x="9137" y="3560"/>
                    <a:pt x="8570" y="4159"/>
                    <a:pt x="7877" y="4159"/>
                  </a:cubicBezTo>
                  <a:cubicBezTo>
                    <a:pt x="7215" y="4159"/>
                    <a:pt x="6616" y="3592"/>
                    <a:pt x="6616" y="2899"/>
                  </a:cubicBezTo>
                  <a:cubicBezTo>
                    <a:pt x="6616" y="2205"/>
                    <a:pt x="7152" y="1670"/>
                    <a:pt x="7877" y="1670"/>
                  </a:cubicBezTo>
                  <a:close/>
                  <a:moveTo>
                    <a:pt x="2899" y="0"/>
                  </a:moveTo>
                  <a:cubicBezTo>
                    <a:pt x="1292" y="0"/>
                    <a:pt x="32" y="1323"/>
                    <a:pt x="32" y="2899"/>
                  </a:cubicBezTo>
                  <a:cubicBezTo>
                    <a:pt x="0" y="4505"/>
                    <a:pt x="1292" y="5797"/>
                    <a:pt x="2899" y="5797"/>
                  </a:cubicBezTo>
                  <a:cubicBezTo>
                    <a:pt x="3970" y="5797"/>
                    <a:pt x="4884" y="5198"/>
                    <a:pt x="5388" y="4379"/>
                  </a:cubicBezTo>
                  <a:cubicBezTo>
                    <a:pt x="5892" y="5230"/>
                    <a:pt x="6805" y="5797"/>
                    <a:pt x="7877" y="5797"/>
                  </a:cubicBezTo>
                  <a:cubicBezTo>
                    <a:pt x="9483" y="5797"/>
                    <a:pt x="10744" y="4505"/>
                    <a:pt x="10744" y="2899"/>
                  </a:cubicBezTo>
                  <a:cubicBezTo>
                    <a:pt x="10744" y="1260"/>
                    <a:pt x="9452" y="0"/>
                    <a:pt x="7877" y="0"/>
                  </a:cubicBezTo>
                  <a:cubicBezTo>
                    <a:pt x="6805" y="0"/>
                    <a:pt x="5892" y="599"/>
                    <a:pt x="5388" y="1418"/>
                  </a:cubicBezTo>
                  <a:cubicBezTo>
                    <a:pt x="4884" y="567"/>
                    <a:pt x="3970" y="0"/>
                    <a:pt x="289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54" name="Google Shape;10954;p85"/>
            <p:cNvSpPr/>
            <p:nvPr/>
          </p:nvSpPr>
          <p:spPr>
            <a:xfrm>
              <a:off x="-12581250" y="3905425"/>
              <a:ext cx="62250" cy="20500"/>
            </a:xfrm>
            <a:custGeom>
              <a:avLst/>
              <a:gdLst/>
              <a:ahLst/>
              <a:cxnLst/>
              <a:rect l="l" t="t" r="r" b="b"/>
              <a:pathLst>
                <a:path w="2490" h="820" extrusionOk="0">
                  <a:moveTo>
                    <a:pt x="0" y="0"/>
                  </a:moveTo>
                  <a:lnTo>
                    <a:pt x="0" y="819"/>
                  </a:lnTo>
                  <a:lnTo>
                    <a:pt x="2489" y="819"/>
                  </a:lnTo>
                  <a:lnTo>
                    <a:pt x="2489"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55" name="Google Shape;10955;p85"/>
            <p:cNvSpPr/>
            <p:nvPr/>
          </p:nvSpPr>
          <p:spPr>
            <a:xfrm>
              <a:off x="-12643475" y="3802250"/>
              <a:ext cx="269400" cy="185900"/>
            </a:xfrm>
            <a:custGeom>
              <a:avLst/>
              <a:gdLst/>
              <a:ahLst/>
              <a:cxnLst/>
              <a:rect l="l" t="t" r="r" b="b"/>
              <a:pathLst>
                <a:path w="10776" h="7436" extrusionOk="0">
                  <a:moveTo>
                    <a:pt x="7057" y="1670"/>
                  </a:moveTo>
                  <a:cubicBezTo>
                    <a:pt x="7278" y="1670"/>
                    <a:pt x="7436" y="1859"/>
                    <a:pt x="7436" y="2048"/>
                  </a:cubicBezTo>
                  <a:cubicBezTo>
                    <a:pt x="7436" y="2300"/>
                    <a:pt x="7247" y="2489"/>
                    <a:pt x="7057" y="2489"/>
                  </a:cubicBezTo>
                  <a:cubicBezTo>
                    <a:pt x="6805" y="2489"/>
                    <a:pt x="6616" y="2300"/>
                    <a:pt x="6616" y="2048"/>
                  </a:cubicBezTo>
                  <a:cubicBezTo>
                    <a:pt x="6616" y="1859"/>
                    <a:pt x="6805" y="1670"/>
                    <a:pt x="7057" y="1670"/>
                  </a:cubicBezTo>
                  <a:close/>
                  <a:moveTo>
                    <a:pt x="8696" y="1670"/>
                  </a:moveTo>
                  <a:cubicBezTo>
                    <a:pt x="8948" y="1670"/>
                    <a:pt x="9137" y="1859"/>
                    <a:pt x="9137" y="2048"/>
                  </a:cubicBezTo>
                  <a:cubicBezTo>
                    <a:pt x="9137" y="2300"/>
                    <a:pt x="8948" y="2489"/>
                    <a:pt x="8696" y="2489"/>
                  </a:cubicBezTo>
                  <a:cubicBezTo>
                    <a:pt x="8475" y="2489"/>
                    <a:pt x="8318" y="2300"/>
                    <a:pt x="8318" y="2048"/>
                  </a:cubicBezTo>
                  <a:cubicBezTo>
                    <a:pt x="8255" y="1859"/>
                    <a:pt x="8475" y="1670"/>
                    <a:pt x="8696" y="1670"/>
                  </a:cubicBezTo>
                  <a:close/>
                  <a:moveTo>
                    <a:pt x="5388" y="3277"/>
                  </a:moveTo>
                  <a:cubicBezTo>
                    <a:pt x="5640" y="3277"/>
                    <a:pt x="5829" y="3466"/>
                    <a:pt x="5829" y="3686"/>
                  </a:cubicBezTo>
                  <a:lnTo>
                    <a:pt x="5829" y="5356"/>
                  </a:lnTo>
                  <a:cubicBezTo>
                    <a:pt x="5829" y="5608"/>
                    <a:pt x="5640" y="5797"/>
                    <a:pt x="5388" y="5797"/>
                  </a:cubicBezTo>
                  <a:lnTo>
                    <a:pt x="2080" y="5797"/>
                  </a:lnTo>
                  <a:cubicBezTo>
                    <a:pt x="1859" y="5797"/>
                    <a:pt x="1639" y="5608"/>
                    <a:pt x="1639" y="5356"/>
                  </a:cubicBezTo>
                  <a:lnTo>
                    <a:pt x="1639" y="3686"/>
                  </a:lnTo>
                  <a:cubicBezTo>
                    <a:pt x="1639" y="3466"/>
                    <a:pt x="1859" y="3277"/>
                    <a:pt x="2080" y="3277"/>
                  </a:cubicBezTo>
                  <a:close/>
                  <a:moveTo>
                    <a:pt x="5230" y="0"/>
                  </a:moveTo>
                  <a:cubicBezTo>
                    <a:pt x="4600" y="504"/>
                    <a:pt x="3781" y="819"/>
                    <a:pt x="2899" y="819"/>
                  </a:cubicBezTo>
                  <a:cubicBezTo>
                    <a:pt x="2080" y="819"/>
                    <a:pt x="1324" y="536"/>
                    <a:pt x="756" y="126"/>
                  </a:cubicBezTo>
                  <a:cubicBezTo>
                    <a:pt x="315" y="315"/>
                    <a:pt x="32" y="756"/>
                    <a:pt x="32" y="1260"/>
                  </a:cubicBezTo>
                  <a:lnTo>
                    <a:pt x="32" y="6206"/>
                  </a:lnTo>
                  <a:cubicBezTo>
                    <a:pt x="0" y="6900"/>
                    <a:pt x="536" y="7435"/>
                    <a:pt x="1261" y="7435"/>
                  </a:cubicBezTo>
                  <a:lnTo>
                    <a:pt x="9515" y="7435"/>
                  </a:lnTo>
                  <a:cubicBezTo>
                    <a:pt x="10208" y="7435"/>
                    <a:pt x="10775" y="6900"/>
                    <a:pt x="10775" y="6206"/>
                  </a:cubicBezTo>
                  <a:lnTo>
                    <a:pt x="10775" y="1260"/>
                  </a:lnTo>
                  <a:cubicBezTo>
                    <a:pt x="10775" y="756"/>
                    <a:pt x="10460" y="315"/>
                    <a:pt x="10082" y="126"/>
                  </a:cubicBezTo>
                  <a:cubicBezTo>
                    <a:pt x="9452" y="536"/>
                    <a:pt x="8727" y="819"/>
                    <a:pt x="7908" y="819"/>
                  </a:cubicBezTo>
                  <a:cubicBezTo>
                    <a:pt x="7057" y="819"/>
                    <a:pt x="6270" y="504"/>
                    <a:pt x="557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56" name="Google Shape;10956;p85"/>
            <p:cNvSpPr/>
            <p:nvPr/>
          </p:nvSpPr>
          <p:spPr>
            <a:xfrm>
              <a:off x="-12352850" y="3802125"/>
              <a:ext cx="63050" cy="186150"/>
            </a:xfrm>
            <a:custGeom>
              <a:avLst/>
              <a:gdLst/>
              <a:ahLst/>
              <a:cxnLst/>
              <a:rect l="l" t="t" r="r" b="b"/>
              <a:pathLst>
                <a:path w="2522" h="7446" extrusionOk="0">
                  <a:moveTo>
                    <a:pt x="2092" y="0"/>
                  </a:moveTo>
                  <a:cubicBezTo>
                    <a:pt x="2035" y="0"/>
                    <a:pt x="1976" y="10"/>
                    <a:pt x="1923" y="37"/>
                  </a:cubicBezTo>
                  <a:lnTo>
                    <a:pt x="1" y="982"/>
                  </a:lnTo>
                  <a:lnTo>
                    <a:pt x="1" y="6464"/>
                  </a:lnTo>
                  <a:lnTo>
                    <a:pt x="1923" y="7409"/>
                  </a:lnTo>
                  <a:cubicBezTo>
                    <a:pt x="1976" y="7435"/>
                    <a:pt x="2035" y="7445"/>
                    <a:pt x="2092" y="7445"/>
                  </a:cubicBezTo>
                  <a:cubicBezTo>
                    <a:pt x="2170" y="7445"/>
                    <a:pt x="2246" y="7427"/>
                    <a:pt x="2301" y="7409"/>
                  </a:cubicBezTo>
                  <a:cubicBezTo>
                    <a:pt x="2427" y="7314"/>
                    <a:pt x="2521" y="7220"/>
                    <a:pt x="2521" y="7062"/>
                  </a:cubicBezTo>
                  <a:lnTo>
                    <a:pt x="2521" y="415"/>
                  </a:lnTo>
                  <a:cubicBezTo>
                    <a:pt x="2521" y="257"/>
                    <a:pt x="2427" y="131"/>
                    <a:pt x="2301" y="37"/>
                  </a:cubicBezTo>
                  <a:cubicBezTo>
                    <a:pt x="2246" y="18"/>
                    <a:pt x="2170" y="0"/>
                    <a:pt x="209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957" name="Google Shape;10957;p85"/>
          <p:cNvGrpSpPr/>
          <p:nvPr/>
        </p:nvGrpSpPr>
        <p:grpSpPr>
          <a:xfrm>
            <a:off x="8269544" y="3224544"/>
            <a:ext cx="474961" cy="470745"/>
            <a:chOff x="-12643475" y="4081850"/>
            <a:chExt cx="353675" cy="350500"/>
          </a:xfrm>
        </p:grpSpPr>
        <p:sp>
          <p:nvSpPr>
            <p:cNvPr id="10958" name="Google Shape;10958;p85"/>
            <p:cNvSpPr/>
            <p:nvPr/>
          </p:nvSpPr>
          <p:spPr>
            <a:xfrm>
              <a:off x="-12552125" y="4262400"/>
              <a:ext cx="22875" cy="20125"/>
            </a:xfrm>
            <a:custGeom>
              <a:avLst/>
              <a:gdLst/>
              <a:ahLst/>
              <a:cxnLst/>
              <a:rect l="l" t="t" r="r" b="b"/>
              <a:pathLst>
                <a:path w="915" h="805" extrusionOk="0">
                  <a:moveTo>
                    <a:pt x="458" y="1"/>
                  </a:moveTo>
                  <a:cubicBezTo>
                    <a:pt x="348" y="1"/>
                    <a:pt x="237" y="40"/>
                    <a:pt x="158" y="119"/>
                  </a:cubicBezTo>
                  <a:cubicBezTo>
                    <a:pt x="1" y="276"/>
                    <a:pt x="1" y="528"/>
                    <a:pt x="158" y="686"/>
                  </a:cubicBezTo>
                  <a:cubicBezTo>
                    <a:pt x="237" y="765"/>
                    <a:pt x="348" y="804"/>
                    <a:pt x="458" y="804"/>
                  </a:cubicBezTo>
                  <a:cubicBezTo>
                    <a:pt x="568" y="804"/>
                    <a:pt x="678" y="765"/>
                    <a:pt x="757" y="686"/>
                  </a:cubicBezTo>
                  <a:cubicBezTo>
                    <a:pt x="915" y="528"/>
                    <a:pt x="915" y="276"/>
                    <a:pt x="757" y="119"/>
                  </a:cubicBezTo>
                  <a:cubicBezTo>
                    <a:pt x="678" y="40"/>
                    <a:pt x="568" y="1"/>
                    <a:pt x="45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59" name="Google Shape;10959;p85"/>
            <p:cNvSpPr/>
            <p:nvPr/>
          </p:nvSpPr>
          <p:spPr>
            <a:xfrm>
              <a:off x="-12480450" y="4241725"/>
              <a:ext cx="69350" cy="47275"/>
            </a:xfrm>
            <a:custGeom>
              <a:avLst/>
              <a:gdLst/>
              <a:ahLst/>
              <a:cxnLst/>
              <a:rect l="l" t="t" r="r" b="b"/>
              <a:pathLst>
                <a:path w="2774" h="1891" extrusionOk="0">
                  <a:moveTo>
                    <a:pt x="568" y="1"/>
                  </a:moveTo>
                  <a:lnTo>
                    <a:pt x="1" y="568"/>
                  </a:lnTo>
                  <a:lnTo>
                    <a:pt x="2206" y="1891"/>
                  </a:lnTo>
                  <a:lnTo>
                    <a:pt x="2773" y="1324"/>
                  </a:lnTo>
                  <a:lnTo>
                    <a:pt x="568"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60" name="Google Shape;10960;p85"/>
            <p:cNvSpPr/>
            <p:nvPr/>
          </p:nvSpPr>
          <p:spPr>
            <a:xfrm>
              <a:off x="-12643475" y="4081850"/>
              <a:ext cx="353675" cy="350500"/>
            </a:xfrm>
            <a:custGeom>
              <a:avLst/>
              <a:gdLst/>
              <a:ahLst/>
              <a:cxnLst/>
              <a:rect l="l" t="t" r="r" b="b"/>
              <a:pathLst>
                <a:path w="14147" h="14020" extrusionOk="0">
                  <a:moveTo>
                    <a:pt x="8207" y="3127"/>
                  </a:moveTo>
                  <a:cubicBezTo>
                    <a:pt x="8318" y="3127"/>
                    <a:pt x="8428" y="3166"/>
                    <a:pt x="8507" y="3245"/>
                  </a:cubicBezTo>
                  <a:lnTo>
                    <a:pt x="9105" y="3812"/>
                  </a:lnTo>
                  <a:cubicBezTo>
                    <a:pt x="9263" y="3970"/>
                    <a:pt x="9263" y="4253"/>
                    <a:pt x="9105" y="4411"/>
                  </a:cubicBezTo>
                  <a:cubicBezTo>
                    <a:pt x="9027" y="4490"/>
                    <a:pt x="8916" y="4529"/>
                    <a:pt x="8806" y="4529"/>
                  </a:cubicBezTo>
                  <a:cubicBezTo>
                    <a:pt x="8696" y="4529"/>
                    <a:pt x="8585" y="4490"/>
                    <a:pt x="8507" y="4411"/>
                  </a:cubicBezTo>
                  <a:lnTo>
                    <a:pt x="7908" y="3812"/>
                  </a:lnTo>
                  <a:cubicBezTo>
                    <a:pt x="7751" y="3655"/>
                    <a:pt x="7751" y="3403"/>
                    <a:pt x="7908" y="3245"/>
                  </a:cubicBezTo>
                  <a:cubicBezTo>
                    <a:pt x="7987" y="3166"/>
                    <a:pt x="8097" y="3127"/>
                    <a:pt x="8207" y="3127"/>
                  </a:cubicBezTo>
                  <a:close/>
                  <a:moveTo>
                    <a:pt x="9940" y="4860"/>
                  </a:moveTo>
                  <a:cubicBezTo>
                    <a:pt x="10050" y="4860"/>
                    <a:pt x="10161" y="4899"/>
                    <a:pt x="10239" y="4978"/>
                  </a:cubicBezTo>
                  <a:lnTo>
                    <a:pt x="10838" y="5545"/>
                  </a:lnTo>
                  <a:cubicBezTo>
                    <a:pt x="10996" y="5766"/>
                    <a:pt x="10996" y="5986"/>
                    <a:pt x="10838" y="6144"/>
                  </a:cubicBezTo>
                  <a:cubicBezTo>
                    <a:pt x="10759" y="6222"/>
                    <a:pt x="10649" y="6262"/>
                    <a:pt x="10539" y="6262"/>
                  </a:cubicBezTo>
                  <a:cubicBezTo>
                    <a:pt x="10429" y="6262"/>
                    <a:pt x="10318" y="6222"/>
                    <a:pt x="10239" y="6144"/>
                  </a:cubicBezTo>
                  <a:lnTo>
                    <a:pt x="9641" y="5545"/>
                  </a:lnTo>
                  <a:cubicBezTo>
                    <a:pt x="9483" y="5388"/>
                    <a:pt x="9483" y="5136"/>
                    <a:pt x="9641" y="4978"/>
                  </a:cubicBezTo>
                  <a:cubicBezTo>
                    <a:pt x="9720" y="4899"/>
                    <a:pt x="9830" y="4860"/>
                    <a:pt x="9940" y="4860"/>
                  </a:cubicBezTo>
                  <a:close/>
                  <a:moveTo>
                    <a:pt x="7058" y="5467"/>
                  </a:moveTo>
                  <a:cubicBezTo>
                    <a:pt x="7125" y="5467"/>
                    <a:pt x="7192" y="5481"/>
                    <a:pt x="7247" y="5514"/>
                  </a:cubicBezTo>
                  <a:lnTo>
                    <a:pt x="10145" y="7278"/>
                  </a:lnTo>
                  <a:cubicBezTo>
                    <a:pt x="10397" y="7404"/>
                    <a:pt x="10429" y="7719"/>
                    <a:pt x="10271" y="7908"/>
                  </a:cubicBezTo>
                  <a:lnTo>
                    <a:pt x="7373" y="10838"/>
                  </a:lnTo>
                  <a:cubicBezTo>
                    <a:pt x="7136" y="11074"/>
                    <a:pt x="6821" y="11192"/>
                    <a:pt x="6498" y="11192"/>
                  </a:cubicBezTo>
                  <a:cubicBezTo>
                    <a:pt x="6175" y="11192"/>
                    <a:pt x="5845" y="11074"/>
                    <a:pt x="5577" y="10838"/>
                  </a:cubicBezTo>
                  <a:cubicBezTo>
                    <a:pt x="5104" y="10365"/>
                    <a:pt x="5104" y="9578"/>
                    <a:pt x="5577" y="9074"/>
                  </a:cubicBezTo>
                  <a:cubicBezTo>
                    <a:pt x="5813" y="8837"/>
                    <a:pt x="6144" y="8719"/>
                    <a:pt x="6475" y="8719"/>
                  </a:cubicBezTo>
                  <a:cubicBezTo>
                    <a:pt x="6805" y="8719"/>
                    <a:pt x="7136" y="8837"/>
                    <a:pt x="7373" y="9074"/>
                  </a:cubicBezTo>
                  <a:cubicBezTo>
                    <a:pt x="7467" y="9168"/>
                    <a:pt x="7562" y="9294"/>
                    <a:pt x="7593" y="9420"/>
                  </a:cubicBezTo>
                  <a:lnTo>
                    <a:pt x="8160" y="8853"/>
                  </a:lnTo>
                  <a:lnTo>
                    <a:pt x="5955" y="7561"/>
                  </a:lnTo>
                  <a:lnTo>
                    <a:pt x="5010" y="8507"/>
                  </a:lnTo>
                  <a:cubicBezTo>
                    <a:pt x="4773" y="8743"/>
                    <a:pt x="4458" y="8861"/>
                    <a:pt x="4135" y="8861"/>
                  </a:cubicBezTo>
                  <a:cubicBezTo>
                    <a:pt x="3812" y="8861"/>
                    <a:pt x="3482" y="8743"/>
                    <a:pt x="3214" y="8507"/>
                  </a:cubicBezTo>
                  <a:cubicBezTo>
                    <a:pt x="2741" y="8034"/>
                    <a:pt x="2741" y="7246"/>
                    <a:pt x="3214" y="6742"/>
                  </a:cubicBezTo>
                  <a:cubicBezTo>
                    <a:pt x="3450" y="6506"/>
                    <a:pt x="3781" y="6388"/>
                    <a:pt x="4112" y="6388"/>
                  </a:cubicBezTo>
                  <a:cubicBezTo>
                    <a:pt x="4443" y="6388"/>
                    <a:pt x="4773" y="6506"/>
                    <a:pt x="5010" y="6742"/>
                  </a:cubicBezTo>
                  <a:cubicBezTo>
                    <a:pt x="5104" y="6837"/>
                    <a:pt x="5199" y="6963"/>
                    <a:pt x="5230" y="7089"/>
                  </a:cubicBezTo>
                  <a:lnTo>
                    <a:pt x="6742" y="5577"/>
                  </a:lnTo>
                  <a:cubicBezTo>
                    <a:pt x="6804" y="5515"/>
                    <a:pt x="6932" y="5467"/>
                    <a:pt x="7058" y="5467"/>
                  </a:cubicBezTo>
                  <a:close/>
                  <a:moveTo>
                    <a:pt x="9042" y="0"/>
                  </a:moveTo>
                  <a:cubicBezTo>
                    <a:pt x="8948" y="0"/>
                    <a:pt x="8853" y="32"/>
                    <a:pt x="8790" y="126"/>
                  </a:cubicBezTo>
                  <a:cubicBezTo>
                    <a:pt x="8711" y="205"/>
                    <a:pt x="8601" y="244"/>
                    <a:pt x="8491" y="244"/>
                  </a:cubicBezTo>
                  <a:cubicBezTo>
                    <a:pt x="8381" y="244"/>
                    <a:pt x="8270" y="205"/>
                    <a:pt x="8192" y="126"/>
                  </a:cubicBezTo>
                  <a:cubicBezTo>
                    <a:pt x="8113" y="47"/>
                    <a:pt x="8003" y="8"/>
                    <a:pt x="7892" y="8"/>
                  </a:cubicBezTo>
                  <a:cubicBezTo>
                    <a:pt x="7782" y="8"/>
                    <a:pt x="7672" y="47"/>
                    <a:pt x="7593" y="126"/>
                  </a:cubicBezTo>
                  <a:lnTo>
                    <a:pt x="6490" y="1229"/>
                  </a:lnTo>
                  <a:lnTo>
                    <a:pt x="7373" y="2080"/>
                  </a:lnTo>
                  <a:cubicBezTo>
                    <a:pt x="7530" y="2237"/>
                    <a:pt x="7530" y="2521"/>
                    <a:pt x="7373" y="2678"/>
                  </a:cubicBezTo>
                  <a:cubicBezTo>
                    <a:pt x="7294" y="2757"/>
                    <a:pt x="7184" y="2796"/>
                    <a:pt x="7073" y="2796"/>
                  </a:cubicBezTo>
                  <a:cubicBezTo>
                    <a:pt x="6963" y="2796"/>
                    <a:pt x="6853" y="2757"/>
                    <a:pt x="6774" y="2678"/>
                  </a:cubicBezTo>
                  <a:lnTo>
                    <a:pt x="5892" y="1828"/>
                  </a:lnTo>
                  <a:lnTo>
                    <a:pt x="158" y="7561"/>
                  </a:lnTo>
                  <a:cubicBezTo>
                    <a:pt x="0" y="7719"/>
                    <a:pt x="0" y="8002"/>
                    <a:pt x="158" y="8160"/>
                  </a:cubicBezTo>
                  <a:cubicBezTo>
                    <a:pt x="221" y="8223"/>
                    <a:pt x="284" y="8349"/>
                    <a:pt x="284" y="8444"/>
                  </a:cubicBezTo>
                  <a:cubicBezTo>
                    <a:pt x="284" y="8538"/>
                    <a:pt x="221" y="8633"/>
                    <a:pt x="158" y="8696"/>
                  </a:cubicBezTo>
                  <a:cubicBezTo>
                    <a:pt x="63" y="8790"/>
                    <a:pt x="32" y="8916"/>
                    <a:pt x="32" y="8979"/>
                  </a:cubicBezTo>
                  <a:cubicBezTo>
                    <a:pt x="32" y="9105"/>
                    <a:pt x="63" y="9168"/>
                    <a:pt x="158" y="9263"/>
                  </a:cubicBezTo>
                  <a:lnTo>
                    <a:pt x="756" y="9861"/>
                  </a:lnTo>
                  <a:cubicBezTo>
                    <a:pt x="820" y="9924"/>
                    <a:pt x="946" y="9956"/>
                    <a:pt x="1009" y="9956"/>
                  </a:cubicBezTo>
                  <a:cubicBezTo>
                    <a:pt x="1135" y="9956"/>
                    <a:pt x="1229" y="9924"/>
                    <a:pt x="1292" y="9861"/>
                  </a:cubicBezTo>
                  <a:cubicBezTo>
                    <a:pt x="1371" y="9782"/>
                    <a:pt x="1481" y="9743"/>
                    <a:pt x="1591" y="9743"/>
                  </a:cubicBezTo>
                  <a:cubicBezTo>
                    <a:pt x="1702" y="9743"/>
                    <a:pt x="1812" y="9782"/>
                    <a:pt x="1891" y="9861"/>
                  </a:cubicBezTo>
                  <a:cubicBezTo>
                    <a:pt x="1985" y="9924"/>
                    <a:pt x="2017" y="10050"/>
                    <a:pt x="2017" y="10113"/>
                  </a:cubicBezTo>
                  <a:cubicBezTo>
                    <a:pt x="2017" y="10239"/>
                    <a:pt x="1985" y="10334"/>
                    <a:pt x="1891" y="10397"/>
                  </a:cubicBezTo>
                  <a:cubicBezTo>
                    <a:pt x="1733" y="10554"/>
                    <a:pt x="1733" y="10838"/>
                    <a:pt x="1891" y="10995"/>
                  </a:cubicBezTo>
                  <a:lnTo>
                    <a:pt x="3088" y="12161"/>
                  </a:lnTo>
                  <a:cubicBezTo>
                    <a:pt x="3167" y="12240"/>
                    <a:pt x="3269" y="12279"/>
                    <a:pt x="3371" y="12279"/>
                  </a:cubicBezTo>
                  <a:cubicBezTo>
                    <a:pt x="3474" y="12279"/>
                    <a:pt x="3576" y="12240"/>
                    <a:pt x="3655" y="12161"/>
                  </a:cubicBezTo>
                  <a:cubicBezTo>
                    <a:pt x="3734" y="12082"/>
                    <a:pt x="3844" y="12043"/>
                    <a:pt x="3954" y="12043"/>
                  </a:cubicBezTo>
                  <a:cubicBezTo>
                    <a:pt x="4065" y="12043"/>
                    <a:pt x="4175" y="12082"/>
                    <a:pt x="4254" y="12161"/>
                  </a:cubicBezTo>
                  <a:cubicBezTo>
                    <a:pt x="4411" y="12319"/>
                    <a:pt x="4411" y="12602"/>
                    <a:pt x="4254" y="12760"/>
                  </a:cubicBezTo>
                  <a:cubicBezTo>
                    <a:pt x="4159" y="12854"/>
                    <a:pt x="4128" y="12949"/>
                    <a:pt x="4128" y="13043"/>
                  </a:cubicBezTo>
                  <a:cubicBezTo>
                    <a:pt x="4128" y="13169"/>
                    <a:pt x="4159" y="13232"/>
                    <a:pt x="4254" y="13327"/>
                  </a:cubicBezTo>
                  <a:lnTo>
                    <a:pt x="4852" y="13894"/>
                  </a:lnTo>
                  <a:cubicBezTo>
                    <a:pt x="4915" y="13988"/>
                    <a:pt x="5041" y="14020"/>
                    <a:pt x="5136" y="14020"/>
                  </a:cubicBezTo>
                  <a:cubicBezTo>
                    <a:pt x="5230" y="14020"/>
                    <a:pt x="5325" y="13988"/>
                    <a:pt x="5388" y="13894"/>
                  </a:cubicBezTo>
                  <a:cubicBezTo>
                    <a:pt x="5466" y="13815"/>
                    <a:pt x="5577" y="13776"/>
                    <a:pt x="5687" y="13776"/>
                  </a:cubicBezTo>
                  <a:cubicBezTo>
                    <a:pt x="5797" y="13776"/>
                    <a:pt x="5908" y="13815"/>
                    <a:pt x="5986" y="13894"/>
                  </a:cubicBezTo>
                  <a:cubicBezTo>
                    <a:pt x="6081" y="13988"/>
                    <a:pt x="6175" y="14020"/>
                    <a:pt x="6270" y="14020"/>
                  </a:cubicBezTo>
                  <a:cubicBezTo>
                    <a:pt x="6396" y="14020"/>
                    <a:pt x="6459" y="13988"/>
                    <a:pt x="6553" y="13894"/>
                  </a:cubicBezTo>
                  <a:lnTo>
                    <a:pt x="12287" y="8160"/>
                  </a:lnTo>
                  <a:lnTo>
                    <a:pt x="11437" y="7278"/>
                  </a:lnTo>
                  <a:cubicBezTo>
                    <a:pt x="11248" y="7120"/>
                    <a:pt x="11248" y="6837"/>
                    <a:pt x="11437" y="6711"/>
                  </a:cubicBezTo>
                  <a:cubicBezTo>
                    <a:pt x="11515" y="6632"/>
                    <a:pt x="11618" y="6593"/>
                    <a:pt x="11720" y="6593"/>
                  </a:cubicBezTo>
                  <a:cubicBezTo>
                    <a:pt x="11823" y="6593"/>
                    <a:pt x="11925" y="6632"/>
                    <a:pt x="12004" y="6711"/>
                  </a:cubicBezTo>
                  <a:lnTo>
                    <a:pt x="12886" y="7561"/>
                  </a:lnTo>
                  <a:lnTo>
                    <a:pt x="13989" y="6459"/>
                  </a:lnTo>
                  <a:cubicBezTo>
                    <a:pt x="14146" y="6301"/>
                    <a:pt x="14146" y="6018"/>
                    <a:pt x="13989" y="5860"/>
                  </a:cubicBezTo>
                  <a:cubicBezTo>
                    <a:pt x="13894" y="5797"/>
                    <a:pt x="13863" y="5671"/>
                    <a:pt x="13863" y="5608"/>
                  </a:cubicBezTo>
                  <a:cubicBezTo>
                    <a:pt x="13863" y="5482"/>
                    <a:pt x="13894" y="5388"/>
                    <a:pt x="13989" y="5325"/>
                  </a:cubicBezTo>
                  <a:cubicBezTo>
                    <a:pt x="14115" y="5293"/>
                    <a:pt x="14146" y="5167"/>
                    <a:pt x="14146" y="5041"/>
                  </a:cubicBezTo>
                  <a:cubicBezTo>
                    <a:pt x="14146" y="4915"/>
                    <a:pt x="14115" y="4852"/>
                    <a:pt x="14020" y="4757"/>
                  </a:cubicBezTo>
                  <a:lnTo>
                    <a:pt x="13421" y="4190"/>
                  </a:lnTo>
                  <a:cubicBezTo>
                    <a:pt x="13358" y="4096"/>
                    <a:pt x="13232" y="4064"/>
                    <a:pt x="13138" y="4064"/>
                  </a:cubicBezTo>
                  <a:cubicBezTo>
                    <a:pt x="13075" y="4064"/>
                    <a:pt x="12949" y="4096"/>
                    <a:pt x="12886" y="4190"/>
                  </a:cubicBezTo>
                  <a:cubicBezTo>
                    <a:pt x="12807" y="4269"/>
                    <a:pt x="12697" y="4309"/>
                    <a:pt x="12587" y="4309"/>
                  </a:cubicBezTo>
                  <a:cubicBezTo>
                    <a:pt x="12476" y="4309"/>
                    <a:pt x="12366" y="4269"/>
                    <a:pt x="12287" y="4190"/>
                  </a:cubicBezTo>
                  <a:cubicBezTo>
                    <a:pt x="12193" y="4096"/>
                    <a:pt x="12161" y="3970"/>
                    <a:pt x="12161" y="3907"/>
                  </a:cubicBezTo>
                  <a:cubicBezTo>
                    <a:pt x="12161" y="3781"/>
                    <a:pt x="12193" y="3718"/>
                    <a:pt x="12287" y="3623"/>
                  </a:cubicBezTo>
                  <a:cubicBezTo>
                    <a:pt x="12445" y="3466"/>
                    <a:pt x="12445" y="3182"/>
                    <a:pt x="12287" y="3025"/>
                  </a:cubicBezTo>
                  <a:lnTo>
                    <a:pt x="11090" y="1859"/>
                  </a:lnTo>
                  <a:cubicBezTo>
                    <a:pt x="11011" y="1780"/>
                    <a:pt x="10909" y="1741"/>
                    <a:pt x="10807" y="1741"/>
                  </a:cubicBezTo>
                  <a:cubicBezTo>
                    <a:pt x="10704" y="1741"/>
                    <a:pt x="10602" y="1780"/>
                    <a:pt x="10523" y="1859"/>
                  </a:cubicBezTo>
                  <a:cubicBezTo>
                    <a:pt x="10444" y="1938"/>
                    <a:pt x="10334" y="1977"/>
                    <a:pt x="10224" y="1977"/>
                  </a:cubicBezTo>
                  <a:cubicBezTo>
                    <a:pt x="10113" y="1977"/>
                    <a:pt x="10003" y="1938"/>
                    <a:pt x="9924" y="1859"/>
                  </a:cubicBezTo>
                  <a:cubicBezTo>
                    <a:pt x="9767" y="1701"/>
                    <a:pt x="9767" y="1418"/>
                    <a:pt x="9924" y="1260"/>
                  </a:cubicBezTo>
                  <a:cubicBezTo>
                    <a:pt x="9987" y="1197"/>
                    <a:pt x="10050" y="1071"/>
                    <a:pt x="10050" y="977"/>
                  </a:cubicBezTo>
                  <a:cubicBezTo>
                    <a:pt x="10050" y="882"/>
                    <a:pt x="9987" y="788"/>
                    <a:pt x="9924" y="725"/>
                  </a:cubicBezTo>
                  <a:lnTo>
                    <a:pt x="9326" y="126"/>
                  </a:lnTo>
                  <a:cubicBezTo>
                    <a:pt x="9263" y="32"/>
                    <a:pt x="9137" y="0"/>
                    <a:pt x="904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61" name="Google Shape;10961;p85"/>
            <p:cNvSpPr/>
            <p:nvPr/>
          </p:nvSpPr>
          <p:spPr>
            <a:xfrm>
              <a:off x="-12493050" y="4319900"/>
              <a:ext cx="22875" cy="20900"/>
            </a:xfrm>
            <a:custGeom>
              <a:avLst/>
              <a:gdLst/>
              <a:ahLst/>
              <a:cxnLst/>
              <a:rect l="l" t="t" r="r" b="b"/>
              <a:pathLst>
                <a:path w="915" h="836" extrusionOk="0">
                  <a:moveTo>
                    <a:pt x="446" y="1"/>
                  </a:moveTo>
                  <a:cubicBezTo>
                    <a:pt x="339" y="1"/>
                    <a:pt x="237" y="40"/>
                    <a:pt x="158" y="119"/>
                  </a:cubicBezTo>
                  <a:cubicBezTo>
                    <a:pt x="1" y="276"/>
                    <a:pt x="1" y="560"/>
                    <a:pt x="158" y="717"/>
                  </a:cubicBezTo>
                  <a:cubicBezTo>
                    <a:pt x="237" y="796"/>
                    <a:pt x="347" y="835"/>
                    <a:pt x="458" y="835"/>
                  </a:cubicBezTo>
                  <a:cubicBezTo>
                    <a:pt x="568" y="835"/>
                    <a:pt x="678" y="796"/>
                    <a:pt x="757" y="717"/>
                  </a:cubicBezTo>
                  <a:cubicBezTo>
                    <a:pt x="914" y="560"/>
                    <a:pt x="914" y="276"/>
                    <a:pt x="757" y="119"/>
                  </a:cubicBezTo>
                  <a:cubicBezTo>
                    <a:pt x="662" y="40"/>
                    <a:pt x="552" y="1"/>
                    <a:pt x="44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962" name="Google Shape;10962;p85"/>
          <p:cNvGrpSpPr/>
          <p:nvPr/>
        </p:nvGrpSpPr>
        <p:grpSpPr>
          <a:xfrm>
            <a:off x="10633129" y="2043236"/>
            <a:ext cx="473888" cy="472893"/>
            <a:chOff x="-10857925" y="3213875"/>
            <a:chExt cx="352875" cy="352100"/>
          </a:xfrm>
        </p:grpSpPr>
        <p:sp>
          <p:nvSpPr>
            <p:cNvPr id="10963" name="Google Shape;10963;p85"/>
            <p:cNvSpPr/>
            <p:nvPr/>
          </p:nvSpPr>
          <p:spPr>
            <a:xfrm>
              <a:off x="-10759475" y="3265875"/>
              <a:ext cx="64600" cy="87450"/>
            </a:xfrm>
            <a:custGeom>
              <a:avLst/>
              <a:gdLst/>
              <a:ahLst/>
              <a:cxnLst/>
              <a:rect l="l" t="t" r="r" b="b"/>
              <a:pathLst>
                <a:path w="2584" h="3498" extrusionOk="0">
                  <a:moveTo>
                    <a:pt x="1702" y="0"/>
                  </a:moveTo>
                  <a:lnTo>
                    <a:pt x="0" y="1418"/>
                  </a:lnTo>
                  <a:lnTo>
                    <a:pt x="2584" y="3497"/>
                  </a:lnTo>
                  <a:cubicBezTo>
                    <a:pt x="2458" y="2111"/>
                    <a:pt x="2143" y="914"/>
                    <a:pt x="170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64" name="Google Shape;10964;p85"/>
            <p:cNvSpPr/>
            <p:nvPr/>
          </p:nvSpPr>
          <p:spPr>
            <a:xfrm>
              <a:off x="-10857925" y="3265075"/>
              <a:ext cx="64600" cy="87450"/>
            </a:xfrm>
            <a:custGeom>
              <a:avLst/>
              <a:gdLst/>
              <a:ahLst/>
              <a:cxnLst/>
              <a:rect l="l" t="t" r="r" b="b"/>
              <a:pathLst>
                <a:path w="2584" h="3498" extrusionOk="0">
                  <a:moveTo>
                    <a:pt x="882" y="1"/>
                  </a:moveTo>
                  <a:cubicBezTo>
                    <a:pt x="441" y="946"/>
                    <a:pt x="189" y="2143"/>
                    <a:pt x="0" y="3498"/>
                  </a:cubicBezTo>
                  <a:lnTo>
                    <a:pt x="2584" y="1418"/>
                  </a:lnTo>
                  <a:lnTo>
                    <a:pt x="88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65" name="Google Shape;10965;p85"/>
            <p:cNvSpPr/>
            <p:nvPr/>
          </p:nvSpPr>
          <p:spPr>
            <a:xfrm>
              <a:off x="-10850050" y="3313925"/>
              <a:ext cx="148100" cy="65375"/>
            </a:xfrm>
            <a:custGeom>
              <a:avLst/>
              <a:gdLst/>
              <a:ahLst/>
              <a:cxnLst/>
              <a:rect l="l" t="t" r="r" b="b"/>
              <a:pathLst>
                <a:path w="5924" h="2615" extrusionOk="0">
                  <a:moveTo>
                    <a:pt x="2993" y="0"/>
                  </a:moveTo>
                  <a:lnTo>
                    <a:pt x="0" y="2363"/>
                  </a:lnTo>
                  <a:cubicBezTo>
                    <a:pt x="221" y="2520"/>
                    <a:pt x="410" y="2615"/>
                    <a:pt x="693" y="2615"/>
                  </a:cubicBezTo>
                  <a:lnTo>
                    <a:pt x="5261" y="2615"/>
                  </a:lnTo>
                  <a:cubicBezTo>
                    <a:pt x="5482" y="2615"/>
                    <a:pt x="5734" y="2520"/>
                    <a:pt x="5923" y="2363"/>
                  </a:cubicBezTo>
                  <a:lnTo>
                    <a:pt x="2993"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66" name="Google Shape;10966;p85"/>
            <p:cNvSpPr/>
            <p:nvPr/>
          </p:nvSpPr>
          <p:spPr>
            <a:xfrm>
              <a:off x="-10857925" y="3391900"/>
              <a:ext cx="165425" cy="133125"/>
            </a:xfrm>
            <a:custGeom>
              <a:avLst/>
              <a:gdLst/>
              <a:ahLst/>
              <a:cxnLst/>
              <a:rect l="l" t="t" r="r" b="b"/>
              <a:pathLst>
                <a:path w="6617" h="5325" extrusionOk="0">
                  <a:moveTo>
                    <a:pt x="6616" y="0"/>
                  </a:moveTo>
                  <a:cubicBezTo>
                    <a:pt x="6301" y="189"/>
                    <a:pt x="5986" y="315"/>
                    <a:pt x="5608" y="315"/>
                  </a:cubicBezTo>
                  <a:lnTo>
                    <a:pt x="1040" y="315"/>
                  </a:lnTo>
                  <a:cubicBezTo>
                    <a:pt x="662" y="315"/>
                    <a:pt x="284" y="189"/>
                    <a:pt x="32" y="0"/>
                  </a:cubicBezTo>
                  <a:lnTo>
                    <a:pt x="32" y="0"/>
                  </a:lnTo>
                  <a:cubicBezTo>
                    <a:pt x="0" y="1449"/>
                    <a:pt x="221" y="2867"/>
                    <a:pt x="630" y="4001"/>
                  </a:cubicBezTo>
                  <a:cubicBezTo>
                    <a:pt x="914" y="4757"/>
                    <a:pt x="1638" y="5324"/>
                    <a:pt x="2426" y="5324"/>
                  </a:cubicBezTo>
                  <a:lnTo>
                    <a:pt x="4001" y="5324"/>
                  </a:lnTo>
                  <a:cubicBezTo>
                    <a:pt x="4946" y="5324"/>
                    <a:pt x="5671" y="4789"/>
                    <a:pt x="5955" y="4001"/>
                  </a:cubicBezTo>
                  <a:cubicBezTo>
                    <a:pt x="6396" y="2867"/>
                    <a:pt x="6585" y="1449"/>
                    <a:pt x="661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67" name="Google Shape;10967;p85"/>
            <p:cNvSpPr/>
            <p:nvPr/>
          </p:nvSpPr>
          <p:spPr>
            <a:xfrm>
              <a:off x="-10824850" y="3213875"/>
              <a:ext cx="98475" cy="74850"/>
            </a:xfrm>
            <a:custGeom>
              <a:avLst/>
              <a:gdLst/>
              <a:ahLst/>
              <a:cxnLst/>
              <a:rect l="l" t="t" r="r" b="b"/>
              <a:pathLst>
                <a:path w="3939" h="2994" extrusionOk="0">
                  <a:moveTo>
                    <a:pt x="1954" y="1"/>
                  </a:moveTo>
                  <a:cubicBezTo>
                    <a:pt x="1198" y="1"/>
                    <a:pt x="536" y="505"/>
                    <a:pt x="0" y="1324"/>
                  </a:cubicBezTo>
                  <a:lnTo>
                    <a:pt x="1954" y="2994"/>
                  </a:lnTo>
                  <a:lnTo>
                    <a:pt x="3938" y="1324"/>
                  </a:lnTo>
                  <a:cubicBezTo>
                    <a:pt x="3371" y="505"/>
                    <a:pt x="2710" y="1"/>
                    <a:pt x="195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68" name="Google Shape;10968;p85"/>
            <p:cNvSpPr/>
            <p:nvPr/>
          </p:nvSpPr>
          <p:spPr>
            <a:xfrm>
              <a:off x="-10571250" y="3306825"/>
              <a:ext cx="64625" cy="87450"/>
            </a:xfrm>
            <a:custGeom>
              <a:avLst/>
              <a:gdLst/>
              <a:ahLst/>
              <a:cxnLst/>
              <a:rect l="l" t="t" r="r" b="b"/>
              <a:pathLst>
                <a:path w="2585" h="3498" extrusionOk="0">
                  <a:moveTo>
                    <a:pt x="1702" y="0"/>
                  </a:moveTo>
                  <a:lnTo>
                    <a:pt x="1" y="1418"/>
                  </a:lnTo>
                  <a:lnTo>
                    <a:pt x="2584" y="3498"/>
                  </a:lnTo>
                  <a:cubicBezTo>
                    <a:pt x="2458" y="2143"/>
                    <a:pt x="2143" y="914"/>
                    <a:pt x="170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69" name="Google Shape;10969;p85"/>
            <p:cNvSpPr/>
            <p:nvPr/>
          </p:nvSpPr>
          <p:spPr>
            <a:xfrm>
              <a:off x="-10669700" y="3306025"/>
              <a:ext cx="63825" cy="87475"/>
            </a:xfrm>
            <a:custGeom>
              <a:avLst/>
              <a:gdLst/>
              <a:ahLst/>
              <a:cxnLst/>
              <a:rect l="l" t="t" r="r" b="b"/>
              <a:pathLst>
                <a:path w="2553" h="3499" extrusionOk="0">
                  <a:moveTo>
                    <a:pt x="883" y="1"/>
                  </a:moveTo>
                  <a:cubicBezTo>
                    <a:pt x="442" y="946"/>
                    <a:pt x="127" y="2175"/>
                    <a:pt x="1" y="3498"/>
                  </a:cubicBezTo>
                  <a:lnTo>
                    <a:pt x="2553" y="1419"/>
                  </a:lnTo>
                  <a:lnTo>
                    <a:pt x="88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70" name="Google Shape;10970;p85"/>
            <p:cNvSpPr/>
            <p:nvPr/>
          </p:nvSpPr>
          <p:spPr>
            <a:xfrm>
              <a:off x="-10661825" y="3355650"/>
              <a:ext cx="148100" cy="64625"/>
            </a:xfrm>
            <a:custGeom>
              <a:avLst/>
              <a:gdLst/>
              <a:ahLst/>
              <a:cxnLst/>
              <a:rect l="l" t="t" r="r" b="b"/>
              <a:pathLst>
                <a:path w="5924" h="2585" extrusionOk="0">
                  <a:moveTo>
                    <a:pt x="2994" y="1"/>
                  </a:moveTo>
                  <a:lnTo>
                    <a:pt x="1" y="2364"/>
                  </a:lnTo>
                  <a:cubicBezTo>
                    <a:pt x="221" y="2521"/>
                    <a:pt x="410" y="2584"/>
                    <a:pt x="694" y="2584"/>
                  </a:cubicBezTo>
                  <a:lnTo>
                    <a:pt x="5231" y="2584"/>
                  </a:lnTo>
                  <a:cubicBezTo>
                    <a:pt x="5483" y="2584"/>
                    <a:pt x="5735" y="2521"/>
                    <a:pt x="5924" y="2364"/>
                  </a:cubicBezTo>
                  <a:lnTo>
                    <a:pt x="299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71" name="Google Shape;10971;p85"/>
            <p:cNvSpPr/>
            <p:nvPr/>
          </p:nvSpPr>
          <p:spPr>
            <a:xfrm>
              <a:off x="-10670475" y="3432850"/>
              <a:ext cx="165425" cy="133125"/>
            </a:xfrm>
            <a:custGeom>
              <a:avLst/>
              <a:gdLst/>
              <a:ahLst/>
              <a:cxnLst/>
              <a:rect l="l" t="t" r="r" b="b"/>
              <a:pathLst>
                <a:path w="6617" h="5325" extrusionOk="0">
                  <a:moveTo>
                    <a:pt x="6616" y="0"/>
                  </a:moveTo>
                  <a:cubicBezTo>
                    <a:pt x="6301" y="221"/>
                    <a:pt x="5986" y="315"/>
                    <a:pt x="5577" y="315"/>
                  </a:cubicBezTo>
                  <a:lnTo>
                    <a:pt x="1040" y="315"/>
                  </a:lnTo>
                  <a:cubicBezTo>
                    <a:pt x="630" y="315"/>
                    <a:pt x="284" y="221"/>
                    <a:pt x="0" y="0"/>
                  </a:cubicBezTo>
                  <a:lnTo>
                    <a:pt x="0" y="0"/>
                  </a:lnTo>
                  <a:cubicBezTo>
                    <a:pt x="0" y="1481"/>
                    <a:pt x="221" y="2930"/>
                    <a:pt x="630" y="4064"/>
                  </a:cubicBezTo>
                  <a:cubicBezTo>
                    <a:pt x="914" y="4821"/>
                    <a:pt x="1607" y="5325"/>
                    <a:pt x="2395" y="5325"/>
                  </a:cubicBezTo>
                  <a:lnTo>
                    <a:pt x="3970" y="5325"/>
                  </a:lnTo>
                  <a:cubicBezTo>
                    <a:pt x="4915" y="5325"/>
                    <a:pt x="5671" y="4852"/>
                    <a:pt x="5955" y="4064"/>
                  </a:cubicBezTo>
                  <a:cubicBezTo>
                    <a:pt x="6364" y="2930"/>
                    <a:pt x="6585" y="1481"/>
                    <a:pt x="661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72" name="Google Shape;10972;p85"/>
            <p:cNvSpPr/>
            <p:nvPr/>
          </p:nvSpPr>
          <p:spPr>
            <a:xfrm>
              <a:off x="-10638175" y="3254850"/>
              <a:ext cx="98475" cy="74850"/>
            </a:xfrm>
            <a:custGeom>
              <a:avLst/>
              <a:gdLst/>
              <a:ahLst/>
              <a:cxnLst/>
              <a:rect l="l" t="t" r="r" b="b"/>
              <a:pathLst>
                <a:path w="3939" h="2994" extrusionOk="0">
                  <a:moveTo>
                    <a:pt x="1985" y="0"/>
                  </a:moveTo>
                  <a:cubicBezTo>
                    <a:pt x="1229" y="0"/>
                    <a:pt x="567" y="504"/>
                    <a:pt x="0" y="1355"/>
                  </a:cubicBezTo>
                  <a:lnTo>
                    <a:pt x="1985" y="2993"/>
                  </a:lnTo>
                  <a:lnTo>
                    <a:pt x="3938" y="1355"/>
                  </a:lnTo>
                  <a:cubicBezTo>
                    <a:pt x="3403" y="504"/>
                    <a:pt x="2709" y="0"/>
                    <a:pt x="198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10973" name="Google Shape;10973;p85"/>
          <p:cNvSpPr/>
          <p:nvPr/>
        </p:nvSpPr>
        <p:spPr>
          <a:xfrm>
            <a:off x="10687016" y="2630730"/>
            <a:ext cx="364976" cy="472692"/>
          </a:xfrm>
          <a:custGeom>
            <a:avLst/>
            <a:gdLst/>
            <a:ahLst/>
            <a:cxnLst/>
            <a:rect l="l" t="t" r="r" b="b"/>
            <a:pathLst>
              <a:path w="10871" h="14078" extrusionOk="0">
                <a:moveTo>
                  <a:pt x="8255" y="5009"/>
                </a:moveTo>
                <a:lnTo>
                  <a:pt x="8255" y="6648"/>
                </a:lnTo>
                <a:lnTo>
                  <a:pt x="2490" y="6648"/>
                </a:lnTo>
                <a:lnTo>
                  <a:pt x="2490" y="5009"/>
                </a:lnTo>
                <a:close/>
                <a:moveTo>
                  <a:pt x="9106" y="5230"/>
                </a:moveTo>
                <a:lnTo>
                  <a:pt x="9925" y="5639"/>
                </a:lnTo>
                <a:lnTo>
                  <a:pt x="9925" y="6679"/>
                </a:lnTo>
                <a:cubicBezTo>
                  <a:pt x="9799" y="6648"/>
                  <a:pt x="9641" y="6616"/>
                  <a:pt x="9484" y="6616"/>
                </a:cubicBezTo>
                <a:lnTo>
                  <a:pt x="9043" y="6616"/>
                </a:lnTo>
                <a:lnTo>
                  <a:pt x="9043" y="5230"/>
                </a:lnTo>
                <a:close/>
                <a:moveTo>
                  <a:pt x="1608" y="5261"/>
                </a:moveTo>
                <a:lnTo>
                  <a:pt x="1608" y="6648"/>
                </a:lnTo>
                <a:lnTo>
                  <a:pt x="1230" y="6648"/>
                </a:lnTo>
                <a:cubicBezTo>
                  <a:pt x="1072" y="6648"/>
                  <a:pt x="946" y="6679"/>
                  <a:pt x="789" y="6711"/>
                </a:cubicBezTo>
                <a:lnTo>
                  <a:pt x="789" y="5671"/>
                </a:lnTo>
                <a:lnTo>
                  <a:pt x="1608" y="5261"/>
                </a:lnTo>
                <a:close/>
                <a:moveTo>
                  <a:pt x="7405" y="9136"/>
                </a:moveTo>
                <a:lnTo>
                  <a:pt x="5357" y="10649"/>
                </a:lnTo>
                <a:lnTo>
                  <a:pt x="3277" y="9136"/>
                </a:lnTo>
                <a:close/>
                <a:moveTo>
                  <a:pt x="2049" y="0"/>
                </a:moveTo>
                <a:cubicBezTo>
                  <a:pt x="1828" y="0"/>
                  <a:pt x="1671" y="189"/>
                  <a:pt x="1671" y="378"/>
                </a:cubicBezTo>
                <a:lnTo>
                  <a:pt x="1671" y="4285"/>
                </a:lnTo>
                <a:lnTo>
                  <a:pt x="253" y="5009"/>
                </a:lnTo>
                <a:cubicBezTo>
                  <a:pt x="127" y="5041"/>
                  <a:pt x="1" y="5198"/>
                  <a:pt x="1" y="5356"/>
                </a:cubicBezTo>
                <a:lnTo>
                  <a:pt x="1" y="7845"/>
                </a:lnTo>
                <a:cubicBezTo>
                  <a:pt x="1" y="8506"/>
                  <a:pt x="568" y="9042"/>
                  <a:pt x="1261" y="9042"/>
                </a:cubicBezTo>
                <a:lnTo>
                  <a:pt x="1986" y="9042"/>
                </a:lnTo>
                <a:lnTo>
                  <a:pt x="4727" y="11153"/>
                </a:lnTo>
                <a:lnTo>
                  <a:pt x="1860" y="13295"/>
                </a:lnTo>
                <a:cubicBezTo>
                  <a:pt x="1671" y="13421"/>
                  <a:pt x="1608" y="13705"/>
                  <a:pt x="1765" y="13894"/>
                </a:cubicBezTo>
                <a:cubicBezTo>
                  <a:pt x="1842" y="14009"/>
                  <a:pt x="1978" y="14077"/>
                  <a:pt x="2115" y="14077"/>
                </a:cubicBezTo>
                <a:cubicBezTo>
                  <a:pt x="2202" y="14077"/>
                  <a:pt x="2290" y="14050"/>
                  <a:pt x="2364" y="13988"/>
                </a:cubicBezTo>
                <a:lnTo>
                  <a:pt x="5451" y="11657"/>
                </a:lnTo>
                <a:lnTo>
                  <a:pt x="8507" y="13988"/>
                </a:lnTo>
                <a:cubicBezTo>
                  <a:pt x="8586" y="14027"/>
                  <a:pt x="8675" y="14050"/>
                  <a:pt x="8763" y="14050"/>
                </a:cubicBezTo>
                <a:cubicBezTo>
                  <a:pt x="8889" y="14050"/>
                  <a:pt x="9014" y="14004"/>
                  <a:pt x="9106" y="13894"/>
                </a:cubicBezTo>
                <a:cubicBezTo>
                  <a:pt x="9232" y="13705"/>
                  <a:pt x="9232" y="13453"/>
                  <a:pt x="9011" y="13295"/>
                </a:cubicBezTo>
                <a:lnTo>
                  <a:pt x="6144" y="11153"/>
                </a:lnTo>
                <a:lnTo>
                  <a:pt x="8917" y="9042"/>
                </a:lnTo>
                <a:lnTo>
                  <a:pt x="9610" y="9042"/>
                </a:lnTo>
                <a:cubicBezTo>
                  <a:pt x="10271" y="9042"/>
                  <a:pt x="10870" y="8506"/>
                  <a:pt x="10870" y="7845"/>
                </a:cubicBezTo>
                <a:lnTo>
                  <a:pt x="10870" y="5387"/>
                </a:lnTo>
                <a:cubicBezTo>
                  <a:pt x="10870" y="5230"/>
                  <a:pt x="10744" y="5072"/>
                  <a:pt x="10650" y="5041"/>
                </a:cubicBezTo>
                <a:lnTo>
                  <a:pt x="9232" y="4316"/>
                </a:lnTo>
                <a:lnTo>
                  <a:pt x="9232" y="441"/>
                </a:lnTo>
                <a:cubicBezTo>
                  <a:pt x="9232" y="189"/>
                  <a:pt x="9011" y="32"/>
                  <a:pt x="8822" y="32"/>
                </a:cubicBezTo>
                <a:cubicBezTo>
                  <a:pt x="8602" y="32"/>
                  <a:pt x="8381" y="221"/>
                  <a:pt x="8381" y="441"/>
                </a:cubicBezTo>
                <a:lnTo>
                  <a:pt x="8381" y="851"/>
                </a:lnTo>
                <a:lnTo>
                  <a:pt x="2616" y="851"/>
                </a:lnTo>
                <a:lnTo>
                  <a:pt x="2616" y="378"/>
                </a:lnTo>
                <a:lnTo>
                  <a:pt x="2490" y="378"/>
                </a:lnTo>
                <a:cubicBezTo>
                  <a:pt x="2490" y="158"/>
                  <a:pt x="2269" y="0"/>
                  <a:pt x="204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10974" name="Google Shape;10974;p85"/>
          <p:cNvGrpSpPr/>
          <p:nvPr/>
        </p:nvGrpSpPr>
        <p:grpSpPr>
          <a:xfrm>
            <a:off x="10646344" y="3237755"/>
            <a:ext cx="474961" cy="444320"/>
            <a:chOff x="-10858725" y="4092875"/>
            <a:chExt cx="353675" cy="330825"/>
          </a:xfrm>
        </p:grpSpPr>
        <p:sp>
          <p:nvSpPr>
            <p:cNvPr id="10975" name="Google Shape;10975;p85"/>
            <p:cNvSpPr/>
            <p:nvPr/>
          </p:nvSpPr>
          <p:spPr>
            <a:xfrm>
              <a:off x="-10795700" y="4237000"/>
              <a:ext cx="41750" cy="41775"/>
            </a:xfrm>
            <a:custGeom>
              <a:avLst/>
              <a:gdLst/>
              <a:ahLst/>
              <a:cxnLst/>
              <a:rect l="l" t="t" r="r" b="b"/>
              <a:pathLst>
                <a:path w="1670" h="1671" extrusionOk="0">
                  <a:moveTo>
                    <a:pt x="851" y="1"/>
                  </a:moveTo>
                  <a:cubicBezTo>
                    <a:pt x="378" y="1"/>
                    <a:pt x="0" y="379"/>
                    <a:pt x="0" y="851"/>
                  </a:cubicBezTo>
                  <a:cubicBezTo>
                    <a:pt x="0" y="1292"/>
                    <a:pt x="378" y="1670"/>
                    <a:pt x="851" y="1670"/>
                  </a:cubicBezTo>
                  <a:cubicBezTo>
                    <a:pt x="1292" y="1670"/>
                    <a:pt x="1670" y="1292"/>
                    <a:pt x="1670" y="851"/>
                  </a:cubicBezTo>
                  <a:cubicBezTo>
                    <a:pt x="1670" y="379"/>
                    <a:pt x="1292" y="1"/>
                    <a:pt x="85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76" name="Google Shape;10976;p85"/>
            <p:cNvSpPr/>
            <p:nvPr/>
          </p:nvSpPr>
          <p:spPr>
            <a:xfrm>
              <a:off x="-10713000" y="4154300"/>
              <a:ext cx="41750" cy="41775"/>
            </a:xfrm>
            <a:custGeom>
              <a:avLst/>
              <a:gdLst/>
              <a:ahLst/>
              <a:cxnLst/>
              <a:rect l="l" t="t" r="r" b="b"/>
              <a:pathLst>
                <a:path w="1670" h="1671" extrusionOk="0">
                  <a:moveTo>
                    <a:pt x="851" y="1"/>
                  </a:moveTo>
                  <a:cubicBezTo>
                    <a:pt x="378" y="1"/>
                    <a:pt x="0" y="379"/>
                    <a:pt x="0" y="851"/>
                  </a:cubicBezTo>
                  <a:cubicBezTo>
                    <a:pt x="0" y="1292"/>
                    <a:pt x="378" y="1670"/>
                    <a:pt x="851" y="1670"/>
                  </a:cubicBezTo>
                  <a:cubicBezTo>
                    <a:pt x="1292" y="1670"/>
                    <a:pt x="1670" y="1292"/>
                    <a:pt x="1670" y="851"/>
                  </a:cubicBezTo>
                  <a:cubicBezTo>
                    <a:pt x="1670" y="379"/>
                    <a:pt x="1292" y="1"/>
                    <a:pt x="85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77" name="Google Shape;10977;p85"/>
            <p:cNvSpPr/>
            <p:nvPr/>
          </p:nvSpPr>
          <p:spPr>
            <a:xfrm>
              <a:off x="-10713000" y="4320500"/>
              <a:ext cx="41750" cy="40975"/>
            </a:xfrm>
            <a:custGeom>
              <a:avLst/>
              <a:gdLst/>
              <a:ahLst/>
              <a:cxnLst/>
              <a:rect l="l" t="t" r="r" b="b"/>
              <a:pathLst>
                <a:path w="1670" h="1639" extrusionOk="0">
                  <a:moveTo>
                    <a:pt x="851" y="0"/>
                  </a:moveTo>
                  <a:cubicBezTo>
                    <a:pt x="378" y="0"/>
                    <a:pt x="0" y="347"/>
                    <a:pt x="0" y="819"/>
                  </a:cubicBezTo>
                  <a:cubicBezTo>
                    <a:pt x="0" y="1260"/>
                    <a:pt x="378" y="1638"/>
                    <a:pt x="851" y="1638"/>
                  </a:cubicBezTo>
                  <a:cubicBezTo>
                    <a:pt x="1292" y="1638"/>
                    <a:pt x="1670" y="1260"/>
                    <a:pt x="1670" y="819"/>
                  </a:cubicBezTo>
                  <a:cubicBezTo>
                    <a:pt x="1670" y="347"/>
                    <a:pt x="1292" y="0"/>
                    <a:pt x="85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78" name="Google Shape;10978;p85"/>
            <p:cNvSpPr/>
            <p:nvPr/>
          </p:nvSpPr>
          <p:spPr>
            <a:xfrm>
              <a:off x="-10858725" y="4092875"/>
              <a:ext cx="331625" cy="330825"/>
            </a:xfrm>
            <a:custGeom>
              <a:avLst/>
              <a:gdLst/>
              <a:ahLst/>
              <a:cxnLst/>
              <a:rect l="l" t="t" r="r" b="b"/>
              <a:pathLst>
                <a:path w="13265" h="13233" extrusionOk="0">
                  <a:moveTo>
                    <a:pt x="6648" y="1639"/>
                  </a:moveTo>
                  <a:cubicBezTo>
                    <a:pt x="7562" y="1639"/>
                    <a:pt x="8318" y="2395"/>
                    <a:pt x="8318" y="3308"/>
                  </a:cubicBezTo>
                  <a:cubicBezTo>
                    <a:pt x="8318" y="4222"/>
                    <a:pt x="7562" y="4947"/>
                    <a:pt x="6648" y="4947"/>
                  </a:cubicBezTo>
                  <a:cubicBezTo>
                    <a:pt x="5766" y="4947"/>
                    <a:pt x="5010" y="4222"/>
                    <a:pt x="5010" y="3308"/>
                  </a:cubicBezTo>
                  <a:cubicBezTo>
                    <a:pt x="5010" y="2395"/>
                    <a:pt x="5735" y="1639"/>
                    <a:pt x="6648" y="1639"/>
                  </a:cubicBezTo>
                  <a:close/>
                  <a:moveTo>
                    <a:pt x="6648" y="5797"/>
                  </a:moveTo>
                  <a:cubicBezTo>
                    <a:pt x="7121" y="5797"/>
                    <a:pt x="7499" y="6144"/>
                    <a:pt x="7499" y="6616"/>
                  </a:cubicBezTo>
                  <a:cubicBezTo>
                    <a:pt x="7499" y="7089"/>
                    <a:pt x="7121" y="7435"/>
                    <a:pt x="6648" y="7435"/>
                  </a:cubicBezTo>
                  <a:cubicBezTo>
                    <a:pt x="6207" y="7435"/>
                    <a:pt x="5829" y="7089"/>
                    <a:pt x="5829" y="6616"/>
                  </a:cubicBezTo>
                  <a:cubicBezTo>
                    <a:pt x="5829" y="6144"/>
                    <a:pt x="6207" y="5797"/>
                    <a:pt x="6648" y="5797"/>
                  </a:cubicBezTo>
                  <a:close/>
                  <a:moveTo>
                    <a:pt x="3372" y="4947"/>
                  </a:moveTo>
                  <a:cubicBezTo>
                    <a:pt x="4254" y="4947"/>
                    <a:pt x="5010" y="5703"/>
                    <a:pt x="5010" y="6616"/>
                  </a:cubicBezTo>
                  <a:cubicBezTo>
                    <a:pt x="5010" y="7530"/>
                    <a:pt x="4254" y="8255"/>
                    <a:pt x="3372" y="8255"/>
                  </a:cubicBezTo>
                  <a:cubicBezTo>
                    <a:pt x="2458" y="8255"/>
                    <a:pt x="1702" y="7530"/>
                    <a:pt x="1702" y="6616"/>
                  </a:cubicBezTo>
                  <a:cubicBezTo>
                    <a:pt x="1702" y="5703"/>
                    <a:pt x="2395" y="4947"/>
                    <a:pt x="3372" y="4947"/>
                  </a:cubicBezTo>
                  <a:close/>
                  <a:moveTo>
                    <a:pt x="9956" y="4947"/>
                  </a:moveTo>
                  <a:cubicBezTo>
                    <a:pt x="10870" y="4947"/>
                    <a:pt x="11626" y="5703"/>
                    <a:pt x="11626" y="6616"/>
                  </a:cubicBezTo>
                  <a:cubicBezTo>
                    <a:pt x="11626" y="7530"/>
                    <a:pt x="10870" y="8255"/>
                    <a:pt x="9956" y="8255"/>
                  </a:cubicBezTo>
                  <a:cubicBezTo>
                    <a:pt x="9074" y="8255"/>
                    <a:pt x="8318" y="7530"/>
                    <a:pt x="8318" y="6616"/>
                  </a:cubicBezTo>
                  <a:cubicBezTo>
                    <a:pt x="8318" y="5703"/>
                    <a:pt x="9011" y="4947"/>
                    <a:pt x="9956" y="4947"/>
                  </a:cubicBezTo>
                  <a:close/>
                  <a:moveTo>
                    <a:pt x="6648" y="8255"/>
                  </a:moveTo>
                  <a:cubicBezTo>
                    <a:pt x="7562" y="8255"/>
                    <a:pt x="8318" y="9011"/>
                    <a:pt x="8318" y="9924"/>
                  </a:cubicBezTo>
                  <a:cubicBezTo>
                    <a:pt x="8318" y="10838"/>
                    <a:pt x="7562" y="11563"/>
                    <a:pt x="6648" y="11563"/>
                  </a:cubicBezTo>
                  <a:cubicBezTo>
                    <a:pt x="5766" y="11563"/>
                    <a:pt x="5010" y="10838"/>
                    <a:pt x="5010" y="9924"/>
                  </a:cubicBezTo>
                  <a:cubicBezTo>
                    <a:pt x="5010" y="9011"/>
                    <a:pt x="5766" y="8255"/>
                    <a:pt x="6648" y="8255"/>
                  </a:cubicBezTo>
                  <a:close/>
                  <a:moveTo>
                    <a:pt x="6648" y="0"/>
                  </a:moveTo>
                  <a:cubicBezTo>
                    <a:pt x="2994" y="0"/>
                    <a:pt x="1" y="2962"/>
                    <a:pt x="1" y="6616"/>
                  </a:cubicBezTo>
                  <a:cubicBezTo>
                    <a:pt x="1" y="10271"/>
                    <a:pt x="2994" y="13232"/>
                    <a:pt x="6648" y="13232"/>
                  </a:cubicBezTo>
                  <a:cubicBezTo>
                    <a:pt x="10334" y="13232"/>
                    <a:pt x="13264" y="10271"/>
                    <a:pt x="13264" y="6616"/>
                  </a:cubicBezTo>
                  <a:cubicBezTo>
                    <a:pt x="13264" y="2962"/>
                    <a:pt x="10334" y="0"/>
                    <a:pt x="664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79" name="Google Shape;10979;p85"/>
            <p:cNvSpPr/>
            <p:nvPr/>
          </p:nvSpPr>
          <p:spPr>
            <a:xfrm>
              <a:off x="-10630300" y="4237000"/>
              <a:ext cx="41750" cy="41775"/>
            </a:xfrm>
            <a:custGeom>
              <a:avLst/>
              <a:gdLst/>
              <a:ahLst/>
              <a:cxnLst/>
              <a:rect l="l" t="t" r="r" b="b"/>
              <a:pathLst>
                <a:path w="1670" h="1671" extrusionOk="0">
                  <a:moveTo>
                    <a:pt x="819" y="1"/>
                  </a:moveTo>
                  <a:cubicBezTo>
                    <a:pt x="378" y="1"/>
                    <a:pt x="0" y="379"/>
                    <a:pt x="0" y="851"/>
                  </a:cubicBezTo>
                  <a:cubicBezTo>
                    <a:pt x="0" y="1292"/>
                    <a:pt x="378" y="1670"/>
                    <a:pt x="819" y="1670"/>
                  </a:cubicBezTo>
                  <a:cubicBezTo>
                    <a:pt x="1292" y="1670"/>
                    <a:pt x="1670" y="1292"/>
                    <a:pt x="1670" y="851"/>
                  </a:cubicBezTo>
                  <a:cubicBezTo>
                    <a:pt x="1670" y="379"/>
                    <a:pt x="1292" y="1"/>
                    <a:pt x="81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80" name="Google Shape;10980;p85"/>
            <p:cNvSpPr/>
            <p:nvPr/>
          </p:nvSpPr>
          <p:spPr>
            <a:xfrm>
              <a:off x="-10607475" y="4340975"/>
              <a:ext cx="102425" cy="82725"/>
            </a:xfrm>
            <a:custGeom>
              <a:avLst/>
              <a:gdLst/>
              <a:ahLst/>
              <a:cxnLst/>
              <a:rect l="l" t="t" r="r" b="b"/>
              <a:pathLst>
                <a:path w="4097" h="3309" extrusionOk="0">
                  <a:moveTo>
                    <a:pt x="3309" y="0"/>
                  </a:moveTo>
                  <a:cubicBezTo>
                    <a:pt x="2584" y="1418"/>
                    <a:pt x="1418" y="2584"/>
                    <a:pt x="1" y="3308"/>
                  </a:cubicBezTo>
                  <a:lnTo>
                    <a:pt x="3655" y="3308"/>
                  </a:lnTo>
                  <a:cubicBezTo>
                    <a:pt x="3907" y="3308"/>
                    <a:pt x="4096" y="3119"/>
                    <a:pt x="4096" y="2867"/>
                  </a:cubicBezTo>
                  <a:lnTo>
                    <a:pt x="4096" y="378"/>
                  </a:lnTo>
                  <a:cubicBezTo>
                    <a:pt x="4065" y="189"/>
                    <a:pt x="3907" y="0"/>
                    <a:pt x="365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981" name="Google Shape;10981;p85"/>
          <p:cNvGrpSpPr/>
          <p:nvPr/>
        </p:nvGrpSpPr>
        <p:grpSpPr>
          <a:xfrm>
            <a:off x="8255683" y="3855808"/>
            <a:ext cx="474795" cy="472625"/>
            <a:chOff x="-9089725" y="3180200"/>
            <a:chExt cx="353550" cy="351900"/>
          </a:xfrm>
        </p:grpSpPr>
        <p:sp>
          <p:nvSpPr>
            <p:cNvPr id="10982" name="Google Shape;10982;p85"/>
            <p:cNvSpPr/>
            <p:nvPr/>
          </p:nvSpPr>
          <p:spPr>
            <a:xfrm>
              <a:off x="-9089725" y="3180200"/>
              <a:ext cx="165425" cy="250300"/>
            </a:xfrm>
            <a:custGeom>
              <a:avLst/>
              <a:gdLst/>
              <a:ahLst/>
              <a:cxnLst/>
              <a:rect l="l" t="t" r="r" b="b"/>
              <a:pathLst>
                <a:path w="6617" h="10012" extrusionOk="0">
                  <a:moveTo>
                    <a:pt x="2945" y="1"/>
                  </a:moveTo>
                  <a:cubicBezTo>
                    <a:pt x="2900" y="1"/>
                    <a:pt x="2854" y="8"/>
                    <a:pt x="2805" y="25"/>
                  </a:cubicBezTo>
                  <a:cubicBezTo>
                    <a:pt x="2647" y="56"/>
                    <a:pt x="2521" y="214"/>
                    <a:pt x="2521" y="434"/>
                  </a:cubicBezTo>
                  <a:lnTo>
                    <a:pt x="2521" y="6924"/>
                  </a:lnTo>
                  <a:cubicBezTo>
                    <a:pt x="2301" y="6767"/>
                    <a:pt x="2017" y="6704"/>
                    <a:pt x="1702" y="6704"/>
                  </a:cubicBezTo>
                  <a:cubicBezTo>
                    <a:pt x="788" y="6704"/>
                    <a:pt x="64" y="7428"/>
                    <a:pt x="64" y="8342"/>
                  </a:cubicBezTo>
                  <a:cubicBezTo>
                    <a:pt x="1" y="9256"/>
                    <a:pt x="757" y="10012"/>
                    <a:pt x="1671" y="10012"/>
                  </a:cubicBezTo>
                  <a:cubicBezTo>
                    <a:pt x="2584" y="10012"/>
                    <a:pt x="3309" y="9256"/>
                    <a:pt x="3309" y="8342"/>
                  </a:cubicBezTo>
                  <a:lnTo>
                    <a:pt x="3309" y="1820"/>
                  </a:lnTo>
                  <a:cubicBezTo>
                    <a:pt x="3907" y="2545"/>
                    <a:pt x="4632" y="3144"/>
                    <a:pt x="5294" y="3616"/>
                  </a:cubicBezTo>
                  <a:cubicBezTo>
                    <a:pt x="5609" y="3868"/>
                    <a:pt x="5798" y="4215"/>
                    <a:pt x="5798" y="4593"/>
                  </a:cubicBezTo>
                  <a:cubicBezTo>
                    <a:pt x="5798" y="5286"/>
                    <a:pt x="5262" y="5822"/>
                    <a:pt x="4537" y="5822"/>
                  </a:cubicBezTo>
                  <a:cubicBezTo>
                    <a:pt x="4317" y="5822"/>
                    <a:pt x="4159" y="6011"/>
                    <a:pt x="4159" y="6263"/>
                  </a:cubicBezTo>
                  <a:cubicBezTo>
                    <a:pt x="4159" y="6483"/>
                    <a:pt x="4348" y="6704"/>
                    <a:pt x="4537" y="6704"/>
                  </a:cubicBezTo>
                  <a:cubicBezTo>
                    <a:pt x="5672" y="6704"/>
                    <a:pt x="6617" y="5727"/>
                    <a:pt x="6617" y="4593"/>
                  </a:cubicBezTo>
                  <a:cubicBezTo>
                    <a:pt x="6617" y="3931"/>
                    <a:pt x="6302" y="3333"/>
                    <a:pt x="5798" y="2955"/>
                  </a:cubicBezTo>
                  <a:cubicBezTo>
                    <a:pt x="5042" y="2388"/>
                    <a:pt x="4317" y="1726"/>
                    <a:pt x="3750" y="907"/>
                  </a:cubicBezTo>
                  <a:lnTo>
                    <a:pt x="3277" y="182"/>
                  </a:lnTo>
                  <a:cubicBezTo>
                    <a:pt x="3184" y="65"/>
                    <a:pt x="3073" y="1"/>
                    <a:pt x="294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83" name="Google Shape;10983;p85"/>
            <p:cNvSpPr/>
            <p:nvPr/>
          </p:nvSpPr>
          <p:spPr>
            <a:xfrm>
              <a:off x="-8965275" y="3264575"/>
              <a:ext cx="229100" cy="267525"/>
            </a:xfrm>
            <a:custGeom>
              <a:avLst/>
              <a:gdLst/>
              <a:ahLst/>
              <a:cxnLst/>
              <a:rect l="l" t="t" r="r" b="b"/>
              <a:pathLst>
                <a:path w="9164" h="10701" extrusionOk="0">
                  <a:moveTo>
                    <a:pt x="8747" y="0"/>
                  </a:moveTo>
                  <a:cubicBezTo>
                    <a:pt x="8709" y="0"/>
                    <a:pt x="8671" y="7"/>
                    <a:pt x="8633" y="21"/>
                  </a:cubicBezTo>
                  <a:lnTo>
                    <a:pt x="2804" y="1659"/>
                  </a:lnTo>
                  <a:cubicBezTo>
                    <a:pt x="2584" y="1690"/>
                    <a:pt x="2489" y="1848"/>
                    <a:pt x="2489" y="2069"/>
                  </a:cubicBezTo>
                  <a:lnTo>
                    <a:pt x="2489" y="7645"/>
                  </a:lnTo>
                  <a:cubicBezTo>
                    <a:pt x="2237" y="7487"/>
                    <a:pt x="1985" y="7424"/>
                    <a:pt x="1670" y="7424"/>
                  </a:cubicBezTo>
                  <a:cubicBezTo>
                    <a:pt x="757" y="7424"/>
                    <a:pt x="1" y="8149"/>
                    <a:pt x="1" y="9063"/>
                  </a:cubicBezTo>
                  <a:cubicBezTo>
                    <a:pt x="1" y="9976"/>
                    <a:pt x="757" y="10701"/>
                    <a:pt x="1670" y="10701"/>
                  </a:cubicBezTo>
                  <a:cubicBezTo>
                    <a:pt x="2552" y="10701"/>
                    <a:pt x="3309" y="9976"/>
                    <a:pt x="3309" y="9063"/>
                  </a:cubicBezTo>
                  <a:lnTo>
                    <a:pt x="3309" y="3990"/>
                  </a:lnTo>
                  <a:lnTo>
                    <a:pt x="8318" y="2573"/>
                  </a:lnTo>
                  <a:lnTo>
                    <a:pt x="8318" y="5944"/>
                  </a:lnTo>
                  <a:cubicBezTo>
                    <a:pt x="8066" y="5786"/>
                    <a:pt x="7814" y="5723"/>
                    <a:pt x="7499" y="5723"/>
                  </a:cubicBezTo>
                  <a:cubicBezTo>
                    <a:pt x="6585" y="5723"/>
                    <a:pt x="5829" y="6448"/>
                    <a:pt x="5829" y="7361"/>
                  </a:cubicBezTo>
                  <a:cubicBezTo>
                    <a:pt x="5829" y="8275"/>
                    <a:pt x="6585" y="9031"/>
                    <a:pt x="7499" y="9031"/>
                  </a:cubicBezTo>
                  <a:cubicBezTo>
                    <a:pt x="8381" y="9031"/>
                    <a:pt x="9137" y="8275"/>
                    <a:pt x="9137" y="7361"/>
                  </a:cubicBezTo>
                  <a:lnTo>
                    <a:pt x="9137" y="367"/>
                  </a:lnTo>
                  <a:cubicBezTo>
                    <a:pt x="9164" y="207"/>
                    <a:pt x="8963" y="0"/>
                    <a:pt x="87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984" name="Google Shape;10984;p85"/>
          <p:cNvGrpSpPr/>
          <p:nvPr/>
        </p:nvGrpSpPr>
        <p:grpSpPr>
          <a:xfrm>
            <a:off x="8324373" y="4489710"/>
            <a:ext cx="336371" cy="473935"/>
            <a:chOff x="-9039300" y="3614000"/>
            <a:chExt cx="250475" cy="352875"/>
          </a:xfrm>
        </p:grpSpPr>
        <p:sp>
          <p:nvSpPr>
            <p:cNvPr id="10985" name="Google Shape;10985;p85"/>
            <p:cNvSpPr/>
            <p:nvPr/>
          </p:nvSpPr>
          <p:spPr>
            <a:xfrm>
              <a:off x="-8944000" y="3614000"/>
              <a:ext cx="63025" cy="63025"/>
            </a:xfrm>
            <a:custGeom>
              <a:avLst/>
              <a:gdLst/>
              <a:ahLst/>
              <a:cxnLst/>
              <a:rect l="l" t="t" r="r" b="b"/>
              <a:pathLst>
                <a:path w="2521" h="2521" extrusionOk="0">
                  <a:moveTo>
                    <a:pt x="1260" y="0"/>
                  </a:moveTo>
                  <a:cubicBezTo>
                    <a:pt x="567" y="0"/>
                    <a:pt x="0" y="567"/>
                    <a:pt x="0" y="1261"/>
                  </a:cubicBezTo>
                  <a:cubicBezTo>
                    <a:pt x="0" y="1954"/>
                    <a:pt x="567" y="2521"/>
                    <a:pt x="1260" y="2521"/>
                  </a:cubicBezTo>
                  <a:cubicBezTo>
                    <a:pt x="1985" y="2521"/>
                    <a:pt x="2521" y="1954"/>
                    <a:pt x="2521" y="1261"/>
                  </a:cubicBezTo>
                  <a:cubicBezTo>
                    <a:pt x="2521" y="567"/>
                    <a:pt x="1985" y="0"/>
                    <a:pt x="126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86" name="Google Shape;10986;p85"/>
            <p:cNvSpPr/>
            <p:nvPr/>
          </p:nvSpPr>
          <p:spPr>
            <a:xfrm>
              <a:off x="-9039300" y="3696700"/>
              <a:ext cx="250475" cy="270175"/>
            </a:xfrm>
            <a:custGeom>
              <a:avLst/>
              <a:gdLst/>
              <a:ahLst/>
              <a:cxnLst/>
              <a:rect l="l" t="t" r="r" b="b"/>
              <a:pathLst>
                <a:path w="10019" h="10807" extrusionOk="0">
                  <a:moveTo>
                    <a:pt x="914" y="0"/>
                  </a:moveTo>
                  <a:cubicBezTo>
                    <a:pt x="473" y="32"/>
                    <a:pt x="126" y="410"/>
                    <a:pt x="126" y="883"/>
                  </a:cubicBezTo>
                  <a:cubicBezTo>
                    <a:pt x="126" y="1355"/>
                    <a:pt x="473" y="1702"/>
                    <a:pt x="945" y="1702"/>
                  </a:cubicBezTo>
                  <a:lnTo>
                    <a:pt x="4253" y="1702"/>
                  </a:lnTo>
                  <a:lnTo>
                    <a:pt x="4253" y="4033"/>
                  </a:lnTo>
                  <a:lnTo>
                    <a:pt x="441" y="6868"/>
                  </a:lnTo>
                  <a:cubicBezTo>
                    <a:pt x="95" y="7120"/>
                    <a:pt x="0" y="7656"/>
                    <a:pt x="284" y="8003"/>
                  </a:cubicBezTo>
                  <a:cubicBezTo>
                    <a:pt x="453" y="8210"/>
                    <a:pt x="713" y="8327"/>
                    <a:pt x="962" y="8327"/>
                  </a:cubicBezTo>
                  <a:cubicBezTo>
                    <a:pt x="1129" y="8327"/>
                    <a:pt x="1291" y="8274"/>
                    <a:pt x="1418" y="8160"/>
                  </a:cubicBezTo>
                  <a:lnTo>
                    <a:pt x="4222" y="6018"/>
                  </a:lnTo>
                  <a:lnTo>
                    <a:pt x="4222" y="9956"/>
                  </a:lnTo>
                  <a:cubicBezTo>
                    <a:pt x="4222" y="10428"/>
                    <a:pt x="4568" y="10807"/>
                    <a:pt x="5041" y="10807"/>
                  </a:cubicBezTo>
                  <a:cubicBezTo>
                    <a:pt x="5513" y="10807"/>
                    <a:pt x="5860" y="10460"/>
                    <a:pt x="5860" y="9956"/>
                  </a:cubicBezTo>
                  <a:lnTo>
                    <a:pt x="5860" y="1670"/>
                  </a:lnTo>
                  <a:lnTo>
                    <a:pt x="9168" y="1670"/>
                  </a:lnTo>
                  <a:cubicBezTo>
                    <a:pt x="9641" y="1670"/>
                    <a:pt x="10019" y="1292"/>
                    <a:pt x="10019" y="820"/>
                  </a:cubicBezTo>
                  <a:cubicBezTo>
                    <a:pt x="10019" y="347"/>
                    <a:pt x="9641" y="0"/>
                    <a:pt x="916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987" name="Google Shape;10987;p85"/>
          <p:cNvGrpSpPr/>
          <p:nvPr/>
        </p:nvGrpSpPr>
        <p:grpSpPr>
          <a:xfrm>
            <a:off x="10633662" y="4519362"/>
            <a:ext cx="472847" cy="472893"/>
            <a:chOff x="-9088150" y="4049550"/>
            <a:chExt cx="352100" cy="352100"/>
          </a:xfrm>
        </p:grpSpPr>
        <p:sp>
          <p:nvSpPr>
            <p:cNvPr id="10988" name="Google Shape;10988;p85"/>
            <p:cNvSpPr/>
            <p:nvPr/>
          </p:nvSpPr>
          <p:spPr>
            <a:xfrm>
              <a:off x="-9047975" y="4049550"/>
              <a:ext cx="290650" cy="165425"/>
            </a:xfrm>
            <a:custGeom>
              <a:avLst/>
              <a:gdLst/>
              <a:ahLst/>
              <a:cxnLst/>
              <a:rect l="l" t="t" r="r" b="b"/>
              <a:pathLst>
                <a:path w="11626" h="6617" extrusionOk="0">
                  <a:moveTo>
                    <a:pt x="473" y="1"/>
                  </a:moveTo>
                  <a:cubicBezTo>
                    <a:pt x="316" y="1"/>
                    <a:pt x="158" y="64"/>
                    <a:pt x="64" y="221"/>
                  </a:cubicBezTo>
                  <a:cubicBezTo>
                    <a:pt x="1" y="379"/>
                    <a:pt x="32" y="536"/>
                    <a:pt x="158" y="662"/>
                  </a:cubicBezTo>
                  <a:lnTo>
                    <a:pt x="3340" y="4317"/>
                  </a:lnTo>
                  <a:lnTo>
                    <a:pt x="3340" y="2048"/>
                  </a:lnTo>
                  <a:cubicBezTo>
                    <a:pt x="3340" y="1796"/>
                    <a:pt x="3529" y="1639"/>
                    <a:pt x="3781" y="1639"/>
                  </a:cubicBezTo>
                  <a:cubicBezTo>
                    <a:pt x="4002" y="1639"/>
                    <a:pt x="4159" y="1859"/>
                    <a:pt x="4159" y="2048"/>
                  </a:cubicBezTo>
                  <a:lnTo>
                    <a:pt x="4159" y="5262"/>
                  </a:lnTo>
                  <a:lnTo>
                    <a:pt x="5325" y="6617"/>
                  </a:lnTo>
                  <a:lnTo>
                    <a:pt x="10744" y="6617"/>
                  </a:lnTo>
                  <a:cubicBezTo>
                    <a:pt x="11311" y="6112"/>
                    <a:pt x="11626" y="5356"/>
                    <a:pt x="11626" y="4537"/>
                  </a:cubicBezTo>
                  <a:cubicBezTo>
                    <a:pt x="11626" y="2899"/>
                    <a:pt x="10303" y="1607"/>
                    <a:pt x="8727" y="1607"/>
                  </a:cubicBezTo>
                  <a:lnTo>
                    <a:pt x="7751" y="1607"/>
                  </a:lnTo>
                  <a:cubicBezTo>
                    <a:pt x="7436" y="1607"/>
                    <a:pt x="7121" y="1481"/>
                    <a:pt x="6900" y="1261"/>
                  </a:cubicBezTo>
                  <a:lnTo>
                    <a:pt x="6207" y="599"/>
                  </a:lnTo>
                  <a:cubicBezTo>
                    <a:pt x="5829" y="190"/>
                    <a:pt x="5325" y="1"/>
                    <a:pt x="475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89" name="Google Shape;10989;p85"/>
            <p:cNvSpPr/>
            <p:nvPr/>
          </p:nvSpPr>
          <p:spPr>
            <a:xfrm>
              <a:off x="-8964475" y="4157450"/>
              <a:ext cx="20500" cy="57525"/>
            </a:xfrm>
            <a:custGeom>
              <a:avLst/>
              <a:gdLst/>
              <a:ahLst/>
              <a:cxnLst/>
              <a:rect l="l" t="t" r="r" b="b"/>
              <a:pathLst>
                <a:path w="820" h="2301" extrusionOk="0">
                  <a:moveTo>
                    <a:pt x="0" y="1"/>
                  </a:moveTo>
                  <a:lnTo>
                    <a:pt x="0" y="2301"/>
                  </a:lnTo>
                  <a:lnTo>
                    <a:pt x="819" y="2301"/>
                  </a:lnTo>
                  <a:lnTo>
                    <a:pt x="819" y="946"/>
                  </a:lnTo>
                  <a:lnTo>
                    <a:pt x="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90" name="Google Shape;10990;p85"/>
            <p:cNvSpPr/>
            <p:nvPr/>
          </p:nvSpPr>
          <p:spPr>
            <a:xfrm>
              <a:off x="-9088150" y="4235425"/>
              <a:ext cx="352100" cy="82725"/>
            </a:xfrm>
            <a:custGeom>
              <a:avLst/>
              <a:gdLst/>
              <a:ahLst/>
              <a:cxnLst/>
              <a:rect l="l" t="t" r="r" b="b"/>
              <a:pathLst>
                <a:path w="14084" h="3309" extrusionOk="0">
                  <a:moveTo>
                    <a:pt x="2868" y="1"/>
                  </a:moveTo>
                  <a:cubicBezTo>
                    <a:pt x="2206" y="1"/>
                    <a:pt x="1639" y="568"/>
                    <a:pt x="1639" y="1229"/>
                  </a:cubicBezTo>
                  <a:lnTo>
                    <a:pt x="1639" y="1670"/>
                  </a:lnTo>
                  <a:lnTo>
                    <a:pt x="820" y="1670"/>
                  </a:lnTo>
                  <a:cubicBezTo>
                    <a:pt x="347" y="1670"/>
                    <a:pt x="1" y="2017"/>
                    <a:pt x="1" y="2490"/>
                  </a:cubicBezTo>
                  <a:lnTo>
                    <a:pt x="1" y="2868"/>
                  </a:lnTo>
                  <a:cubicBezTo>
                    <a:pt x="1" y="3120"/>
                    <a:pt x="190" y="3309"/>
                    <a:pt x="379" y="3309"/>
                  </a:cubicBezTo>
                  <a:lnTo>
                    <a:pt x="13264" y="3309"/>
                  </a:lnTo>
                  <a:cubicBezTo>
                    <a:pt x="13737" y="3309"/>
                    <a:pt x="14083" y="2962"/>
                    <a:pt x="14083" y="2490"/>
                  </a:cubicBezTo>
                  <a:lnTo>
                    <a:pt x="14083" y="410"/>
                  </a:lnTo>
                  <a:cubicBezTo>
                    <a:pt x="14083" y="158"/>
                    <a:pt x="13894" y="1"/>
                    <a:pt x="1364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91" name="Google Shape;10991;p85"/>
            <p:cNvSpPr/>
            <p:nvPr/>
          </p:nvSpPr>
          <p:spPr>
            <a:xfrm>
              <a:off x="-9064525" y="4338600"/>
              <a:ext cx="53600" cy="63050"/>
            </a:xfrm>
            <a:custGeom>
              <a:avLst/>
              <a:gdLst/>
              <a:ahLst/>
              <a:cxnLst/>
              <a:rect l="l" t="t" r="r" b="b"/>
              <a:pathLst>
                <a:path w="2144" h="2522" extrusionOk="0">
                  <a:moveTo>
                    <a:pt x="1" y="1"/>
                  </a:moveTo>
                  <a:lnTo>
                    <a:pt x="253" y="2175"/>
                  </a:lnTo>
                  <a:cubicBezTo>
                    <a:pt x="316" y="2364"/>
                    <a:pt x="473" y="2521"/>
                    <a:pt x="663" y="2521"/>
                  </a:cubicBezTo>
                  <a:lnTo>
                    <a:pt x="1482" y="2521"/>
                  </a:lnTo>
                  <a:cubicBezTo>
                    <a:pt x="1671" y="2521"/>
                    <a:pt x="1891" y="2364"/>
                    <a:pt x="1891" y="2175"/>
                  </a:cubicBezTo>
                  <a:lnTo>
                    <a:pt x="214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92" name="Google Shape;10992;p85"/>
            <p:cNvSpPr/>
            <p:nvPr/>
          </p:nvSpPr>
          <p:spPr>
            <a:xfrm>
              <a:off x="-8898325" y="4338600"/>
              <a:ext cx="54375" cy="63050"/>
            </a:xfrm>
            <a:custGeom>
              <a:avLst/>
              <a:gdLst/>
              <a:ahLst/>
              <a:cxnLst/>
              <a:rect l="l" t="t" r="r" b="b"/>
              <a:pathLst>
                <a:path w="2175" h="2522" extrusionOk="0">
                  <a:moveTo>
                    <a:pt x="0" y="1"/>
                  </a:moveTo>
                  <a:lnTo>
                    <a:pt x="284" y="2175"/>
                  </a:lnTo>
                  <a:cubicBezTo>
                    <a:pt x="284" y="2364"/>
                    <a:pt x="473" y="2521"/>
                    <a:pt x="662" y="2521"/>
                  </a:cubicBezTo>
                  <a:lnTo>
                    <a:pt x="1481" y="2521"/>
                  </a:lnTo>
                  <a:cubicBezTo>
                    <a:pt x="1702" y="2521"/>
                    <a:pt x="1891" y="2364"/>
                    <a:pt x="1891" y="2175"/>
                  </a:cubicBezTo>
                  <a:lnTo>
                    <a:pt x="217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93" name="Google Shape;10993;p85"/>
            <p:cNvSpPr/>
            <p:nvPr/>
          </p:nvSpPr>
          <p:spPr>
            <a:xfrm>
              <a:off x="-8814850" y="4338600"/>
              <a:ext cx="54375" cy="63050"/>
            </a:xfrm>
            <a:custGeom>
              <a:avLst/>
              <a:gdLst/>
              <a:ahLst/>
              <a:cxnLst/>
              <a:rect l="l" t="t" r="r" b="b"/>
              <a:pathLst>
                <a:path w="2175" h="2522" extrusionOk="0">
                  <a:moveTo>
                    <a:pt x="1" y="1"/>
                  </a:moveTo>
                  <a:lnTo>
                    <a:pt x="285" y="2175"/>
                  </a:lnTo>
                  <a:cubicBezTo>
                    <a:pt x="285" y="2364"/>
                    <a:pt x="442" y="2521"/>
                    <a:pt x="663" y="2521"/>
                  </a:cubicBezTo>
                  <a:lnTo>
                    <a:pt x="1513" y="2521"/>
                  </a:lnTo>
                  <a:cubicBezTo>
                    <a:pt x="1702" y="2521"/>
                    <a:pt x="1891" y="2364"/>
                    <a:pt x="1891" y="2175"/>
                  </a:cubicBezTo>
                  <a:lnTo>
                    <a:pt x="2175"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0994" name="Google Shape;10994;p85"/>
          <p:cNvGrpSpPr/>
          <p:nvPr/>
        </p:nvGrpSpPr>
        <p:grpSpPr>
          <a:xfrm>
            <a:off x="9479481" y="3855672"/>
            <a:ext cx="421009" cy="472893"/>
            <a:chOff x="-8191825" y="3174500"/>
            <a:chExt cx="313500" cy="352100"/>
          </a:xfrm>
        </p:grpSpPr>
        <p:sp>
          <p:nvSpPr>
            <p:cNvPr id="10995" name="Google Shape;10995;p85"/>
            <p:cNvSpPr/>
            <p:nvPr/>
          </p:nvSpPr>
          <p:spPr>
            <a:xfrm>
              <a:off x="-8191825" y="3486400"/>
              <a:ext cx="310350" cy="40200"/>
            </a:xfrm>
            <a:custGeom>
              <a:avLst/>
              <a:gdLst/>
              <a:ahLst/>
              <a:cxnLst/>
              <a:rect l="l" t="t" r="r" b="b"/>
              <a:pathLst>
                <a:path w="12414" h="1608" extrusionOk="0">
                  <a:moveTo>
                    <a:pt x="0" y="1"/>
                  </a:moveTo>
                  <a:lnTo>
                    <a:pt x="0" y="1229"/>
                  </a:lnTo>
                  <a:lnTo>
                    <a:pt x="63" y="1229"/>
                  </a:lnTo>
                  <a:cubicBezTo>
                    <a:pt x="63" y="1450"/>
                    <a:pt x="252" y="1607"/>
                    <a:pt x="441" y="1607"/>
                  </a:cubicBezTo>
                  <a:lnTo>
                    <a:pt x="12035" y="1607"/>
                  </a:lnTo>
                  <a:cubicBezTo>
                    <a:pt x="12256" y="1607"/>
                    <a:pt x="12413" y="1418"/>
                    <a:pt x="12413" y="1229"/>
                  </a:cubicBezTo>
                  <a:lnTo>
                    <a:pt x="1241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96" name="Google Shape;10996;p85"/>
            <p:cNvSpPr/>
            <p:nvPr/>
          </p:nvSpPr>
          <p:spPr>
            <a:xfrm>
              <a:off x="-8188675" y="3318650"/>
              <a:ext cx="310350" cy="146500"/>
            </a:xfrm>
            <a:custGeom>
              <a:avLst/>
              <a:gdLst/>
              <a:ahLst/>
              <a:cxnLst/>
              <a:rect l="l" t="t" r="r" b="b"/>
              <a:pathLst>
                <a:path w="12414" h="5860" extrusionOk="0">
                  <a:moveTo>
                    <a:pt x="5199" y="0"/>
                  </a:moveTo>
                  <a:lnTo>
                    <a:pt x="4096" y="2237"/>
                  </a:lnTo>
                  <a:cubicBezTo>
                    <a:pt x="4024" y="2404"/>
                    <a:pt x="3863" y="2481"/>
                    <a:pt x="3706" y="2481"/>
                  </a:cubicBezTo>
                  <a:cubicBezTo>
                    <a:pt x="3656" y="2481"/>
                    <a:pt x="3606" y="2473"/>
                    <a:pt x="3560" y="2457"/>
                  </a:cubicBezTo>
                  <a:cubicBezTo>
                    <a:pt x="3371" y="2331"/>
                    <a:pt x="3277" y="2111"/>
                    <a:pt x="3371" y="1890"/>
                  </a:cubicBezTo>
                  <a:lnTo>
                    <a:pt x="4222" y="126"/>
                  </a:lnTo>
                  <a:lnTo>
                    <a:pt x="4222" y="126"/>
                  </a:lnTo>
                  <a:cubicBezTo>
                    <a:pt x="1828" y="630"/>
                    <a:pt x="0" y="2836"/>
                    <a:pt x="0" y="5450"/>
                  </a:cubicBezTo>
                  <a:lnTo>
                    <a:pt x="0" y="5860"/>
                  </a:lnTo>
                  <a:lnTo>
                    <a:pt x="12413" y="5860"/>
                  </a:lnTo>
                  <a:lnTo>
                    <a:pt x="12413" y="5450"/>
                  </a:lnTo>
                  <a:cubicBezTo>
                    <a:pt x="12319" y="2836"/>
                    <a:pt x="10523" y="630"/>
                    <a:pt x="8129" y="126"/>
                  </a:cubicBezTo>
                  <a:lnTo>
                    <a:pt x="8129" y="126"/>
                  </a:lnTo>
                  <a:lnTo>
                    <a:pt x="8979" y="1890"/>
                  </a:lnTo>
                  <a:cubicBezTo>
                    <a:pt x="9105" y="2111"/>
                    <a:pt x="8979" y="2331"/>
                    <a:pt x="8790" y="2457"/>
                  </a:cubicBezTo>
                  <a:cubicBezTo>
                    <a:pt x="8741" y="2482"/>
                    <a:pt x="8685" y="2494"/>
                    <a:pt x="8628" y="2494"/>
                  </a:cubicBezTo>
                  <a:cubicBezTo>
                    <a:pt x="8468" y="2494"/>
                    <a:pt x="8301" y="2400"/>
                    <a:pt x="8255" y="2237"/>
                  </a:cubicBezTo>
                  <a:lnTo>
                    <a:pt x="7152" y="0"/>
                  </a:lnTo>
                  <a:lnTo>
                    <a:pt x="6585" y="0"/>
                  </a:lnTo>
                  <a:lnTo>
                    <a:pt x="6585" y="2899"/>
                  </a:lnTo>
                  <a:cubicBezTo>
                    <a:pt x="6585" y="3119"/>
                    <a:pt x="6396" y="3308"/>
                    <a:pt x="6207" y="3308"/>
                  </a:cubicBezTo>
                  <a:cubicBezTo>
                    <a:pt x="5955" y="3308"/>
                    <a:pt x="5797" y="3119"/>
                    <a:pt x="5797" y="2899"/>
                  </a:cubicBezTo>
                  <a:lnTo>
                    <a:pt x="579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0997" name="Google Shape;10997;p85"/>
            <p:cNvSpPr/>
            <p:nvPr/>
          </p:nvSpPr>
          <p:spPr>
            <a:xfrm>
              <a:off x="-8169775" y="3174500"/>
              <a:ext cx="267825" cy="129975"/>
            </a:xfrm>
            <a:custGeom>
              <a:avLst/>
              <a:gdLst/>
              <a:ahLst/>
              <a:cxnLst/>
              <a:rect l="l" t="t" r="r" b="b"/>
              <a:pathLst>
                <a:path w="10713" h="5199" extrusionOk="0">
                  <a:moveTo>
                    <a:pt x="1639" y="1"/>
                  </a:moveTo>
                  <a:cubicBezTo>
                    <a:pt x="757" y="1"/>
                    <a:pt x="1" y="725"/>
                    <a:pt x="1" y="1639"/>
                  </a:cubicBezTo>
                  <a:lnTo>
                    <a:pt x="1" y="2080"/>
                  </a:lnTo>
                  <a:cubicBezTo>
                    <a:pt x="1" y="2301"/>
                    <a:pt x="190" y="2521"/>
                    <a:pt x="379" y="2521"/>
                  </a:cubicBezTo>
                  <a:lnTo>
                    <a:pt x="2521" y="2521"/>
                  </a:lnTo>
                  <a:lnTo>
                    <a:pt x="3057" y="5199"/>
                  </a:lnTo>
                  <a:cubicBezTo>
                    <a:pt x="3529" y="5073"/>
                    <a:pt x="4002" y="4978"/>
                    <a:pt x="4537" y="4978"/>
                  </a:cubicBezTo>
                  <a:lnTo>
                    <a:pt x="6176" y="4978"/>
                  </a:lnTo>
                  <a:cubicBezTo>
                    <a:pt x="6680" y="4978"/>
                    <a:pt x="7152" y="5073"/>
                    <a:pt x="7625" y="5199"/>
                  </a:cubicBezTo>
                  <a:lnTo>
                    <a:pt x="8192" y="2521"/>
                  </a:lnTo>
                  <a:lnTo>
                    <a:pt x="10303" y="2521"/>
                  </a:lnTo>
                  <a:cubicBezTo>
                    <a:pt x="10555" y="2521"/>
                    <a:pt x="10712" y="2301"/>
                    <a:pt x="10712" y="2080"/>
                  </a:cubicBezTo>
                  <a:lnTo>
                    <a:pt x="10712" y="1639"/>
                  </a:lnTo>
                  <a:cubicBezTo>
                    <a:pt x="10712" y="725"/>
                    <a:pt x="9956" y="1"/>
                    <a:pt x="9042" y="1"/>
                  </a:cubicBezTo>
                  <a:cubicBezTo>
                    <a:pt x="8160" y="1"/>
                    <a:pt x="7404" y="725"/>
                    <a:pt x="7404" y="1639"/>
                  </a:cubicBezTo>
                  <a:lnTo>
                    <a:pt x="7310" y="1639"/>
                  </a:lnTo>
                  <a:cubicBezTo>
                    <a:pt x="6617" y="1639"/>
                    <a:pt x="5892" y="1891"/>
                    <a:pt x="5325" y="2364"/>
                  </a:cubicBezTo>
                  <a:cubicBezTo>
                    <a:pt x="4852" y="1891"/>
                    <a:pt x="4128" y="1639"/>
                    <a:pt x="3372" y="1639"/>
                  </a:cubicBezTo>
                  <a:lnTo>
                    <a:pt x="3309" y="1639"/>
                  </a:lnTo>
                  <a:cubicBezTo>
                    <a:pt x="3309" y="725"/>
                    <a:pt x="2552" y="1"/>
                    <a:pt x="163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Shape 11322"/>
        <p:cNvGrpSpPr/>
        <p:nvPr/>
      </p:nvGrpSpPr>
      <p:grpSpPr>
        <a:xfrm>
          <a:off x="0" y="0"/>
          <a:ext cx="0" cy="0"/>
          <a:chOff x="0" y="0"/>
          <a:chExt cx="0" cy="0"/>
        </a:xfrm>
      </p:grpSpPr>
      <p:sp>
        <p:nvSpPr>
          <p:cNvPr id="11323" name="Google Shape;11323;p87"/>
          <p:cNvSpPr txBox="1">
            <a:spLocks noGrp="1"/>
          </p:cNvSpPr>
          <p:nvPr>
            <p:ph type="title" idx="4294967295"/>
          </p:nvPr>
        </p:nvSpPr>
        <p:spPr>
          <a:xfrm>
            <a:off x="1424133" y="1244600"/>
            <a:ext cx="9396400" cy="643200"/>
          </a:xfrm>
          <a:prstGeom prst="rect">
            <a:avLst/>
          </a:prstGeom>
        </p:spPr>
        <p:txBody>
          <a:bodyPr spcFirstLastPara="1" vert="horz" wrap="square" lIns="121900" tIns="121900" rIns="121900" bIns="121900" rtlCol="0" anchor="t" anchorCtr="0">
            <a:noAutofit/>
          </a:bodyPr>
          <a:lstStyle/>
          <a:p>
            <a:pPr algn="ctr">
              <a:spcBef>
                <a:spcPts val="0"/>
              </a:spcBef>
              <a:buClr>
                <a:srgbClr val="000000"/>
              </a:buClr>
              <a:buSzPts val="1100"/>
            </a:pPr>
            <a:r>
              <a:rPr lang="en">
                <a:solidFill>
                  <a:srgbClr val="FF0000"/>
                </a:solidFill>
                <a:latin typeface="Georgia" panose="02040502050405020303" pitchFamily="18" charset="0"/>
                <a:ea typeface="Arial"/>
                <a:cs typeface="Arial"/>
                <a:sym typeface="Arial"/>
              </a:rPr>
              <a:t>SEO &amp; Marketing Icons</a:t>
            </a:r>
            <a:endParaRPr>
              <a:solidFill>
                <a:srgbClr val="FF0000"/>
              </a:solidFill>
              <a:latin typeface="Georgia" panose="02040502050405020303" pitchFamily="18" charset="0"/>
              <a:ea typeface="Arial"/>
              <a:cs typeface="Arial"/>
              <a:sym typeface="Arial"/>
            </a:endParaRPr>
          </a:p>
        </p:txBody>
      </p:sp>
      <p:grpSp>
        <p:nvGrpSpPr>
          <p:cNvPr id="11324" name="Google Shape;11324;p87"/>
          <p:cNvGrpSpPr/>
          <p:nvPr/>
        </p:nvGrpSpPr>
        <p:grpSpPr>
          <a:xfrm>
            <a:off x="1127869" y="2252322"/>
            <a:ext cx="589783" cy="559497"/>
            <a:chOff x="-6696925" y="3272575"/>
            <a:chExt cx="307200" cy="291425"/>
          </a:xfrm>
        </p:grpSpPr>
        <p:sp>
          <p:nvSpPr>
            <p:cNvPr id="11325" name="Google Shape;11325;p87"/>
            <p:cNvSpPr/>
            <p:nvPr/>
          </p:nvSpPr>
          <p:spPr>
            <a:xfrm>
              <a:off x="-6696925" y="3371400"/>
              <a:ext cx="220575" cy="192600"/>
            </a:xfrm>
            <a:custGeom>
              <a:avLst/>
              <a:gdLst/>
              <a:ahLst/>
              <a:cxnLst/>
              <a:rect l="l" t="t" r="r" b="b"/>
              <a:pathLst>
                <a:path w="8823" h="7704" extrusionOk="0">
                  <a:moveTo>
                    <a:pt x="7531" y="1"/>
                  </a:moveTo>
                  <a:lnTo>
                    <a:pt x="6333" y="1167"/>
                  </a:lnTo>
                  <a:cubicBezTo>
                    <a:pt x="6207" y="1293"/>
                    <a:pt x="6207" y="1513"/>
                    <a:pt x="6333" y="1639"/>
                  </a:cubicBezTo>
                  <a:cubicBezTo>
                    <a:pt x="6743" y="2017"/>
                    <a:pt x="6743" y="2710"/>
                    <a:pt x="6333" y="3088"/>
                  </a:cubicBezTo>
                  <a:lnTo>
                    <a:pt x="4096" y="5325"/>
                  </a:lnTo>
                  <a:cubicBezTo>
                    <a:pt x="3892" y="5530"/>
                    <a:pt x="3624" y="5632"/>
                    <a:pt x="3360" y="5632"/>
                  </a:cubicBezTo>
                  <a:cubicBezTo>
                    <a:pt x="3096" y="5632"/>
                    <a:pt x="2836" y="5530"/>
                    <a:pt x="2647" y="5325"/>
                  </a:cubicBezTo>
                  <a:cubicBezTo>
                    <a:pt x="2238" y="4947"/>
                    <a:pt x="2238" y="4286"/>
                    <a:pt x="2647" y="3876"/>
                  </a:cubicBezTo>
                  <a:lnTo>
                    <a:pt x="3309" y="3214"/>
                  </a:lnTo>
                  <a:cubicBezTo>
                    <a:pt x="2994" y="2679"/>
                    <a:pt x="2836" y="2017"/>
                    <a:pt x="2836" y="1387"/>
                  </a:cubicBezTo>
                  <a:cubicBezTo>
                    <a:pt x="2836" y="1167"/>
                    <a:pt x="2868" y="978"/>
                    <a:pt x="2899" y="726"/>
                  </a:cubicBezTo>
                  <a:lnTo>
                    <a:pt x="2899" y="726"/>
                  </a:lnTo>
                  <a:lnTo>
                    <a:pt x="1230" y="2427"/>
                  </a:lnTo>
                  <a:cubicBezTo>
                    <a:pt x="1" y="3592"/>
                    <a:pt x="1" y="5577"/>
                    <a:pt x="1230" y="6806"/>
                  </a:cubicBezTo>
                  <a:cubicBezTo>
                    <a:pt x="1820" y="7396"/>
                    <a:pt x="2621" y="7704"/>
                    <a:pt x="3423" y="7704"/>
                  </a:cubicBezTo>
                  <a:cubicBezTo>
                    <a:pt x="4204" y="7704"/>
                    <a:pt x="4986" y="7412"/>
                    <a:pt x="5577" y="6806"/>
                  </a:cubicBezTo>
                  <a:cubicBezTo>
                    <a:pt x="7531" y="4884"/>
                    <a:pt x="8003" y="4506"/>
                    <a:pt x="8350" y="3813"/>
                  </a:cubicBezTo>
                  <a:cubicBezTo>
                    <a:pt x="8822" y="2994"/>
                    <a:pt x="8822" y="1986"/>
                    <a:pt x="8381" y="1104"/>
                  </a:cubicBezTo>
                  <a:cubicBezTo>
                    <a:pt x="8161" y="568"/>
                    <a:pt x="7877" y="253"/>
                    <a:pt x="753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26" name="Google Shape;11326;p87"/>
            <p:cNvSpPr/>
            <p:nvPr/>
          </p:nvSpPr>
          <p:spPr>
            <a:xfrm>
              <a:off x="-6621300" y="3272575"/>
              <a:ext cx="231575" cy="194950"/>
            </a:xfrm>
            <a:custGeom>
              <a:avLst/>
              <a:gdLst/>
              <a:ahLst/>
              <a:cxnLst/>
              <a:rect l="l" t="t" r="r" b="b"/>
              <a:pathLst>
                <a:path w="9263" h="7798" extrusionOk="0">
                  <a:moveTo>
                    <a:pt x="5868" y="0"/>
                  </a:moveTo>
                  <a:cubicBezTo>
                    <a:pt x="5073" y="0"/>
                    <a:pt x="4269" y="299"/>
                    <a:pt x="3655" y="898"/>
                  </a:cubicBezTo>
                  <a:lnTo>
                    <a:pt x="1387" y="3229"/>
                  </a:lnTo>
                  <a:cubicBezTo>
                    <a:pt x="0" y="4615"/>
                    <a:pt x="315" y="6852"/>
                    <a:pt x="1670" y="7797"/>
                  </a:cubicBezTo>
                  <a:lnTo>
                    <a:pt x="2836" y="6632"/>
                  </a:lnTo>
                  <a:cubicBezTo>
                    <a:pt x="2962" y="6506"/>
                    <a:pt x="2962" y="6317"/>
                    <a:pt x="2836" y="6159"/>
                  </a:cubicBezTo>
                  <a:cubicBezTo>
                    <a:pt x="2552" y="5907"/>
                    <a:pt x="2489" y="5466"/>
                    <a:pt x="2552" y="5372"/>
                  </a:cubicBezTo>
                  <a:cubicBezTo>
                    <a:pt x="2552" y="4742"/>
                    <a:pt x="3214" y="4332"/>
                    <a:pt x="5167" y="2379"/>
                  </a:cubicBezTo>
                  <a:cubicBezTo>
                    <a:pt x="5384" y="2162"/>
                    <a:pt x="5630" y="2071"/>
                    <a:pt x="5869" y="2071"/>
                  </a:cubicBezTo>
                  <a:cubicBezTo>
                    <a:pt x="6673" y="2071"/>
                    <a:pt x="7393" y="3099"/>
                    <a:pt x="6616" y="3828"/>
                  </a:cubicBezTo>
                  <a:lnTo>
                    <a:pt x="5923" y="4521"/>
                  </a:lnTo>
                  <a:cubicBezTo>
                    <a:pt x="6364" y="5372"/>
                    <a:pt x="6522" y="6159"/>
                    <a:pt x="6364" y="7010"/>
                  </a:cubicBezTo>
                  <a:lnTo>
                    <a:pt x="8097" y="5277"/>
                  </a:lnTo>
                  <a:cubicBezTo>
                    <a:pt x="9263" y="4048"/>
                    <a:pt x="9263" y="2127"/>
                    <a:pt x="8034" y="898"/>
                  </a:cubicBezTo>
                  <a:cubicBezTo>
                    <a:pt x="7451" y="299"/>
                    <a:pt x="6664" y="0"/>
                    <a:pt x="586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327" name="Google Shape;11327;p87"/>
          <p:cNvGrpSpPr/>
          <p:nvPr/>
        </p:nvGrpSpPr>
        <p:grpSpPr>
          <a:xfrm>
            <a:off x="1127846" y="2939516"/>
            <a:ext cx="589831" cy="561033"/>
            <a:chOff x="-6690625" y="3631325"/>
            <a:chExt cx="307225" cy="292225"/>
          </a:xfrm>
        </p:grpSpPr>
        <p:sp>
          <p:nvSpPr>
            <p:cNvPr id="11328" name="Google Shape;11328;p87"/>
            <p:cNvSpPr/>
            <p:nvPr/>
          </p:nvSpPr>
          <p:spPr>
            <a:xfrm>
              <a:off x="-6690625" y="3631325"/>
              <a:ext cx="222925" cy="292225"/>
            </a:xfrm>
            <a:custGeom>
              <a:avLst/>
              <a:gdLst/>
              <a:ahLst/>
              <a:cxnLst/>
              <a:rect l="l" t="t" r="r" b="b"/>
              <a:pathLst>
                <a:path w="8917" h="11689" extrusionOk="0">
                  <a:moveTo>
                    <a:pt x="5861" y="2773"/>
                  </a:moveTo>
                  <a:cubicBezTo>
                    <a:pt x="6270" y="2773"/>
                    <a:pt x="6333" y="3435"/>
                    <a:pt x="5861" y="3435"/>
                  </a:cubicBezTo>
                  <a:lnTo>
                    <a:pt x="3813" y="3435"/>
                  </a:lnTo>
                  <a:cubicBezTo>
                    <a:pt x="3372" y="3435"/>
                    <a:pt x="3340" y="2773"/>
                    <a:pt x="3813" y="2773"/>
                  </a:cubicBezTo>
                  <a:close/>
                  <a:moveTo>
                    <a:pt x="2742" y="0"/>
                  </a:moveTo>
                  <a:lnTo>
                    <a:pt x="2742" y="2395"/>
                  </a:lnTo>
                  <a:cubicBezTo>
                    <a:pt x="2742" y="2584"/>
                    <a:pt x="2584" y="2741"/>
                    <a:pt x="2395" y="2741"/>
                  </a:cubicBezTo>
                  <a:lnTo>
                    <a:pt x="1" y="2741"/>
                  </a:lnTo>
                  <a:lnTo>
                    <a:pt x="1" y="10649"/>
                  </a:lnTo>
                  <a:cubicBezTo>
                    <a:pt x="1" y="11216"/>
                    <a:pt x="473" y="11689"/>
                    <a:pt x="1009" y="11689"/>
                  </a:cubicBezTo>
                  <a:lnTo>
                    <a:pt x="7909" y="11689"/>
                  </a:lnTo>
                  <a:cubicBezTo>
                    <a:pt x="8444" y="11689"/>
                    <a:pt x="8917" y="11248"/>
                    <a:pt x="8917" y="10649"/>
                  </a:cubicBezTo>
                  <a:lnTo>
                    <a:pt x="8917" y="7751"/>
                  </a:lnTo>
                  <a:lnTo>
                    <a:pt x="6491" y="10177"/>
                  </a:lnTo>
                  <a:cubicBezTo>
                    <a:pt x="6491" y="10271"/>
                    <a:pt x="6428" y="10303"/>
                    <a:pt x="6365" y="10303"/>
                  </a:cubicBezTo>
                  <a:lnTo>
                    <a:pt x="4317" y="10901"/>
                  </a:lnTo>
                  <a:cubicBezTo>
                    <a:pt x="4198" y="10938"/>
                    <a:pt x="4080" y="10955"/>
                    <a:pt x="3967" y="10955"/>
                  </a:cubicBezTo>
                  <a:cubicBezTo>
                    <a:pt x="3209" y="10955"/>
                    <a:pt x="2625" y="10192"/>
                    <a:pt x="2899" y="9452"/>
                  </a:cubicBezTo>
                  <a:lnTo>
                    <a:pt x="3057" y="8979"/>
                  </a:lnTo>
                  <a:lnTo>
                    <a:pt x="1765" y="8979"/>
                  </a:lnTo>
                  <a:cubicBezTo>
                    <a:pt x="1324" y="8979"/>
                    <a:pt x="1293" y="8255"/>
                    <a:pt x="1765" y="8255"/>
                  </a:cubicBezTo>
                  <a:lnTo>
                    <a:pt x="3277" y="8255"/>
                  </a:lnTo>
                  <a:lnTo>
                    <a:pt x="3529" y="7593"/>
                  </a:lnTo>
                  <a:lnTo>
                    <a:pt x="1797" y="7593"/>
                  </a:lnTo>
                  <a:cubicBezTo>
                    <a:pt x="1356" y="7593"/>
                    <a:pt x="1324" y="6869"/>
                    <a:pt x="1797" y="6869"/>
                  </a:cubicBezTo>
                  <a:lnTo>
                    <a:pt x="4034" y="6869"/>
                  </a:lnTo>
                  <a:lnTo>
                    <a:pt x="4695" y="6207"/>
                  </a:lnTo>
                  <a:lnTo>
                    <a:pt x="1765" y="6207"/>
                  </a:lnTo>
                  <a:cubicBezTo>
                    <a:pt x="1324" y="6207"/>
                    <a:pt x="1293" y="5514"/>
                    <a:pt x="1765" y="5514"/>
                  </a:cubicBezTo>
                  <a:lnTo>
                    <a:pt x="5388" y="5514"/>
                  </a:lnTo>
                  <a:lnTo>
                    <a:pt x="6050" y="4821"/>
                  </a:lnTo>
                  <a:lnTo>
                    <a:pt x="1734" y="4821"/>
                  </a:lnTo>
                  <a:cubicBezTo>
                    <a:pt x="1293" y="4821"/>
                    <a:pt x="1261" y="4128"/>
                    <a:pt x="1734" y="4128"/>
                  </a:cubicBezTo>
                  <a:lnTo>
                    <a:pt x="6711" y="4128"/>
                  </a:lnTo>
                  <a:cubicBezTo>
                    <a:pt x="6963" y="3876"/>
                    <a:pt x="8696" y="2080"/>
                    <a:pt x="8917" y="1891"/>
                  </a:cubicBezTo>
                  <a:lnTo>
                    <a:pt x="8917" y="1009"/>
                  </a:lnTo>
                  <a:cubicBezTo>
                    <a:pt x="8917" y="473"/>
                    <a:pt x="8507" y="0"/>
                    <a:pt x="790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29" name="Google Shape;11329;p87"/>
            <p:cNvSpPr/>
            <p:nvPr/>
          </p:nvSpPr>
          <p:spPr>
            <a:xfrm>
              <a:off x="-6604350" y="3832175"/>
              <a:ext cx="58675" cy="56550"/>
            </a:xfrm>
            <a:custGeom>
              <a:avLst/>
              <a:gdLst/>
              <a:ahLst/>
              <a:cxnLst/>
              <a:rect l="l" t="t" r="r" b="b"/>
              <a:pathLst>
                <a:path w="2347" h="2262" extrusionOk="0">
                  <a:moveTo>
                    <a:pt x="614" y="0"/>
                  </a:moveTo>
                  <a:lnTo>
                    <a:pt x="110" y="1607"/>
                  </a:lnTo>
                  <a:cubicBezTo>
                    <a:pt x="1" y="1934"/>
                    <a:pt x="222" y="2262"/>
                    <a:pt x="550" y="2262"/>
                  </a:cubicBezTo>
                  <a:cubicBezTo>
                    <a:pt x="600" y="2262"/>
                    <a:pt x="654" y="2254"/>
                    <a:pt x="709" y="2237"/>
                  </a:cubicBezTo>
                  <a:lnTo>
                    <a:pt x="2347" y="1701"/>
                  </a:lnTo>
                  <a:lnTo>
                    <a:pt x="61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30" name="Google Shape;11330;p87"/>
            <p:cNvSpPr/>
            <p:nvPr/>
          </p:nvSpPr>
          <p:spPr>
            <a:xfrm>
              <a:off x="-6470875" y="3684775"/>
              <a:ext cx="87475" cy="71800"/>
            </a:xfrm>
            <a:custGeom>
              <a:avLst/>
              <a:gdLst/>
              <a:ahLst/>
              <a:cxnLst/>
              <a:rect l="l" t="t" r="r" b="b"/>
              <a:pathLst>
                <a:path w="3499" h="2872" extrusionOk="0">
                  <a:moveTo>
                    <a:pt x="1479" y="1"/>
                  </a:moveTo>
                  <a:cubicBezTo>
                    <a:pt x="1176" y="1"/>
                    <a:pt x="868" y="114"/>
                    <a:pt x="599" y="383"/>
                  </a:cubicBezTo>
                  <a:lnTo>
                    <a:pt x="1" y="950"/>
                  </a:lnTo>
                  <a:lnTo>
                    <a:pt x="1954" y="2872"/>
                  </a:lnTo>
                  <a:lnTo>
                    <a:pt x="2521" y="2305"/>
                  </a:lnTo>
                  <a:cubicBezTo>
                    <a:pt x="3498" y="1352"/>
                    <a:pt x="2524" y="1"/>
                    <a:pt x="147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31" name="Google Shape;11331;p87"/>
            <p:cNvSpPr/>
            <p:nvPr/>
          </p:nvSpPr>
          <p:spPr>
            <a:xfrm>
              <a:off x="-6578775" y="3721900"/>
              <a:ext cx="143375" cy="143375"/>
            </a:xfrm>
            <a:custGeom>
              <a:avLst/>
              <a:gdLst/>
              <a:ahLst/>
              <a:cxnLst/>
              <a:rect l="l" t="t" r="r" b="b"/>
              <a:pathLst>
                <a:path w="5735" h="5735" extrusionOk="0">
                  <a:moveTo>
                    <a:pt x="3813" y="1"/>
                  </a:moveTo>
                  <a:lnTo>
                    <a:pt x="1" y="3813"/>
                  </a:lnTo>
                  <a:lnTo>
                    <a:pt x="1922" y="5734"/>
                  </a:lnTo>
                  <a:lnTo>
                    <a:pt x="4474" y="3183"/>
                  </a:lnTo>
                  <a:lnTo>
                    <a:pt x="5734" y="1922"/>
                  </a:lnTo>
                  <a:lnTo>
                    <a:pt x="381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32" name="Google Shape;11332;p87"/>
            <p:cNvSpPr/>
            <p:nvPr/>
          </p:nvSpPr>
          <p:spPr>
            <a:xfrm>
              <a:off x="-6685100" y="3636850"/>
              <a:ext cx="47275" cy="46475"/>
            </a:xfrm>
            <a:custGeom>
              <a:avLst/>
              <a:gdLst/>
              <a:ahLst/>
              <a:cxnLst/>
              <a:rect l="l" t="t" r="r" b="b"/>
              <a:pathLst>
                <a:path w="1891" h="1859" extrusionOk="0">
                  <a:moveTo>
                    <a:pt x="1891" y="0"/>
                  </a:moveTo>
                  <a:lnTo>
                    <a:pt x="0" y="1859"/>
                  </a:lnTo>
                  <a:lnTo>
                    <a:pt x="1891" y="1859"/>
                  </a:lnTo>
                  <a:lnTo>
                    <a:pt x="189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333" name="Google Shape;11333;p87"/>
          <p:cNvGrpSpPr/>
          <p:nvPr/>
        </p:nvGrpSpPr>
        <p:grpSpPr>
          <a:xfrm>
            <a:off x="1157341" y="3675964"/>
            <a:ext cx="562569" cy="559161"/>
            <a:chOff x="-6689825" y="3992050"/>
            <a:chExt cx="293025" cy="291250"/>
          </a:xfrm>
        </p:grpSpPr>
        <p:sp>
          <p:nvSpPr>
            <p:cNvPr id="11334" name="Google Shape;11334;p87"/>
            <p:cNvSpPr/>
            <p:nvPr/>
          </p:nvSpPr>
          <p:spPr>
            <a:xfrm>
              <a:off x="-6547275" y="3992050"/>
              <a:ext cx="30750" cy="65400"/>
            </a:xfrm>
            <a:custGeom>
              <a:avLst/>
              <a:gdLst/>
              <a:ahLst/>
              <a:cxnLst/>
              <a:rect l="l" t="t" r="r" b="b"/>
              <a:pathLst>
                <a:path w="1230" h="2616" extrusionOk="0">
                  <a:moveTo>
                    <a:pt x="1229" y="1"/>
                  </a:moveTo>
                  <a:cubicBezTo>
                    <a:pt x="757" y="379"/>
                    <a:pt x="284" y="1355"/>
                    <a:pt x="1" y="2616"/>
                  </a:cubicBezTo>
                  <a:lnTo>
                    <a:pt x="1229" y="2616"/>
                  </a:lnTo>
                  <a:lnTo>
                    <a:pt x="1229"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35" name="Google Shape;11335;p87"/>
            <p:cNvSpPr/>
            <p:nvPr/>
          </p:nvSpPr>
          <p:spPr>
            <a:xfrm>
              <a:off x="-6547275" y="4143275"/>
              <a:ext cx="30750" cy="64600"/>
            </a:xfrm>
            <a:custGeom>
              <a:avLst/>
              <a:gdLst/>
              <a:ahLst/>
              <a:cxnLst/>
              <a:rect l="l" t="t" r="r" b="b"/>
              <a:pathLst>
                <a:path w="1230" h="2584" extrusionOk="0">
                  <a:moveTo>
                    <a:pt x="1" y="1"/>
                  </a:moveTo>
                  <a:cubicBezTo>
                    <a:pt x="284" y="1261"/>
                    <a:pt x="757" y="2237"/>
                    <a:pt x="1229" y="2584"/>
                  </a:cubicBezTo>
                  <a:lnTo>
                    <a:pt x="1229"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36" name="Google Shape;11336;p87"/>
            <p:cNvSpPr/>
            <p:nvPr/>
          </p:nvSpPr>
          <p:spPr>
            <a:xfrm>
              <a:off x="-6551200" y="4073975"/>
              <a:ext cx="34675" cy="51200"/>
            </a:xfrm>
            <a:custGeom>
              <a:avLst/>
              <a:gdLst/>
              <a:ahLst/>
              <a:cxnLst/>
              <a:rect l="l" t="t" r="r" b="b"/>
              <a:pathLst>
                <a:path w="1387" h="2048" extrusionOk="0">
                  <a:moveTo>
                    <a:pt x="63" y="0"/>
                  </a:moveTo>
                  <a:cubicBezTo>
                    <a:pt x="0" y="725"/>
                    <a:pt x="0" y="1355"/>
                    <a:pt x="63" y="2048"/>
                  </a:cubicBezTo>
                  <a:lnTo>
                    <a:pt x="1386" y="2048"/>
                  </a:lnTo>
                  <a:lnTo>
                    <a:pt x="1386"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37" name="Google Shape;11337;p87"/>
            <p:cNvSpPr/>
            <p:nvPr/>
          </p:nvSpPr>
          <p:spPr>
            <a:xfrm>
              <a:off x="-6475600" y="3994425"/>
              <a:ext cx="70125" cy="63025"/>
            </a:xfrm>
            <a:custGeom>
              <a:avLst/>
              <a:gdLst/>
              <a:ahLst/>
              <a:cxnLst/>
              <a:rect l="l" t="t" r="r" b="b"/>
              <a:pathLst>
                <a:path w="2805" h="2521" extrusionOk="0">
                  <a:moveTo>
                    <a:pt x="1" y="0"/>
                  </a:moveTo>
                  <a:cubicBezTo>
                    <a:pt x="442" y="630"/>
                    <a:pt x="757" y="1512"/>
                    <a:pt x="946" y="2521"/>
                  </a:cubicBezTo>
                  <a:lnTo>
                    <a:pt x="2805" y="2521"/>
                  </a:lnTo>
                  <a:cubicBezTo>
                    <a:pt x="2301" y="1292"/>
                    <a:pt x="1261" y="347"/>
                    <a:pt x="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38" name="Google Shape;11338;p87"/>
            <p:cNvSpPr/>
            <p:nvPr/>
          </p:nvSpPr>
          <p:spPr>
            <a:xfrm>
              <a:off x="-6449600" y="4073975"/>
              <a:ext cx="52800" cy="51200"/>
            </a:xfrm>
            <a:custGeom>
              <a:avLst/>
              <a:gdLst/>
              <a:ahLst/>
              <a:cxnLst/>
              <a:rect l="l" t="t" r="r" b="b"/>
              <a:pathLst>
                <a:path w="2112" h="2048" extrusionOk="0">
                  <a:moveTo>
                    <a:pt x="0" y="0"/>
                  </a:moveTo>
                  <a:cubicBezTo>
                    <a:pt x="63" y="725"/>
                    <a:pt x="63" y="1355"/>
                    <a:pt x="0" y="2048"/>
                  </a:cubicBezTo>
                  <a:lnTo>
                    <a:pt x="1954" y="2048"/>
                  </a:lnTo>
                  <a:cubicBezTo>
                    <a:pt x="2048" y="1733"/>
                    <a:pt x="2080" y="1386"/>
                    <a:pt x="2080" y="1040"/>
                  </a:cubicBezTo>
                  <a:cubicBezTo>
                    <a:pt x="2111" y="662"/>
                    <a:pt x="2048" y="347"/>
                    <a:pt x="195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39" name="Google Shape;11339;p87"/>
            <p:cNvSpPr/>
            <p:nvPr/>
          </p:nvSpPr>
          <p:spPr>
            <a:xfrm>
              <a:off x="-6500000" y="3992050"/>
              <a:ext cx="30725" cy="65400"/>
            </a:xfrm>
            <a:custGeom>
              <a:avLst/>
              <a:gdLst/>
              <a:ahLst/>
              <a:cxnLst/>
              <a:rect l="l" t="t" r="r" b="b"/>
              <a:pathLst>
                <a:path w="1229" h="2616" extrusionOk="0">
                  <a:moveTo>
                    <a:pt x="0" y="1"/>
                  </a:moveTo>
                  <a:lnTo>
                    <a:pt x="0" y="2616"/>
                  </a:lnTo>
                  <a:lnTo>
                    <a:pt x="1229" y="2616"/>
                  </a:lnTo>
                  <a:cubicBezTo>
                    <a:pt x="977" y="1355"/>
                    <a:pt x="473" y="379"/>
                    <a:pt x="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40" name="Google Shape;11340;p87"/>
            <p:cNvSpPr/>
            <p:nvPr/>
          </p:nvSpPr>
          <p:spPr>
            <a:xfrm>
              <a:off x="-6500000" y="4143275"/>
              <a:ext cx="30725" cy="64600"/>
            </a:xfrm>
            <a:custGeom>
              <a:avLst/>
              <a:gdLst/>
              <a:ahLst/>
              <a:cxnLst/>
              <a:rect l="l" t="t" r="r" b="b"/>
              <a:pathLst>
                <a:path w="1229" h="2584" extrusionOk="0">
                  <a:moveTo>
                    <a:pt x="0" y="1"/>
                  </a:moveTo>
                  <a:lnTo>
                    <a:pt x="0" y="2584"/>
                  </a:lnTo>
                  <a:cubicBezTo>
                    <a:pt x="473" y="2237"/>
                    <a:pt x="945" y="1261"/>
                    <a:pt x="122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41" name="Google Shape;11341;p87"/>
            <p:cNvSpPr/>
            <p:nvPr/>
          </p:nvSpPr>
          <p:spPr>
            <a:xfrm>
              <a:off x="-6689825" y="4141700"/>
              <a:ext cx="149675" cy="141600"/>
            </a:xfrm>
            <a:custGeom>
              <a:avLst/>
              <a:gdLst/>
              <a:ahLst/>
              <a:cxnLst/>
              <a:rect l="l" t="t" r="r" b="b"/>
              <a:pathLst>
                <a:path w="5987" h="5664" extrusionOk="0">
                  <a:moveTo>
                    <a:pt x="3182" y="1"/>
                  </a:moveTo>
                  <a:cubicBezTo>
                    <a:pt x="3371" y="442"/>
                    <a:pt x="3623" y="851"/>
                    <a:pt x="3938" y="1198"/>
                  </a:cubicBezTo>
                  <a:lnTo>
                    <a:pt x="3088" y="2017"/>
                  </a:lnTo>
                  <a:cubicBezTo>
                    <a:pt x="2946" y="1946"/>
                    <a:pt x="2791" y="1911"/>
                    <a:pt x="2638" y="1911"/>
                  </a:cubicBezTo>
                  <a:cubicBezTo>
                    <a:pt x="2382" y="1911"/>
                    <a:pt x="2131" y="2009"/>
                    <a:pt x="1954" y="2206"/>
                  </a:cubicBezTo>
                  <a:lnTo>
                    <a:pt x="378" y="3907"/>
                  </a:lnTo>
                  <a:cubicBezTo>
                    <a:pt x="0" y="4317"/>
                    <a:pt x="0" y="4978"/>
                    <a:pt x="378" y="5356"/>
                  </a:cubicBezTo>
                  <a:cubicBezTo>
                    <a:pt x="583" y="5561"/>
                    <a:pt x="851" y="5664"/>
                    <a:pt x="1115" y="5664"/>
                  </a:cubicBezTo>
                  <a:cubicBezTo>
                    <a:pt x="1379" y="5664"/>
                    <a:pt x="1639" y="5561"/>
                    <a:pt x="1828" y="5356"/>
                  </a:cubicBezTo>
                  <a:lnTo>
                    <a:pt x="3403" y="3687"/>
                  </a:lnTo>
                  <a:cubicBezTo>
                    <a:pt x="3718" y="3372"/>
                    <a:pt x="3781" y="2899"/>
                    <a:pt x="3623" y="2521"/>
                  </a:cubicBezTo>
                  <a:lnTo>
                    <a:pt x="4443" y="1702"/>
                  </a:lnTo>
                  <a:cubicBezTo>
                    <a:pt x="4821" y="2111"/>
                    <a:pt x="5388" y="2426"/>
                    <a:pt x="5986" y="2584"/>
                  </a:cubicBezTo>
                  <a:cubicBezTo>
                    <a:pt x="5545" y="1954"/>
                    <a:pt x="5230" y="1040"/>
                    <a:pt x="504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42" name="Google Shape;11342;p87"/>
            <p:cNvSpPr/>
            <p:nvPr/>
          </p:nvSpPr>
          <p:spPr>
            <a:xfrm>
              <a:off x="-6475600" y="4141700"/>
              <a:ext cx="70125" cy="64600"/>
            </a:xfrm>
            <a:custGeom>
              <a:avLst/>
              <a:gdLst/>
              <a:ahLst/>
              <a:cxnLst/>
              <a:rect l="l" t="t" r="r" b="b"/>
              <a:pathLst>
                <a:path w="2805" h="2584" extrusionOk="0">
                  <a:moveTo>
                    <a:pt x="946" y="1"/>
                  </a:moveTo>
                  <a:cubicBezTo>
                    <a:pt x="757" y="1040"/>
                    <a:pt x="442" y="1954"/>
                    <a:pt x="1" y="2584"/>
                  </a:cubicBezTo>
                  <a:cubicBezTo>
                    <a:pt x="1261" y="2174"/>
                    <a:pt x="2301" y="1229"/>
                    <a:pt x="280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43" name="Google Shape;11343;p87"/>
            <p:cNvSpPr/>
            <p:nvPr/>
          </p:nvSpPr>
          <p:spPr>
            <a:xfrm>
              <a:off x="-6618950" y="4073975"/>
              <a:ext cx="52025" cy="51200"/>
            </a:xfrm>
            <a:custGeom>
              <a:avLst/>
              <a:gdLst/>
              <a:ahLst/>
              <a:cxnLst/>
              <a:rect l="l" t="t" r="r" b="b"/>
              <a:pathLst>
                <a:path w="2081" h="2048" extrusionOk="0">
                  <a:moveTo>
                    <a:pt x="95" y="0"/>
                  </a:moveTo>
                  <a:cubicBezTo>
                    <a:pt x="32" y="315"/>
                    <a:pt x="1" y="662"/>
                    <a:pt x="1" y="1040"/>
                  </a:cubicBezTo>
                  <a:cubicBezTo>
                    <a:pt x="1" y="1386"/>
                    <a:pt x="32" y="1733"/>
                    <a:pt x="95" y="2048"/>
                  </a:cubicBezTo>
                  <a:lnTo>
                    <a:pt x="2080" y="2048"/>
                  </a:lnTo>
                  <a:cubicBezTo>
                    <a:pt x="1986" y="1355"/>
                    <a:pt x="1986" y="725"/>
                    <a:pt x="208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44" name="Google Shape;11344;p87"/>
            <p:cNvSpPr/>
            <p:nvPr/>
          </p:nvSpPr>
          <p:spPr>
            <a:xfrm>
              <a:off x="-6610275" y="3992850"/>
              <a:ext cx="70125" cy="63025"/>
            </a:xfrm>
            <a:custGeom>
              <a:avLst/>
              <a:gdLst/>
              <a:ahLst/>
              <a:cxnLst/>
              <a:rect l="l" t="t" r="r" b="b"/>
              <a:pathLst>
                <a:path w="2805" h="2521" extrusionOk="0">
                  <a:moveTo>
                    <a:pt x="2804" y="0"/>
                  </a:moveTo>
                  <a:lnTo>
                    <a:pt x="2804" y="0"/>
                  </a:lnTo>
                  <a:cubicBezTo>
                    <a:pt x="1544" y="410"/>
                    <a:pt x="504" y="1355"/>
                    <a:pt x="0" y="2521"/>
                  </a:cubicBezTo>
                  <a:lnTo>
                    <a:pt x="1859" y="2521"/>
                  </a:lnTo>
                  <a:cubicBezTo>
                    <a:pt x="2017" y="1575"/>
                    <a:pt x="2363" y="693"/>
                    <a:pt x="280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45" name="Google Shape;11345;p87"/>
            <p:cNvSpPr/>
            <p:nvPr/>
          </p:nvSpPr>
          <p:spPr>
            <a:xfrm>
              <a:off x="-6500000" y="4073975"/>
              <a:ext cx="35450" cy="51200"/>
            </a:xfrm>
            <a:custGeom>
              <a:avLst/>
              <a:gdLst/>
              <a:ahLst/>
              <a:cxnLst/>
              <a:rect l="l" t="t" r="r" b="b"/>
              <a:pathLst>
                <a:path w="1418" h="2048" extrusionOk="0">
                  <a:moveTo>
                    <a:pt x="0" y="0"/>
                  </a:moveTo>
                  <a:lnTo>
                    <a:pt x="0" y="2048"/>
                  </a:lnTo>
                  <a:lnTo>
                    <a:pt x="1292" y="2048"/>
                  </a:lnTo>
                  <a:cubicBezTo>
                    <a:pt x="1418" y="1355"/>
                    <a:pt x="1418" y="725"/>
                    <a:pt x="129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11346" name="Google Shape;11346;p87"/>
          <p:cNvSpPr/>
          <p:nvPr/>
        </p:nvSpPr>
        <p:spPr>
          <a:xfrm>
            <a:off x="4727805" y="2252266"/>
            <a:ext cx="579512" cy="558969"/>
          </a:xfrm>
          <a:custGeom>
            <a:avLst/>
            <a:gdLst/>
            <a:ahLst/>
            <a:cxnLst/>
            <a:rect l="l" t="t" r="r" b="b"/>
            <a:pathLst>
              <a:path w="12074" h="11646" extrusionOk="0">
                <a:moveTo>
                  <a:pt x="10001" y="2714"/>
                </a:moveTo>
                <a:cubicBezTo>
                  <a:pt x="10213" y="2714"/>
                  <a:pt x="10440" y="2904"/>
                  <a:pt x="10341" y="3182"/>
                </a:cubicBezTo>
                <a:lnTo>
                  <a:pt x="9332" y="5923"/>
                </a:lnTo>
                <a:cubicBezTo>
                  <a:pt x="9269" y="6065"/>
                  <a:pt x="9143" y="6136"/>
                  <a:pt x="9017" y="6136"/>
                </a:cubicBezTo>
                <a:cubicBezTo>
                  <a:pt x="8891" y="6136"/>
                  <a:pt x="8765" y="6065"/>
                  <a:pt x="8702" y="5923"/>
                </a:cubicBezTo>
                <a:lnTo>
                  <a:pt x="7978" y="4033"/>
                </a:lnTo>
                <a:lnTo>
                  <a:pt x="7285" y="5923"/>
                </a:lnTo>
                <a:cubicBezTo>
                  <a:pt x="7222" y="6065"/>
                  <a:pt x="7080" y="6136"/>
                  <a:pt x="6946" y="6136"/>
                </a:cubicBezTo>
                <a:cubicBezTo>
                  <a:pt x="6812" y="6136"/>
                  <a:pt x="6686" y="6065"/>
                  <a:pt x="6655" y="5923"/>
                </a:cubicBezTo>
                <a:lnTo>
                  <a:pt x="5615" y="3182"/>
                </a:lnTo>
                <a:cubicBezTo>
                  <a:pt x="5516" y="2904"/>
                  <a:pt x="5729" y="2714"/>
                  <a:pt x="5941" y="2714"/>
                </a:cubicBezTo>
                <a:cubicBezTo>
                  <a:pt x="6064" y="2714"/>
                  <a:pt x="6187" y="2779"/>
                  <a:pt x="6245" y="2930"/>
                </a:cubicBezTo>
                <a:lnTo>
                  <a:pt x="6970" y="4820"/>
                </a:lnTo>
                <a:lnTo>
                  <a:pt x="7663" y="2930"/>
                </a:lnTo>
                <a:cubicBezTo>
                  <a:pt x="7726" y="2804"/>
                  <a:pt x="7867" y="2741"/>
                  <a:pt x="8001" y="2741"/>
                </a:cubicBezTo>
                <a:cubicBezTo>
                  <a:pt x="8135" y="2741"/>
                  <a:pt x="8261" y="2804"/>
                  <a:pt x="8293" y="2930"/>
                </a:cubicBezTo>
                <a:lnTo>
                  <a:pt x="9017" y="4820"/>
                </a:lnTo>
                <a:lnTo>
                  <a:pt x="9711" y="2930"/>
                </a:lnTo>
                <a:cubicBezTo>
                  <a:pt x="9757" y="2779"/>
                  <a:pt x="9877" y="2714"/>
                  <a:pt x="10001" y="2714"/>
                </a:cubicBezTo>
                <a:close/>
                <a:moveTo>
                  <a:pt x="7946" y="0"/>
                </a:moveTo>
                <a:cubicBezTo>
                  <a:pt x="5678" y="0"/>
                  <a:pt x="3851" y="1827"/>
                  <a:pt x="3851" y="4096"/>
                </a:cubicBezTo>
                <a:cubicBezTo>
                  <a:pt x="3851" y="5104"/>
                  <a:pt x="4197" y="6018"/>
                  <a:pt x="4827" y="6711"/>
                </a:cubicBezTo>
                <a:lnTo>
                  <a:pt x="4134" y="7435"/>
                </a:lnTo>
                <a:cubicBezTo>
                  <a:pt x="3981" y="7364"/>
                  <a:pt x="3827" y="7329"/>
                  <a:pt x="3678" y="7329"/>
                </a:cubicBezTo>
                <a:cubicBezTo>
                  <a:pt x="3431" y="7329"/>
                  <a:pt x="3197" y="7427"/>
                  <a:pt x="3000" y="7624"/>
                </a:cubicBezTo>
                <a:lnTo>
                  <a:pt x="732" y="9861"/>
                </a:lnTo>
                <a:cubicBezTo>
                  <a:pt x="0" y="10593"/>
                  <a:pt x="722" y="11645"/>
                  <a:pt x="1524" y="11645"/>
                </a:cubicBezTo>
                <a:cubicBezTo>
                  <a:pt x="1758" y="11645"/>
                  <a:pt x="1999" y="11555"/>
                  <a:pt x="2212" y="11342"/>
                </a:cubicBezTo>
                <a:lnTo>
                  <a:pt x="4449" y="9074"/>
                </a:lnTo>
                <a:cubicBezTo>
                  <a:pt x="4764" y="8759"/>
                  <a:pt x="4796" y="8286"/>
                  <a:pt x="4638" y="7939"/>
                </a:cubicBezTo>
                <a:lnTo>
                  <a:pt x="5363" y="7246"/>
                </a:lnTo>
                <a:cubicBezTo>
                  <a:pt x="6056" y="7813"/>
                  <a:pt x="7001" y="8223"/>
                  <a:pt x="7978" y="8223"/>
                </a:cubicBezTo>
                <a:cubicBezTo>
                  <a:pt x="10278" y="8223"/>
                  <a:pt x="12073" y="6364"/>
                  <a:pt x="12073" y="4127"/>
                </a:cubicBezTo>
                <a:cubicBezTo>
                  <a:pt x="12073" y="1796"/>
                  <a:pt x="10246" y="0"/>
                  <a:pt x="794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11347" name="Google Shape;11347;p87"/>
          <p:cNvGrpSpPr/>
          <p:nvPr/>
        </p:nvGrpSpPr>
        <p:grpSpPr>
          <a:xfrm>
            <a:off x="4735090" y="2940257"/>
            <a:ext cx="564057" cy="559545"/>
            <a:chOff x="-4837325" y="3612425"/>
            <a:chExt cx="293800" cy="291450"/>
          </a:xfrm>
        </p:grpSpPr>
        <p:sp>
          <p:nvSpPr>
            <p:cNvPr id="11348" name="Google Shape;11348;p87"/>
            <p:cNvSpPr/>
            <p:nvPr/>
          </p:nvSpPr>
          <p:spPr>
            <a:xfrm>
              <a:off x="-4836550" y="3612425"/>
              <a:ext cx="293025" cy="170925"/>
            </a:xfrm>
            <a:custGeom>
              <a:avLst/>
              <a:gdLst/>
              <a:ahLst/>
              <a:cxnLst/>
              <a:rect l="l" t="t" r="r" b="b"/>
              <a:pathLst>
                <a:path w="11721" h="6837" extrusionOk="0">
                  <a:moveTo>
                    <a:pt x="6837" y="2017"/>
                  </a:moveTo>
                  <a:lnTo>
                    <a:pt x="6837" y="2741"/>
                  </a:lnTo>
                  <a:lnTo>
                    <a:pt x="4789" y="2741"/>
                  </a:lnTo>
                  <a:lnTo>
                    <a:pt x="4789" y="2017"/>
                  </a:lnTo>
                  <a:close/>
                  <a:moveTo>
                    <a:pt x="4411" y="0"/>
                  </a:moveTo>
                  <a:cubicBezTo>
                    <a:pt x="3466" y="0"/>
                    <a:pt x="2741" y="725"/>
                    <a:pt x="2741" y="1702"/>
                  </a:cubicBezTo>
                  <a:lnTo>
                    <a:pt x="2741" y="2741"/>
                  </a:lnTo>
                  <a:lnTo>
                    <a:pt x="1166" y="2741"/>
                  </a:lnTo>
                  <a:cubicBezTo>
                    <a:pt x="536" y="2741"/>
                    <a:pt x="1" y="3277"/>
                    <a:pt x="1" y="3875"/>
                  </a:cubicBezTo>
                  <a:lnTo>
                    <a:pt x="1" y="4254"/>
                  </a:lnTo>
                  <a:cubicBezTo>
                    <a:pt x="1513" y="5860"/>
                    <a:pt x="3592" y="6837"/>
                    <a:pt x="5829" y="6837"/>
                  </a:cubicBezTo>
                  <a:cubicBezTo>
                    <a:pt x="8097" y="6837"/>
                    <a:pt x="10208" y="5892"/>
                    <a:pt x="11720" y="4254"/>
                  </a:cubicBezTo>
                  <a:lnTo>
                    <a:pt x="11720" y="3718"/>
                  </a:lnTo>
                  <a:cubicBezTo>
                    <a:pt x="11657" y="3214"/>
                    <a:pt x="11185" y="2741"/>
                    <a:pt x="10649" y="2741"/>
                  </a:cubicBezTo>
                  <a:lnTo>
                    <a:pt x="8885" y="2741"/>
                  </a:lnTo>
                  <a:lnTo>
                    <a:pt x="8885" y="1702"/>
                  </a:lnTo>
                  <a:cubicBezTo>
                    <a:pt x="8885" y="756"/>
                    <a:pt x="8129" y="0"/>
                    <a:pt x="718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49" name="Google Shape;11349;p87"/>
            <p:cNvSpPr/>
            <p:nvPr/>
          </p:nvSpPr>
          <p:spPr>
            <a:xfrm>
              <a:off x="-4837325" y="3743950"/>
              <a:ext cx="291425" cy="159925"/>
            </a:xfrm>
            <a:custGeom>
              <a:avLst/>
              <a:gdLst/>
              <a:ahLst/>
              <a:cxnLst/>
              <a:rect l="l" t="t" r="r" b="b"/>
              <a:pathLst>
                <a:path w="11657" h="6397" extrusionOk="0">
                  <a:moveTo>
                    <a:pt x="11657" y="1"/>
                  </a:moveTo>
                  <a:cubicBezTo>
                    <a:pt x="10523" y="1072"/>
                    <a:pt x="9073" y="1828"/>
                    <a:pt x="7530" y="2143"/>
                  </a:cubicBezTo>
                  <a:lnTo>
                    <a:pt x="7530" y="2647"/>
                  </a:lnTo>
                  <a:cubicBezTo>
                    <a:pt x="7530" y="3214"/>
                    <a:pt x="7057" y="3687"/>
                    <a:pt x="6490" y="3687"/>
                  </a:cubicBezTo>
                  <a:lnTo>
                    <a:pt x="5135" y="3687"/>
                  </a:lnTo>
                  <a:cubicBezTo>
                    <a:pt x="4568" y="3687"/>
                    <a:pt x="4096" y="3214"/>
                    <a:pt x="4096" y="2647"/>
                  </a:cubicBezTo>
                  <a:lnTo>
                    <a:pt x="4096" y="2143"/>
                  </a:lnTo>
                  <a:cubicBezTo>
                    <a:pt x="2552" y="1828"/>
                    <a:pt x="1134" y="1103"/>
                    <a:pt x="0" y="64"/>
                  </a:cubicBezTo>
                  <a:lnTo>
                    <a:pt x="0" y="4695"/>
                  </a:lnTo>
                  <a:cubicBezTo>
                    <a:pt x="0" y="5640"/>
                    <a:pt x="756" y="6396"/>
                    <a:pt x="1701" y="6396"/>
                  </a:cubicBezTo>
                  <a:lnTo>
                    <a:pt x="9956" y="6396"/>
                  </a:lnTo>
                  <a:cubicBezTo>
                    <a:pt x="10901" y="6396"/>
                    <a:pt x="11657" y="5640"/>
                    <a:pt x="11657" y="4695"/>
                  </a:cubicBezTo>
                  <a:lnTo>
                    <a:pt x="1165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50" name="Google Shape;11350;p87"/>
            <p:cNvSpPr/>
            <p:nvPr/>
          </p:nvSpPr>
          <p:spPr>
            <a:xfrm>
              <a:off x="-4716825" y="3799075"/>
              <a:ext cx="51225" cy="18950"/>
            </a:xfrm>
            <a:custGeom>
              <a:avLst/>
              <a:gdLst/>
              <a:ahLst/>
              <a:cxnLst/>
              <a:rect l="l" t="t" r="r" b="b"/>
              <a:pathLst>
                <a:path w="2049" h="758" extrusionOk="0">
                  <a:moveTo>
                    <a:pt x="0" y="1"/>
                  </a:moveTo>
                  <a:lnTo>
                    <a:pt x="0" y="411"/>
                  </a:lnTo>
                  <a:cubicBezTo>
                    <a:pt x="0" y="600"/>
                    <a:pt x="158" y="757"/>
                    <a:pt x="347" y="757"/>
                  </a:cubicBezTo>
                  <a:lnTo>
                    <a:pt x="1670" y="757"/>
                  </a:lnTo>
                  <a:cubicBezTo>
                    <a:pt x="1891" y="757"/>
                    <a:pt x="2048" y="600"/>
                    <a:pt x="2048" y="411"/>
                  </a:cubicBezTo>
                  <a:lnTo>
                    <a:pt x="2048" y="1"/>
                  </a:lnTo>
                  <a:cubicBezTo>
                    <a:pt x="1686" y="48"/>
                    <a:pt x="1347" y="72"/>
                    <a:pt x="1012" y="72"/>
                  </a:cubicBezTo>
                  <a:cubicBezTo>
                    <a:pt x="678" y="72"/>
                    <a:pt x="347" y="48"/>
                    <a:pt x="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351" name="Google Shape;11351;p87"/>
          <p:cNvGrpSpPr/>
          <p:nvPr/>
        </p:nvGrpSpPr>
        <p:grpSpPr>
          <a:xfrm>
            <a:off x="4752466" y="3675769"/>
            <a:ext cx="561033" cy="559545"/>
            <a:chOff x="-4837325" y="3971575"/>
            <a:chExt cx="292225" cy="291450"/>
          </a:xfrm>
        </p:grpSpPr>
        <p:sp>
          <p:nvSpPr>
            <p:cNvPr id="11352" name="Google Shape;11352;p87"/>
            <p:cNvSpPr/>
            <p:nvPr/>
          </p:nvSpPr>
          <p:spPr>
            <a:xfrm>
              <a:off x="-4734150" y="4073975"/>
              <a:ext cx="86650" cy="86650"/>
            </a:xfrm>
            <a:custGeom>
              <a:avLst/>
              <a:gdLst/>
              <a:ahLst/>
              <a:cxnLst/>
              <a:rect l="l" t="t" r="r" b="b"/>
              <a:pathLst>
                <a:path w="3466" h="3466" extrusionOk="0">
                  <a:moveTo>
                    <a:pt x="1701" y="725"/>
                  </a:moveTo>
                  <a:cubicBezTo>
                    <a:pt x="2269" y="725"/>
                    <a:pt x="2773" y="1197"/>
                    <a:pt x="2773" y="1733"/>
                  </a:cubicBezTo>
                  <a:cubicBezTo>
                    <a:pt x="2773" y="2300"/>
                    <a:pt x="2300" y="2804"/>
                    <a:pt x="1733" y="2804"/>
                  </a:cubicBezTo>
                  <a:cubicBezTo>
                    <a:pt x="1197" y="2804"/>
                    <a:pt x="693" y="2300"/>
                    <a:pt x="693" y="1733"/>
                  </a:cubicBezTo>
                  <a:cubicBezTo>
                    <a:pt x="693" y="1197"/>
                    <a:pt x="1166" y="725"/>
                    <a:pt x="1701" y="725"/>
                  </a:cubicBezTo>
                  <a:close/>
                  <a:moveTo>
                    <a:pt x="1701" y="0"/>
                  </a:moveTo>
                  <a:cubicBezTo>
                    <a:pt x="756" y="0"/>
                    <a:pt x="0" y="756"/>
                    <a:pt x="0" y="1701"/>
                  </a:cubicBezTo>
                  <a:cubicBezTo>
                    <a:pt x="0" y="2647"/>
                    <a:pt x="851" y="3466"/>
                    <a:pt x="1796" y="3466"/>
                  </a:cubicBezTo>
                  <a:cubicBezTo>
                    <a:pt x="2741" y="3466"/>
                    <a:pt x="3466" y="2647"/>
                    <a:pt x="3466" y="1701"/>
                  </a:cubicBezTo>
                  <a:cubicBezTo>
                    <a:pt x="3434" y="756"/>
                    <a:pt x="2647" y="0"/>
                    <a:pt x="170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53" name="Google Shape;11353;p87"/>
            <p:cNvSpPr/>
            <p:nvPr/>
          </p:nvSpPr>
          <p:spPr>
            <a:xfrm>
              <a:off x="-4700300" y="4108625"/>
              <a:ext cx="18950" cy="17350"/>
            </a:xfrm>
            <a:custGeom>
              <a:avLst/>
              <a:gdLst/>
              <a:ahLst/>
              <a:cxnLst/>
              <a:rect l="l" t="t" r="r" b="b"/>
              <a:pathLst>
                <a:path w="758" h="694" extrusionOk="0">
                  <a:moveTo>
                    <a:pt x="347" y="0"/>
                  </a:moveTo>
                  <a:cubicBezTo>
                    <a:pt x="158" y="0"/>
                    <a:pt x="1" y="158"/>
                    <a:pt x="1" y="347"/>
                  </a:cubicBezTo>
                  <a:cubicBezTo>
                    <a:pt x="1" y="536"/>
                    <a:pt x="158" y="693"/>
                    <a:pt x="347" y="693"/>
                  </a:cubicBezTo>
                  <a:cubicBezTo>
                    <a:pt x="536" y="693"/>
                    <a:pt x="757" y="536"/>
                    <a:pt x="757" y="347"/>
                  </a:cubicBezTo>
                  <a:cubicBezTo>
                    <a:pt x="757" y="158"/>
                    <a:pt x="536"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54" name="Google Shape;11354;p87"/>
            <p:cNvSpPr/>
            <p:nvPr/>
          </p:nvSpPr>
          <p:spPr>
            <a:xfrm>
              <a:off x="-4748325" y="3971575"/>
              <a:ext cx="203225" cy="204025"/>
            </a:xfrm>
            <a:custGeom>
              <a:avLst/>
              <a:gdLst/>
              <a:ahLst/>
              <a:cxnLst/>
              <a:rect l="l" t="t" r="r" b="b"/>
              <a:pathLst>
                <a:path w="8129" h="8161" extrusionOk="0">
                  <a:moveTo>
                    <a:pt x="2268" y="1"/>
                  </a:moveTo>
                  <a:cubicBezTo>
                    <a:pt x="1449" y="1"/>
                    <a:pt x="693" y="158"/>
                    <a:pt x="0" y="473"/>
                  </a:cubicBezTo>
                  <a:lnTo>
                    <a:pt x="1512" y="3561"/>
                  </a:lnTo>
                  <a:cubicBezTo>
                    <a:pt x="1764" y="3466"/>
                    <a:pt x="1985" y="3435"/>
                    <a:pt x="2268" y="3435"/>
                  </a:cubicBezTo>
                  <a:cubicBezTo>
                    <a:pt x="3623" y="3435"/>
                    <a:pt x="4726" y="4506"/>
                    <a:pt x="4726" y="5829"/>
                  </a:cubicBezTo>
                  <a:cubicBezTo>
                    <a:pt x="4726" y="6112"/>
                    <a:pt x="4663" y="6396"/>
                    <a:pt x="4600" y="6617"/>
                  </a:cubicBezTo>
                  <a:lnTo>
                    <a:pt x="7656" y="8160"/>
                  </a:lnTo>
                  <a:cubicBezTo>
                    <a:pt x="7971" y="7436"/>
                    <a:pt x="8128" y="6617"/>
                    <a:pt x="8128" y="5829"/>
                  </a:cubicBezTo>
                  <a:cubicBezTo>
                    <a:pt x="8128" y="2647"/>
                    <a:pt x="5513" y="1"/>
                    <a:pt x="226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55" name="Google Shape;11355;p87"/>
            <p:cNvSpPr/>
            <p:nvPr/>
          </p:nvSpPr>
          <p:spPr>
            <a:xfrm>
              <a:off x="-4656175" y="4151950"/>
              <a:ext cx="91375" cy="91375"/>
            </a:xfrm>
            <a:custGeom>
              <a:avLst/>
              <a:gdLst/>
              <a:ahLst/>
              <a:cxnLst/>
              <a:rect l="l" t="t" r="r" b="b"/>
              <a:pathLst>
                <a:path w="3655" h="3655" extrusionOk="0">
                  <a:moveTo>
                    <a:pt x="599" y="0"/>
                  </a:moveTo>
                  <a:cubicBezTo>
                    <a:pt x="441" y="221"/>
                    <a:pt x="252" y="441"/>
                    <a:pt x="0" y="599"/>
                  </a:cubicBezTo>
                  <a:lnTo>
                    <a:pt x="1544" y="3655"/>
                  </a:lnTo>
                  <a:cubicBezTo>
                    <a:pt x="2395" y="3151"/>
                    <a:pt x="3151" y="2395"/>
                    <a:pt x="3655" y="1544"/>
                  </a:cubicBezTo>
                  <a:lnTo>
                    <a:pt x="599"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56" name="Google Shape;11356;p87"/>
            <p:cNvSpPr/>
            <p:nvPr/>
          </p:nvSpPr>
          <p:spPr>
            <a:xfrm>
              <a:off x="-4817650" y="3991275"/>
              <a:ext cx="91400" cy="91375"/>
            </a:xfrm>
            <a:custGeom>
              <a:avLst/>
              <a:gdLst/>
              <a:ahLst/>
              <a:cxnLst/>
              <a:rect l="l" t="t" r="r" b="b"/>
              <a:pathLst>
                <a:path w="3656" h="3655" extrusionOk="0">
                  <a:moveTo>
                    <a:pt x="2143" y="0"/>
                  </a:moveTo>
                  <a:cubicBezTo>
                    <a:pt x="1261" y="504"/>
                    <a:pt x="536" y="1260"/>
                    <a:pt x="1" y="2111"/>
                  </a:cubicBezTo>
                  <a:lnTo>
                    <a:pt x="3088" y="3655"/>
                  </a:lnTo>
                  <a:cubicBezTo>
                    <a:pt x="3246" y="3434"/>
                    <a:pt x="3435" y="3214"/>
                    <a:pt x="3655" y="3088"/>
                  </a:cubicBezTo>
                  <a:lnTo>
                    <a:pt x="2143"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57" name="Google Shape;11357;p87"/>
            <p:cNvSpPr/>
            <p:nvPr/>
          </p:nvSpPr>
          <p:spPr>
            <a:xfrm>
              <a:off x="-4837325" y="4059000"/>
              <a:ext cx="204000" cy="204025"/>
            </a:xfrm>
            <a:custGeom>
              <a:avLst/>
              <a:gdLst/>
              <a:ahLst/>
              <a:cxnLst/>
              <a:rect l="l" t="t" r="r" b="b"/>
              <a:pathLst>
                <a:path w="8160" h="8161" extrusionOk="0">
                  <a:moveTo>
                    <a:pt x="473" y="1"/>
                  </a:moveTo>
                  <a:cubicBezTo>
                    <a:pt x="158" y="725"/>
                    <a:pt x="0" y="1513"/>
                    <a:pt x="0" y="2300"/>
                  </a:cubicBezTo>
                  <a:cubicBezTo>
                    <a:pt x="0" y="5482"/>
                    <a:pt x="2615" y="8160"/>
                    <a:pt x="5828" y="8160"/>
                  </a:cubicBezTo>
                  <a:cubicBezTo>
                    <a:pt x="6648" y="8160"/>
                    <a:pt x="7435" y="8003"/>
                    <a:pt x="8160" y="7688"/>
                  </a:cubicBezTo>
                  <a:lnTo>
                    <a:pt x="6616" y="4632"/>
                  </a:lnTo>
                  <a:cubicBezTo>
                    <a:pt x="6396" y="4695"/>
                    <a:pt x="6144" y="4726"/>
                    <a:pt x="5860" y="4726"/>
                  </a:cubicBezTo>
                  <a:cubicBezTo>
                    <a:pt x="4537" y="4726"/>
                    <a:pt x="3434" y="3624"/>
                    <a:pt x="3434" y="2300"/>
                  </a:cubicBezTo>
                  <a:cubicBezTo>
                    <a:pt x="3434" y="2017"/>
                    <a:pt x="3466" y="1796"/>
                    <a:pt x="3560" y="1544"/>
                  </a:cubicBezTo>
                  <a:lnTo>
                    <a:pt x="47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358" name="Google Shape;11358;p87"/>
          <p:cNvGrpSpPr/>
          <p:nvPr/>
        </p:nvGrpSpPr>
        <p:grpSpPr>
          <a:xfrm>
            <a:off x="8341819" y="2285580"/>
            <a:ext cx="574664" cy="492973"/>
            <a:chOff x="-3037625" y="3254850"/>
            <a:chExt cx="299325" cy="256775"/>
          </a:xfrm>
        </p:grpSpPr>
        <p:sp>
          <p:nvSpPr>
            <p:cNvPr id="11359" name="Google Shape;11359;p87"/>
            <p:cNvSpPr/>
            <p:nvPr/>
          </p:nvSpPr>
          <p:spPr>
            <a:xfrm>
              <a:off x="-3037625" y="3460400"/>
              <a:ext cx="152825" cy="51225"/>
            </a:xfrm>
            <a:custGeom>
              <a:avLst/>
              <a:gdLst/>
              <a:ahLst/>
              <a:cxnLst/>
              <a:rect l="l" t="t" r="r" b="b"/>
              <a:pathLst>
                <a:path w="6113" h="2049" extrusionOk="0">
                  <a:moveTo>
                    <a:pt x="1356" y="1"/>
                  </a:moveTo>
                  <a:cubicBezTo>
                    <a:pt x="1" y="1"/>
                    <a:pt x="1" y="2049"/>
                    <a:pt x="1356" y="2049"/>
                  </a:cubicBezTo>
                  <a:lnTo>
                    <a:pt x="4758" y="2049"/>
                  </a:lnTo>
                  <a:cubicBezTo>
                    <a:pt x="6113" y="2049"/>
                    <a:pt x="6113" y="1"/>
                    <a:pt x="475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60" name="Google Shape;11360;p87"/>
            <p:cNvSpPr/>
            <p:nvPr/>
          </p:nvSpPr>
          <p:spPr>
            <a:xfrm>
              <a:off x="-2884825" y="3460400"/>
              <a:ext cx="146525" cy="51225"/>
            </a:xfrm>
            <a:custGeom>
              <a:avLst/>
              <a:gdLst/>
              <a:ahLst/>
              <a:cxnLst/>
              <a:rect l="l" t="t" r="r" b="b"/>
              <a:pathLst>
                <a:path w="5861" h="2049" extrusionOk="0">
                  <a:moveTo>
                    <a:pt x="1" y="1"/>
                  </a:moveTo>
                  <a:cubicBezTo>
                    <a:pt x="473" y="631"/>
                    <a:pt x="473" y="1419"/>
                    <a:pt x="1" y="2049"/>
                  </a:cubicBezTo>
                  <a:lnTo>
                    <a:pt x="4853" y="2049"/>
                  </a:lnTo>
                  <a:cubicBezTo>
                    <a:pt x="5388" y="2049"/>
                    <a:pt x="5861" y="1576"/>
                    <a:pt x="5861" y="1041"/>
                  </a:cubicBezTo>
                  <a:cubicBezTo>
                    <a:pt x="5861" y="442"/>
                    <a:pt x="5451" y="1"/>
                    <a:pt x="485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61" name="Google Shape;11361;p87"/>
            <p:cNvSpPr/>
            <p:nvPr/>
          </p:nvSpPr>
          <p:spPr>
            <a:xfrm>
              <a:off x="-2909225" y="3313125"/>
              <a:ext cx="59875" cy="72475"/>
            </a:xfrm>
            <a:custGeom>
              <a:avLst/>
              <a:gdLst/>
              <a:ahLst/>
              <a:cxnLst/>
              <a:rect l="l" t="t" r="r" b="b"/>
              <a:pathLst>
                <a:path w="2395" h="2899" extrusionOk="0">
                  <a:moveTo>
                    <a:pt x="0" y="1"/>
                  </a:moveTo>
                  <a:lnTo>
                    <a:pt x="0" y="2899"/>
                  </a:lnTo>
                  <a:lnTo>
                    <a:pt x="2395" y="1450"/>
                  </a:lnTo>
                  <a:lnTo>
                    <a:pt x="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62" name="Google Shape;11362;p87"/>
            <p:cNvSpPr/>
            <p:nvPr/>
          </p:nvSpPr>
          <p:spPr>
            <a:xfrm>
              <a:off x="-3029750" y="3254850"/>
              <a:ext cx="291450" cy="188250"/>
            </a:xfrm>
            <a:custGeom>
              <a:avLst/>
              <a:gdLst/>
              <a:ahLst/>
              <a:cxnLst/>
              <a:rect l="l" t="t" r="r" b="b"/>
              <a:pathLst>
                <a:path w="11658" h="7530" extrusionOk="0">
                  <a:moveTo>
                    <a:pt x="4414" y="1387"/>
                  </a:moveTo>
                  <a:cubicBezTo>
                    <a:pt x="4476" y="1387"/>
                    <a:pt x="4541" y="1407"/>
                    <a:pt x="4601" y="1449"/>
                  </a:cubicBezTo>
                  <a:lnTo>
                    <a:pt x="8035" y="3497"/>
                  </a:lnTo>
                  <a:cubicBezTo>
                    <a:pt x="8287" y="3623"/>
                    <a:pt x="8287" y="3938"/>
                    <a:pt x="8035" y="4064"/>
                  </a:cubicBezTo>
                  <a:lnTo>
                    <a:pt x="4601" y="6112"/>
                  </a:lnTo>
                  <a:cubicBezTo>
                    <a:pt x="4552" y="6140"/>
                    <a:pt x="4500" y="6153"/>
                    <a:pt x="4448" y="6153"/>
                  </a:cubicBezTo>
                  <a:cubicBezTo>
                    <a:pt x="4268" y="6153"/>
                    <a:pt x="4097" y="6000"/>
                    <a:pt x="4097" y="5829"/>
                  </a:cubicBezTo>
                  <a:lnTo>
                    <a:pt x="4097" y="1733"/>
                  </a:lnTo>
                  <a:cubicBezTo>
                    <a:pt x="4097" y="1527"/>
                    <a:pt x="4247" y="1387"/>
                    <a:pt x="4414" y="1387"/>
                  </a:cubicBezTo>
                  <a:close/>
                  <a:moveTo>
                    <a:pt x="1041" y="0"/>
                  </a:moveTo>
                  <a:cubicBezTo>
                    <a:pt x="473" y="0"/>
                    <a:pt x="1" y="473"/>
                    <a:pt x="1" y="1040"/>
                  </a:cubicBezTo>
                  <a:lnTo>
                    <a:pt x="1" y="6490"/>
                  </a:lnTo>
                  <a:cubicBezTo>
                    <a:pt x="1" y="7057"/>
                    <a:pt x="473" y="7530"/>
                    <a:pt x="1041" y="7530"/>
                  </a:cubicBezTo>
                  <a:lnTo>
                    <a:pt x="10650" y="7530"/>
                  </a:lnTo>
                  <a:cubicBezTo>
                    <a:pt x="11185" y="7530"/>
                    <a:pt x="11658" y="7057"/>
                    <a:pt x="11658" y="6490"/>
                  </a:cubicBezTo>
                  <a:lnTo>
                    <a:pt x="11658" y="1040"/>
                  </a:lnTo>
                  <a:cubicBezTo>
                    <a:pt x="11658" y="473"/>
                    <a:pt x="11248" y="0"/>
                    <a:pt x="1065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363" name="Google Shape;11363;p87"/>
          <p:cNvGrpSpPr/>
          <p:nvPr/>
        </p:nvGrpSpPr>
        <p:grpSpPr>
          <a:xfrm>
            <a:off x="8347100" y="2939488"/>
            <a:ext cx="564105" cy="561081"/>
            <a:chOff x="-3031325" y="3597450"/>
            <a:chExt cx="293825" cy="292250"/>
          </a:xfrm>
        </p:grpSpPr>
        <p:sp>
          <p:nvSpPr>
            <p:cNvPr id="11364" name="Google Shape;11364;p87"/>
            <p:cNvSpPr/>
            <p:nvPr/>
          </p:nvSpPr>
          <p:spPr>
            <a:xfrm>
              <a:off x="-3029750" y="3597450"/>
              <a:ext cx="292250" cy="67775"/>
            </a:xfrm>
            <a:custGeom>
              <a:avLst/>
              <a:gdLst/>
              <a:ahLst/>
              <a:cxnLst/>
              <a:rect l="l" t="t" r="r" b="b"/>
              <a:pathLst>
                <a:path w="11690" h="2711" extrusionOk="0">
                  <a:moveTo>
                    <a:pt x="1702" y="1387"/>
                  </a:moveTo>
                  <a:cubicBezTo>
                    <a:pt x="1891" y="1387"/>
                    <a:pt x="2049" y="1545"/>
                    <a:pt x="2049" y="1734"/>
                  </a:cubicBezTo>
                  <a:cubicBezTo>
                    <a:pt x="2049" y="1923"/>
                    <a:pt x="1891" y="2080"/>
                    <a:pt x="1702" y="2080"/>
                  </a:cubicBezTo>
                  <a:cubicBezTo>
                    <a:pt x="1513" y="2080"/>
                    <a:pt x="1356" y="1923"/>
                    <a:pt x="1356" y="1734"/>
                  </a:cubicBezTo>
                  <a:cubicBezTo>
                    <a:pt x="1356" y="1545"/>
                    <a:pt x="1513" y="1387"/>
                    <a:pt x="1702" y="1387"/>
                  </a:cubicBezTo>
                  <a:close/>
                  <a:moveTo>
                    <a:pt x="3120" y="1387"/>
                  </a:moveTo>
                  <a:cubicBezTo>
                    <a:pt x="3309" y="1387"/>
                    <a:pt x="3466" y="1545"/>
                    <a:pt x="3466" y="1734"/>
                  </a:cubicBezTo>
                  <a:cubicBezTo>
                    <a:pt x="3466" y="1923"/>
                    <a:pt x="3309" y="2080"/>
                    <a:pt x="3120" y="2080"/>
                  </a:cubicBezTo>
                  <a:cubicBezTo>
                    <a:pt x="2931" y="2080"/>
                    <a:pt x="2773" y="1923"/>
                    <a:pt x="2773" y="1734"/>
                  </a:cubicBezTo>
                  <a:cubicBezTo>
                    <a:pt x="2773" y="1545"/>
                    <a:pt x="2931" y="1387"/>
                    <a:pt x="3120" y="1387"/>
                  </a:cubicBezTo>
                  <a:close/>
                  <a:moveTo>
                    <a:pt x="9985" y="1417"/>
                  </a:moveTo>
                  <a:cubicBezTo>
                    <a:pt x="10400" y="1417"/>
                    <a:pt x="10449" y="2080"/>
                    <a:pt x="9956" y="2080"/>
                  </a:cubicBezTo>
                  <a:lnTo>
                    <a:pt x="5861" y="2080"/>
                  </a:lnTo>
                  <a:cubicBezTo>
                    <a:pt x="5451" y="2080"/>
                    <a:pt x="5388" y="1418"/>
                    <a:pt x="5861" y="1418"/>
                  </a:cubicBezTo>
                  <a:lnTo>
                    <a:pt x="9956" y="1418"/>
                  </a:lnTo>
                  <a:cubicBezTo>
                    <a:pt x="9966" y="1418"/>
                    <a:pt x="9976" y="1417"/>
                    <a:pt x="9985" y="1417"/>
                  </a:cubicBezTo>
                  <a:close/>
                  <a:moveTo>
                    <a:pt x="1041" y="1"/>
                  </a:moveTo>
                  <a:cubicBezTo>
                    <a:pt x="473" y="1"/>
                    <a:pt x="1" y="473"/>
                    <a:pt x="1" y="1040"/>
                  </a:cubicBezTo>
                  <a:lnTo>
                    <a:pt x="1" y="2710"/>
                  </a:lnTo>
                  <a:lnTo>
                    <a:pt x="11689" y="2710"/>
                  </a:lnTo>
                  <a:lnTo>
                    <a:pt x="11689" y="1040"/>
                  </a:lnTo>
                  <a:cubicBezTo>
                    <a:pt x="11658" y="473"/>
                    <a:pt x="11248" y="1"/>
                    <a:pt x="1065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65" name="Google Shape;11365;p87"/>
            <p:cNvSpPr/>
            <p:nvPr/>
          </p:nvSpPr>
          <p:spPr>
            <a:xfrm>
              <a:off x="-3031325" y="3687250"/>
              <a:ext cx="292250" cy="153600"/>
            </a:xfrm>
            <a:custGeom>
              <a:avLst/>
              <a:gdLst/>
              <a:ahLst/>
              <a:cxnLst/>
              <a:rect l="l" t="t" r="r" b="b"/>
              <a:pathLst>
                <a:path w="11690" h="6144" extrusionOk="0">
                  <a:moveTo>
                    <a:pt x="1" y="0"/>
                  </a:moveTo>
                  <a:lnTo>
                    <a:pt x="1" y="5104"/>
                  </a:lnTo>
                  <a:lnTo>
                    <a:pt x="64" y="5104"/>
                  </a:lnTo>
                  <a:cubicBezTo>
                    <a:pt x="64" y="5671"/>
                    <a:pt x="536" y="6144"/>
                    <a:pt x="1104" y="6144"/>
                  </a:cubicBezTo>
                  <a:lnTo>
                    <a:pt x="4475" y="6144"/>
                  </a:lnTo>
                  <a:cubicBezTo>
                    <a:pt x="4317" y="5671"/>
                    <a:pt x="4223" y="5199"/>
                    <a:pt x="4223" y="4695"/>
                  </a:cubicBezTo>
                  <a:lnTo>
                    <a:pt x="4223" y="2395"/>
                  </a:lnTo>
                  <a:cubicBezTo>
                    <a:pt x="4223" y="1790"/>
                    <a:pt x="4686" y="1366"/>
                    <a:pt x="5227" y="1366"/>
                  </a:cubicBezTo>
                  <a:cubicBezTo>
                    <a:pt x="5362" y="1366"/>
                    <a:pt x="5502" y="1393"/>
                    <a:pt x="5640" y="1450"/>
                  </a:cubicBezTo>
                  <a:cubicBezTo>
                    <a:pt x="5735" y="1481"/>
                    <a:pt x="5861" y="1544"/>
                    <a:pt x="5987" y="1544"/>
                  </a:cubicBezTo>
                  <a:cubicBezTo>
                    <a:pt x="6144" y="1544"/>
                    <a:pt x="6365" y="1450"/>
                    <a:pt x="6900" y="977"/>
                  </a:cubicBezTo>
                  <a:cubicBezTo>
                    <a:pt x="7090" y="788"/>
                    <a:pt x="7349" y="693"/>
                    <a:pt x="7613" y="693"/>
                  </a:cubicBezTo>
                  <a:cubicBezTo>
                    <a:pt x="7877" y="693"/>
                    <a:pt x="8145" y="788"/>
                    <a:pt x="8350" y="977"/>
                  </a:cubicBezTo>
                  <a:cubicBezTo>
                    <a:pt x="8822" y="1450"/>
                    <a:pt x="9106" y="1544"/>
                    <a:pt x="9263" y="1544"/>
                  </a:cubicBezTo>
                  <a:cubicBezTo>
                    <a:pt x="9358" y="1544"/>
                    <a:pt x="9484" y="1481"/>
                    <a:pt x="9610" y="1450"/>
                  </a:cubicBezTo>
                  <a:cubicBezTo>
                    <a:pt x="9742" y="1393"/>
                    <a:pt x="9878" y="1366"/>
                    <a:pt x="10011" y="1366"/>
                  </a:cubicBezTo>
                  <a:cubicBezTo>
                    <a:pt x="10544" y="1366"/>
                    <a:pt x="11028" y="1790"/>
                    <a:pt x="11028" y="2395"/>
                  </a:cubicBezTo>
                  <a:lnTo>
                    <a:pt x="11028" y="4695"/>
                  </a:lnTo>
                  <a:cubicBezTo>
                    <a:pt x="11028" y="5199"/>
                    <a:pt x="10933" y="5671"/>
                    <a:pt x="10744" y="6144"/>
                  </a:cubicBezTo>
                  <a:cubicBezTo>
                    <a:pt x="11248" y="6112"/>
                    <a:pt x="11689" y="5671"/>
                    <a:pt x="11689" y="5104"/>
                  </a:cubicBezTo>
                  <a:lnTo>
                    <a:pt x="11689"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66" name="Google Shape;11366;p87"/>
            <p:cNvSpPr/>
            <p:nvPr/>
          </p:nvSpPr>
          <p:spPr>
            <a:xfrm>
              <a:off x="-2908450" y="3724275"/>
              <a:ext cx="59900" cy="164625"/>
            </a:xfrm>
            <a:custGeom>
              <a:avLst/>
              <a:gdLst/>
              <a:ahLst/>
              <a:cxnLst/>
              <a:rect l="l" t="t" r="r" b="b"/>
              <a:pathLst>
                <a:path w="2396" h="6585" extrusionOk="0">
                  <a:moveTo>
                    <a:pt x="2395" y="0"/>
                  </a:moveTo>
                  <a:cubicBezTo>
                    <a:pt x="1904" y="491"/>
                    <a:pt x="1500" y="721"/>
                    <a:pt x="1085" y="721"/>
                  </a:cubicBezTo>
                  <a:cubicBezTo>
                    <a:pt x="887" y="721"/>
                    <a:pt x="687" y="669"/>
                    <a:pt x="473" y="567"/>
                  </a:cubicBezTo>
                  <a:cubicBezTo>
                    <a:pt x="423" y="548"/>
                    <a:pt x="374" y="539"/>
                    <a:pt x="327" y="539"/>
                  </a:cubicBezTo>
                  <a:cubicBezTo>
                    <a:pt x="142" y="539"/>
                    <a:pt x="1" y="681"/>
                    <a:pt x="1" y="882"/>
                  </a:cubicBezTo>
                  <a:lnTo>
                    <a:pt x="1" y="3214"/>
                  </a:lnTo>
                  <a:cubicBezTo>
                    <a:pt x="1" y="3718"/>
                    <a:pt x="127" y="4222"/>
                    <a:pt x="316" y="4663"/>
                  </a:cubicBezTo>
                  <a:cubicBezTo>
                    <a:pt x="725" y="5513"/>
                    <a:pt x="1387" y="6238"/>
                    <a:pt x="2395" y="6585"/>
                  </a:cubicBezTo>
                  <a:lnTo>
                    <a:pt x="239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67" name="Google Shape;11367;p87"/>
            <p:cNvSpPr/>
            <p:nvPr/>
          </p:nvSpPr>
          <p:spPr>
            <a:xfrm>
              <a:off x="-2831250" y="3725850"/>
              <a:ext cx="59875" cy="163850"/>
            </a:xfrm>
            <a:custGeom>
              <a:avLst/>
              <a:gdLst/>
              <a:ahLst/>
              <a:cxnLst/>
              <a:rect l="l" t="t" r="r" b="b"/>
              <a:pathLst>
                <a:path w="2395" h="6554" extrusionOk="0">
                  <a:moveTo>
                    <a:pt x="0" y="0"/>
                  </a:moveTo>
                  <a:lnTo>
                    <a:pt x="0" y="6553"/>
                  </a:lnTo>
                  <a:cubicBezTo>
                    <a:pt x="1008" y="6175"/>
                    <a:pt x="1670" y="5450"/>
                    <a:pt x="2079" y="4631"/>
                  </a:cubicBezTo>
                  <a:cubicBezTo>
                    <a:pt x="2269" y="4159"/>
                    <a:pt x="2395" y="3686"/>
                    <a:pt x="2395" y="3182"/>
                  </a:cubicBezTo>
                  <a:lnTo>
                    <a:pt x="2395" y="851"/>
                  </a:lnTo>
                  <a:cubicBezTo>
                    <a:pt x="2395" y="623"/>
                    <a:pt x="2212" y="477"/>
                    <a:pt x="2042" y="477"/>
                  </a:cubicBezTo>
                  <a:cubicBezTo>
                    <a:pt x="2000" y="477"/>
                    <a:pt x="1959" y="485"/>
                    <a:pt x="1922" y="504"/>
                  </a:cubicBezTo>
                  <a:cubicBezTo>
                    <a:pt x="1704" y="598"/>
                    <a:pt x="1496" y="647"/>
                    <a:pt x="1291" y="647"/>
                  </a:cubicBezTo>
                  <a:cubicBezTo>
                    <a:pt x="873" y="647"/>
                    <a:pt x="465" y="444"/>
                    <a:pt x="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368" name="Google Shape;11368;p87"/>
          <p:cNvGrpSpPr/>
          <p:nvPr/>
        </p:nvGrpSpPr>
        <p:grpSpPr>
          <a:xfrm>
            <a:off x="8363732" y="3708286"/>
            <a:ext cx="562569" cy="494509"/>
            <a:chOff x="-3030525" y="3973150"/>
            <a:chExt cx="293025" cy="257575"/>
          </a:xfrm>
        </p:grpSpPr>
        <p:sp>
          <p:nvSpPr>
            <p:cNvPr id="11369" name="Google Shape;11369;p87"/>
            <p:cNvSpPr/>
            <p:nvPr/>
          </p:nvSpPr>
          <p:spPr>
            <a:xfrm>
              <a:off x="-3029750" y="3973150"/>
              <a:ext cx="292250" cy="68550"/>
            </a:xfrm>
            <a:custGeom>
              <a:avLst/>
              <a:gdLst/>
              <a:ahLst/>
              <a:cxnLst/>
              <a:rect l="l" t="t" r="r" b="b"/>
              <a:pathLst>
                <a:path w="11690" h="2742" extrusionOk="0">
                  <a:moveTo>
                    <a:pt x="1702" y="1355"/>
                  </a:moveTo>
                  <a:cubicBezTo>
                    <a:pt x="1891" y="1355"/>
                    <a:pt x="2049" y="1513"/>
                    <a:pt x="2049" y="1702"/>
                  </a:cubicBezTo>
                  <a:cubicBezTo>
                    <a:pt x="2049" y="1922"/>
                    <a:pt x="1891" y="2080"/>
                    <a:pt x="1702" y="2080"/>
                  </a:cubicBezTo>
                  <a:cubicBezTo>
                    <a:pt x="1513" y="2080"/>
                    <a:pt x="1356" y="1922"/>
                    <a:pt x="1356" y="1702"/>
                  </a:cubicBezTo>
                  <a:cubicBezTo>
                    <a:pt x="1356" y="1513"/>
                    <a:pt x="1513" y="1355"/>
                    <a:pt x="1702" y="1355"/>
                  </a:cubicBezTo>
                  <a:close/>
                  <a:moveTo>
                    <a:pt x="3088" y="1355"/>
                  </a:moveTo>
                  <a:cubicBezTo>
                    <a:pt x="3277" y="1355"/>
                    <a:pt x="3435" y="1513"/>
                    <a:pt x="3435" y="1702"/>
                  </a:cubicBezTo>
                  <a:cubicBezTo>
                    <a:pt x="3435" y="1922"/>
                    <a:pt x="3277" y="2080"/>
                    <a:pt x="3088" y="2080"/>
                  </a:cubicBezTo>
                  <a:cubicBezTo>
                    <a:pt x="2868" y="2080"/>
                    <a:pt x="2710" y="1922"/>
                    <a:pt x="2710" y="1702"/>
                  </a:cubicBezTo>
                  <a:cubicBezTo>
                    <a:pt x="2710" y="1513"/>
                    <a:pt x="2868" y="1355"/>
                    <a:pt x="3088" y="1355"/>
                  </a:cubicBezTo>
                  <a:close/>
                  <a:moveTo>
                    <a:pt x="9925" y="1387"/>
                  </a:moveTo>
                  <a:cubicBezTo>
                    <a:pt x="10366" y="1387"/>
                    <a:pt x="10366" y="2080"/>
                    <a:pt x="9925" y="2080"/>
                  </a:cubicBezTo>
                  <a:lnTo>
                    <a:pt x="5829" y="2080"/>
                  </a:lnTo>
                  <a:cubicBezTo>
                    <a:pt x="5388" y="2080"/>
                    <a:pt x="5357" y="1387"/>
                    <a:pt x="5829" y="1387"/>
                  </a:cubicBezTo>
                  <a:close/>
                  <a:moveTo>
                    <a:pt x="1041" y="1"/>
                  </a:moveTo>
                  <a:cubicBezTo>
                    <a:pt x="473" y="1"/>
                    <a:pt x="1" y="473"/>
                    <a:pt x="1" y="1040"/>
                  </a:cubicBezTo>
                  <a:lnTo>
                    <a:pt x="1" y="2741"/>
                  </a:lnTo>
                  <a:lnTo>
                    <a:pt x="11689" y="2741"/>
                  </a:lnTo>
                  <a:lnTo>
                    <a:pt x="11689" y="1040"/>
                  </a:lnTo>
                  <a:cubicBezTo>
                    <a:pt x="11658" y="505"/>
                    <a:pt x="11248" y="1"/>
                    <a:pt x="1065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70" name="Google Shape;11370;p87"/>
            <p:cNvSpPr/>
            <p:nvPr/>
          </p:nvSpPr>
          <p:spPr>
            <a:xfrm>
              <a:off x="-3030525" y="4059000"/>
              <a:ext cx="292225" cy="171725"/>
            </a:xfrm>
            <a:custGeom>
              <a:avLst/>
              <a:gdLst/>
              <a:ahLst/>
              <a:cxnLst/>
              <a:rect l="l" t="t" r="r" b="b"/>
              <a:pathLst>
                <a:path w="11689" h="6869" extrusionOk="0">
                  <a:moveTo>
                    <a:pt x="3773" y="1366"/>
                  </a:moveTo>
                  <a:cubicBezTo>
                    <a:pt x="4065" y="1366"/>
                    <a:pt x="4260" y="1775"/>
                    <a:pt x="3970" y="1985"/>
                  </a:cubicBezTo>
                  <a:lnTo>
                    <a:pt x="2363" y="3088"/>
                  </a:lnTo>
                  <a:lnTo>
                    <a:pt x="3970" y="4191"/>
                  </a:lnTo>
                  <a:cubicBezTo>
                    <a:pt x="4252" y="4370"/>
                    <a:pt x="4075" y="4801"/>
                    <a:pt x="3795" y="4801"/>
                  </a:cubicBezTo>
                  <a:cubicBezTo>
                    <a:pt x="3731" y="4801"/>
                    <a:pt x="3662" y="4779"/>
                    <a:pt x="3592" y="4726"/>
                  </a:cubicBezTo>
                  <a:lnTo>
                    <a:pt x="1544" y="3372"/>
                  </a:lnTo>
                  <a:cubicBezTo>
                    <a:pt x="1324" y="3246"/>
                    <a:pt x="1324" y="2962"/>
                    <a:pt x="1544" y="2805"/>
                  </a:cubicBezTo>
                  <a:lnTo>
                    <a:pt x="3592" y="1418"/>
                  </a:lnTo>
                  <a:cubicBezTo>
                    <a:pt x="3654" y="1382"/>
                    <a:pt x="3715" y="1366"/>
                    <a:pt x="3773" y="1366"/>
                  </a:cubicBezTo>
                  <a:close/>
                  <a:moveTo>
                    <a:pt x="7912" y="1407"/>
                  </a:moveTo>
                  <a:cubicBezTo>
                    <a:pt x="7979" y="1407"/>
                    <a:pt x="8053" y="1429"/>
                    <a:pt x="8129" y="1481"/>
                  </a:cubicBezTo>
                  <a:lnTo>
                    <a:pt x="10145" y="2836"/>
                  </a:lnTo>
                  <a:cubicBezTo>
                    <a:pt x="10366" y="2962"/>
                    <a:pt x="10366" y="3277"/>
                    <a:pt x="10145" y="3403"/>
                  </a:cubicBezTo>
                  <a:lnTo>
                    <a:pt x="8129" y="4789"/>
                  </a:lnTo>
                  <a:cubicBezTo>
                    <a:pt x="8061" y="4826"/>
                    <a:pt x="7996" y="4841"/>
                    <a:pt x="7935" y="4841"/>
                  </a:cubicBezTo>
                  <a:cubicBezTo>
                    <a:pt x="7624" y="4841"/>
                    <a:pt x="7430" y="4433"/>
                    <a:pt x="7719" y="4222"/>
                  </a:cubicBezTo>
                  <a:lnTo>
                    <a:pt x="9326" y="3120"/>
                  </a:lnTo>
                  <a:lnTo>
                    <a:pt x="7719" y="2017"/>
                  </a:lnTo>
                  <a:cubicBezTo>
                    <a:pt x="7437" y="1837"/>
                    <a:pt x="7615" y="1407"/>
                    <a:pt x="7912" y="1407"/>
                  </a:cubicBezTo>
                  <a:close/>
                  <a:moveTo>
                    <a:pt x="6515" y="714"/>
                  </a:moveTo>
                  <a:cubicBezTo>
                    <a:pt x="6728" y="714"/>
                    <a:pt x="6948" y="909"/>
                    <a:pt x="6868" y="1166"/>
                  </a:cubicBezTo>
                  <a:lnTo>
                    <a:pt x="5482" y="5262"/>
                  </a:lnTo>
                  <a:cubicBezTo>
                    <a:pt x="5434" y="5420"/>
                    <a:pt x="5306" y="5489"/>
                    <a:pt x="5176" y="5489"/>
                  </a:cubicBezTo>
                  <a:cubicBezTo>
                    <a:pt x="4968" y="5489"/>
                    <a:pt x="4755" y="5313"/>
                    <a:pt x="4852" y="5041"/>
                  </a:cubicBezTo>
                  <a:lnTo>
                    <a:pt x="6207" y="946"/>
                  </a:lnTo>
                  <a:cubicBezTo>
                    <a:pt x="6265" y="782"/>
                    <a:pt x="6389" y="714"/>
                    <a:pt x="6515" y="714"/>
                  </a:cubicBezTo>
                  <a:close/>
                  <a:moveTo>
                    <a:pt x="0" y="1"/>
                  </a:moveTo>
                  <a:lnTo>
                    <a:pt x="0" y="5829"/>
                  </a:lnTo>
                  <a:lnTo>
                    <a:pt x="32" y="5829"/>
                  </a:lnTo>
                  <a:cubicBezTo>
                    <a:pt x="32" y="6396"/>
                    <a:pt x="504" y="6869"/>
                    <a:pt x="1072" y="6869"/>
                  </a:cubicBezTo>
                  <a:lnTo>
                    <a:pt x="10681" y="6869"/>
                  </a:lnTo>
                  <a:cubicBezTo>
                    <a:pt x="11216" y="6869"/>
                    <a:pt x="11689" y="6396"/>
                    <a:pt x="11689" y="5829"/>
                  </a:cubicBezTo>
                  <a:lnTo>
                    <a:pt x="11689"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371" name="Google Shape;11371;p87"/>
          <p:cNvGrpSpPr/>
          <p:nvPr/>
        </p:nvGrpSpPr>
        <p:grpSpPr>
          <a:xfrm>
            <a:off x="1832522" y="4492569"/>
            <a:ext cx="562569" cy="396260"/>
            <a:chOff x="-1199300" y="3279250"/>
            <a:chExt cx="293025" cy="206400"/>
          </a:xfrm>
        </p:grpSpPr>
        <p:sp>
          <p:nvSpPr>
            <p:cNvPr id="11372" name="Google Shape;11372;p87"/>
            <p:cNvSpPr/>
            <p:nvPr/>
          </p:nvSpPr>
          <p:spPr>
            <a:xfrm>
              <a:off x="-1183550" y="3395050"/>
              <a:ext cx="261525" cy="90600"/>
            </a:xfrm>
            <a:custGeom>
              <a:avLst/>
              <a:gdLst/>
              <a:ahLst/>
              <a:cxnLst/>
              <a:rect l="l" t="t" r="r" b="b"/>
              <a:pathLst>
                <a:path w="10461" h="3624" extrusionOk="0">
                  <a:moveTo>
                    <a:pt x="3498" y="0"/>
                  </a:moveTo>
                  <a:lnTo>
                    <a:pt x="1" y="3529"/>
                  </a:lnTo>
                  <a:cubicBezTo>
                    <a:pt x="127" y="3623"/>
                    <a:pt x="284" y="3623"/>
                    <a:pt x="442" y="3623"/>
                  </a:cubicBezTo>
                  <a:lnTo>
                    <a:pt x="10051" y="3623"/>
                  </a:lnTo>
                  <a:cubicBezTo>
                    <a:pt x="10208" y="3623"/>
                    <a:pt x="10366" y="3560"/>
                    <a:pt x="10460" y="3529"/>
                  </a:cubicBezTo>
                  <a:lnTo>
                    <a:pt x="6963" y="0"/>
                  </a:lnTo>
                  <a:lnTo>
                    <a:pt x="5986" y="977"/>
                  </a:lnTo>
                  <a:cubicBezTo>
                    <a:pt x="5797" y="1166"/>
                    <a:pt x="5522" y="1260"/>
                    <a:pt x="5242" y="1260"/>
                  </a:cubicBezTo>
                  <a:cubicBezTo>
                    <a:pt x="4963" y="1260"/>
                    <a:pt x="4679" y="1166"/>
                    <a:pt x="4474" y="977"/>
                  </a:cubicBezTo>
                  <a:lnTo>
                    <a:pt x="3498"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73" name="Google Shape;11373;p87"/>
            <p:cNvSpPr/>
            <p:nvPr/>
          </p:nvSpPr>
          <p:spPr>
            <a:xfrm>
              <a:off x="-1184325" y="3279250"/>
              <a:ext cx="261500" cy="129400"/>
            </a:xfrm>
            <a:custGeom>
              <a:avLst/>
              <a:gdLst/>
              <a:ahLst/>
              <a:cxnLst/>
              <a:rect l="l" t="t" r="r" b="b"/>
              <a:pathLst>
                <a:path w="10460" h="5176" extrusionOk="0">
                  <a:moveTo>
                    <a:pt x="410" y="1"/>
                  </a:moveTo>
                  <a:cubicBezTo>
                    <a:pt x="252" y="1"/>
                    <a:pt x="95" y="64"/>
                    <a:pt x="0" y="95"/>
                  </a:cubicBezTo>
                  <a:lnTo>
                    <a:pt x="3781" y="3876"/>
                  </a:lnTo>
                  <a:lnTo>
                    <a:pt x="4978" y="5105"/>
                  </a:lnTo>
                  <a:cubicBezTo>
                    <a:pt x="5041" y="5152"/>
                    <a:pt x="5143" y="5175"/>
                    <a:pt x="5246" y="5175"/>
                  </a:cubicBezTo>
                  <a:cubicBezTo>
                    <a:pt x="5348" y="5175"/>
                    <a:pt x="5450" y="5152"/>
                    <a:pt x="5513" y="5105"/>
                  </a:cubicBezTo>
                  <a:lnTo>
                    <a:pt x="6711" y="3876"/>
                  </a:lnTo>
                  <a:lnTo>
                    <a:pt x="10460" y="95"/>
                  </a:lnTo>
                  <a:cubicBezTo>
                    <a:pt x="10334" y="1"/>
                    <a:pt x="10176" y="1"/>
                    <a:pt x="1001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74" name="Google Shape;11374;p87"/>
            <p:cNvSpPr/>
            <p:nvPr/>
          </p:nvSpPr>
          <p:spPr>
            <a:xfrm>
              <a:off x="-1199300" y="3294225"/>
              <a:ext cx="90600" cy="175650"/>
            </a:xfrm>
            <a:custGeom>
              <a:avLst/>
              <a:gdLst/>
              <a:ahLst/>
              <a:cxnLst/>
              <a:rect l="l" t="t" r="r" b="b"/>
              <a:pathLst>
                <a:path w="3624" h="7026" extrusionOk="0">
                  <a:moveTo>
                    <a:pt x="126" y="0"/>
                  </a:moveTo>
                  <a:cubicBezTo>
                    <a:pt x="32" y="126"/>
                    <a:pt x="0" y="284"/>
                    <a:pt x="0" y="441"/>
                  </a:cubicBezTo>
                  <a:lnTo>
                    <a:pt x="0" y="6585"/>
                  </a:lnTo>
                  <a:cubicBezTo>
                    <a:pt x="0" y="6742"/>
                    <a:pt x="32" y="6900"/>
                    <a:pt x="126" y="7026"/>
                  </a:cubicBezTo>
                  <a:lnTo>
                    <a:pt x="3624" y="3466"/>
                  </a:lnTo>
                  <a:lnTo>
                    <a:pt x="126"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75" name="Google Shape;11375;p87"/>
            <p:cNvSpPr/>
            <p:nvPr/>
          </p:nvSpPr>
          <p:spPr>
            <a:xfrm>
              <a:off x="-996875" y="3294225"/>
              <a:ext cx="90600" cy="177225"/>
            </a:xfrm>
            <a:custGeom>
              <a:avLst/>
              <a:gdLst/>
              <a:ahLst/>
              <a:cxnLst/>
              <a:rect l="l" t="t" r="r" b="b"/>
              <a:pathLst>
                <a:path w="3624" h="7089" extrusionOk="0">
                  <a:moveTo>
                    <a:pt x="3529" y="0"/>
                  </a:moveTo>
                  <a:lnTo>
                    <a:pt x="0" y="3529"/>
                  </a:lnTo>
                  <a:lnTo>
                    <a:pt x="3529" y="7089"/>
                  </a:lnTo>
                  <a:cubicBezTo>
                    <a:pt x="3592" y="6963"/>
                    <a:pt x="3623" y="6805"/>
                    <a:pt x="3623" y="6648"/>
                  </a:cubicBezTo>
                  <a:lnTo>
                    <a:pt x="3623" y="504"/>
                  </a:lnTo>
                  <a:cubicBezTo>
                    <a:pt x="3592" y="284"/>
                    <a:pt x="3560" y="126"/>
                    <a:pt x="352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376" name="Google Shape;11376;p87"/>
          <p:cNvGrpSpPr/>
          <p:nvPr/>
        </p:nvGrpSpPr>
        <p:grpSpPr>
          <a:xfrm>
            <a:off x="1841970" y="2251698"/>
            <a:ext cx="592807" cy="560745"/>
            <a:chOff x="-6338550" y="3272950"/>
            <a:chExt cx="308775" cy="292075"/>
          </a:xfrm>
        </p:grpSpPr>
        <p:sp>
          <p:nvSpPr>
            <p:cNvPr id="11377" name="Google Shape;11377;p87"/>
            <p:cNvSpPr/>
            <p:nvPr/>
          </p:nvSpPr>
          <p:spPr>
            <a:xfrm>
              <a:off x="-6338550" y="3272950"/>
              <a:ext cx="308775" cy="119750"/>
            </a:xfrm>
            <a:custGeom>
              <a:avLst/>
              <a:gdLst/>
              <a:ahLst/>
              <a:cxnLst/>
              <a:rect l="l" t="t" r="r" b="b"/>
              <a:pathLst>
                <a:path w="12351" h="4790" extrusionOk="0">
                  <a:moveTo>
                    <a:pt x="6144" y="2017"/>
                  </a:moveTo>
                  <a:cubicBezTo>
                    <a:pt x="6333" y="2017"/>
                    <a:pt x="6491" y="2206"/>
                    <a:pt x="6491" y="2395"/>
                  </a:cubicBezTo>
                  <a:cubicBezTo>
                    <a:pt x="6459" y="2584"/>
                    <a:pt x="6333" y="2742"/>
                    <a:pt x="6144" y="2742"/>
                  </a:cubicBezTo>
                  <a:cubicBezTo>
                    <a:pt x="5955" y="2742"/>
                    <a:pt x="5797" y="2584"/>
                    <a:pt x="5797" y="2395"/>
                  </a:cubicBezTo>
                  <a:cubicBezTo>
                    <a:pt x="5797" y="2206"/>
                    <a:pt x="5955" y="2017"/>
                    <a:pt x="6144" y="2017"/>
                  </a:cubicBezTo>
                  <a:close/>
                  <a:moveTo>
                    <a:pt x="6144" y="1"/>
                  </a:moveTo>
                  <a:cubicBezTo>
                    <a:pt x="4789" y="1"/>
                    <a:pt x="3750" y="1040"/>
                    <a:pt x="3750" y="2395"/>
                  </a:cubicBezTo>
                  <a:cubicBezTo>
                    <a:pt x="3750" y="2521"/>
                    <a:pt x="3750" y="2616"/>
                    <a:pt x="3781" y="2742"/>
                  </a:cubicBezTo>
                  <a:lnTo>
                    <a:pt x="1324" y="2742"/>
                  </a:lnTo>
                  <a:cubicBezTo>
                    <a:pt x="1" y="2742"/>
                    <a:pt x="1" y="4790"/>
                    <a:pt x="1324" y="4790"/>
                  </a:cubicBezTo>
                  <a:lnTo>
                    <a:pt x="10996" y="4790"/>
                  </a:lnTo>
                  <a:cubicBezTo>
                    <a:pt x="12351" y="4790"/>
                    <a:pt x="12351" y="2742"/>
                    <a:pt x="10996" y="2742"/>
                  </a:cubicBezTo>
                  <a:lnTo>
                    <a:pt x="8507" y="2742"/>
                  </a:lnTo>
                  <a:cubicBezTo>
                    <a:pt x="8507" y="2616"/>
                    <a:pt x="8538" y="2521"/>
                    <a:pt x="8538" y="2395"/>
                  </a:cubicBezTo>
                  <a:cubicBezTo>
                    <a:pt x="8538" y="1040"/>
                    <a:pt x="7467" y="1"/>
                    <a:pt x="614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78" name="Google Shape;11378;p87"/>
            <p:cNvSpPr/>
            <p:nvPr/>
          </p:nvSpPr>
          <p:spPr>
            <a:xfrm>
              <a:off x="-6228275" y="3479325"/>
              <a:ext cx="86650" cy="85700"/>
            </a:xfrm>
            <a:custGeom>
              <a:avLst/>
              <a:gdLst/>
              <a:ahLst/>
              <a:cxnLst/>
              <a:rect l="l" t="t" r="r" b="b"/>
              <a:pathLst>
                <a:path w="3466" h="3428" extrusionOk="0">
                  <a:moveTo>
                    <a:pt x="32" y="0"/>
                  </a:moveTo>
                  <a:lnTo>
                    <a:pt x="32" y="3088"/>
                  </a:lnTo>
                  <a:lnTo>
                    <a:pt x="0" y="3088"/>
                  </a:lnTo>
                  <a:cubicBezTo>
                    <a:pt x="0" y="3268"/>
                    <a:pt x="190" y="3428"/>
                    <a:pt x="380" y="3428"/>
                  </a:cubicBezTo>
                  <a:cubicBezTo>
                    <a:pt x="422" y="3428"/>
                    <a:pt x="464" y="3420"/>
                    <a:pt x="504" y="3403"/>
                  </a:cubicBezTo>
                  <a:lnTo>
                    <a:pt x="3277" y="2016"/>
                  </a:lnTo>
                  <a:cubicBezTo>
                    <a:pt x="3371" y="1985"/>
                    <a:pt x="3466" y="1859"/>
                    <a:pt x="3466" y="1701"/>
                  </a:cubicBezTo>
                  <a:lnTo>
                    <a:pt x="3466"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79" name="Google Shape;11379;p87"/>
            <p:cNvSpPr/>
            <p:nvPr/>
          </p:nvSpPr>
          <p:spPr>
            <a:xfrm>
              <a:off x="-6292075" y="3410800"/>
              <a:ext cx="212675" cy="50425"/>
            </a:xfrm>
            <a:custGeom>
              <a:avLst/>
              <a:gdLst/>
              <a:ahLst/>
              <a:cxnLst/>
              <a:rect l="l" t="t" r="r" b="b"/>
              <a:pathLst>
                <a:path w="8507" h="2017" extrusionOk="0">
                  <a:moveTo>
                    <a:pt x="0" y="0"/>
                  </a:moveTo>
                  <a:lnTo>
                    <a:pt x="2048" y="2016"/>
                  </a:lnTo>
                  <a:lnTo>
                    <a:pt x="6459" y="2016"/>
                  </a:lnTo>
                  <a:lnTo>
                    <a:pt x="850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380" name="Google Shape;11380;p87"/>
          <p:cNvGrpSpPr/>
          <p:nvPr/>
        </p:nvGrpSpPr>
        <p:grpSpPr>
          <a:xfrm>
            <a:off x="1857090" y="2940260"/>
            <a:ext cx="562569" cy="559545"/>
            <a:chOff x="-6329100" y="3632100"/>
            <a:chExt cx="293025" cy="291450"/>
          </a:xfrm>
        </p:grpSpPr>
        <p:sp>
          <p:nvSpPr>
            <p:cNvPr id="11381" name="Google Shape;11381;p87"/>
            <p:cNvSpPr/>
            <p:nvPr/>
          </p:nvSpPr>
          <p:spPr>
            <a:xfrm>
              <a:off x="-6210700" y="3751600"/>
              <a:ext cx="174625" cy="171950"/>
            </a:xfrm>
            <a:custGeom>
              <a:avLst/>
              <a:gdLst/>
              <a:ahLst/>
              <a:cxnLst/>
              <a:rect l="l" t="t" r="r" b="b"/>
              <a:pathLst>
                <a:path w="6985" h="6878" extrusionOk="0">
                  <a:moveTo>
                    <a:pt x="492" y="0"/>
                  </a:moveTo>
                  <a:cubicBezTo>
                    <a:pt x="219" y="0"/>
                    <a:pt x="0" y="235"/>
                    <a:pt x="85" y="545"/>
                  </a:cubicBezTo>
                  <a:lnTo>
                    <a:pt x="1503" y="5712"/>
                  </a:lnTo>
                  <a:cubicBezTo>
                    <a:pt x="1559" y="5882"/>
                    <a:pt x="1707" y="5984"/>
                    <a:pt x="1856" y="5984"/>
                  </a:cubicBezTo>
                  <a:cubicBezTo>
                    <a:pt x="1956" y="5984"/>
                    <a:pt x="2057" y="5939"/>
                    <a:pt x="2133" y="5838"/>
                  </a:cubicBezTo>
                  <a:lnTo>
                    <a:pt x="2889" y="4735"/>
                  </a:lnTo>
                  <a:lnTo>
                    <a:pt x="3739" y="5712"/>
                  </a:lnTo>
                  <a:lnTo>
                    <a:pt x="4622" y="6594"/>
                  </a:lnTo>
                  <a:cubicBezTo>
                    <a:pt x="4811" y="6783"/>
                    <a:pt x="5086" y="6878"/>
                    <a:pt x="5362" y="6878"/>
                  </a:cubicBezTo>
                  <a:cubicBezTo>
                    <a:pt x="5638" y="6878"/>
                    <a:pt x="5913" y="6783"/>
                    <a:pt x="6102" y="6594"/>
                  </a:cubicBezTo>
                  <a:lnTo>
                    <a:pt x="6575" y="6122"/>
                  </a:lnTo>
                  <a:cubicBezTo>
                    <a:pt x="6984" y="5712"/>
                    <a:pt x="6984" y="5113"/>
                    <a:pt x="6575" y="4672"/>
                  </a:cubicBezTo>
                  <a:lnTo>
                    <a:pt x="4811" y="2814"/>
                  </a:lnTo>
                  <a:lnTo>
                    <a:pt x="5913" y="2058"/>
                  </a:lnTo>
                  <a:cubicBezTo>
                    <a:pt x="6134" y="1900"/>
                    <a:pt x="6102" y="1522"/>
                    <a:pt x="5787" y="1427"/>
                  </a:cubicBezTo>
                  <a:lnTo>
                    <a:pt x="589" y="10"/>
                  </a:lnTo>
                  <a:cubicBezTo>
                    <a:pt x="556" y="3"/>
                    <a:pt x="524" y="0"/>
                    <a:pt x="49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82" name="Google Shape;11382;p87"/>
            <p:cNvSpPr/>
            <p:nvPr/>
          </p:nvSpPr>
          <p:spPr>
            <a:xfrm>
              <a:off x="-6272400" y="3691975"/>
              <a:ext cx="136300" cy="135500"/>
            </a:xfrm>
            <a:custGeom>
              <a:avLst/>
              <a:gdLst/>
              <a:ahLst/>
              <a:cxnLst/>
              <a:rect l="l" t="t" r="r" b="b"/>
              <a:pathLst>
                <a:path w="5452" h="5420" extrusionOk="0">
                  <a:moveTo>
                    <a:pt x="2742" y="0"/>
                  </a:moveTo>
                  <a:cubicBezTo>
                    <a:pt x="1261" y="0"/>
                    <a:pt x="1" y="1229"/>
                    <a:pt x="1" y="2710"/>
                  </a:cubicBezTo>
                  <a:cubicBezTo>
                    <a:pt x="1" y="4127"/>
                    <a:pt x="1041" y="5293"/>
                    <a:pt x="2427" y="5419"/>
                  </a:cubicBezTo>
                  <a:lnTo>
                    <a:pt x="2112" y="4317"/>
                  </a:lnTo>
                  <a:cubicBezTo>
                    <a:pt x="1482" y="4096"/>
                    <a:pt x="1009" y="3466"/>
                    <a:pt x="1009" y="2741"/>
                  </a:cubicBezTo>
                  <a:cubicBezTo>
                    <a:pt x="1041" y="1765"/>
                    <a:pt x="1828" y="1009"/>
                    <a:pt x="2773" y="1009"/>
                  </a:cubicBezTo>
                  <a:cubicBezTo>
                    <a:pt x="3530" y="1009"/>
                    <a:pt x="4128" y="1481"/>
                    <a:pt x="4349" y="2143"/>
                  </a:cubicBezTo>
                  <a:lnTo>
                    <a:pt x="5451" y="2458"/>
                  </a:lnTo>
                  <a:cubicBezTo>
                    <a:pt x="5294" y="1072"/>
                    <a:pt x="4160" y="0"/>
                    <a:pt x="274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83" name="Google Shape;11383;p87"/>
            <p:cNvSpPr/>
            <p:nvPr/>
          </p:nvSpPr>
          <p:spPr>
            <a:xfrm>
              <a:off x="-6329100" y="3632100"/>
              <a:ext cx="257575" cy="256025"/>
            </a:xfrm>
            <a:custGeom>
              <a:avLst/>
              <a:gdLst/>
              <a:ahLst/>
              <a:cxnLst/>
              <a:rect l="l" t="t" r="r" b="b"/>
              <a:pathLst>
                <a:path w="10303" h="10241" extrusionOk="0">
                  <a:moveTo>
                    <a:pt x="5136" y="1"/>
                  </a:moveTo>
                  <a:cubicBezTo>
                    <a:pt x="2301" y="1"/>
                    <a:pt x="1" y="2269"/>
                    <a:pt x="1" y="5105"/>
                  </a:cubicBezTo>
                  <a:cubicBezTo>
                    <a:pt x="1" y="7972"/>
                    <a:pt x="2332" y="10240"/>
                    <a:pt x="5136" y="10240"/>
                  </a:cubicBezTo>
                  <a:cubicBezTo>
                    <a:pt x="5262" y="10240"/>
                    <a:pt x="5356" y="10240"/>
                    <a:pt x="5451" y="10177"/>
                  </a:cubicBezTo>
                  <a:lnTo>
                    <a:pt x="4978" y="8444"/>
                  </a:lnTo>
                  <a:cubicBezTo>
                    <a:pt x="4959" y="8445"/>
                    <a:pt x="4940" y="8445"/>
                    <a:pt x="4921" y="8445"/>
                  </a:cubicBezTo>
                  <a:cubicBezTo>
                    <a:pt x="3089" y="8445"/>
                    <a:pt x="1639" y="6945"/>
                    <a:pt x="1639" y="5105"/>
                  </a:cubicBezTo>
                  <a:cubicBezTo>
                    <a:pt x="1639" y="3214"/>
                    <a:pt x="3151" y="1702"/>
                    <a:pt x="5073" y="1702"/>
                  </a:cubicBezTo>
                  <a:cubicBezTo>
                    <a:pt x="6900" y="1702"/>
                    <a:pt x="8412" y="3151"/>
                    <a:pt x="8475" y="4979"/>
                  </a:cubicBezTo>
                  <a:lnTo>
                    <a:pt x="10208" y="5451"/>
                  </a:lnTo>
                  <a:cubicBezTo>
                    <a:pt x="10303" y="4002"/>
                    <a:pt x="9799" y="2553"/>
                    <a:pt x="8759" y="1482"/>
                  </a:cubicBezTo>
                  <a:cubicBezTo>
                    <a:pt x="7782" y="505"/>
                    <a:pt x="6522" y="1"/>
                    <a:pt x="513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384" name="Google Shape;11384;p87"/>
          <p:cNvGrpSpPr/>
          <p:nvPr/>
        </p:nvGrpSpPr>
        <p:grpSpPr>
          <a:xfrm>
            <a:off x="1874490" y="3675772"/>
            <a:ext cx="559497" cy="559545"/>
            <a:chOff x="-6329875" y="3992050"/>
            <a:chExt cx="291425" cy="291450"/>
          </a:xfrm>
        </p:grpSpPr>
        <p:sp>
          <p:nvSpPr>
            <p:cNvPr id="11385" name="Google Shape;11385;p87"/>
            <p:cNvSpPr/>
            <p:nvPr/>
          </p:nvSpPr>
          <p:spPr>
            <a:xfrm>
              <a:off x="-6090450" y="4077900"/>
              <a:ext cx="52000" cy="34675"/>
            </a:xfrm>
            <a:custGeom>
              <a:avLst/>
              <a:gdLst/>
              <a:ahLst/>
              <a:cxnLst/>
              <a:rect l="l" t="t" r="r" b="b"/>
              <a:pathLst>
                <a:path w="2080" h="1387" extrusionOk="0">
                  <a:moveTo>
                    <a:pt x="1" y="1"/>
                  </a:moveTo>
                  <a:lnTo>
                    <a:pt x="1" y="1387"/>
                  </a:lnTo>
                  <a:lnTo>
                    <a:pt x="2080" y="1387"/>
                  </a:lnTo>
                  <a:lnTo>
                    <a:pt x="2080" y="1040"/>
                  </a:lnTo>
                  <a:cubicBezTo>
                    <a:pt x="2080" y="473"/>
                    <a:pt x="1607" y="1"/>
                    <a:pt x="107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86" name="Google Shape;11386;p87"/>
            <p:cNvSpPr/>
            <p:nvPr/>
          </p:nvSpPr>
          <p:spPr>
            <a:xfrm>
              <a:off x="-6262925" y="3992050"/>
              <a:ext cx="154400" cy="155200"/>
            </a:xfrm>
            <a:custGeom>
              <a:avLst/>
              <a:gdLst/>
              <a:ahLst/>
              <a:cxnLst/>
              <a:rect l="l" t="t" r="r" b="b"/>
              <a:pathLst>
                <a:path w="6176" h="6208" extrusionOk="0">
                  <a:moveTo>
                    <a:pt x="5167" y="1387"/>
                  </a:moveTo>
                  <a:cubicBezTo>
                    <a:pt x="5608" y="1387"/>
                    <a:pt x="5639" y="2048"/>
                    <a:pt x="5167" y="2048"/>
                  </a:cubicBezTo>
                  <a:lnTo>
                    <a:pt x="1071" y="2048"/>
                  </a:lnTo>
                  <a:cubicBezTo>
                    <a:pt x="1053" y="2051"/>
                    <a:pt x="1035" y="2052"/>
                    <a:pt x="1018" y="2052"/>
                  </a:cubicBezTo>
                  <a:cubicBezTo>
                    <a:pt x="628" y="2052"/>
                    <a:pt x="618" y="1387"/>
                    <a:pt x="1071" y="1387"/>
                  </a:cubicBezTo>
                  <a:close/>
                  <a:moveTo>
                    <a:pt x="5167" y="2773"/>
                  </a:moveTo>
                  <a:cubicBezTo>
                    <a:pt x="5608" y="2773"/>
                    <a:pt x="5639" y="3435"/>
                    <a:pt x="5167" y="3435"/>
                  </a:cubicBezTo>
                  <a:lnTo>
                    <a:pt x="1071" y="3435"/>
                  </a:lnTo>
                  <a:cubicBezTo>
                    <a:pt x="630" y="3435"/>
                    <a:pt x="599" y="2773"/>
                    <a:pt x="1071" y="2773"/>
                  </a:cubicBezTo>
                  <a:close/>
                  <a:moveTo>
                    <a:pt x="5167" y="4159"/>
                  </a:moveTo>
                  <a:cubicBezTo>
                    <a:pt x="5608" y="4159"/>
                    <a:pt x="5639" y="4821"/>
                    <a:pt x="5167" y="4821"/>
                  </a:cubicBezTo>
                  <a:lnTo>
                    <a:pt x="1071" y="4821"/>
                  </a:lnTo>
                  <a:cubicBezTo>
                    <a:pt x="630" y="4821"/>
                    <a:pt x="599" y="4159"/>
                    <a:pt x="1071" y="4159"/>
                  </a:cubicBezTo>
                  <a:close/>
                  <a:moveTo>
                    <a:pt x="347" y="1"/>
                  </a:moveTo>
                  <a:cubicBezTo>
                    <a:pt x="158" y="1"/>
                    <a:pt x="0" y="158"/>
                    <a:pt x="0" y="379"/>
                  </a:cubicBezTo>
                  <a:lnTo>
                    <a:pt x="0" y="6207"/>
                  </a:lnTo>
                  <a:lnTo>
                    <a:pt x="4726" y="6207"/>
                  </a:lnTo>
                  <a:cubicBezTo>
                    <a:pt x="5041" y="6207"/>
                    <a:pt x="5198" y="5672"/>
                    <a:pt x="5356" y="5420"/>
                  </a:cubicBezTo>
                  <a:cubicBezTo>
                    <a:pt x="5513" y="5104"/>
                    <a:pt x="5828" y="4884"/>
                    <a:pt x="6175" y="4852"/>
                  </a:cubicBezTo>
                  <a:lnTo>
                    <a:pt x="6175" y="379"/>
                  </a:lnTo>
                  <a:cubicBezTo>
                    <a:pt x="6175" y="158"/>
                    <a:pt x="6018" y="1"/>
                    <a:pt x="582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87" name="Google Shape;11387;p87"/>
            <p:cNvSpPr/>
            <p:nvPr/>
          </p:nvSpPr>
          <p:spPr>
            <a:xfrm>
              <a:off x="-6329875" y="4044825"/>
              <a:ext cx="51200" cy="102425"/>
            </a:xfrm>
            <a:custGeom>
              <a:avLst/>
              <a:gdLst/>
              <a:ahLst/>
              <a:cxnLst/>
              <a:rect l="l" t="t" r="r" b="b"/>
              <a:pathLst>
                <a:path w="2048" h="4097" extrusionOk="0">
                  <a:moveTo>
                    <a:pt x="1040" y="0"/>
                  </a:moveTo>
                  <a:cubicBezTo>
                    <a:pt x="473" y="0"/>
                    <a:pt x="0" y="473"/>
                    <a:pt x="0" y="1009"/>
                  </a:cubicBezTo>
                  <a:lnTo>
                    <a:pt x="0" y="4096"/>
                  </a:lnTo>
                  <a:lnTo>
                    <a:pt x="2048" y="4096"/>
                  </a:lnTo>
                  <a:lnTo>
                    <a:pt x="2048"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88" name="Google Shape;11388;p87"/>
            <p:cNvSpPr/>
            <p:nvPr/>
          </p:nvSpPr>
          <p:spPr>
            <a:xfrm>
              <a:off x="-6329875" y="4129900"/>
              <a:ext cx="291425" cy="153600"/>
            </a:xfrm>
            <a:custGeom>
              <a:avLst/>
              <a:gdLst/>
              <a:ahLst/>
              <a:cxnLst/>
              <a:rect l="l" t="t" r="r" b="b"/>
              <a:pathLst>
                <a:path w="11657" h="6144" extrusionOk="0">
                  <a:moveTo>
                    <a:pt x="8948" y="0"/>
                  </a:moveTo>
                  <a:cubicBezTo>
                    <a:pt x="8664" y="0"/>
                    <a:pt x="8506" y="473"/>
                    <a:pt x="8349" y="788"/>
                  </a:cubicBezTo>
                  <a:cubicBezTo>
                    <a:pt x="8191" y="1166"/>
                    <a:pt x="7845" y="1355"/>
                    <a:pt x="7467" y="1355"/>
                  </a:cubicBezTo>
                  <a:lnTo>
                    <a:pt x="0" y="1355"/>
                  </a:lnTo>
                  <a:lnTo>
                    <a:pt x="0" y="5135"/>
                  </a:lnTo>
                  <a:cubicBezTo>
                    <a:pt x="0" y="5671"/>
                    <a:pt x="473" y="6143"/>
                    <a:pt x="1040" y="6143"/>
                  </a:cubicBezTo>
                  <a:lnTo>
                    <a:pt x="10649" y="6143"/>
                  </a:lnTo>
                  <a:cubicBezTo>
                    <a:pt x="11184" y="6143"/>
                    <a:pt x="11657" y="5671"/>
                    <a:pt x="11657" y="5135"/>
                  </a:cubicBezTo>
                  <a:lnTo>
                    <a:pt x="1165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389" name="Google Shape;11389;p87"/>
          <p:cNvGrpSpPr/>
          <p:nvPr/>
        </p:nvGrpSpPr>
        <p:grpSpPr>
          <a:xfrm>
            <a:off x="5456006" y="2250041"/>
            <a:ext cx="564105" cy="564057"/>
            <a:chOff x="-4478975" y="3251700"/>
            <a:chExt cx="293825" cy="293800"/>
          </a:xfrm>
        </p:grpSpPr>
        <p:sp>
          <p:nvSpPr>
            <p:cNvPr id="11390" name="Google Shape;11390;p87"/>
            <p:cNvSpPr/>
            <p:nvPr/>
          </p:nvSpPr>
          <p:spPr>
            <a:xfrm>
              <a:off x="-4375000" y="3365100"/>
              <a:ext cx="85075" cy="110900"/>
            </a:xfrm>
            <a:custGeom>
              <a:avLst/>
              <a:gdLst/>
              <a:ahLst/>
              <a:cxnLst/>
              <a:rect l="l" t="t" r="r" b="b"/>
              <a:pathLst>
                <a:path w="3403" h="4436" extrusionOk="0">
                  <a:moveTo>
                    <a:pt x="662" y="1"/>
                  </a:moveTo>
                  <a:cubicBezTo>
                    <a:pt x="221" y="316"/>
                    <a:pt x="0" y="820"/>
                    <a:pt x="0" y="1387"/>
                  </a:cubicBezTo>
                  <a:cubicBezTo>
                    <a:pt x="0" y="2080"/>
                    <a:pt x="473" y="2773"/>
                    <a:pt x="1135" y="2994"/>
                  </a:cubicBezTo>
                  <a:cubicBezTo>
                    <a:pt x="1261" y="3025"/>
                    <a:pt x="1355" y="3183"/>
                    <a:pt x="1355" y="3309"/>
                  </a:cubicBezTo>
                  <a:lnTo>
                    <a:pt x="1355" y="4412"/>
                  </a:lnTo>
                  <a:cubicBezTo>
                    <a:pt x="1576" y="4427"/>
                    <a:pt x="1647" y="4435"/>
                    <a:pt x="1714" y="4435"/>
                  </a:cubicBezTo>
                  <a:cubicBezTo>
                    <a:pt x="1780" y="4435"/>
                    <a:pt x="1843" y="4427"/>
                    <a:pt x="2048" y="4412"/>
                  </a:cubicBezTo>
                  <a:lnTo>
                    <a:pt x="2048" y="3309"/>
                  </a:lnTo>
                  <a:cubicBezTo>
                    <a:pt x="2048" y="3151"/>
                    <a:pt x="2111" y="3025"/>
                    <a:pt x="2269" y="2994"/>
                  </a:cubicBezTo>
                  <a:cubicBezTo>
                    <a:pt x="2962" y="2710"/>
                    <a:pt x="3403" y="2080"/>
                    <a:pt x="3403" y="1387"/>
                  </a:cubicBezTo>
                  <a:cubicBezTo>
                    <a:pt x="3403" y="820"/>
                    <a:pt x="3119" y="316"/>
                    <a:pt x="2741" y="1"/>
                  </a:cubicBezTo>
                  <a:lnTo>
                    <a:pt x="2741" y="1387"/>
                  </a:lnTo>
                  <a:cubicBezTo>
                    <a:pt x="2741" y="1576"/>
                    <a:pt x="2584" y="1734"/>
                    <a:pt x="2395" y="1734"/>
                  </a:cubicBezTo>
                  <a:lnTo>
                    <a:pt x="1009" y="1734"/>
                  </a:lnTo>
                  <a:cubicBezTo>
                    <a:pt x="820" y="1734"/>
                    <a:pt x="662" y="1576"/>
                    <a:pt x="662" y="1387"/>
                  </a:cubicBezTo>
                  <a:lnTo>
                    <a:pt x="66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91" name="Google Shape;11391;p87"/>
            <p:cNvSpPr/>
            <p:nvPr/>
          </p:nvSpPr>
          <p:spPr>
            <a:xfrm>
              <a:off x="-4408875" y="3321800"/>
              <a:ext cx="154400" cy="148875"/>
            </a:xfrm>
            <a:custGeom>
              <a:avLst/>
              <a:gdLst/>
              <a:ahLst/>
              <a:cxnLst/>
              <a:rect l="l" t="t" r="r" b="b"/>
              <a:pathLst>
                <a:path w="6176" h="5955" extrusionOk="0">
                  <a:moveTo>
                    <a:pt x="3057" y="0"/>
                  </a:moveTo>
                  <a:cubicBezTo>
                    <a:pt x="1387" y="0"/>
                    <a:pt x="1" y="1386"/>
                    <a:pt x="1" y="3088"/>
                  </a:cubicBezTo>
                  <a:cubicBezTo>
                    <a:pt x="1" y="4411"/>
                    <a:pt x="851" y="5545"/>
                    <a:pt x="2049" y="5954"/>
                  </a:cubicBezTo>
                  <a:lnTo>
                    <a:pt x="2049" y="5230"/>
                  </a:lnTo>
                  <a:cubicBezTo>
                    <a:pt x="1229" y="4852"/>
                    <a:pt x="662" y="4001"/>
                    <a:pt x="662" y="3088"/>
                  </a:cubicBezTo>
                  <a:cubicBezTo>
                    <a:pt x="662" y="2048"/>
                    <a:pt x="1292" y="1134"/>
                    <a:pt x="2269" y="819"/>
                  </a:cubicBezTo>
                  <a:cubicBezTo>
                    <a:pt x="2307" y="810"/>
                    <a:pt x="2344" y="805"/>
                    <a:pt x="2380" y="805"/>
                  </a:cubicBezTo>
                  <a:cubicBezTo>
                    <a:pt x="2583" y="805"/>
                    <a:pt x="2742" y="947"/>
                    <a:pt x="2742" y="1134"/>
                  </a:cubicBezTo>
                  <a:lnTo>
                    <a:pt x="2742" y="2710"/>
                  </a:lnTo>
                  <a:lnTo>
                    <a:pt x="3435" y="2710"/>
                  </a:lnTo>
                  <a:lnTo>
                    <a:pt x="3435" y="1134"/>
                  </a:lnTo>
                  <a:cubicBezTo>
                    <a:pt x="3435" y="947"/>
                    <a:pt x="3594" y="805"/>
                    <a:pt x="3796" y="805"/>
                  </a:cubicBezTo>
                  <a:cubicBezTo>
                    <a:pt x="3832" y="805"/>
                    <a:pt x="3869" y="810"/>
                    <a:pt x="3907" y="819"/>
                  </a:cubicBezTo>
                  <a:cubicBezTo>
                    <a:pt x="4852" y="1197"/>
                    <a:pt x="5514" y="2079"/>
                    <a:pt x="5514" y="3088"/>
                  </a:cubicBezTo>
                  <a:cubicBezTo>
                    <a:pt x="5514" y="4001"/>
                    <a:pt x="4947" y="4852"/>
                    <a:pt x="4128" y="5230"/>
                  </a:cubicBezTo>
                  <a:lnTo>
                    <a:pt x="4128" y="5954"/>
                  </a:lnTo>
                  <a:cubicBezTo>
                    <a:pt x="5325" y="5513"/>
                    <a:pt x="6176" y="4411"/>
                    <a:pt x="6176" y="3088"/>
                  </a:cubicBezTo>
                  <a:cubicBezTo>
                    <a:pt x="6144" y="1386"/>
                    <a:pt x="4758" y="0"/>
                    <a:pt x="305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92" name="Google Shape;11392;p87"/>
            <p:cNvSpPr/>
            <p:nvPr/>
          </p:nvSpPr>
          <p:spPr>
            <a:xfrm>
              <a:off x="-4478975" y="3251700"/>
              <a:ext cx="293825" cy="293800"/>
            </a:xfrm>
            <a:custGeom>
              <a:avLst/>
              <a:gdLst/>
              <a:ahLst/>
              <a:cxnLst/>
              <a:rect l="l" t="t" r="r" b="b"/>
              <a:pathLst>
                <a:path w="11753" h="11752" extrusionOk="0">
                  <a:moveTo>
                    <a:pt x="5861" y="2111"/>
                  </a:moveTo>
                  <a:cubicBezTo>
                    <a:pt x="7972" y="2111"/>
                    <a:pt x="9641" y="3781"/>
                    <a:pt x="9641" y="5892"/>
                  </a:cubicBezTo>
                  <a:cubicBezTo>
                    <a:pt x="9610" y="7971"/>
                    <a:pt x="7909" y="9672"/>
                    <a:pt x="5861" y="9672"/>
                  </a:cubicBezTo>
                  <a:cubicBezTo>
                    <a:pt x="3781" y="9672"/>
                    <a:pt x="2080" y="7971"/>
                    <a:pt x="2080" y="5892"/>
                  </a:cubicBezTo>
                  <a:cubicBezTo>
                    <a:pt x="2080" y="3781"/>
                    <a:pt x="3781" y="2111"/>
                    <a:pt x="5861" y="2111"/>
                  </a:cubicBezTo>
                  <a:close/>
                  <a:moveTo>
                    <a:pt x="5168" y="0"/>
                  </a:moveTo>
                  <a:cubicBezTo>
                    <a:pt x="5010" y="0"/>
                    <a:pt x="4884" y="126"/>
                    <a:pt x="4853" y="284"/>
                  </a:cubicBezTo>
                  <a:lnTo>
                    <a:pt x="4695" y="882"/>
                  </a:lnTo>
                  <a:cubicBezTo>
                    <a:pt x="4128" y="1008"/>
                    <a:pt x="3624" y="1229"/>
                    <a:pt x="3120" y="1512"/>
                  </a:cubicBezTo>
                  <a:lnTo>
                    <a:pt x="2616" y="1197"/>
                  </a:lnTo>
                  <a:cubicBezTo>
                    <a:pt x="2557" y="1153"/>
                    <a:pt x="2485" y="1130"/>
                    <a:pt x="2412" y="1130"/>
                  </a:cubicBezTo>
                  <a:cubicBezTo>
                    <a:pt x="2328" y="1130"/>
                    <a:pt x="2242" y="1161"/>
                    <a:pt x="2175" y="1229"/>
                  </a:cubicBezTo>
                  <a:lnTo>
                    <a:pt x="1198" y="2205"/>
                  </a:lnTo>
                  <a:cubicBezTo>
                    <a:pt x="1072" y="2332"/>
                    <a:pt x="1072" y="2489"/>
                    <a:pt x="1135" y="2647"/>
                  </a:cubicBezTo>
                  <a:lnTo>
                    <a:pt x="1450" y="3151"/>
                  </a:lnTo>
                  <a:cubicBezTo>
                    <a:pt x="1135" y="3623"/>
                    <a:pt x="946" y="4190"/>
                    <a:pt x="820" y="4726"/>
                  </a:cubicBezTo>
                  <a:lnTo>
                    <a:pt x="284" y="4883"/>
                  </a:lnTo>
                  <a:cubicBezTo>
                    <a:pt x="127" y="4946"/>
                    <a:pt x="1" y="5041"/>
                    <a:pt x="1" y="5198"/>
                  </a:cubicBezTo>
                  <a:lnTo>
                    <a:pt x="1" y="6585"/>
                  </a:lnTo>
                  <a:cubicBezTo>
                    <a:pt x="1" y="6742"/>
                    <a:pt x="127" y="6868"/>
                    <a:pt x="284" y="6900"/>
                  </a:cubicBezTo>
                  <a:lnTo>
                    <a:pt x="820" y="7057"/>
                  </a:lnTo>
                  <a:cubicBezTo>
                    <a:pt x="946" y="7593"/>
                    <a:pt x="1198" y="8128"/>
                    <a:pt x="1450" y="8632"/>
                  </a:cubicBezTo>
                  <a:lnTo>
                    <a:pt x="1135" y="9137"/>
                  </a:lnTo>
                  <a:cubicBezTo>
                    <a:pt x="1072" y="9263"/>
                    <a:pt x="1072" y="9452"/>
                    <a:pt x="1198" y="9578"/>
                  </a:cubicBezTo>
                  <a:lnTo>
                    <a:pt x="2175" y="10554"/>
                  </a:lnTo>
                  <a:cubicBezTo>
                    <a:pt x="2248" y="10628"/>
                    <a:pt x="2333" y="10659"/>
                    <a:pt x="2422" y="10659"/>
                  </a:cubicBezTo>
                  <a:cubicBezTo>
                    <a:pt x="2485" y="10659"/>
                    <a:pt x="2550" y="10643"/>
                    <a:pt x="2616" y="10617"/>
                  </a:cubicBezTo>
                  <a:lnTo>
                    <a:pt x="3120" y="10302"/>
                  </a:lnTo>
                  <a:cubicBezTo>
                    <a:pt x="3592" y="10617"/>
                    <a:pt x="4128" y="10806"/>
                    <a:pt x="4695" y="10932"/>
                  </a:cubicBezTo>
                  <a:lnTo>
                    <a:pt x="4853" y="11468"/>
                  </a:lnTo>
                  <a:cubicBezTo>
                    <a:pt x="4884" y="11625"/>
                    <a:pt x="5010" y="11751"/>
                    <a:pt x="5168" y="11751"/>
                  </a:cubicBezTo>
                  <a:lnTo>
                    <a:pt x="6554" y="11751"/>
                  </a:lnTo>
                  <a:cubicBezTo>
                    <a:pt x="6711" y="11751"/>
                    <a:pt x="6806" y="11625"/>
                    <a:pt x="6869" y="11468"/>
                  </a:cubicBezTo>
                  <a:lnTo>
                    <a:pt x="7026" y="10932"/>
                  </a:lnTo>
                  <a:cubicBezTo>
                    <a:pt x="7562" y="10806"/>
                    <a:pt x="8066" y="10554"/>
                    <a:pt x="8602" y="10302"/>
                  </a:cubicBezTo>
                  <a:lnTo>
                    <a:pt x="9106" y="10617"/>
                  </a:lnTo>
                  <a:cubicBezTo>
                    <a:pt x="9158" y="10643"/>
                    <a:pt x="9221" y="10659"/>
                    <a:pt x="9286" y="10659"/>
                  </a:cubicBezTo>
                  <a:cubicBezTo>
                    <a:pt x="9378" y="10659"/>
                    <a:pt x="9473" y="10628"/>
                    <a:pt x="9547" y="10554"/>
                  </a:cubicBezTo>
                  <a:lnTo>
                    <a:pt x="10523" y="9578"/>
                  </a:lnTo>
                  <a:cubicBezTo>
                    <a:pt x="10649" y="9452"/>
                    <a:pt x="10649" y="9294"/>
                    <a:pt x="10555" y="9137"/>
                  </a:cubicBezTo>
                  <a:lnTo>
                    <a:pt x="10240" y="8632"/>
                  </a:lnTo>
                  <a:cubicBezTo>
                    <a:pt x="10555" y="8160"/>
                    <a:pt x="10744" y="7593"/>
                    <a:pt x="10870" y="7057"/>
                  </a:cubicBezTo>
                  <a:lnTo>
                    <a:pt x="11469" y="6900"/>
                  </a:lnTo>
                  <a:cubicBezTo>
                    <a:pt x="11626" y="6868"/>
                    <a:pt x="11752" y="6742"/>
                    <a:pt x="11752" y="6585"/>
                  </a:cubicBezTo>
                  <a:lnTo>
                    <a:pt x="11752" y="5198"/>
                  </a:lnTo>
                  <a:cubicBezTo>
                    <a:pt x="11752" y="5041"/>
                    <a:pt x="11626" y="4946"/>
                    <a:pt x="11469" y="4883"/>
                  </a:cubicBezTo>
                  <a:lnTo>
                    <a:pt x="10870" y="4726"/>
                  </a:lnTo>
                  <a:cubicBezTo>
                    <a:pt x="10744" y="4190"/>
                    <a:pt x="10523" y="3686"/>
                    <a:pt x="10240" y="3151"/>
                  </a:cubicBezTo>
                  <a:lnTo>
                    <a:pt x="10555" y="2647"/>
                  </a:lnTo>
                  <a:cubicBezTo>
                    <a:pt x="10649" y="2521"/>
                    <a:pt x="10649" y="2332"/>
                    <a:pt x="10523" y="2205"/>
                  </a:cubicBezTo>
                  <a:lnTo>
                    <a:pt x="9547" y="1229"/>
                  </a:lnTo>
                  <a:cubicBezTo>
                    <a:pt x="9479" y="1161"/>
                    <a:pt x="9403" y="1130"/>
                    <a:pt x="9322" y="1130"/>
                  </a:cubicBezTo>
                  <a:cubicBezTo>
                    <a:pt x="9252" y="1130"/>
                    <a:pt x="9179" y="1153"/>
                    <a:pt x="9106" y="1197"/>
                  </a:cubicBezTo>
                  <a:lnTo>
                    <a:pt x="8602" y="1512"/>
                  </a:lnTo>
                  <a:cubicBezTo>
                    <a:pt x="8129" y="1197"/>
                    <a:pt x="7562" y="1008"/>
                    <a:pt x="7026" y="882"/>
                  </a:cubicBezTo>
                  <a:lnTo>
                    <a:pt x="6869" y="284"/>
                  </a:lnTo>
                  <a:cubicBezTo>
                    <a:pt x="6806" y="126"/>
                    <a:pt x="6711" y="0"/>
                    <a:pt x="655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393" name="Google Shape;11393;p87"/>
          <p:cNvGrpSpPr/>
          <p:nvPr/>
        </p:nvGrpSpPr>
        <p:grpSpPr>
          <a:xfrm>
            <a:off x="5456006" y="2940257"/>
            <a:ext cx="564105" cy="559545"/>
            <a:chOff x="-4475825" y="3612425"/>
            <a:chExt cx="293825" cy="291450"/>
          </a:xfrm>
        </p:grpSpPr>
        <p:sp>
          <p:nvSpPr>
            <p:cNvPr id="11394" name="Google Shape;11394;p87"/>
            <p:cNvSpPr/>
            <p:nvPr/>
          </p:nvSpPr>
          <p:spPr>
            <a:xfrm>
              <a:off x="-4349800" y="3664400"/>
              <a:ext cx="34675" cy="33100"/>
            </a:xfrm>
            <a:custGeom>
              <a:avLst/>
              <a:gdLst/>
              <a:ahLst/>
              <a:cxnLst/>
              <a:rect l="l" t="t" r="r" b="b"/>
              <a:pathLst>
                <a:path w="1387" h="1324" extrusionOk="0">
                  <a:moveTo>
                    <a:pt x="694" y="1"/>
                  </a:moveTo>
                  <a:cubicBezTo>
                    <a:pt x="347" y="1"/>
                    <a:pt x="32" y="316"/>
                    <a:pt x="32" y="662"/>
                  </a:cubicBezTo>
                  <a:cubicBezTo>
                    <a:pt x="1" y="1040"/>
                    <a:pt x="316" y="1324"/>
                    <a:pt x="694" y="1324"/>
                  </a:cubicBezTo>
                  <a:cubicBezTo>
                    <a:pt x="1103" y="1324"/>
                    <a:pt x="1387" y="1009"/>
                    <a:pt x="1387" y="662"/>
                  </a:cubicBezTo>
                  <a:cubicBezTo>
                    <a:pt x="1387" y="284"/>
                    <a:pt x="1072" y="1"/>
                    <a:pt x="69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95" name="Google Shape;11395;p87"/>
            <p:cNvSpPr/>
            <p:nvPr/>
          </p:nvSpPr>
          <p:spPr>
            <a:xfrm>
              <a:off x="-4366325" y="3714800"/>
              <a:ext cx="68525" cy="34700"/>
            </a:xfrm>
            <a:custGeom>
              <a:avLst/>
              <a:gdLst/>
              <a:ahLst/>
              <a:cxnLst/>
              <a:rect l="l" t="t" r="r" b="b"/>
              <a:pathLst>
                <a:path w="2741" h="1388" extrusionOk="0">
                  <a:moveTo>
                    <a:pt x="1008" y="1"/>
                  </a:moveTo>
                  <a:cubicBezTo>
                    <a:pt x="473" y="1"/>
                    <a:pt x="0" y="474"/>
                    <a:pt x="0" y="1009"/>
                  </a:cubicBezTo>
                  <a:lnTo>
                    <a:pt x="0" y="1387"/>
                  </a:lnTo>
                  <a:lnTo>
                    <a:pt x="2741" y="1387"/>
                  </a:lnTo>
                  <a:lnTo>
                    <a:pt x="2741" y="1009"/>
                  </a:lnTo>
                  <a:cubicBezTo>
                    <a:pt x="2741" y="474"/>
                    <a:pt x="2268" y="1"/>
                    <a:pt x="167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96" name="Google Shape;11396;p87"/>
            <p:cNvSpPr/>
            <p:nvPr/>
          </p:nvSpPr>
          <p:spPr>
            <a:xfrm>
              <a:off x="-4475825" y="3612425"/>
              <a:ext cx="293825" cy="291450"/>
            </a:xfrm>
            <a:custGeom>
              <a:avLst/>
              <a:gdLst/>
              <a:ahLst/>
              <a:cxnLst/>
              <a:rect l="l" t="t" r="r" b="b"/>
              <a:pathLst>
                <a:path w="11753" h="11658" extrusionOk="0">
                  <a:moveTo>
                    <a:pt x="5703" y="1324"/>
                  </a:moveTo>
                  <a:cubicBezTo>
                    <a:pt x="6459" y="1324"/>
                    <a:pt x="7089" y="1954"/>
                    <a:pt x="7089" y="2710"/>
                  </a:cubicBezTo>
                  <a:cubicBezTo>
                    <a:pt x="7089" y="3025"/>
                    <a:pt x="6963" y="3340"/>
                    <a:pt x="6774" y="3592"/>
                  </a:cubicBezTo>
                  <a:cubicBezTo>
                    <a:pt x="7373" y="3844"/>
                    <a:pt x="7751" y="4443"/>
                    <a:pt x="7751" y="5104"/>
                  </a:cubicBezTo>
                  <a:lnTo>
                    <a:pt x="7751" y="5766"/>
                  </a:lnTo>
                  <a:lnTo>
                    <a:pt x="7783" y="5766"/>
                  </a:lnTo>
                  <a:cubicBezTo>
                    <a:pt x="7783" y="5986"/>
                    <a:pt x="7625" y="6144"/>
                    <a:pt x="7436" y="6144"/>
                  </a:cubicBezTo>
                  <a:lnTo>
                    <a:pt x="4002" y="6144"/>
                  </a:lnTo>
                  <a:cubicBezTo>
                    <a:pt x="3813" y="6144"/>
                    <a:pt x="3655" y="5986"/>
                    <a:pt x="3655" y="5766"/>
                  </a:cubicBezTo>
                  <a:lnTo>
                    <a:pt x="3655" y="5104"/>
                  </a:lnTo>
                  <a:cubicBezTo>
                    <a:pt x="3655" y="4443"/>
                    <a:pt x="4065" y="3844"/>
                    <a:pt x="4664" y="3592"/>
                  </a:cubicBezTo>
                  <a:cubicBezTo>
                    <a:pt x="4443" y="3340"/>
                    <a:pt x="4348" y="3056"/>
                    <a:pt x="4348" y="2710"/>
                  </a:cubicBezTo>
                  <a:cubicBezTo>
                    <a:pt x="4348" y="1954"/>
                    <a:pt x="4979" y="1324"/>
                    <a:pt x="5703" y="1324"/>
                  </a:cubicBezTo>
                  <a:close/>
                  <a:moveTo>
                    <a:pt x="5798" y="0"/>
                  </a:moveTo>
                  <a:cubicBezTo>
                    <a:pt x="3561" y="0"/>
                    <a:pt x="1702" y="1859"/>
                    <a:pt x="1702" y="4096"/>
                  </a:cubicBezTo>
                  <a:cubicBezTo>
                    <a:pt x="1702" y="5041"/>
                    <a:pt x="2017" y="5955"/>
                    <a:pt x="2553" y="6616"/>
                  </a:cubicBezTo>
                  <a:lnTo>
                    <a:pt x="1702" y="7120"/>
                  </a:lnTo>
                  <a:cubicBezTo>
                    <a:pt x="1513" y="6963"/>
                    <a:pt x="1293" y="6900"/>
                    <a:pt x="1040" y="6900"/>
                  </a:cubicBezTo>
                  <a:cubicBezTo>
                    <a:pt x="473" y="6900"/>
                    <a:pt x="1" y="7341"/>
                    <a:pt x="1" y="7908"/>
                  </a:cubicBezTo>
                  <a:cubicBezTo>
                    <a:pt x="1" y="8475"/>
                    <a:pt x="473" y="8948"/>
                    <a:pt x="1040" y="8948"/>
                  </a:cubicBezTo>
                  <a:cubicBezTo>
                    <a:pt x="1576" y="8948"/>
                    <a:pt x="2049" y="8475"/>
                    <a:pt x="2049" y="7908"/>
                  </a:cubicBezTo>
                  <a:lnTo>
                    <a:pt x="2049" y="7719"/>
                  </a:lnTo>
                  <a:lnTo>
                    <a:pt x="3025" y="7120"/>
                  </a:lnTo>
                  <a:cubicBezTo>
                    <a:pt x="3309" y="7372"/>
                    <a:pt x="3592" y="7593"/>
                    <a:pt x="3939" y="7751"/>
                  </a:cubicBezTo>
                  <a:lnTo>
                    <a:pt x="3277" y="8948"/>
                  </a:lnTo>
                  <a:lnTo>
                    <a:pt x="3088" y="8948"/>
                  </a:lnTo>
                  <a:cubicBezTo>
                    <a:pt x="2521" y="8948"/>
                    <a:pt x="2049" y="9420"/>
                    <a:pt x="2049" y="9956"/>
                  </a:cubicBezTo>
                  <a:cubicBezTo>
                    <a:pt x="2049" y="10523"/>
                    <a:pt x="2521" y="10996"/>
                    <a:pt x="3088" y="10996"/>
                  </a:cubicBezTo>
                  <a:cubicBezTo>
                    <a:pt x="3624" y="10996"/>
                    <a:pt x="4096" y="10523"/>
                    <a:pt x="4096" y="9956"/>
                  </a:cubicBezTo>
                  <a:cubicBezTo>
                    <a:pt x="4096" y="9735"/>
                    <a:pt x="4033" y="9483"/>
                    <a:pt x="3876" y="9294"/>
                  </a:cubicBezTo>
                  <a:lnTo>
                    <a:pt x="4569" y="8034"/>
                  </a:lnTo>
                  <a:cubicBezTo>
                    <a:pt x="4853" y="8097"/>
                    <a:pt x="5168" y="8192"/>
                    <a:pt x="5483" y="8223"/>
                  </a:cubicBezTo>
                  <a:lnTo>
                    <a:pt x="5483" y="9672"/>
                  </a:lnTo>
                  <a:cubicBezTo>
                    <a:pt x="5073" y="9830"/>
                    <a:pt x="4821" y="10208"/>
                    <a:pt x="4821" y="10617"/>
                  </a:cubicBezTo>
                  <a:cubicBezTo>
                    <a:pt x="4821" y="11185"/>
                    <a:pt x="5294" y="11657"/>
                    <a:pt x="5829" y="11657"/>
                  </a:cubicBezTo>
                  <a:cubicBezTo>
                    <a:pt x="6396" y="11657"/>
                    <a:pt x="6869" y="11185"/>
                    <a:pt x="6869" y="10617"/>
                  </a:cubicBezTo>
                  <a:cubicBezTo>
                    <a:pt x="6869" y="10208"/>
                    <a:pt x="6585" y="9798"/>
                    <a:pt x="6176" y="9672"/>
                  </a:cubicBezTo>
                  <a:lnTo>
                    <a:pt x="6176" y="8223"/>
                  </a:lnTo>
                  <a:cubicBezTo>
                    <a:pt x="6491" y="8192"/>
                    <a:pt x="6806" y="8160"/>
                    <a:pt x="7089" y="8034"/>
                  </a:cubicBezTo>
                  <a:lnTo>
                    <a:pt x="7814" y="9294"/>
                  </a:lnTo>
                  <a:cubicBezTo>
                    <a:pt x="7657" y="9483"/>
                    <a:pt x="7562" y="9672"/>
                    <a:pt x="7562" y="9956"/>
                  </a:cubicBezTo>
                  <a:cubicBezTo>
                    <a:pt x="7562" y="10523"/>
                    <a:pt x="8035" y="10996"/>
                    <a:pt x="8602" y="10996"/>
                  </a:cubicBezTo>
                  <a:cubicBezTo>
                    <a:pt x="9137" y="10996"/>
                    <a:pt x="9610" y="10523"/>
                    <a:pt x="9610" y="9956"/>
                  </a:cubicBezTo>
                  <a:cubicBezTo>
                    <a:pt x="9610" y="9420"/>
                    <a:pt x="9137" y="8948"/>
                    <a:pt x="8602" y="8948"/>
                  </a:cubicBezTo>
                  <a:lnTo>
                    <a:pt x="8381" y="8948"/>
                  </a:lnTo>
                  <a:lnTo>
                    <a:pt x="7720" y="7751"/>
                  </a:lnTo>
                  <a:cubicBezTo>
                    <a:pt x="8035" y="7593"/>
                    <a:pt x="8350" y="7372"/>
                    <a:pt x="8633" y="7120"/>
                  </a:cubicBezTo>
                  <a:lnTo>
                    <a:pt x="9704" y="7719"/>
                  </a:lnTo>
                  <a:lnTo>
                    <a:pt x="9704" y="7908"/>
                  </a:lnTo>
                  <a:cubicBezTo>
                    <a:pt x="9704" y="8475"/>
                    <a:pt x="10177" y="8948"/>
                    <a:pt x="10713" y="8948"/>
                  </a:cubicBezTo>
                  <a:cubicBezTo>
                    <a:pt x="11280" y="8948"/>
                    <a:pt x="11752" y="8475"/>
                    <a:pt x="11752" y="7908"/>
                  </a:cubicBezTo>
                  <a:cubicBezTo>
                    <a:pt x="11626" y="7309"/>
                    <a:pt x="11154" y="6900"/>
                    <a:pt x="10586" y="6900"/>
                  </a:cubicBezTo>
                  <a:cubicBezTo>
                    <a:pt x="10366" y="6900"/>
                    <a:pt x="10114" y="6963"/>
                    <a:pt x="9925" y="7120"/>
                  </a:cubicBezTo>
                  <a:lnTo>
                    <a:pt x="9011" y="6616"/>
                  </a:lnTo>
                  <a:cubicBezTo>
                    <a:pt x="9515" y="5892"/>
                    <a:pt x="9893" y="4978"/>
                    <a:pt x="9893" y="4096"/>
                  </a:cubicBezTo>
                  <a:cubicBezTo>
                    <a:pt x="9893" y="1796"/>
                    <a:pt x="8035" y="0"/>
                    <a:pt x="579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397" name="Google Shape;11397;p87"/>
          <p:cNvGrpSpPr/>
          <p:nvPr/>
        </p:nvGrpSpPr>
        <p:grpSpPr>
          <a:xfrm>
            <a:off x="5468103" y="3675793"/>
            <a:ext cx="571640" cy="559497"/>
            <a:chOff x="-4480550" y="3970800"/>
            <a:chExt cx="297750" cy="291425"/>
          </a:xfrm>
        </p:grpSpPr>
        <p:sp>
          <p:nvSpPr>
            <p:cNvPr id="11398" name="Google Shape;11398;p87"/>
            <p:cNvSpPr/>
            <p:nvPr/>
          </p:nvSpPr>
          <p:spPr>
            <a:xfrm>
              <a:off x="-4426200" y="4058225"/>
              <a:ext cx="51225" cy="69325"/>
            </a:xfrm>
            <a:custGeom>
              <a:avLst/>
              <a:gdLst/>
              <a:ahLst/>
              <a:cxnLst/>
              <a:rect l="l" t="t" r="r" b="b"/>
              <a:pathLst>
                <a:path w="2049" h="2773" extrusionOk="0">
                  <a:moveTo>
                    <a:pt x="1" y="0"/>
                  </a:moveTo>
                  <a:lnTo>
                    <a:pt x="1" y="2773"/>
                  </a:lnTo>
                  <a:lnTo>
                    <a:pt x="2048" y="2773"/>
                  </a:lnTo>
                  <a:lnTo>
                    <a:pt x="2048"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99" name="Google Shape;11399;p87"/>
            <p:cNvSpPr/>
            <p:nvPr/>
          </p:nvSpPr>
          <p:spPr>
            <a:xfrm>
              <a:off x="-4480550" y="3970800"/>
              <a:ext cx="297750" cy="291425"/>
            </a:xfrm>
            <a:custGeom>
              <a:avLst/>
              <a:gdLst/>
              <a:ahLst/>
              <a:cxnLst/>
              <a:rect l="l" t="t" r="r" b="b"/>
              <a:pathLst>
                <a:path w="11910" h="11657" extrusionOk="0">
                  <a:moveTo>
                    <a:pt x="10082" y="2804"/>
                  </a:moveTo>
                  <a:cubicBezTo>
                    <a:pt x="10492" y="2804"/>
                    <a:pt x="10555" y="3466"/>
                    <a:pt x="10082" y="3466"/>
                  </a:cubicBezTo>
                  <a:lnTo>
                    <a:pt x="5924" y="3466"/>
                  </a:lnTo>
                  <a:cubicBezTo>
                    <a:pt x="5913" y="3466"/>
                    <a:pt x="5903" y="3467"/>
                    <a:pt x="5893" y="3467"/>
                  </a:cubicBezTo>
                  <a:cubicBezTo>
                    <a:pt x="5451" y="3467"/>
                    <a:pt x="5462" y="2804"/>
                    <a:pt x="5924" y="2804"/>
                  </a:cubicBezTo>
                  <a:close/>
                  <a:moveTo>
                    <a:pt x="10082" y="4159"/>
                  </a:moveTo>
                  <a:cubicBezTo>
                    <a:pt x="10492" y="4159"/>
                    <a:pt x="10555" y="4852"/>
                    <a:pt x="10082" y="4852"/>
                  </a:cubicBezTo>
                  <a:lnTo>
                    <a:pt x="5924" y="4852"/>
                  </a:lnTo>
                  <a:cubicBezTo>
                    <a:pt x="5451" y="4852"/>
                    <a:pt x="5451" y="4159"/>
                    <a:pt x="5924" y="4159"/>
                  </a:cubicBezTo>
                  <a:close/>
                  <a:moveTo>
                    <a:pt x="6807" y="5481"/>
                  </a:moveTo>
                  <a:cubicBezTo>
                    <a:pt x="7492" y="5481"/>
                    <a:pt x="8531" y="5513"/>
                    <a:pt x="10082" y="5513"/>
                  </a:cubicBezTo>
                  <a:cubicBezTo>
                    <a:pt x="10492" y="5513"/>
                    <a:pt x="10555" y="6175"/>
                    <a:pt x="10082" y="6175"/>
                  </a:cubicBezTo>
                  <a:lnTo>
                    <a:pt x="5924" y="6175"/>
                  </a:lnTo>
                  <a:lnTo>
                    <a:pt x="5924" y="6206"/>
                  </a:lnTo>
                  <a:cubicBezTo>
                    <a:pt x="5735" y="6206"/>
                    <a:pt x="5577" y="6049"/>
                    <a:pt x="5577" y="5860"/>
                  </a:cubicBezTo>
                  <a:cubicBezTo>
                    <a:pt x="5577" y="5546"/>
                    <a:pt x="5837" y="5481"/>
                    <a:pt x="6807" y="5481"/>
                  </a:cubicBezTo>
                  <a:close/>
                  <a:moveTo>
                    <a:pt x="4569" y="2804"/>
                  </a:moveTo>
                  <a:cubicBezTo>
                    <a:pt x="4758" y="2804"/>
                    <a:pt x="4916" y="2961"/>
                    <a:pt x="4916" y="3151"/>
                  </a:cubicBezTo>
                  <a:lnTo>
                    <a:pt x="4916" y="6585"/>
                  </a:lnTo>
                  <a:cubicBezTo>
                    <a:pt x="4916" y="6774"/>
                    <a:pt x="4758" y="6931"/>
                    <a:pt x="4569" y="6931"/>
                  </a:cubicBezTo>
                  <a:lnTo>
                    <a:pt x="1797" y="6931"/>
                  </a:lnTo>
                  <a:cubicBezTo>
                    <a:pt x="1608" y="6931"/>
                    <a:pt x="1450" y="6774"/>
                    <a:pt x="1450" y="6585"/>
                  </a:cubicBezTo>
                  <a:lnTo>
                    <a:pt x="1450" y="3151"/>
                  </a:lnTo>
                  <a:cubicBezTo>
                    <a:pt x="1450" y="2961"/>
                    <a:pt x="1608" y="2804"/>
                    <a:pt x="1797" y="2804"/>
                  </a:cubicBezTo>
                  <a:close/>
                  <a:moveTo>
                    <a:pt x="4916" y="8317"/>
                  </a:moveTo>
                  <a:lnTo>
                    <a:pt x="4916" y="8979"/>
                  </a:lnTo>
                  <a:lnTo>
                    <a:pt x="3529" y="8979"/>
                  </a:lnTo>
                  <a:lnTo>
                    <a:pt x="3529" y="8317"/>
                  </a:lnTo>
                  <a:close/>
                  <a:moveTo>
                    <a:pt x="8381" y="8317"/>
                  </a:moveTo>
                  <a:lnTo>
                    <a:pt x="8381" y="8979"/>
                  </a:lnTo>
                  <a:lnTo>
                    <a:pt x="6963" y="8979"/>
                  </a:lnTo>
                  <a:lnTo>
                    <a:pt x="6963" y="8317"/>
                  </a:lnTo>
                  <a:close/>
                  <a:moveTo>
                    <a:pt x="1828" y="0"/>
                  </a:moveTo>
                  <a:cubicBezTo>
                    <a:pt x="1419" y="0"/>
                    <a:pt x="1355" y="662"/>
                    <a:pt x="1828" y="662"/>
                  </a:cubicBezTo>
                  <a:lnTo>
                    <a:pt x="2206" y="662"/>
                  </a:lnTo>
                  <a:lnTo>
                    <a:pt x="2206" y="1418"/>
                  </a:lnTo>
                  <a:lnTo>
                    <a:pt x="1166" y="1418"/>
                  </a:lnTo>
                  <a:cubicBezTo>
                    <a:pt x="631" y="1418"/>
                    <a:pt x="158" y="1890"/>
                    <a:pt x="158" y="2426"/>
                  </a:cubicBezTo>
                  <a:lnTo>
                    <a:pt x="158" y="7246"/>
                  </a:lnTo>
                  <a:cubicBezTo>
                    <a:pt x="158" y="7782"/>
                    <a:pt x="631" y="8254"/>
                    <a:pt x="1166" y="8254"/>
                  </a:cubicBezTo>
                  <a:lnTo>
                    <a:pt x="2868" y="8254"/>
                  </a:lnTo>
                  <a:lnTo>
                    <a:pt x="2868" y="8947"/>
                  </a:lnTo>
                  <a:lnTo>
                    <a:pt x="1828" y="8947"/>
                  </a:lnTo>
                  <a:cubicBezTo>
                    <a:pt x="1419" y="8947"/>
                    <a:pt x="1355" y="9609"/>
                    <a:pt x="1828" y="9609"/>
                  </a:cubicBezTo>
                  <a:lnTo>
                    <a:pt x="4916" y="9609"/>
                  </a:lnTo>
                  <a:lnTo>
                    <a:pt x="4916" y="10995"/>
                  </a:lnTo>
                  <a:lnTo>
                    <a:pt x="473" y="10995"/>
                  </a:lnTo>
                  <a:cubicBezTo>
                    <a:pt x="32" y="10995"/>
                    <a:pt x="1" y="11657"/>
                    <a:pt x="473" y="11657"/>
                  </a:cubicBezTo>
                  <a:lnTo>
                    <a:pt x="11437" y="11657"/>
                  </a:lnTo>
                  <a:cubicBezTo>
                    <a:pt x="11878" y="11657"/>
                    <a:pt x="11910" y="10995"/>
                    <a:pt x="11437" y="10995"/>
                  </a:cubicBezTo>
                  <a:lnTo>
                    <a:pt x="6963" y="10995"/>
                  </a:lnTo>
                  <a:lnTo>
                    <a:pt x="6963" y="9609"/>
                  </a:lnTo>
                  <a:lnTo>
                    <a:pt x="10082" y="9609"/>
                  </a:lnTo>
                  <a:cubicBezTo>
                    <a:pt x="10492" y="9609"/>
                    <a:pt x="10555" y="8947"/>
                    <a:pt x="10082" y="8947"/>
                  </a:cubicBezTo>
                  <a:lnTo>
                    <a:pt x="9043" y="8947"/>
                  </a:lnTo>
                  <a:lnTo>
                    <a:pt x="9043" y="8254"/>
                  </a:lnTo>
                  <a:lnTo>
                    <a:pt x="10775" y="8254"/>
                  </a:lnTo>
                  <a:cubicBezTo>
                    <a:pt x="11343" y="8254"/>
                    <a:pt x="11815" y="7782"/>
                    <a:pt x="11815" y="7246"/>
                  </a:cubicBezTo>
                  <a:lnTo>
                    <a:pt x="11815" y="2426"/>
                  </a:lnTo>
                  <a:cubicBezTo>
                    <a:pt x="11815" y="1890"/>
                    <a:pt x="11343" y="1418"/>
                    <a:pt x="10775" y="1418"/>
                  </a:cubicBezTo>
                  <a:lnTo>
                    <a:pt x="9767" y="1418"/>
                  </a:lnTo>
                  <a:lnTo>
                    <a:pt x="9767" y="662"/>
                  </a:lnTo>
                  <a:lnTo>
                    <a:pt x="10114" y="662"/>
                  </a:lnTo>
                  <a:cubicBezTo>
                    <a:pt x="10555" y="662"/>
                    <a:pt x="10586" y="0"/>
                    <a:pt x="10114" y="0"/>
                  </a:cubicBezTo>
                  <a:lnTo>
                    <a:pt x="8728" y="0"/>
                  </a:lnTo>
                  <a:cubicBezTo>
                    <a:pt x="8287" y="0"/>
                    <a:pt x="8255" y="662"/>
                    <a:pt x="8728" y="662"/>
                  </a:cubicBezTo>
                  <a:lnTo>
                    <a:pt x="9074" y="662"/>
                  </a:lnTo>
                  <a:lnTo>
                    <a:pt x="9074" y="1418"/>
                  </a:lnTo>
                  <a:lnTo>
                    <a:pt x="6302" y="1418"/>
                  </a:lnTo>
                  <a:lnTo>
                    <a:pt x="6302" y="662"/>
                  </a:lnTo>
                  <a:lnTo>
                    <a:pt x="6648" y="662"/>
                  </a:lnTo>
                  <a:cubicBezTo>
                    <a:pt x="7089" y="662"/>
                    <a:pt x="7121" y="0"/>
                    <a:pt x="6648" y="0"/>
                  </a:cubicBezTo>
                  <a:lnTo>
                    <a:pt x="5262" y="0"/>
                  </a:lnTo>
                  <a:cubicBezTo>
                    <a:pt x="4821" y="0"/>
                    <a:pt x="4790" y="662"/>
                    <a:pt x="5262" y="662"/>
                  </a:cubicBezTo>
                  <a:lnTo>
                    <a:pt x="5609" y="662"/>
                  </a:lnTo>
                  <a:lnTo>
                    <a:pt x="5609" y="1418"/>
                  </a:lnTo>
                  <a:lnTo>
                    <a:pt x="2868" y="1418"/>
                  </a:lnTo>
                  <a:lnTo>
                    <a:pt x="2868" y="662"/>
                  </a:lnTo>
                  <a:lnTo>
                    <a:pt x="3214" y="662"/>
                  </a:lnTo>
                  <a:cubicBezTo>
                    <a:pt x="3655" y="662"/>
                    <a:pt x="3687" y="0"/>
                    <a:pt x="321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400" name="Google Shape;11400;p87"/>
          <p:cNvGrpSpPr/>
          <p:nvPr/>
        </p:nvGrpSpPr>
        <p:grpSpPr>
          <a:xfrm>
            <a:off x="9073214" y="2252296"/>
            <a:ext cx="553497" cy="559545"/>
            <a:chOff x="-2668225" y="3239075"/>
            <a:chExt cx="288300" cy="291450"/>
          </a:xfrm>
        </p:grpSpPr>
        <p:sp>
          <p:nvSpPr>
            <p:cNvPr id="11401" name="Google Shape;11401;p87"/>
            <p:cNvSpPr/>
            <p:nvPr/>
          </p:nvSpPr>
          <p:spPr>
            <a:xfrm>
              <a:off x="-2592600" y="3239075"/>
              <a:ext cx="137850" cy="51225"/>
            </a:xfrm>
            <a:custGeom>
              <a:avLst/>
              <a:gdLst/>
              <a:ahLst/>
              <a:cxnLst/>
              <a:rect l="l" t="t" r="r" b="b"/>
              <a:pathLst>
                <a:path w="5514" h="2049" extrusionOk="0">
                  <a:moveTo>
                    <a:pt x="1355" y="1"/>
                  </a:moveTo>
                  <a:cubicBezTo>
                    <a:pt x="0" y="1"/>
                    <a:pt x="11" y="2049"/>
                    <a:pt x="1386" y="2049"/>
                  </a:cubicBezTo>
                  <a:lnTo>
                    <a:pt x="4127" y="2049"/>
                  </a:lnTo>
                  <a:cubicBezTo>
                    <a:pt x="5482" y="2049"/>
                    <a:pt x="5514" y="1"/>
                    <a:pt x="4127" y="1"/>
                  </a:cubicBezTo>
                  <a:lnTo>
                    <a:pt x="1386" y="1"/>
                  </a:lnTo>
                  <a:cubicBezTo>
                    <a:pt x="1376" y="1"/>
                    <a:pt x="1366" y="1"/>
                    <a:pt x="135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02" name="Google Shape;11402;p87"/>
            <p:cNvSpPr/>
            <p:nvPr/>
          </p:nvSpPr>
          <p:spPr>
            <a:xfrm>
              <a:off x="-2587875" y="3307875"/>
              <a:ext cx="129200" cy="69850"/>
            </a:xfrm>
            <a:custGeom>
              <a:avLst/>
              <a:gdLst/>
              <a:ahLst/>
              <a:cxnLst/>
              <a:rect l="l" t="t" r="r" b="b"/>
              <a:pathLst>
                <a:path w="5168" h="2794" extrusionOk="0">
                  <a:moveTo>
                    <a:pt x="1235" y="1"/>
                  </a:moveTo>
                  <a:cubicBezTo>
                    <a:pt x="1002" y="1"/>
                    <a:pt x="977" y="13"/>
                    <a:pt x="882" y="53"/>
                  </a:cubicBezTo>
                  <a:lnTo>
                    <a:pt x="882" y="1502"/>
                  </a:lnTo>
                  <a:cubicBezTo>
                    <a:pt x="788" y="1628"/>
                    <a:pt x="599" y="1943"/>
                    <a:pt x="0" y="2794"/>
                  </a:cubicBezTo>
                  <a:lnTo>
                    <a:pt x="5167" y="2794"/>
                  </a:lnTo>
                  <a:cubicBezTo>
                    <a:pt x="4568" y="1912"/>
                    <a:pt x="4379" y="1597"/>
                    <a:pt x="4316" y="1471"/>
                  </a:cubicBezTo>
                  <a:lnTo>
                    <a:pt x="4316" y="22"/>
                  </a:lnTo>
                  <a:lnTo>
                    <a:pt x="3938" y="22"/>
                  </a:lnTo>
                  <a:cubicBezTo>
                    <a:pt x="2228" y="22"/>
                    <a:pt x="1547" y="1"/>
                    <a:pt x="123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03" name="Google Shape;11403;p87"/>
            <p:cNvSpPr/>
            <p:nvPr/>
          </p:nvSpPr>
          <p:spPr>
            <a:xfrm>
              <a:off x="-2566625" y="3427325"/>
              <a:ext cx="33125" cy="33100"/>
            </a:xfrm>
            <a:custGeom>
              <a:avLst/>
              <a:gdLst/>
              <a:ahLst/>
              <a:cxnLst/>
              <a:rect l="l" t="t" r="r" b="b"/>
              <a:pathLst>
                <a:path w="1325" h="1324" extrusionOk="0">
                  <a:moveTo>
                    <a:pt x="662" y="1"/>
                  </a:moveTo>
                  <a:cubicBezTo>
                    <a:pt x="253" y="1"/>
                    <a:pt x="1" y="316"/>
                    <a:pt x="1" y="662"/>
                  </a:cubicBezTo>
                  <a:cubicBezTo>
                    <a:pt x="1" y="1009"/>
                    <a:pt x="316" y="1324"/>
                    <a:pt x="662" y="1324"/>
                  </a:cubicBezTo>
                  <a:cubicBezTo>
                    <a:pt x="1041" y="1324"/>
                    <a:pt x="1324" y="1009"/>
                    <a:pt x="1324" y="662"/>
                  </a:cubicBezTo>
                  <a:cubicBezTo>
                    <a:pt x="1324" y="316"/>
                    <a:pt x="1041" y="1"/>
                    <a:pt x="66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04" name="Google Shape;11404;p87"/>
            <p:cNvSpPr/>
            <p:nvPr/>
          </p:nvSpPr>
          <p:spPr>
            <a:xfrm>
              <a:off x="-2481550" y="3461200"/>
              <a:ext cx="18125" cy="18150"/>
            </a:xfrm>
            <a:custGeom>
              <a:avLst/>
              <a:gdLst/>
              <a:ahLst/>
              <a:cxnLst/>
              <a:rect l="l" t="t" r="r" b="b"/>
              <a:pathLst>
                <a:path w="725" h="726" extrusionOk="0">
                  <a:moveTo>
                    <a:pt x="378" y="0"/>
                  </a:moveTo>
                  <a:cubicBezTo>
                    <a:pt x="158" y="0"/>
                    <a:pt x="0" y="158"/>
                    <a:pt x="0" y="378"/>
                  </a:cubicBezTo>
                  <a:cubicBezTo>
                    <a:pt x="0" y="568"/>
                    <a:pt x="158" y="725"/>
                    <a:pt x="378" y="725"/>
                  </a:cubicBezTo>
                  <a:cubicBezTo>
                    <a:pt x="567" y="725"/>
                    <a:pt x="725" y="568"/>
                    <a:pt x="725" y="378"/>
                  </a:cubicBezTo>
                  <a:cubicBezTo>
                    <a:pt x="725" y="158"/>
                    <a:pt x="536" y="0"/>
                    <a:pt x="37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05" name="Google Shape;11405;p87"/>
            <p:cNvSpPr/>
            <p:nvPr/>
          </p:nvSpPr>
          <p:spPr>
            <a:xfrm>
              <a:off x="-2668225" y="3393475"/>
              <a:ext cx="288300" cy="137050"/>
            </a:xfrm>
            <a:custGeom>
              <a:avLst/>
              <a:gdLst/>
              <a:ahLst/>
              <a:cxnLst/>
              <a:rect l="l" t="t" r="r" b="b"/>
              <a:pathLst>
                <a:path w="11532" h="5482" extrusionOk="0">
                  <a:moveTo>
                    <a:pt x="4726" y="630"/>
                  </a:moveTo>
                  <a:cubicBezTo>
                    <a:pt x="5483" y="630"/>
                    <a:pt x="6113" y="1260"/>
                    <a:pt x="6113" y="2016"/>
                  </a:cubicBezTo>
                  <a:cubicBezTo>
                    <a:pt x="6113" y="2804"/>
                    <a:pt x="5514" y="3403"/>
                    <a:pt x="4726" y="3403"/>
                  </a:cubicBezTo>
                  <a:cubicBezTo>
                    <a:pt x="3970" y="3403"/>
                    <a:pt x="3340" y="2772"/>
                    <a:pt x="3340" y="2016"/>
                  </a:cubicBezTo>
                  <a:cubicBezTo>
                    <a:pt x="3340" y="1260"/>
                    <a:pt x="3970" y="630"/>
                    <a:pt x="4726" y="630"/>
                  </a:cubicBezTo>
                  <a:close/>
                  <a:moveTo>
                    <a:pt x="7845" y="2048"/>
                  </a:moveTo>
                  <a:cubicBezTo>
                    <a:pt x="8381" y="2048"/>
                    <a:pt x="8854" y="2520"/>
                    <a:pt x="8854" y="3087"/>
                  </a:cubicBezTo>
                  <a:cubicBezTo>
                    <a:pt x="8854" y="3623"/>
                    <a:pt x="8381" y="4096"/>
                    <a:pt x="7845" y="4096"/>
                  </a:cubicBezTo>
                  <a:cubicBezTo>
                    <a:pt x="7278" y="4096"/>
                    <a:pt x="6806" y="3623"/>
                    <a:pt x="6806" y="3087"/>
                  </a:cubicBezTo>
                  <a:cubicBezTo>
                    <a:pt x="6806" y="2520"/>
                    <a:pt x="7278" y="2048"/>
                    <a:pt x="7845" y="2048"/>
                  </a:cubicBezTo>
                  <a:close/>
                  <a:moveTo>
                    <a:pt x="2710" y="0"/>
                  </a:moveTo>
                  <a:cubicBezTo>
                    <a:pt x="2238" y="693"/>
                    <a:pt x="1607" y="1575"/>
                    <a:pt x="788" y="2804"/>
                  </a:cubicBezTo>
                  <a:cubicBezTo>
                    <a:pt x="1" y="3938"/>
                    <a:pt x="820" y="5482"/>
                    <a:pt x="2206" y="5482"/>
                  </a:cubicBezTo>
                  <a:lnTo>
                    <a:pt x="9295" y="5482"/>
                  </a:lnTo>
                  <a:cubicBezTo>
                    <a:pt x="10712" y="5482"/>
                    <a:pt x="11532" y="3938"/>
                    <a:pt x="10744" y="2804"/>
                  </a:cubicBezTo>
                  <a:cubicBezTo>
                    <a:pt x="9925" y="1575"/>
                    <a:pt x="9295" y="693"/>
                    <a:pt x="882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406" name="Google Shape;11406;p87"/>
          <p:cNvGrpSpPr/>
          <p:nvPr/>
        </p:nvGrpSpPr>
        <p:grpSpPr>
          <a:xfrm>
            <a:off x="9069422" y="2940256"/>
            <a:ext cx="561081" cy="559545"/>
            <a:chOff x="-2671375" y="3597450"/>
            <a:chExt cx="292250" cy="291450"/>
          </a:xfrm>
        </p:grpSpPr>
        <p:sp>
          <p:nvSpPr>
            <p:cNvPr id="11407" name="Google Shape;11407;p87"/>
            <p:cNvSpPr/>
            <p:nvPr/>
          </p:nvSpPr>
          <p:spPr>
            <a:xfrm>
              <a:off x="-2654050" y="3597450"/>
              <a:ext cx="260725" cy="51225"/>
            </a:xfrm>
            <a:custGeom>
              <a:avLst/>
              <a:gdLst/>
              <a:ahLst/>
              <a:cxnLst/>
              <a:rect l="l" t="t" r="r" b="b"/>
              <a:pathLst>
                <a:path w="10429" h="2049" extrusionOk="0">
                  <a:moveTo>
                    <a:pt x="1513" y="1"/>
                  </a:moveTo>
                  <a:cubicBezTo>
                    <a:pt x="1072" y="1"/>
                    <a:pt x="725" y="253"/>
                    <a:pt x="568" y="631"/>
                  </a:cubicBezTo>
                  <a:lnTo>
                    <a:pt x="1" y="2049"/>
                  </a:lnTo>
                  <a:lnTo>
                    <a:pt x="10429" y="2049"/>
                  </a:lnTo>
                  <a:lnTo>
                    <a:pt x="9830" y="631"/>
                  </a:lnTo>
                  <a:cubicBezTo>
                    <a:pt x="9673" y="253"/>
                    <a:pt x="9263" y="1"/>
                    <a:pt x="888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08" name="Google Shape;11408;p87"/>
            <p:cNvSpPr/>
            <p:nvPr/>
          </p:nvSpPr>
          <p:spPr>
            <a:xfrm>
              <a:off x="-2671375" y="3667550"/>
              <a:ext cx="292250" cy="221350"/>
            </a:xfrm>
            <a:custGeom>
              <a:avLst/>
              <a:gdLst/>
              <a:ahLst/>
              <a:cxnLst/>
              <a:rect l="l" t="t" r="r" b="b"/>
              <a:pathLst>
                <a:path w="11690" h="8854" extrusionOk="0">
                  <a:moveTo>
                    <a:pt x="1733" y="1324"/>
                  </a:moveTo>
                  <a:cubicBezTo>
                    <a:pt x="1922" y="1324"/>
                    <a:pt x="2080" y="1481"/>
                    <a:pt x="2080" y="1702"/>
                  </a:cubicBezTo>
                  <a:cubicBezTo>
                    <a:pt x="2080" y="1891"/>
                    <a:pt x="1922" y="2049"/>
                    <a:pt x="1733" y="2049"/>
                  </a:cubicBezTo>
                  <a:cubicBezTo>
                    <a:pt x="1544" y="2049"/>
                    <a:pt x="1387" y="1891"/>
                    <a:pt x="1387" y="1702"/>
                  </a:cubicBezTo>
                  <a:cubicBezTo>
                    <a:pt x="1387" y="1481"/>
                    <a:pt x="1544" y="1324"/>
                    <a:pt x="1733" y="1324"/>
                  </a:cubicBezTo>
                  <a:close/>
                  <a:moveTo>
                    <a:pt x="10019" y="1387"/>
                  </a:moveTo>
                  <a:cubicBezTo>
                    <a:pt x="10492" y="1387"/>
                    <a:pt x="10492" y="2049"/>
                    <a:pt x="10019" y="2049"/>
                  </a:cubicBezTo>
                  <a:lnTo>
                    <a:pt x="3781" y="2049"/>
                  </a:lnTo>
                  <a:cubicBezTo>
                    <a:pt x="3340" y="2049"/>
                    <a:pt x="3309" y="1387"/>
                    <a:pt x="3781" y="1387"/>
                  </a:cubicBezTo>
                  <a:close/>
                  <a:moveTo>
                    <a:pt x="1733" y="4096"/>
                  </a:moveTo>
                  <a:cubicBezTo>
                    <a:pt x="1922" y="4096"/>
                    <a:pt x="2080" y="4254"/>
                    <a:pt x="2080" y="4443"/>
                  </a:cubicBezTo>
                  <a:cubicBezTo>
                    <a:pt x="2080" y="4632"/>
                    <a:pt x="1922" y="4789"/>
                    <a:pt x="1733" y="4789"/>
                  </a:cubicBezTo>
                  <a:cubicBezTo>
                    <a:pt x="1544" y="4789"/>
                    <a:pt x="1387" y="4632"/>
                    <a:pt x="1387" y="4443"/>
                  </a:cubicBezTo>
                  <a:cubicBezTo>
                    <a:pt x="1387" y="4254"/>
                    <a:pt x="1544" y="4096"/>
                    <a:pt x="1733" y="4096"/>
                  </a:cubicBezTo>
                  <a:close/>
                  <a:moveTo>
                    <a:pt x="10050" y="4127"/>
                  </a:moveTo>
                  <a:cubicBezTo>
                    <a:pt x="10492" y="4127"/>
                    <a:pt x="10481" y="4789"/>
                    <a:pt x="10019" y="4789"/>
                  </a:cubicBezTo>
                  <a:lnTo>
                    <a:pt x="3781" y="4789"/>
                  </a:lnTo>
                  <a:cubicBezTo>
                    <a:pt x="3340" y="4789"/>
                    <a:pt x="3309" y="4128"/>
                    <a:pt x="3781" y="4128"/>
                  </a:cubicBezTo>
                  <a:lnTo>
                    <a:pt x="10019" y="4128"/>
                  </a:lnTo>
                  <a:cubicBezTo>
                    <a:pt x="10030" y="4127"/>
                    <a:pt x="10040" y="4127"/>
                    <a:pt x="10050" y="4127"/>
                  </a:cubicBezTo>
                  <a:close/>
                  <a:moveTo>
                    <a:pt x="1733" y="6806"/>
                  </a:moveTo>
                  <a:cubicBezTo>
                    <a:pt x="1922" y="6806"/>
                    <a:pt x="2080" y="6963"/>
                    <a:pt x="2080" y="7152"/>
                  </a:cubicBezTo>
                  <a:cubicBezTo>
                    <a:pt x="2080" y="7373"/>
                    <a:pt x="1922" y="7499"/>
                    <a:pt x="1733" y="7499"/>
                  </a:cubicBezTo>
                  <a:cubicBezTo>
                    <a:pt x="1544" y="7499"/>
                    <a:pt x="1387" y="7373"/>
                    <a:pt x="1387" y="7152"/>
                  </a:cubicBezTo>
                  <a:cubicBezTo>
                    <a:pt x="1387" y="6963"/>
                    <a:pt x="1544" y="6806"/>
                    <a:pt x="1733" y="6806"/>
                  </a:cubicBezTo>
                  <a:close/>
                  <a:moveTo>
                    <a:pt x="10019" y="6837"/>
                  </a:moveTo>
                  <a:cubicBezTo>
                    <a:pt x="10492" y="6837"/>
                    <a:pt x="10492" y="7499"/>
                    <a:pt x="10019" y="7499"/>
                  </a:cubicBezTo>
                  <a:lnTo>
                    <a:pt x="3781" y="7499"/>
                  </a:lnTo>
                  <a:cubicBezTo>
                    <a:pt x="3340" y="7499"/>
                    <a:pt x="3309" y="6837"/>
                    <a:pt x="3781" y="6837"/>
                  </a:cubicBezTo>
                  <a:close/>
                  <a:moveTo>
                    <a:pt x="379" y="1"/>
                  </a:moveTo>
                  <a:lnTo>
                    <a:pt x="95" y="631"/>
                  </a:lnTo>
                  <a:cubicBezTo>
                    <a:pt x="64" y="757"/>
                    <a:pt x="1" y="883"/>
                    <a:pt x="1" y="1009"/>
                  </a:cubicBezTo>
                  <a:lnTo>
                    <a:pt x="1" y="2395"/>
                  </a:lnTo>
                  <a:cubicBezTo>
                    <a:pt x="1" y="2679"/>
                    <a:pt x="127" y="2899"/>
                    <a:pt x="284" y="3057"/>
                  </a:cubicBezTo>
                  <a:cubicBezTo>
                    <a:pt x="127" y="3246"/>
                    <a:pt x="1" y="3498"/>
                    <a:pt x="1" y="3718"/>
                  </a:cubicBezTo>
                  <a:lnTo>
                    <a:pt x="1" y="5104"/>
                  </a:lnTo>
                  <a:cubicBezTo>
                    <a:pt x="1" y="5388"/>
                    <a:pt x="127" y="5609"/>
                    <a:pt x="284" y="5766"/>
                  </a:cubicBezTo>
                  <a:cubicBezTo>
                    <a:pt x="127" y="5987"/>
                    <a:pt x="1" y="6207"/>
                    <a:pt x="1" y="6459"/>
                  </a:cubicBezTo>
                  <a:lnTo>
                    <a:pt x="1" y="7814"/>
                  </a:lnTo>
                  <a:cubicBezTo>
                    <a:pt x="1" y="8381"/>
                    <a:pt x="473" y="8854"/>
                    <a:pt x="1040" y="8854"/>
                  </a:cubicBezTo>
                  <a:lnTo>
                    <a:pt x="10649" y="8854"/>
                  </a:lnTo>
                  <a:cubicBezTo>
                    <a:pt x="11185" y="8854"/>
                    <a:pt x="11658" y="8381"/>
                    <a:pt x="11658" y="7814"/>
                  </a:cubicBezTo>
                  <a:lnTo>
                    <a:pt x="11658" y="6459"/>
                  </a:lnTo>
                  <a:cubicBezTo>
                    <a:pt x="11658" y="6176"/>
                    <a:pt x="11563" y="5924"/>
                    <a:pt x="11405" y="5766"/>
                  </a:cubicBezTo>
                  <a:cubicBezTo>
                    <a:pt x="11563" y="5577"/>
                    <a:pt x="11658" y="5357"/>
                    <a:pt x="11658" y="5104"/>
                  </a:cubicBezTo>
                  <a:lnTo>
                    <a:pt x="11658" y="3718"/>
                  </a:lnTo>
                  <a:cubicBezTo>
                    <a:pt x="11658" y="3466"/>
                    <a:pt x="11563" y="3214"/>
                    <a:pt x="11405" y="3057"/>
                  </a:cubicBezTo>
                  <a:cubicBezTo>
                    <a:pt x="11563" y="2868"/>
                    <a:pt x="11658" y="2616"/>
                    <a:pt x="11658" y="2395"/>
                  </a:cubicBezTo>
                  <a:lnTo>
                    <a:pt x="11658" y="1009"/>
                  </a:lnTo>
                  <a:lnTo>
                    <a:pt x="11689" y="1009"/>
                  </a:lnTo>
                  <a:cubicBezTo>
                    <a:pt x="11689" y="883"/>
                    <a:pt x="11658" y="757"/>
                    <a:pt x="11626" y="631"/>
                  </a:cubicBezTo>
                  <a:lnTo>
                    <a:pt x="1134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409" name="Google Shape;11409;p87"/>
          <p:cNvGrpSpPr/>
          <p:nvPr/>
        </p:nvGrpSpPr>
        <p:grpSpPr>
          <a:xfrm>
            <a:off x="9083800" y="3674256"/>
            <a:ext cx="564057" cy="562569"/>
            <a:chOff x="-2670575" y="3956600"/>
            <a:chExt cx="293800" cy="293025"/>
          </a:xfrm>
        </p:grpSpPr>
        <p:sp>
          <p:nvSpPr>
            <p:cNvPr id="11410" name="Google Shape;11410;p87"/>
            <p:cNvSpPr/>
            <p:nvPr/>
          </p:nvSpPr>
          <p:spPr>
            <a:xfrm>
              <a:off x="-2670575" y="3975525"/>
              <a:ext cx="116575" cy="34675"/>
            </a:xfrm>
            <a:custGeom>
              <a:avLst/>
              <a:gdLst/>
              <a:ahLst/>
              <a:cxnLst/>
              <a:rect l="l" t="t" r="r" b="b"/>
              <a:pathLst>
                <a:path w="4663" h="1387" extrusionOk="0">
                  <a:moveTo>
                    <a:pt x="1040" y="0"/>
                  </a:moveTo>
                  <a:cubicBezTo>
                    <a:pt x="473" y="0"/>
                    <a:pt x="0" y="473"/>
                    <a:pt x="0" y="1040"/>
                  </a:cubicBezTo>
                  <a:lnTo>
                    <a:pt x="0" y="1386"/>
                  </a:lnTo>
                  <a:lnTo>
                    <a:pt x="3781" y="1386"/>
                  </a:lnTo>
                  <a:cubicBezTo>
                    <a:pt x="4001" y="882"/>
                    <a:pt x="4316" y="410"/>
                    <a:pt x="466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11" name="Google Shape;11411;p87"/>
            <p:cNvSpPr/>
            <p:nvPr/>
          </p:nvSpPr>
          <p:spPr>
            <a:xfrm>
              <a:off x="-2669800" y="4026700"/>
              <a:ext cx="170950" cy="136300"/>
            </a:xfrm>
            <a:custGeom>
              <a:avLst/>
              <a:gdLst/>
              <a:ahLst/>
              <a:cxnLst/>
              <a:rect l="l" t="t" r="r" b="b"/>
              <a:pathLst>
                <a:path w="6838" h="5452" extrusionOk="0">
                  <a:moveTo>
                    <a:pt x="1" y="1"/>
                  </a:moveTo>
                  <a:lnTo>
                    <a:pt x="1" y="5451"/>
                  </a:lnTo>
                  <a:lnTo>
                    <a:pt x="6837" y="5451"/>
                  </a:lnTo>
                  <a:lnTo>
                    <a:pt x="6837" y="5357"/>
                  </a:lnTo>
                  <a:cubicBezTo>
                    <a:pt x="6522" y="5294"/>
                    <a:pt x="6207" y="5168"/>
                    <a:pt x="5924" y="5042"/>
                  </a:cubicBezTo>
                  <a:lnTo>
                    <a:pt x="5104" y="5325"/>
                  </a:lnTo>
                  <a:cubicBezTo>
                    <a:pt x="4975" y="5368"/>
                    <a:pt x="4845" y="5389"/>
                    <a:pt x="4720" y="5389"/>
                  </a:cubicBezTo>
                  <a:cubicBezTo>
                    <a:pt x="3931" y="5389"/>
                    <a:pt x="3289" y="4597"/>
                    <a:pt x="3561" y="3781"/>
                  </a:cubicBezTo>
                  <a:lnTo>
                    <a:pt x="3844" y="2962"/>
                  </a:lnTo>
                  <a:cubicBezTo>
                    <a:pt x="3561" y="2364"/>
                    <a:pt x="3403" y="1702"/>
                    <a:pt x="3403" y="1041"/>
                  </a:cubicBezTo>
                  <a:cubicBezTo>
                    <a:pt x="3403" y="662"/>
                    <a:pt x="3466" y="316"/>
                    <a:pt x="352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12" name="Google Shape;11412;p87"/>
            <p:cNvSpPr/>
            <p:nvPr/>
          </p:nvSpPr>
          <p:spPr>
            <a:xfrm>
              <a:off x="-2669800" y="4179500"/>
              <a:ext cx="170950" cy="70125"/>
            </a:xfrm>
            <a:custGeom>
              <a:avLst/>
              <a:gdLst/>
              <a:ahLst/>
              <a:cxnLst/>
              <a:rect l="l" t="t" r="r" b="b"/>
              <a:pathLst>
                <a:path w="6838" h="2805" extrusionOk="0">
                  <a:moveTo>
                    <a:pt x="3403" y="757"/>
                  </a:moveTo>
                  <a:cubicBezTo>
                    <a:pt x="3592" y="757"/>
                    <a:pt x="3750" y="914"/>
                    <a:pt x="3750" y="1103"/>
                  </a:cubicBezTo>
                  <a:cubicBezTo>
                    <a:pt x="3750" y="1293"/>
                    <a:pt x="3592" y="1450"/>
                    <a:pt x="3403" y="1450"/>
                  </a:cubicBezTo>
                  <a:cubicBezTo>
                    <a:pt x="3214" y="1450"/>
                    <a:pt x="3057" y="1293"/>
                    <a:pt x="3057" y="1103"/>
                  </a:cubicBezTo>
                  <a:cubicBezTo>
                    <a:pt x="3057" y="914"/>
                    <a:pt x="3214" y="757"/>
                    <a:pt x="3403" y="757"/>
                  </a:cubicBezTo>
                  <a:close/>
                  <a:moveTo>
                    <a:pt x="1" y="1"/>
                  </a:moveTo>
                  <a:lnTo>
                    <a:pt x="1" y="1765"/>
                  </a:lnTo>
                  <a:cubicBezTo>
                    <a:pt x="1" y="2332"/>
                    <a:pt x="442" y="2805"/>
                    <a:pt x="1009" y="2805"/>
                  </a:cubicBezTo>
                  <a:lnTo>
                    <a:pt x="5829" y="2805"/>
                  </a:lnTo>
                  <a:cubicBezTo>
                    <a:pt x="6365" y="2805"/>
                    <a:pt x="6837" y="2332"/>
                    <a:pt x="6837" y="1765"/>
                  </a:cubicBezTo>
                  <a:lnTo>
                    <a:pt x="683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13" name="Google Shape;11413;p87"/>
            <p:cNvSpPr/>
            <p:nvPr/>
          </p:nvSpPr>
          <p:spPr>
            <a:xfrm>
              <a:off x="-2566625" y="3956600"/>
              <a:ext cx="189850" cy="190650"/>
            </a:xfrm>
            <a:custGeom>
              <a:avLst/>
              <a:gdLst/>
              <a:ahLst/>
              <a:cxnLst/>
              <a:rect l="l" t="t" r="r" b="b"/>
              <a:pathLst>
                <a:path w="7594" h="7626" extrusionOk="0">
                  <a:moveTo>
                    <a:pt x="3759" y="1391"/>
                  </a:moveTo>
                  <a:cubicBezTo>
                    <a:pt x="3929" y="1391"/>
                    <a:pt x="4096" y="1502"/>
                    <a:pt x="4096" y="1734"/>
                  </a:cubicBezTo>
                  <a:lnTo>
                    <a:pt x="4096" y="2175"/>
                  </a:lnTo>
                  <a:cubicBezTo>
                    <a:pt x="4254" y="2206"/>
                    <a:pt x="4349" y="2301"/>
                    <a:pt x="4475" y="2427"/>
                  </a:cubicBezTo>
                  <a:cubicBezTo>
                    <a:pt x="4716" y="2669"/>
                    <a:pt x="4494" y="3003"/>
                    <a:pt x="4235" y="3003"/>
                  </a:cubicBezTo>
                  <a:cubicBezTo>
                    <a:pt x="4157" y="3003"/>
                    <a:pt x="4075" y="2973"/>
                    <a:pt x="4002" y="2899"/>
                  </a:cubicBezTo>
                  <a:cubicBezTo>
                    <a:pt x="3926" y="2823"/>
                    <a:pt x="3839" y="2791"/>
                    <a:pt x="3756" y="2791"/>
                  </a:cubicBezTo>
                  <a:cubicBezTo>
                    <a:pt x="3493" y="2791"/>
                    <a:pt x="3266" y="3109"/>
                    <a:pt x="3529" y="3372"/>
                  </a:cubicBezTo>
                  <a:cubicBezTo>
                    <a:pt x="3624" y="3435"/>
                    <a:pt x="3687" y="3466"/>
                    <a:pt x="3781" y="3466"/>
                  </a:cubicBezTo>
                  <a:cubicBezTo>
                    <a:pt x="4317" y="3466"/>
                    <a:pt x="4790" y="3939"/>
                    <a:pt x="4790" y="4506"/>
                  </a:cubicBezTo>
                  <a:cubicBezTo>
                    <a:pt x="4790" y="4884"/>
                    <a:pt x="4569" y="5294"/>
                    <a:pt x="4128" y="5451"/>
                  </a:cubicBezTo>
                  <a:lnTo>
                    <a:pt x="4128" y="5829"/>
                  </a:lnTo>
                  <a:cubicBezTo>
                    <a:pt x="4128" y="6054"/>
                    <a:pt x="3957" y="6172"/>
                    <a:pt x="3789" y="6172"/>
                  </a:cubicBezTo>
                  <a:cubicBezTo>
                    <a:pt x="3626" y="6172"/>
                    <a:pt x="3466" y="6062"/>
                    <a:pt x="3466" y="5829"/>
                  </a:cubicBezTo>
                  <a:lnTo>
                    <a:pt x="3466" y="5451"/>
                  </a:lnTo>
                  <a:cubicBezTo>
                    <a:pt x="3309" y="5420"/>
                    <a:pt x="3183" y="5325"/>
                    <a:pt x="3057" y="5199"/>
                  </a:cubicBezTo>
                  <a:cubicBezTo>
                    <a:pt x="2815" y="4957"/>
                    <a:pt x="3037" y="4623"/>
                    <a:pt x="3296" y="4623"/>
                  </a:cubicBezTo>
                  <a:cubicBezTo>
                    <a:pt x="3374" y="4623"/>
                    <a:pt x="3456" y="4653"/>
                    <a:pt x="3529" y="4727"/>
                  </a:cubicBezTo>
                  <a:cubicBezTo>
                    <a:pt x="3603" y="4800"/>
                    <a:pt x="3684" y="4831"/>
                    <a:pt x="3763" y="4831"/>
                  </a:cubicBezTo>
                  <a:cubicBezTo>
                    <a:pt x="4022" y="4831"/>
                    <a:pt x="4244" y="4496"/>
                    <a:pt x="4002" y="4254"/>
                  </a:cubicBezTo>
                  <a:cubicBezTo>
                    <a:pt x="3939" y="4191"/>
                    <a:pt x="3844" y="4160"/>
                    <a:pt x="3781" y="4160"/>
                  </a:cubicBezTo>
                  <a:cubicBezTo>
                    <a:pt x="3214" y="4160"/>
                    <a:pt x="2742" y="3687"/>
                    <a:pt x="2742" y="3120"/>
                  </a:cubicBezTo>
                  <a:cubicBezTo>
                    <a:pt x="2742" y="2710"/>
                    <a:pt x="2994" y="2332"/>
                    <a:pt x="3403" y="2175"/>
                  </a:cubicBezTo>
                  <a:lnTo>
                    <a:pt x="3403" y="1734"/>
                  </a:lnTo>
                  <a:cubicBezTo>
                    <a:pt x="3403" y="1509"/>
                    <a:pt x="3583" y="1391"/>
                    <a:pt x="3759" y="1391"/>
                  </a:cubicBezTo>
                  <a:close/>
                  <a:moveTo>
                    <a:pt x="3781" y="1"/>
                  </a:moveTo>
                  <a:cubicBezTo>
                    <a:pt x="1734" y="1"/>
                    <a:pt x="1" y="1671"/>
                    <a:pt x="1" y="3782"/>
                  </a:cubicBezTo>
                  <a:cubicBezTo>
                    <a:pt x="1" y="4380"/>
                    <a:pt x="158" y="5010"/>
                    <a:pt x="410" y="5514"/>
                  </a:cubicBezTo>
                  <a:cubicBezTo>
                    <a:pt x="473" y="5609"/>
                    <a:pt x="473" y="5735"/>
                    <a:pt x="473" y="5798"/>
                  </a:cubicBezTo>
                  <a:lnTo>
                    <a:pt x="158" y="6774"/>
                  </a:lnTo>
                  <a:cubicBezTo>
                    <a:pt x="46" y="7141"/>
                    <a:pt x="311" y="7482"/>
                    <a:pt x="684" y="7482"/>
                  </a:cubicBezTo>
                  <a:cubicBezTo>
                    <a:pt x="728" y="7482"/>
                    <a:pt x="774" y="7478"/>
                    <a:pt x="820" y="7468"/>
                  </a:cubicBezTo>
                  <a:lnTo>
                    <a:pt x="1797" y="7121"/>
                  </a:lnTo>
                  <a:cubicBezTo>
                    <a:pt x="1831" y="7110"/>
                    <a:pt x="1866" y="7102"/>
                    <a:pt x="1900" y="7102"/>
                  </a:cubicBezTo>
                  <a:cubicBezTo>
                    <a:pt x="1960" y="7102"/>
                    <a:pt x="2020" y="7124"/>
                    <a:pt x="2080" y="7184"/>
                  </a:cubicBezTo>
                  <a:cubicBezTo>
                    <a:pt x="2584" y="7468"/>
                    <a:pt x="3214" y="7625"/>
                    <a:pt x="3813" y="7625"/>
                  </a:cubicBezTo>
                  <a:cubicBezTo>
                    <a:pt x="5892" y="7625"/>
                    <a:pt x="7594" y="5924"/>
                    <a:pt x="7594" y="3813"/>
                  </a:cubicBezTo>
                  <a:cubicBezTo>
                    <a:pt x="7499" y="1702"/>
                    <a:pt x="5861" y="1"/>
                    <a:pt x="378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414" name="Google Shape;11414;p87"/>
          <p:cNvGrpSpPr/>
          <p:nvPr/>
        </p:nvGrpSpPr>
        <p:grpSpPr>
          <a:xfrm>
            <a:off x="4093827" y="4415930"/>
            <a:ext cx="568616" cy="557817"/>
            <a:chOff x="-1183550" y="3586525"/>
            <a:chExt cx="296175" cy="290550"/>
          </a:xfrm>
        </p:grpSpPr>
        <p:sp>
          <p:nvSpPr>
            <p:cNvPr id="11415" name="Google Shape;11415;p87"/>
            <p:cNvSpPr/>
            <p:nvPr/>
          </p:nvSpPr>
          <p:spPr>
            <a:xfrm>
              <a:off x="-927575" y="3671500"/>
              <a:ext cx="40200" cy="16575"/>
            </a:xfrm>
            <a:custGeom>
              <a:avLst/>
              <a:gdLst/>
              <a:ahLst/>
              <a:cxnLst/>
              <a:rect l="l" t="t" r="r" b="b"/>
              <a:pathLst>
                <a:path w="1608" h="663" extrusionOk="0">
                  <a:moveTo>
                    <a:pt x="473" y="0"/>
                  </a:moveTo>
                  <a:cubicBezTo>
                    <a:pt x="32" y="0"/>
                    <a:pt x="1" y="662"/>
                    <a:pt x="473" y="662"/>
                  </a:cubicBezTo>
                  <a:lnTo>
                    <a:pt x="1135" y="662"/>
                  </a:lnTo>
                  <a:cubicBezTo>
                    <a:pt x="1145" y="663"/>
                    <a:pt x="1156" y="663"/>
                    <a:pt x="1166" y="663"/>
                  </a:cubicBezTo>
                  <a:cubicBezTo>
                    <a:pt x="1607" y="663"/>
                    <a:pt x="1597" y="0"/>
                    <a:pt x="113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16" name="Google Shape;11416;p87"/>
            <p:cNvSpPr/>
            <p:nvPr/>
          </p:nvSpPr>
          <p:spPr>
            <a:xfrm>
              <a:off x="-1183550" y="3671500"/>
              <a:ext cx="39400" cy="16575"/>
            </a:xfrm>
            <a:custGeom>
              <a:avLst/>
              <a:gdLst/>
              <a:ahLst/>
              <a:cxnLst/>
              <a:rect l="l" t="t" r="r" b="b"/>
              <a:pathLst>
                <a:path w="1576" h="663" extrusionOk="0">
                  <a:moveTo>
                    <a:pt x="473" y="0"/>
                  </a:moveTo>
                  <a:cubicBezTo>
                    <a:pt x="32" y="0"/>
                    <a:pt x="1" y="662"/>
                    <a:pt x="473" y="662"/>
                  </a:cubicBezTo>
                  <a:lnTo>
                    <a:pt x="1135" y="662"/>
                  </a:lnTo>
                  <a:cubicBezTo>
                    <a:pt x="1145" y="663"/>
                    <a:pt x="1154" y="663"/>
                    <a:pt x="1163" y="663"/>
                  </a:cubicBezTo>
                  <a:cubicBezTo>
                    <a:pt x="1576" y="663"/>
                    <a:pt x="1566" y="0"/>
                    <a:pt x="113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17" name="Google Shape;11417;p87"/>
            <p:cNvSpPr/>
            <p:nvPr/>
          </p:nvSpPr>
          <p:spPr>
            <a:xfrm>
              <a:off x="-944250" y="3603025"/>
              <a:ext cx="39525" cy="26375"/>
            </a:xfrm>
            <a:custGeom>
              <a:avLst/>
              <a:gdLst/>
              <a:ahLst/>
              <a:cxnLst/>
              <a:rect l="l" t="t" r="r" b="b"/>
              <a:pathLst>
                <a:path w="1581" h="1055" extrusionOk="0">
                  <a:moveTo>
                    <a:pt x="1086" y="1"/>
                  </a:moveTo>
                  <a:cubicBezTo>
                    <a:pt x="1024" y="1"/>
                    <a:pt x="957" y="19"/>
                    <a:pt x="888" y="61"/>
                  </a:cubicBezTo>
                  <a:lnTo>
                    <a:pt x="321" y="408"/>
                  </a:lnTo>
                  <a:cubicBezTo>
                    <a:pt x="0" y="595"/>
                    <a:pt x="179" y="1054"/>
                    <a:pt x="490" y="1054"/>
                  </a:cubicBezTo>
                  <a:cubicBezTo>
                    <a:pt x="546" y="1054"/>
                    <a:pt x="606" y="1040"/>
                    <a:pt x="668" y="1006"/>
                  </a:cubicBezTo>
                  <a:lnTo>
                    <a:pt x="1266" y="660"/>
                  </a:lnTo>
                  <a:cubicBezTo>
                    <a:pt x="1581" y="450"/>
                    <a:pt x="1394" y="1"/>
                    <a:pt x="108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18" name="Google Shape;11418;p87"/>
            <p:cNvSpPr/>
            <p:nvPr/>
          </p:nvSpPr>
          <p:spPr>
            <a:xfrm>
              <a:off x="-1166200" y="3731225"/>
              <a:ext cx="39700" cy="26075"/>
            </a:xfrm>
            <a:custGeom>
              <a:avLst/>
              <a:gdLst/>
              <a:ahLst/>
              <a:cxnLst/>
              <a:rect l="l" t="t" r="r" b="b"/>
              <a:pathLst>
                <a:path w="1588" h="1043" extrusionOk="0">
                  <a:moveTo>
                    <a:pt x="1071" y="1"/>
                  </a:moveTo>
                  <a:cubicBezTo>
                    <a:pt x="1021" y="1"/>
                    <a:pt x="968" y="12"/>
                    <a:pt x="913" y="37"/>
                  </a:cubicBezTo>
                  <a:lnTo>
                    <a:pt x="315" y="384"/>
                  </a:lnTo>
                  <a:cubicBezTo>
                    <a:pt x="0" y="593"/>
                    <a:pt x="187" y="1043"/>
                    <a:pt x="495" y="1043"/>
                  </a:cubicBezTo>
                  <a:cubicBezTo>
                    <a:pt x="557" y="1043"/>
                    <a:pt x="624" y="1025"/>
                    <a:pt x="693" y="982"/>
                  </a:cubicBezTo>
                  <a:lnTo>
                    <a:pt x="1260" y="636"/>
                  </a:lnTo>
                  <a:cubicBezTo>
                    <a:pt x="1587" y="472"/>
                    <a:pt x="1395" y="1"/>
                    <a:pt x="107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19" name="Google Shape;11419;p87"/>
            <p:cNvSpPr/>
            <p:nvPr/>
          </p:nvSpPr>
          <p:spPr>
            <a:xfrm>
              <a:off x="-944925" y="3730950"/>
              <a:ext cx="40200" cy="26375"/>
            </a:xfrm>
            <a:custGeom>
              <a:avLst/>
              <a:gdLst/>
              <a:ahLst/>
              <a:cxnLst/>
              <a:rect l="l" t="t" r="r" b="b"/>
              <a:pathLst>
                <a:path w="1608" h="1055" extrusionOk="0">
                  <a:moveTo>
                    <a:pt x="515" y="0"/>
                  </a:moveTo>
                  <a:cubicBezTo>
                    <a:pt x="198" y="0"/>
                    <a:pt x="1" y="460"/>
                    <a:pt x="348" y="647"/>
                  </a:cubicBezTo>
                  <a:lnTo>
                    <a:pt x="915" y="993"/>
                  </a:lnTo>
                  <a:cubicBezTo>
                    <a:pt x="984" y="1036"/>
                    <a:pt x="1052" y="1054"/>
                    <a:pt x="1114" y="1054"/>
                  </a:cubicBezTo>
                  <a:cubicBezTo>
                    <a:pt x="1421" y="1054"/>
                    <a:pt x="1608" y="609"/>
                    <a:pt x="1293" y="426"/>
                  </a:cubicBezTo>
                  <a:lnTo>
                    <a:pt x="695" y="48"/>
                  </a:lnTo>
                  <a:cubicBezTo>
                    <a:pt x="633" y="15"/>
                    <a:pt x="572" y="0"/>
                    <a:pt x="51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20" name="Google Shape;11420;p87"/>
            <p:cNvSpPr/>
            <p:nvPr/>
          </p:nvSpPr>
          <p:spPr>
            <a:xfrm>
              <a:off x="-1167000" y="3603025"/>
              <a:ext cx="40200" cy="26375"/>
            </a:xfrm>
            <a:custGeom>
              <a:avLst/>
              <a:gdLst/>
              <a:ahLst/>
              <a:cxnLst/>
              <a:rect l="l" t="t" r="r" b="b"/>
              <a:pathLst>
                <a:path w="1608" h="1055" extrusionOk="0">
                  <a:moveTo>
                    <a:pt x="477" y="1"/>
                  </a:moveTo>
                  <a:cubicBezTo>
                    <a:pt x="188" y="1"/>
                    <a:pt x="1" y="450"/>
                    <a:pt x="315" y="660"/>
                  </a:cubicBezTo>
                  <a:lnTo>
                    <a:pt x="914" y="1006"/>
                  </a:lnTo>
                  <a:cubicBezTo>
                    <a:pt x="981" y="1040"/>
                    <a:pt x="1044" y="1054"/>
                    <a:pt x="1103" y="1054"/>
                  </a:cubicBezTo>
                  <a:cubicBezTo>
                    <a:pt x="1434" y="1054"/>
                    <a:pt x="1608" y="595"/>
                    <a:pt x="1260" y="408"/>
                  </a:cubicBezTo>
                  <a:lnTo>
                    <a:pt x="662" y="61"/>
                  </a:lnTo>
                  <a:cubicBezTo>
                    <a:pt x="598" y="19"/>
                    <a:pt x="536" y="1"/>
                    <a:pt x="47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21" name="Google Shape;11421;p87"/>
            <p:cNvSpPr/>
            <p:nvPr/>
          </p:nvSpPr>
          <p:spPr>
            <a:xfrm>
              <a:off x="-1065400" y="3658900"/>
              <a:ext cx="59875" cy="77200"/>
            </a:xfrm>
            <a:custGeom>
              <a:avLst/>
              <a:gdLst/>
              <a:ahLst/>
              <a:cxnLst/>
              <a:rect l="l" t="t" r="r" b="b"/>
              <a:pathLst>
                <a:path w="2395" h="3088" extrusionOk="0">
                  <a:moveTo>
                    <a:pt x="882" y="0"/>
                  </a:moveTo>
                  <a:lnTo>
                    <a:pt x="0" y="1355"/>
                  </a:lnTo>
                  <a:lnTo>
                    <a:pt x="1355" y="1922"/>
                  </a:lnTo>
                  <a:cubicBezTo>
                    <a:pt x="1450" y="1953"/>
                    <a:pt x="1544" y="2111"/>
                    <a:pt x="1544" y="2237"/>
                  </a:cubicBezTo>
                  <a:lnTo>
                    <a:pt x="1544" y="3088"/>
                  </a:lnTo>
                  <a:lnTo>
                    <a:pt x="2395" y="1733"/>
                  </a:lnTo>
                  <a:lnTo>
                    <a:pt x="1071" y="1166"/>
                  </a:lnTo>
                  <a:cubicBezTo>
                    <a:pt x="945" y="1134"/>
                    <a:pt x="882" y="1008"/>
                    <a:pt x="882" y="851"/>
                  </a:cubicBezTo>
                  <a:lnTo>
                    <a:pt x="882"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22" name="Google Shape;11422;p87"/>
            <p:cNvSpPr/>
            <p:nvPr/>
          </p:nvSpPr>
          <p:spPr>
            <a:xfrm>
              <a:off x="-1078000" y="3809325"/>
              <a:ext cx="85075" cy="67750"/>
            </a:xfrm>
            <a:custGeom>
              <a:avLst/>
              <a:gdLst/>
              <a:ahLst/>
              <a:cxnLst/>
              <a:rect l="l" t="t" r="r" b="b"/>
              <a:pathLst>
                <a:path w="3403" h="2710" extrusionOk="0">
                  <a:moveTo>
                    <a:pt x="0" y="1"/>
                  </a:moveTo>
                  <a:lnTo>
                    <a:pt x="0" y="662"/>
                  </a:lnTo>
                  <a:lnTo>
                    <a:pt x="1008" y="662"/>
                  </a:lnTo>
                  <a:cubicBezTo>
                    <a:pt x="1449" y="662"/>
                    <a:pt x="1481" y="1324"/>
                    <a:pt x="1008" y="1324"/>
                  </a:cubicBezTo>
                  <a:lnTo>
                    <a:pt x="0" y="1324"/>
                  </a:lnTo>
                  <a:lnTo>
                    <a:pt x="0" y="1670"/>
                  </a:lnTo>
                  <a:cubicBezTo>
                    <a:pt x="0" y="2237"/>
                    <a:pt x="473" y="2710"/>
                    <a:pt x="1008" y="2710"/>
                  </a:cubicBezTo>
                  <a:lnTo>
                    <a:pt x="2395" y="2710"/>
                  </a:lnTo>
                  <a:cubicBezTo>
                    <a:pt x="2962" y="2710"/>
                    <a:pt x="3403" y="2237"/>
                    <a:pt x="3403" y="1670"/>
                  </a:cubicBezTo>
                  <a:lnTo>
                    <a:pt x="3403" y="1324"/>
                  </a:lnTo>
                  <a:lnTo>
                    <a:pt x="2395" y="1324"/>
                  </a:lnTo>
                  <a:cubicBezTo>
                    <a:pt x="1954" y="1324"/>
                    <a:pt x="1922" y="662"/>
                    <a:pt x="2395" y="662"/>
                  </a:cubicBezTo>
                  <a:lnTo>
                    <a:pt x="3403" y="662"/>
                  </a:lnTo>
                  <a:lnTo>
                    <a:pt x="340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23" name="Google Shape;11423;p87"/>
            <p:cNvSpPr/>
            <p:nvPr/>
          </p:nvSpPr>
          <p:spPr>
            <a:xfrm>
              <a:off x="-1135500" y="3586525"/>
              <a:ext cx="193775" cy="204700"/>
            </a:xfrm>
            <a:custGeom>
              <a:avLst/>
              <a:gdLst/>
              <a:ahLst/>
              <a:cxnLst/>
              <a:rect l="l" t="t" r="r" b="b"/>
              <a:pathLst>
                <a:path w="7751" h="8188" extrusionOk="0">
                  <a:moveTo>
                    <a:pt x="4023" y="1424"/>
                  </a:moveTo>
                  <a:cubicBezTo>
                    <a:pt x="4201" y="1424"/>
                    <a:pt x="4380" y="1561"/>
                    <a:pt x="4380" y="1761"/>
                  </a:cubicBezTo>
                  <a:lnTo>
                    <a:pt x="4380" y="3588"/>
                  </a:lnTo>
                  <a:lnTo>
                    <a:pt x="5892" y="4124"/>
                  </a:lnTo>
                  <a:cubicBezTo>
                    <a:pt x="5955" y="4187"/>
                    <a:pt x="6049" y="4250"/>
                    <a:pt x="6081" y="4344"/>
                  </a:cubicBezTo>
                  <a:cubicBezTo>
                    <a:pt x="6081" y="4407"/>
                    <a:pt x="6081" y="4533"/>
                    <a:pt x="5986" y="4628"/>
                  </a:cubicBezTo>
                  <a:lnTo>
                    <a:pt x="4285" y="7369"/>
                  </a:lnTo>
                  <a:cubicBezTo>
                    <a:pt x="4222" y="7495"/>
                    <a:pt x="4127" y="7526"/>
                    <a:pt x="4033" y="7526"/>
                  </a:cubicBezTo>
                  <a:lnTo>
                    <a:pt x="3938" y="7526"/>
                  </a:lnTo>
                  <a:cubicBezTo>
                    <a:pt x="3781" y="7495"/>
                    <a:pt x="3718" y="7369"/>
                    <a:pt x="3718" y="7211"/>
                  </a:cubicBezTo>
                  <a:lnTo>
                    <a:pt x="3718" y="5384"/>
                  </a:lnTo>
                  <a:lnTo>
                    <a:pt x="2206" y="4817"/>
                  </a:lnTo>
                  <a:cubicBezTo>
                    <a:pt x="2143" y="4754"/>
                    <a:pt x="2048" y="4691"/>
                    <a:pt x="2017" y="4596"/>
                  </a:cubicBezTo>
                  <a:cubicBezTo>
                    <a:pt x="1985" y="4533"/>
                    <a:pt x="2017" y="4407"/>
                    <a:pt x="2048" y="4344"/>
                  </a:cubicBezTo>
                  <a:lnTo>
                    <a:pt x="3749" y="1572"/>
                  </a:lnTo>
                  <a:cubicBezTo>
                    <a:pt x="3818" y="1469"/>
                    <a:pt x="3920" y="1424"/>
                    <a:pt x="4023" y="1424"/>
                  </a:cubicBezTo>
                  <a:close/>
                  <a:moveTo>
                    <a:pt x="4019" y="1"/>
                  </a:moveTo>
                  <a:cubicBezTo>
                    <a:pt x="3743" y="1"/>
                    <a:pt x="3463" y="31"/>
                    <a:pt x="3182" y="91"/>
                  </a:cubicBezTo>
                  <a:cubicBezTo>
                    <a:pt x="1733" y="406"/>
                    <a:pt x="567" y="1572"/>
                    <a:pt x="284" y="3084"/>
                  </a:cubicBezTo>
                  <a:cubicBezTo>
                    <a:pt x="0" y="4533"/>
                    <a:pt x="599" y="5479"/>
                    <a:pt x="1040" y="6140"/>
                  </a:cubicBezTo>
                  <a:cubicBezTo>
                    <a:pt x="1922" y="7526"/>
                    <a:pt x="1387" y="7526"/>
                    <a:pt x="1670" y="8188"/>
                  </a:cubicBezTo>
                  <a:lnTo>
                    <a:pt x="6301" y="8188"/>
                  </a:lnTo>
                  <a:cubicBezTo>
                    <a:pt x="6553" y="7526"/>
                    <a:pt x="6018" y="7526"/>
                    <a:pt x="6931" y="6109"/>
                  </a:cubicBezTo>
                  <a:cubicBezTo>
                    <a:pt x="7373" y="5447"/>
                    <a:pt x="7719" y="4817"/>
                    <a:pt x="7719" y="3746"/>
                  </a:cubicBezTo>
                  <a:cubicBezTo>
                    <a:pt x="7751" y="2612"/>
                    <a:pt x="7246" y="1540"/>
                    <a:pt x="6396" y="847"/>
                  </a:cubicBezTo>
                  <a:cubicBezTo>
                    <a:pt x="5726" y="297"/>
                    <a:pt x="4892" y="1"/>
                    <a:pt x="401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424" name="Google Shape;11424;p87"/>
          <p:cNvGrpSpPr/>
          <p:nvPr/>
        </p:nvGrpSpPr>
        <p:grpSpPr>
          <a:xfrm>
            <a:off x="2578641" y="2253066"/>
            <a:ext cx="561081" cy="558009"/>
            <a:chOff x="-5971525" y="3273750"/>
            <a:chExt cx="292250" cy="290650"/>
          </a:xfrm>
        </p:grpSpPr>
        <p:sp>
          <p:nvSpPr>
            <p:cNvPr id="11425" name="Google Shape;11425;p87"/>
            <p:cNvSpPr/>
            <p:nvPr/>
          </p:nvSpPr>
          <p:spPr>
            <a:xfrm>
              <a:off x="-5868325" y="3273750"/>
              <a:ext cx="85075" cy="84300"/>
            </a:xfrm>
            <a:custGeom>
              <a:avLst/>
              <a:gdLst/>
              <a:ahLst/>
              <a:cxnLst/>
              <a:rect l="l" t="t" r="r" b="b"/>
              <a:pathLst>
                <a:path w="3403" h="3372" extrusionOk="0">
                  <a:moveTo>
                    <a:pt x="1701" y="0"/>
                  </a:moveTo>
                  <a:cubicBezTo>
                    <a:pt x="788" y="0"/>
                    <a:pt x="0" y="756"/>
                    <a:pt x="0" y="1702"/>
                  </a:cubicBezTo>
                  <a:cubicBezTo>
                    <a:pt x="0" y="2615"/>
                    <a:pt x="788" y="3371"/>
                    <a:pt x="1701" y="3371"/>
                  </a:cubicBezTo>
                  <a:cubicBezTo>
                    <a:pt x="2646" y="3371"/>
                    <a:pt x="3403" y="2615"/>
                    <a:pt x="3403" y="1702"/>
                  </a:cubicBezTo>
                  <a:cubicBezTo>
                    <a:pt x="3403" y="756"/>
                    <a:pt x="2646" y="0"/>
                    <a:pt x="170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26" name="Google Shape;11426;p87"/>
            <p:cNvSpPr/>
            <p:nvPr/>
          </p:nvSpPr>
          <p:spPr>
            <a:xfrm>
              <a:off x="-5971525" y="3308400"/>
              <a:ext cx="292250" cy="256000"/>
            </a:xfrm>
            <a:custGeom>
              <a:avLst/>
              <a:gdLst/>
              <a:ahLst/>
              <a:cxnLst/>
              <a:rect l="l" t="t" r="r" b="b"/>
              <a:pathLst>
                <a:path w="11690" h="10240" extrusionOk="0">
                  <a:moveTo>
                    <a:pt x="2049" y="1"/>
                  </a:moveTo>
                  <a:cubicBezTo>
                    <a:pt x="1324" y="1"/>
                    <a:pt x="694" y="599"/>
                    <a:pt x="694" y="1355"/>
                  </a:cubicBezTo>
                  <a:cubicBezTo>
                    <a:pt x="694" y="1733"/>
                    <a:pt x="852" y="2080"/>
                    <a:pt x="1072" y="2300"/>
                  </a:cubicBezTo>
                  <a:cubicBezTo>
                    <a:pt x="442" y="2647"/>
                    <a:pt x="1" y="3340"/>
                    <a:pt x="1" y="4096"/>
                  </a:cubicBezTo>
                  <a:lnTo>
                    <a:pt x="1" y="5766"/>
                  </a:lnTo>
                  <a:cubicBezTo>
                    <a:pt x="1" y="6207"/>
                    <a:pt x="284" y="6617"/>
                    <a:pt x="694" y="6774"/>
                  </a:cubicBezTo>
                  <a:lnTo>
                    <a:pt x="694" y="8538"/>
                  </a:lnTo>
                  <a:cubicBezTo>
                    <a:pt x="694" y="9074"/>
                    <a:pt x="1167" y="9546"/>
                    <a:pt x="1702" y="9546"/>
                  </a:cubicBezTo>
                  <a:lnTo>
                    <a:pt x="2364" y="9546"/>
                  </a:lnTo>
                  <a:cubicBezTo>
                    <a:pt x="2931" y="9546"/>
                    <a:pt x="3403" y="9074"/>
                    <a:pt x="3403" y="8538"/>
                  </a:cubicBezTo>
                  <a:lnTo>
                    <a:pt x="3403" y="6774"/>
                  </a:lnTo>
                  <a:cubicBezTo>
                    <a:pt x="3529" y="6711"/>
                    <a:pt x="3624" y="6648"/>
                    <a:pt x="3750" y="6522"/>
                  </a:cubicBezTo>
                  <a:cubicBezTo>
                    <a:pt x="3876" y="6585"/>
                    <a:pt x="3939" y="6680"/>
                    <a:pt x="4097" y="6774"/>
                  </a:cubicBezTo>
                  <a:lnTo>
                    <a:pt x="4097" y="9200"/>
                  </a:lnTo>
                  <a:cubicBezTo>
                    <a:pt x="4097" y="9735"/>
                    <a:pt x="4569" y="10240"/>
                    <a:pt x="5136" y="10240"/>
                  </a:cubicBezTo>
                  <a:lnTo>
                    <a:pt x="6522" y="10240"/>
                  </a:lnTo>
                  <a:cubicBezTo>
                    <a:pt x="7058" y="10240"/>
                    <a:pt x="7562" y="9767"/>
                    <a:pt x="7562" y="9200"/>
                  </a:cubicBezTo>
                  <a:lnTo>
                    <a:pt x="7562" y="6774"/>
                  </a:lnTo>
                  <a:cubicBezTo>
                    <a:pt x="7688" y="6711"/>
                    <a:pt x="7814" y="6648"/>
                    <a:pt x="7940" y="6522"/>
                  </a:cubicBezTo>
                  <a:cubicBezTo>
                    <a:pt x="8035" y="6585"/>
                    <a:pt x="8129" y="6680"/>
                    <a:pt x="8287" y="6774"/>
                  </a:cubicBezTo>
                  <a:lnTo>
                    <a:pt x="8287" y="8538"/>
                  </a:lnTo>
                  <a:cubicBezTo>
                    <a:pt x="8287" y="9074"/>
                    <a:pt x="8759" y="9546"/>
                    <a:pt x="9295" y="9546"/>
                  </a:cubicBezTo>
                  <a:lnTo>
                    <a:pt x="9988" y="9546"/>
                  </a:lnTo>
                  <a:cubicBezTo>
                    <a:pt x="10524" y="9546"/>
                    <a:pt x="10996" y="9074"/>
                    <a:pt x="10996" y="8538"/>
                  </a:cubicBezTo>
                  <a:lnTo>
                    <a:pt x="10996" y="6774"/>
                  </a:lnTo>
                  <a:cubicBezTo>
                    <a:pt x="11406" y="6617"/>
                    <a:pt x="11658" y="6238"/>
                    <a:pt x="11658" y="5766"/>
                  </a:cubicBezTo>
                  <a:lnTo>
                    <a:pt x="11658" y="4096"/>
                  </a:lnTo>
                  <a:cubicBezTo>
                    <a:pt x="11689" y="3340"/>
                    <a:pt x="11280" y="2678"/>
                    <a:pt x="10650" y="2300"/>
                  </a:cubicBezTo>
                  <a:cubicBezTo>
                    <a:pt x="10870" y="2080"/>
                    <a:pt x="11028" y="1733"/>
                    <a:pt x="11028" y="1355"/>
                  </a:cubicBezTo>
                  <a:cubicBezTo>
                    <a:pt x="11028" y="599"/>
                    <a:pt x="10398" y="1"/>
                    <a:pt x="9641" y="1"/>
                  </a:cubicBezTo>
                  <a:cubicBezTo>
                    <a:pt x="8917" y="1"/>
                    <a:pt x="8287" y="599"/>
                    <a:pt x="8287" y="1355"/>
                  </a:cubicBezTo>
                  <a:cubicBezTo>
                    <a:pt x="8287" y="1733"/>
                    <a:pt x="8444" y="2080"/>
                    <a:pt x="8665" y="2300"/>
                  </a:cubicBezTo>
                  <a:cubicBezTo>
                    <a:pt x="8444" y="2426"/>
                    <a:pt x="8224" y="2584"/>
                    <a:pt x="8066" y="2773"/>
                  </a:cubicBezTo>
                  <a:cubicBezTo>
                    <a:pt x="7972" y="2521"/>
                    <a:pt x="7751" y="2237"/>
                    <a:pt x="7562" y="2017"/>
                  </a:cubicBezTo>
                  <a:cubicBezTo>
                    <a:pt x="7216" y="2395"/>
                    <a:pt x="6743" y="2584"/>
                    <a:pt x="6239" y="2647"/>
                  </a:cubicBezTo>
                  <a:lnTo>
                    <a:pt x="6239" y="4380"/>
                  </a:lnTo>
                  <a:cubicBezTo>
                    <a:pt x="6239" y="4604"/>
                    <a:pt x="6043" y="4722"/>
                    <a:pt x="5851" y="4722"/>
                  </a:cubicBezTo>
                  <a:cubicBezTo>
                    <a:pt x="5665" y="4722"/>
                    <a:pt x="5483" y="4612"/>
                    <a:pt x="5483" y="4380"/>
                  </a:cubicBezTo>
                  <a:lnTo>
                    <a:pt x="5483" y="2647"/>
                  </a:lnTo>
                  <a:cubicBezTo>
                    <a:pt x="4979" y="2584"/>
                    <a:pt x="4506" y="2332"/>
                    <a:pt x="4160" y="2017"/>
                  </a:cubicBezTo>
                  <a:cubicBezTo>
                    <a:pt x="3908" y="2237"/>
                    <a:pt x="3750" y="2521"/>
                    <a:pt x="3624" y="2773"/>
                  </a:cubicBezTo>
                  <a:cubicBezTo>
                    <a:pt x="3466" y="2584"/>
                    <a:pt x="3277" y="2426"/>
                    <a:pt x="3057" y="2300"/>
                  </a:cubicBezTo>
                  <a:cubicBezTo>
                    <a:pt x="3277" y="2080"/>
                    <a:pt x="3435" y="1733"/>
                    <a:pt x="3435" y="1355"/>
                  </a:cubicBezTo>
                  <a:cubicBezTo>
                    <a:pt x="3435" y="599"/>
                    <a:pt x="2805" y="1"/>
                    <a:pt x="204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427" name="Google Shape;11427;p87"/>
          <p:cNvGrpSpPr/>
          <p:nvPr/>
        </p:nvGrpSpPr>
        <p:grpSpPr>
          <a:xfrm>
            <a:off x="2571080" y="2938436"/>
            <a:ext cx="576200" cy="563193"/>
            <a:chOff x="-5974675" y="3632100"/>
            <a:chExt cx="300125" cy="293350"/>
          </a:xfrm>
        </p:grpSpPr>
        <p:sp>
          <p:nvSpPr>
            <p:cNvPr id="11428" name="Google Shape;11428;p87"/>
            <p:cNvSpPr/>
            <p:nvPr/>
          </p:nvSpPr>
          <p:spPr>
            <a:xfrm>
              <a:off x="-5974675" y="3701875"/>
              <a:ext cx="141025" cy="221650"/>
            </a:xfrm>
            <a:custGeom>
              <a:avLst/>
              <a:gdLst/>
              <a:ahLst/>
              <a:cxnLst/>
              <a:rect l="l" t="t" r="r" b="b"/>
              <a:pathLst>
                <a:path w="5641" h="8866" extrusionOk="0">
                  <a:moveTo>
                    <a:pt x="540" y="1"/>
                  </a:moveTo>
                  <a:cubicBezTo>
                    <a:pt x="331" y="1"/>
                    <a:pt x="123" y="188"/>
                    <a:pt x="221" y="423"/>
                  </a:cubicBezTo>
                  <a:lnTo>
                    <a:pt x="568" y="1526"/>
                  </a:lnTo>
                  <a:cubicBezTo>
                    <a:pt x="788" y="2251"/>
                    <a:pt x="1419" y="2723"/>
                    <a:pt x="2175" y="2723"/>
                  </a:cubicBezTo>
                  <a:lnTo>
                    <a:pt x="2899" y="2723"/>
                  </a:lnTo>
                  <a:lnTo>
                    <a:pt x="2899" y="4110"/>
                  </a:lnTo>
                  <a:lnTo>
                    <a:pt x="473" y="4110"/>
                  </a:lnTo>
                  <a:cubicBezTo>
                    <a:pt x="64" y="4110"/>
                    <a:pt x="1" y="4771"/>
                    <a:pt x="473" y="4771"/>
                  </a:cubicBezTo>
                  <a:lnTo>
                    <a:pt x="2899" y="4771"/>
                  </a:lnTo>
                  <a:lnTo>
                    <a:pt x="2899" y="5779"/>
                  </a:lnTo>
                  <a:cubicBezTo>
                    <a:pt x="2899" y="5905"/>
                    <a:pt x="2899" y="6031"/>
                    <a:pt x="2931" y="6126"/>
                  </a:cubicBezTo>
                  <a:lnTo>
                    <a:pt x="2175" y="6126"/>
                  </a:lnTo>
                  <a:cubicBezTo>
                    <a:pt x="1419" y="6126"/>
                    <a:pt x="788" y="6598"/>
                    <a:pt x="568" y="7323"/>
                  </a:cubicBezTo>
                  <a:lnTo>
                    <a:pt x="221" y="8426"/>
                  </a:lnTo>
                  <a:cubicBezTo>
                    <a:pt x="126" y="8691"/>
                    <a:pt x="329" y="8866"/>
                    <a:pt x="533" y="8866"/>
                  </a:cubicBezTo>
                  <a:cubicBezTo>
                    <a:pt x="667" y="8866"/>
                    <a:pt x="801" y="8790"/>
                    <a:pt x="852" y="8615"/>
                  </a:cubicBezTo>
                  <a:lnTo>
                    <a:pt x="1198" y="7512"/>
                  </a:lnTo>
                  <a:cubicBezTo>
                    <a:pt x="1356" y="7071"/>
                    <a:pt x="1734" y="6819"/>
                    <a:pt x="2175" y="6819"/>
                  </a:cubicBezTo>
                  <a:lnTo>
                    <a:pt x="3088" y="6819"/>
                  </a:lnTo>
                  <a:cubicBezTo>
                    <a:pt x="3466" y="7922"/>
                    <a:pt x="4475" y="8709"/>
                    <a:pt x="5640" y="8835"/>
                  </a:cubicBezTo>
                  <a:lnTo>
                    <a:pt x="5640" y="613"/>
                  </a:lnTo>
                  <a:lnTo>
                    <a:pt x="3939" y="613"/>
                  </a:lnTo>
                  <a:cubicBezTo>
                    <a:pt x="3372" y="676"/>
                    <a:pt x="2899" y="1148"/>
                    <a:pt x="2899" y="1684"/>
                  </a:cubicBezTo>
                  <a:lnTo>
                    <a:pt x="2899" y="2062"/>
                  </a:lnTo>
                  <a:lnTo>
                    <a:pt x="2175" y="2062"/>
                  </a:lnTo>
                  <a:cubicBezTo>
                    <a:pt x="1734" y="2062"/>
                    <a:pt x="1356" y="1778"/>
                    <a:pt x="1198" y="1337"/>
                  </a:cubicBezTo>
                  <a:lnTo>
                    <a:pt x="852" y="234"/>
                  </a:lnTo>
                  <a:cubicBezTo>
                    <a:pt x="792" y="69"/>
                    <a:pt x="666" y="1"/>
                    <a:pt x="54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29" name="Google Shape;11429;p87"/>
            <p:cNvSpPr/>
            <p:nvPr/>
          </p:nvSpPr>
          <p:spPr>
            <a:xfrm>
              <a:off x="-5880150" y="3632100"/>
              <a:ext cx="108725" cy="68550"/>
            </a:xfrm>
            <a:custGeom>
              <a:avLst/>
              <a:gdLst/>
              <a:ahLst/>
              <a:cxnLst/>
              <a:rect l="l" t="t" r="r" b="b"/>
              <a:pathLst>
                <a:path w="4349" h="2742" extrusionOk="0">
                  <a:moveTo>
                    <a:pt x="788" y="1"/>
                  </a:moveTo>
                  <a:cubicBezTo>
                    <a:pt x="599" y="1"/>
                    <a:pt x="442" y="159"/>
                    <a:pt x="442" y="348"/>
                  </a:cubicBezTo>
                  <a:lnTo>
                    <a:pt x="442" y="1009"/>
                  </a:lnTo>
                  <a:cubicBezTo>
                    <a:pt x="442" y="1324"/>
                    <a:pt x="599" y="1608"/>
                    <a:pt x="788" y="1797"/>
                  </a:cubicBezTo>
                  <a:cubicBezTo>
                    <a:pt x="442" y="2049"/>
                    <a:pt x="158" y="2364"/>
                    <a:pt x="0" y="2742"/>
                  </a:cubicBezTo>
                  <a:lnTo>
                    <a:pt x="4348" y="2742"/>
                  </a:lnTo>
                  <a:cubicBezTo>
                    <a:pt x="4159" y="2364"/>
                    <a:pt x="3876" y="2049"/>
                    <a:pt x="3561" y="1797"/>
                  </a:cubicBezTo>
                  <a:cubicBezTo>
                    <a:pt x="3813" y="1608"/>
                    <a:pt x="3907" y="1324"/>
                    <a:pt x="3907" y="1009"/>
                  </a:cubicBezTo>
                  <a:lnTo>
                    <a:pt x="3907" y="348"/>
                  </a:lnTo>
                  <a:cubicBezTo>
                    <a:pt x="3907" y="123"/>
                    <a:pt x="3736" y="5"/>
                    <a:pt x="3568" y="5"/>
                  </a:cubicBezTo>
                  <a:cubicBezTo>
                    <a:pt x="3405" y="5"/>
                    <a:pt x="3245" y="115"/>
                    <a:pt x="3245" y="348"/>
                  </a:cubicBezTo>
                  <a:lnTo>
                    <a:pt x="3245" y="1009"/>
                  </a:lnTo>
                  <a:cubicBezTo>
                    <a:pt x="3245" y="1230"/>
                    <a:pt x="3088" y="1387"/>
                    <a:pt x="2899" y="1387"/>
                  </a:cubicBezTo>
                  <a:lnTo>
                    <a:pt x="1513" y="1387"/>
                  </a:lnTo>
                  <a:cubicBezTo>
                    <a:pt x="1324" y="1387"/>
                    <a:pt x="1166" y="1230"/>
                    <a:pt x="1166" y="1009"/>
                  </a:cubicBezTo>
                  <a:lnTo>
                    <a:pt x="1166" y="348"/>
                  </a:lnTo>
                  <a:cubicBezTo>
                    <a:pt x="1166" y="159"/>
                    <a:pt x="1009" y="1"/>
                    <a:pt x="78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30" name="Google Shape;11430;p87"/>
            <p:cNvSpPr/>
            <p:nvPr/>
          </p:nvSpPr>
          <p:spPr>
            <a:xfrm>
              <a:off x="-5814775" y="3702500"/>
              <a:ext cx="140225" cy="222950"/>
            </a:xfrm>
            <a:custGeom>
              <a:avLst/>
              <a:gdLst/>
              <a:ahLst/>
              <a:cxnLst/>
              <a:rect l="l" t="t" r="r" b="b"/>
              <a:pathLst>
                <a:path w="5609" h="8918" extrusionOk="0">
                  <a:moveTo>
                    <a:pt x="5092" y="1"/>
                  </a:moveTo>
                  <a:cubicBezTo>
                    <a:pt x="4964" y="1"/>
                    <a:pt x="4837" y="72"/>
                    <a:pt x="4789" y="241"/>
                  </a:cubicBezTo>
                  <a:lnTo>
                    <a:pt x="4443" y="1344"/>
                  </a:lnTo>
                  <a:cubicBezTo>
                    <a:pt x="4285" y="1785"/>
                    <a:pt x="3907" y="2068"/>
                    <a:pt x="3466" y="2068"/>
                  </a:cubicBezTo>
                  <a:lnTo>
                    <a:pt x="2710" y="2068"/>
                  </a:lnTo>
                  <a:lnTo>
                    <a:pt x="2710" y="1722"/>
                  </a:lnTo>
                  <a:cubicBezTo>
                    <a:pt x="2710" y="1155"/>
                    <a:pt x="2237" y="682"/>
                    <a:pt x="1702" y="682"/>
                  </a:cubicBezTo>
                  <a:lnTo>
                    <a:pt x="0" y="682"/>
                  </a:lnTo>
                  <a:lnTo>
                    <a:pt x="0" y="8873"/>
                  </a:lnTo>
                  <a:cubicBezTo>
                    <a:pt x="1198" y="8747"/>
                    <a:pt x="2174" y="7928"/>
                    <a:pt x="2552" y="6857"/>
                  </a:cubicBezTo>
                  <a:lnTo>
                    <a:pt x="3466" y="6857"/>
                  </a:lnTo>
                  <a:cubicBezTo>
                    <a:pt x="3907" y="6857"/>
                    <a:pt x="4285" y="7140"/>
                    <a:pt x="4443" y="7582"/>
                  </a:cubicBezTo>
                  <a:lnTo>
                    <a:pt x="4789" y="8684"/>
                  </a:lnTo>
                  <a:cubicBezTo>
                    <a:pt x="4848" y="8850"/>
                    <a:pt x="4974" y="8918"/>
                    <a:pt x="5100" y="8918"/>
                  </a:cubicBezTo>
                  <a:cubicBezTo>
                    <a:pt x="5309" y="8918"/>
                    <a:pt x="5518" y="8731"/>
                    <a:pt x="5419" y="8495"/>
                  </a:cubicBezTo>
                  <a:lnTo>
                    <a:pt x="5041" y="7298"/>
                  </a:lnTo>
                  <a:cubicBezTo>
                    <a:pt x="4789" y="6573"/>
                    <a:pt x="4159" y="6101"/>
                    <a:pt x="3434" y="6101"/>
                  </a:cubicBezTo>
                  <a:lnTo>
                    <a:pt x="2678" y="6101"/>
                  </a:lnTo>
                  <a:cubicBezTo>
                    <a:pt x="2678" y="6006"/>
                    <a:pt x="2710" y="5880"/>
                    <a:pt x="2710" y="5754"/>
                  </a:cubicBezTo>
                  <a:lnTo>
                    <a:pt x="2710" y="4778"/>
                  </a:lnTo>
                  <a:lnTo>
                    <a:pt x="5136" y="4778"/>
                  </a:lnTo>
                  <a:cubicBezTo>
                    <a:pt x="5545" y="4778"/>
                    <a:pt x="5608" y="4116"/>
                    <a:pt x="5136" y="4116"/>
                  </a:cubicBezTo>
                  <a:lnTo>
                    <a:pt x="2710" y="4116"/>
                  </a:lnTo>
                  <a:lnTo>
                    <a:pt x="2710" y="2730"/>
                  </a:lnTo>
                  <a:lnTo>
                    <a:pt x="3466" y="2730"/>
                  </a:lnTo>
                  <a:cubicBezTo>
                    <a:pt x="4222" y="2730"/>
                    <a:pt x="4852" y="2257"/>
                    <a:pt x="5073" y="1564"/>
                  </a:cubicBezTo>
                  <a:lnTo>
                    <a:pt x="5419" y="461"/>
                  </a:lnTo>
                  <a:cubicBezTo>
                    <a:pt x="5517" y="189"/>
                    <a:pt x="5301" y="1"/>
                    <a:pt x="509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431" name="Google Shape;11431;p87"/>
          <p:cNvGrpSpPr/>
          <p:nvPr/>
        </p:nvGrpSpPr>
        <p:grpSpPr>
          <a:xfrm>
            <a:off x="2611135" y="3674260"/>
            <a:ext cx="527820" cy="562569"/>
            <a:chOff x="-5971525" y="3990475"/>
            <a:chExt cx="274925" cy="293025"/>
          </a:xfrm>
        </p:grpSpPr>
        <p:sp>
          <p:nvSpPr>
            <p:cNvPr id="11432" name="Google Shape;11432;p87"/>
            <p:cNvSpPr/>
            <p:nvPr/>
          </p:nvSpPr>
          <p:spPr>
            <a:xfrm>
              <a:off x="-5851000" y="4061375"/>
              <a:ext cx="102400" cy="33875"/>
            </a:xfrm>
            <a:custGeom>
              <a:avLst/>
              <a:gdLst/>
              <a:ahLst/>
              <a:cxnLst/>
              <a:rect l="l" t="t" r="r" b="b"/>
              <a:pathLst>
                <a:path w="4096" h="1355" extrusionOk="0">
                  <a:moveTo>
                    <a:pt x="0" y="0"/>
                  </a:moveTo>
                  <a:lnTo>
                    <a:pt x="0" y="1355"/>
                  </a:lnTo>
                  <a:lnTo>
                    <a:pt x="4096" y="1355"/>
                  </a:lnTo>
                  <a:lnTo>
                    <a:pt x="4096"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33" name="Google Shape;11433;p87"/>
            <p:cNvSpPr/>
            <p:nvPr/>
          </p:nvSpPr>
          <p:spPr>
            <a:xfrm>
              <a:off x="-5971525" y="3990475"/>
              <a:ext cx="69350" cy="275700"/>
            </a:xfrm>
            <a:custGeom>
              <a:avLst/>
              <a:gdLst/>
              <a:ahLst/>
              <a:cxnLst/>
              <a:rect l="l" t="t" r="r" b="b"/>
              <a:pathLst>
                <a:path w="2774" h="11028" extrusionOk="0">
                  <a:moveTo>
                    <a:pt x="1041" y="1"/>
                  </a:moveTo>
                  <a:lnTo>
                    <a:pt x="1041" y="32"/>
                  </a:lnTo>
                  <a:cubicBezTo>
                    <a:pt x="473" y="32"/>
                    <a:pt x="1" y="505"/>
                    <a:pt x="1" y="1072"/>
                  </a:cubicBezTo>
                  <a:lnTo>
                    <a:pt x="1" y="9988"/>
                  </a:lnTo>
                  <a:cubicBezTo>
                    <a:pt x="1" y="10555"/>
                    <a:pt x="473" y="11027"/>
                    <a:pt x="1041" y="11027"/>
                  </a:cubicBezTo>
                  <a:lnTo>
                    <a:pt x="2395" y="11027"/>
                  </a:lnTo>
                  <a:cubicBezTo>
                    <a:pt x="2521" y="11027"/>
                    <a:pt x="2647" y="10996"/>
                    <a:pt x="2773" y="10933"/>
                  </a:cubicBezTo>
                  <a:lnTo>
                    <a:pt x="2773" y="64"/>
                  </a:lnTo>
                  <a:cubicBezTo>
                    <a:pt x="2647" y="32"/>
                    <a:pt x="2521" y="1"/>
                    <a:pt x="239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34" name="Google Shape;11434;p87"/>
            <p:cNvSpPr/>
            <p:nvPr/>
          </p:nvSpPr>
          <p:spPr>
            <a:xfrm>
              <a:off x="-5851000" y="4214950"/>
              <a:ext cx="103200" cy="68550"/>
            </a:xfrm>
            <a:custGeom>
              <a:avLst/>
              <a:gdLst/>
              <a:ahLst/>
              <a:cxnLst/>
              <a:rect l="l" t="t" r="r" b="b"/>
              <a:pathLst>
                <a:path w="4128" h="2742" extrusionOk="0">
                  <a:moveTo>
                    <a:pt x="3056" y="694"/>
                  </a:moveTo>
                  <a:cubicBezTo>
                    <a:pt x="3277" y="694"/>
                    <a:pt x="3434" y="851"/>
                    <a:pt x="3434" y="1072"/>
                  </a:cubicBezTo>
                  <a:cubicBezTo>
                    <a:pt x="3434" y="1261"/>
                    <a:pt x="3277" y="1418"/>
                    <a:pt x="3056" y="1418"/>
                  </a:cubicBezTo>
                  <a:lnTo>
                    <a:pt x="1008" y="1418"/>
                  </a:lnTo>
                  <a:cubicBezTo>
                    <a:pt x="819" y="1418"/>
                    <a:pt x="662" y="1261"/>
                    <a:pt x="662" y="1072"/>
                  </a:cubicBezTo>
                  <a:cubicBezTo>
                    <a:pt x="662" y="851"/>
                    <a:pt x="819" y="694"/>
                    <a:pt x="1008" y="694"/>
                  </a:cubicBezTo>
                  <a:close/>
                  <a:moveTo>
                    <a:pt x="32" y="1"/>
                  </a:moveTo>
                  <a:lnTo>
                    <a:pt x="32" y="2395"/>
                  </a:lnTo>
                  <a:lnTo>
                    <a:pt x="0" y="2395"/>
                  </a:lnTo>
                  <a:cubicBezTo>
                    <a:pt x="0" y="2584"/>
                    <a:pt x="158" y="2741"/>
                    <a:pt x="347" y="2741"/>
                  </a:cubicBezTo>
                  <a:lnTo>
                    <a:pt x="3781" y="2741"/>
                  </a:lnTo>
                  <a:cubicBezTo>
                    <a:pt x="3970" y="2741"/>
                    <a:pt x="4127" y="2584"/>
                    <a:pt x="4127" y="2395"/>
                  </a:cubicBezTo>
                  <a:lnTo>
                    <a:pt x="412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35" name="Google Shape;11435;p87"/>
            <p:cNvSpPr/>
            <p:nvPr/>
          </p:nvSpPr>
          <p:spPr>
            <a:xfrm>
              <a:off x="-5885675" y="4010175"/>
              <a:ext cx="189075" cy="239450"/>
            </a:xfrm>
            <a:custGeom>
              <a:avLst/>
              <a:gdLst/>
              <a:ahLst/>
              <a:cxnLst/>
              <a:rect l="l" t="t" r="r" b="b"/>
              <a:pathLst>
                <a:path w="7563" h="9578" extrusionOk="0">
                  <a:moveTo>
                    <a:pt x="5829" y="1323"/>
                  </a:moveTo>
                  <a:cubicBezTo>
                    <a:pt x="6018" y="1323"/>
                    <a:pt x="6176" y="1481"/>
                    <a:pt x="6176" y="1702"/>
                  </a:cubicBezTo>
                  <a:lnTo>
                    <a:pt x="6176" y="3749"/>
                  </a:lnTo>
                  <a:cubicBezTo>
                    <a:pt x="6176" y="3938"/>
                    <a:pt x="6018" y="4096"/>
                    <a:pt x="5829" y="4096"/>
                  </a:cubicBezTo>
                  <a:lnTo>
                    <a:pt x="1009" y="4096"/>
                  </a:lnTo>
                  <a:cubicBezTo>
                    <a:pt x="820" y="4096"/>
                    <a:pt x="663" y="3938"/>
                    <a:pt x="663" y="3749"/>
                  </a:cubicBezTo>
                  <a:lnTo>
                    <a:pt x="663" y="1702"/>
                  </a:lnTo>
                  <a:cubicBezTo>
                    <a:pt x="663" y="1481"/>
                    <a:pt x="820" y="1323"/>
                    <a:pt x="1009" y="1323"/>
                  </a:cubicBezTo>
                  <a:close/>
                  <a:moveTo>
                    <a:pt x="1734" y="4789"/>
                  </a:moveTo>
                  <a:cubicBezTo>
                    <a:pt x="2175" y="4789"/>
                    <a:pt x="2175" y="5482"/>
                    <a:pt x="1734" y="5482"/>
                  </a:cubicBezTo>
                  <a:lnTo>
                    <a:pt x="1072" y="5482"/>
                  </a:lnTo>
                  <a:cubicBezTo>
                    <a:pt x="631" y="5482"/>
                    <a:pt x="600" y="4789"/>
                    <a:pt x="1072" y="4789"/>
                  </a:cubicBezTo>
                  <a:close/>
                  <a:moveTo>
                    <a:pt x="3782" y="4758"/>
                  </a:moveTo>
                  <a:cubicBezTo>
                    <a:pt x="4223" y="4789"/>
                    <a:pt x="4223" y="5482"/>
                    <a:pt x="3782" y="5482"/>
                  </a:cubicBezTo>
                  <a:lnTo>
                    <a:pt x="3120" y="5482"/>
                  </a:lnTo>
                  <a:cubicBezTo>
                    <a:pt x="2899" y="5482"/>
                    <a:pt x="2742" y="5325"/>
                    <a:pt x="2742" y="5104"/>
                  </a:cubicBezTo>
                  <a:cubicBezTo>
                    <a:pt x="2742" y="4915"/>
                    <a:pt x="2899" y="4758"/>
                    <a:pt x="3120" y="4758"/>
                  </a:cubicBezTo>
                  <a:close/>
                  <a:moveTo>
                    <a:pt x="5829" y="4789"/>
                  </a:moveTo>
                  <a:cubicBezTo>
                    <a:pt x="6270" y="4789"/>
                    <a:pt x="6302" y="5482"/>
                    <a:pt x="5829" y="5482"/>
                  </a:cubicBezTo>
                  <a:lnTo>
                    <a:pt x="5168" y="5482"/>
                  </a:lnTo>
                  <a:cubicBezTo>
                    <a:pt x="4727" y="5482"/>
                    <a:pt x="4695" y="4789"/>
                    <a:pt x="5168" y="4789"/>
                  </a:cubicBezTo>
                  <a:close/>
                  <a:moveTo>
                    <a:pt x="1762" y="6174"/>
                  </a:moveTo>
                  <a:cubicBezTo>
                    <a:pt x="2175" y="6174"/>
                    <a:pt x="2165" y="6837"/>
                    <a:pt x="1734" y="6837"/>
                  </a:cubicBezTo>
                  <a:lnTo>
                    <a:pt x="1072" y="6837"/>
                  </a:lnTo>
                  <a:cubicBezTo>
                    <a:pt x="631" y="6837"/>
                    <a:pt x="600" y="6175"/>
                    <a:pt x="1072" y="6175"/>
                  </a:cubicBezTo>
                  <a:lnTo>
                    <a:pt x="1734" y="6175"/>
                  </a:lnTo>
                  <a:cubicBezTo>
                    <a:pt x="1744" y="6175"/>
                    <a:pt x="1753" y="6174"/>
                    <a:pt x="1762" y="6174"/>
                  </a:cubicBezTo>
                  <a:close/>
                  <a:moveTo>
                    <a:pt x="3782" y="6144"/>
                  </a:moveTo>
                  <a:cubicBezTo>
                    <a:pt x="4223" y="6144"/>
                    <a:pt x="4223" y="6837"/>
                    <a:pt x="3782" y="6837"/>
                  </a:cubicBezTo>
                  <a:lnTo>
                    <a:pt x="3120" y="6837"/>
                  </a:lnTo>
                  <a:cubicBezTo>
                    <a:pt x="2899" y="6837"/>
                    <a:pt x="2742" y="6679"/>
                    <a:pt x="2742" y="6490"/>
                  </a:cubicBezTo>
                  <a:cubicBezTo>
                    <a:pt x="2742" y="6301"/>
                    <a:pt x="2899" y="6144"/>
                    <a:pt x="3120" y="6144"/>
                  </a:cubicBezTo>
                  <a:close/>
                  <a:moveTo>
                    <a:pt x="5858" y="6174"/>
                  </a:moveTo>
                  <a:cubicBezTo>
                    <a:pt x="6272" y="6174"/>
                    <a:pt x="6291" y="6837"/>
                    <a:pt x="5829" y="6837"/>
                  </a:cubicBezTo>
                  <a:lnTo>
                    <a:pt x="5168" y="6837"/>
                  </a:lnTo>
                  <a:cubicBezTo>
                    <a:pt x="4727" y="6837"/>
                    <a:pt x="4695" y="6175"/>
                    <a:pt x="5168" y="6175"/>
                  </a:cubicBezTo>
                  <a:lnTo>
                    <a:pt x="5829" y="6175"/>
                  </a:lnTo>
                  <a:cubicBezTo>
                    <a:pt x="5839" y="6175"/>
                    <a:pt x="5849" y="6174"/>
                    <a:pt x="5858" y="6174"/>
                  </a:cubicBezTo>
                  <a:close/>
                  <a:moveTo>
                    <a:pt x="1" y="0"/>
                  </a:moveTo>
                  <a:lnTo>
                    <a:pt x="1" y="9578"/>
                  </a:lnTo>
                  <a:lnTo>
                    <a:pt x="663" y="9578"/>
                  </a:lnTo>
                  <a:lnTo>
                    <a:pt x="663" y="7876"/>
                  </a:lnTo>
                  <a:cubicBezTo>
                    <a:pt x="663" y="7687"/>
                    <a:pt x="820" y="7530"/>
                    <a:pt x="1009" y="7530"/>
                  </a:cubicBezTo>
                  <a:lnTo>
                    <a:pt x="5829" y="7530"/>
                  </a:lnTo>
                  <a:cubicBezTo>
                    <a:pt x="6018" y="7530"/>
                    <a:pt x="6176" y="7687"/>
                    <a:pt x="6176" y="7876"/>
                  </a:cubicBezTo>
                  <a:lnTo>
                    <a:pt x="6176" y="9578"/>
                  </a:lnTo>
                  <a:lnTo>
                    <a:pt x="6522" y="9578"/>
                  </a:lnTo>
                  <a:cubicBezTo>
                    <a:pt x="7090" y="9578"/>
                    <a:pt x="7562" y="9105"/>
                    <a:pt x="7562" y="8538"/>
                  </a:cubicBezTo>
                  <a:lnTo>
                    <a:pt x="7562" y="1008"/>
                  </a:lnTo>
                  <a:cubicBezTo>
                    <a:pt x="7531" y="473"/>
                    <a:pt x="7090" y="0"/>
                    <a:pt x="649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436" name="Google Shape;11436;p87"/>
          <p:cNvGrpSpPr/>
          <p:nvPr/>
        </p:nvGrpSpPr>
        <p:grpSpPr>
          <a:xfrm>
            <a:off x="6175412" y="2253065"/>
            <a:ext cx="561033" cy="558009"/>
            <a:chOff x="-4118225" y="3253275"/>
            <a:chExt cx="292225" cy="290650"/>
          </a:xfrm>
        </p:grpSpPr>
        <p:sp>
          <p:nvSpPr>
            <p:cNvPr id="11437" name="Google Shape;11437;p87"/>
            <p:cNvSpPr/>
            <p:nvPr/>
          </p:nvSpPr>
          <p:spPr>
            <a:xfrm>
              <a:off x="-4118225" y="3287125"/>
              <a:ext cx="256725" cy="256800"/>
            </a:xfrm>
            <a:custGeom>
              <a:avLst/>
              <a:gdLst/>
              <a:ahLst/>
              <a:cxnLst/>
              <a:rect l="l" t="t" r="r" b="b"/>
              <a:pathLst>
                <a:path w="10269" h="10272" extrusionOk="0">
                  <a:moveTo>
                    <a:pt x="5104" y="1"/>
                  </a:moveTo>
                  <a:cubicBezTo>
                    <a:pt x="2268" y="1"/>
                    <a:pt x="0" y="2301"/>
                    <a:pt x="0" y="5136"/>
                  </a:cubicBezTo>
                  <a:cubicBezTo>
                    <a:pt x="0" y="7972"/>
                    <a:pt x="2268" y="10271"/>
                    <a:pt x="5104" y="10271"/>
                  </a:cubicBezTo>
                  <a:cubicBezTo>
                    <a:pt x="7939" y="10271"/>
                    <a:pt x="10239" y="8003"/>
                    <a:pt x="10239" y="5168"/>
                  </a:cubicBezTo>
                  <a:cubicBezTo>
                    <a:pt x="10268" y="4993"/>
                    <a:pt x="10108" y="4818"/>
                    <a:pt x="9910" y="4818"/>
                  </a:cubicBezTo>
                  <a:cubicBezTo>
                    <a:pt x="9894" y="4818"/>
                    <a:pt x="9877" y="4819"/>
                    <a:pt x="9861" y="4821"/>
                  </a:cubicBezTo>
                  <a:lnTo>
                    <a:pt x="5797" y="4821"/>
                  </a:lnTo>
                  <a:cubicBezTo>
                    <a:pt x="5639" y="4821"/>
                    <a:pt x="5450" y="4695"/>
                    <a:pt x="5450" y="4506"/>
                  </a:cubicBezTo>
                  <a:lnTo>
                    <a:pt x="5450" y="347"/>
                  </a:lnTo>
                  <a:cubicBezTo>
                    <a:pt x="5450" y="158"/>
                    <a:pt x="5324" y="1"/>
                    <a:pt x="510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38" name="Google Shape;11438;p87"/>
            <p:cNvSpPr/>
            <p:nvPr/>
          </p:nvSpPr>
          <p:spPr>
            <a:xfrm>
              <a:off x="-3963850" y="3253275"/>
              <a:ext cx="137850" cy="137850"/>
            </a:xfrm>
            <a:custGeom>
              <a:avLst/>
              <a:gdLst/>
              <a:ahLst/>
              <a:cxnLst/>
              <a:rect l="l" t="t" r="r" b="b"/>
              <a:pathLst>
                <a:path w="5514" h="5514" extrusionOk="0">
                  <a:moveTo>
                    <a:pt x="347" y="0"/>
                  </a:moveTo>
                  <a:cubicBezTo>
                    <a:pt x="158" y="0"/>
                    <a:pt x="0" y="158"/>
                    <a:pt x="0" y="347"/>
                  </a:cubicBezTo>
                  <a:lnTo>
                    <a:pt x="0" y="5135"/>
                  </a:lnTo>
                  <a:cubicBezTo>
                    <a:pt x="0" y="5356"/>
                    <a:pt x="158" y="5514"/>
                    <a:pt x="347" y="5514"/>
                  </a:cubicBezTo>
                  <a:lnTo>
                    <a:pt x="5167" y="5514"/>
                  </a:lnTo>
                  <a:cubicBezTo>
                    <a:pt x="5356" y="5514"/>
                    <a:pt x="5513" y="5356"/>
                    <a:pt x="5513" y="5135"/>
                  </a:cubicBezTo>
                  <a:cubicBezTo>
                    <a:pt x="5513" y="2269"/>
                    <a:pt x="3182"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439" name="Google Shape;11439;p87"/>
          <p:cNvGrpSpPr/>
          <p:nvPr/>
        </p:nvGrpSpPr>
        <p:grpSpPr>
          <a:xfrm>
            <a:off x="6242677" y="2939897"/>
            <a:ext cx="426499" cy="560265"/>
            <a:chOff x="-4082800" y="3612425"/>
            <a:chExt cx="222150" cy="291825"/>
          </a:xfrm>
        </p:grpSpPr>
        <p:sp>
          <p:nvSpPr>
            <p:cNvPr id="11440" name="Google Shape;11440;p87"/>
            <p:cNvSpPr/>
            <p:nvPr/>
          </p:nvSpPr>
          <p:spPr>
            <a:xfrm>
              <a:off x="-4027650" y="3663625"/>
              <a:ext cx="112650" cy="119725"/>
            </a:xfrm>
            <a:custGeom>
              <a:avLst/>
              <a:gdLst/>
              <a:ahLst/>
              <a:cxnLst/>
              <a:rect l="l" t="t" r="r" b="b"/>
              <a:pathLst>
                <a:path w="4506" h="4789" extrusionOk="0">
                  <a:moveTo>
                    <a:pt x="2237" y="1355"/>
                  </a:moveTo>
                  <a:cubicBezTo>
                    <a:pt x="2773" y="1355"/>
                    <a:pt x="3245" y="1827"/>
                    <a:pt x="3245" y="2395"/>
                  </a:cubicBezTo>
                  <a:cubicBezTo>
                    <a:pt x="3308" y="2930"/>
                    <a:pt x="2836" y="3434"/>
                    <a:pt x="2237" y="3434"/>
                  </a:cubicBezTo>
                  <a:cubicBezTo>
                    <a:pt x="1670" y="3434"/>
                    <a:pt x="1197" y="2962"/>
                    <a:pt x="1197" y="2395"/>
                  </a:cubicBezTo>
                  <a:cubicBezTo>
                    <a:pt x="1197" y="1859"/>
                    <a:pt x="1670" y="1355"/>
                    <a:pt x="2237" y="1355"/>
                  </a:cubicBezTo>
                  <a:close/>
                  <a:moveTo>
                    <a:pt x="1922" y="0"/>
                  </a:moveTo>
                  <a:lnTo>
                    <a:pt x="1922" y="473"/>
                  </a:lnTo>
                  <a:cubicBezTo>
                    <a:pt x="1922" y="630"/>
                    <a:pt x="1827" y="725"/>
                    <a:pt x="1670" y="788"/>
                  </a:cubicBezTo>
                  <a:cubicBezTo>
                    <a:pt x="1481" y="851"/>
                    <a:pt x="1292" y="945"/>
                    <a:pt x="1134" y="1103"/>
                  </a:cubicBezTo>
                  <a:cubicBezTo>
                    <a:pt x="1055" y="1143"/>
                    <a:pt x="962" y="1183"/>
                    <a:pt x="873" y="1183"/>
                  </a:cubicBezTo>
                  <a:cubicBezTo>
                    <a:pt x="822" y="1183"/>
                    <a:pt x="771" y="1169"/>
                    <a:pt x="725" y="1134"/>
                  </a:cubicBezTo>
                  <a:lnTo>
                    <a:pt x="347" y="914"/>
                  </a:lnTo>
                  <a:lnTo>
                    <a:pt x="0" y="1481"/>
                  </a:lnTo>
                  <a:lnTo>
                    <a:pt x="378" y="1733"/>
                  </a:lnTo>
                  <a:cubicBezTo>
                    <a:pt x="504" y="1796"/>
                    <a:pt x="599" y="1922"/>
                    <a:pt x="536" y="2079"/>
                  </a:cubicBezTo>
                  <a:cubicBezTo>
                    <a:pt x="504" y="2332"/>
                    <a:pt x="504" y="2489"/>
                    <a:pt x="536" y="2710"/>
                  </a:cubicBezTo>
                  <a:cubicBezTo>
                    <a:pt x="599" y="2867"/>
                    <a:pt x="504" y="2993"/>
                    <a:pt x="378" y="3056"/>
                  </a:cubicBezTo>
                  <a:lnTo>
                    <a:pt x="0" y="3308"/>
                  </a:lnTo>
                  <a:lnTo>
                    <a:pt x="347" y="3907"/>
                  </a:lnTo>
                  <a:lnTo>
                    <a:pt x="725" y="3655"/>
                  </a:lnTo>
                  <a:cubicBezTo>
                    <a:pt x="773" y="3631"/>
                    <a:pt x="826" y="3620"/>
                    <a:pt x="879" y="3620"/>
                  </a:cubicBezTo>
                  <a:cubicBezTo>
                    <a:pt x="967" y="3620"/>
                    <a:pt x="1056" y="3647"/>
                    <a:pt x="1134" y="3686"/>
                  </a:cubicBezTo>
                  <a:cubicBezTo>
                    <a:pt x="1292" y="3812"/>
                    <a:pt x="1481" y="3938"/>
                    <a:pt x="1670" y="4001"/>
                  </a:cubicBezTo>
                  <a:cubicBezTo>
                    <a:pt x="1796" y="4064"/>
                    <a:pt x="1922" y="4222"/>
                    <a:pt x="1922" y="4316"/>
                  </a:cubicBezTo>
                  <a:lnTo>
                    <a:pt x="1922" y="4789"/>
                  </a:lnTo>
                  <a:lnTo>
                    <a:pt x="2584" y="4789"/>
                  </a:lnTo>
                  <a:lnTo>
                    <a:pt x="2584" y="4316"/>
                  </a:lnTo>
                  <a:cubicBezTo>
                    <a:pt x="2584" y="4159"/>
                    <a:pt x="2678" y="4064"/>
                    <a:pt x="2836" y="4001"/>
                  </a:cubicBezTo>
                  <a:cubicBezTo>
                    <a:pt x="3025" y="3938"/>
                    <a:pt x="3182" y="3844"/>
                    <a:pt x="3371" y="3686"/>
                  </a:cubicBezTo>
                  <a:cubicBezTo>
                    <a:pt x="3449" y="3647"/>
                    <a:pt x="3539" y="3620"/>
                    <a:pt x="3626" y="3620"/>
                  </a:cubicBezTo>
                  <a:cubicBezTo>
                    <a:pt x="3680" y="3620"/>
                    <a:pt x="3733" y="3631"/>
                    <a:pt x="3781" y="3655"/>
                  </a:cubicBezTo>
                  <a:lnTo>
                    <a:pt x="4159" y="3907"/>
                  </a:lnTo>
                  <a:lnTo>
                    <a:pt x="4505" y="3308"/>
                  </a:lnTo>
                  <a:lnTo>
                    <a:pt x="4127" y="3056"/>
                  </a:lnTo>
                  <a:cubicBezTo>
                    <a:pt x="4001" y="2993"/>
                    <a:pt x="3938" y="2867"/>
                    <a:pt x="3970" y="2710"/>
                  </a:cubicBezTo>
                  <a:cubicBezTo>
                    <a:pt x="4001" y="2489"/>
                    <a:pt x="4001" y="2332"/>
                    <a:pt x="3970" y="2079"/>
                  </a:cubicBezTo>
                  <a:cubicBezTo>
                    <a:pt x="3938" y="1922"/>
                    <a:pt x="4001" y="1796"/>
                    <a:pt x="4127" y="1733"/>
                  </a:cubicBezTo>
                  <a:lnTo>
                    <a:pt x="4505" y="1481"/>
                  </a:lnTo>
                  <a:lnTo>
                    <a:pt x="4159" y="914"/>
                  </a:lnTo>
                  <a:lnTo>
                    <a:pt x="3781" y="1134"/>
                  </a:lnTo>
                  <a:cubicBezTo>
                    <a:pt x="3734" y="1169"/>
                    <a:pt x="3684" y="1183"/>
                    <a:pt x="3632" y="1183"/>
                  </a:cubicBezTo>
                  <a:cubicBezTo>
                    <a:pt x="3543" y="1183"/>
                    <a:pt x="3451" y="1143"/>
                    <a:pt x="3371" y="1103"/>
                  </a:cubicBezTo>
                  <a:cubicBezTo>
                    <a:pt x="3214" y="977"/>
                    <a:pt x="3025" y="851"/>
                    <a:pt x="2836" y="788"/>
                  </a:cubicBezTo>
                  <a:cubicBezTo>
                    <a:pt x="2710" y="725"/>
                    <a:pt x="2584" y="567"/>
                    <a:pt x="2584" y="473"/>
                  </a:cubicBezTo>
                  <a:lnTo>
                    <a:pt x="258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41" name="Google Shape;11441;p87"/>
            <p:cNvSpPr/>
            <p:nvPr/>
          </p:nvSpPr>
          <p:spPr>
            <a:xfrm>
              <a:off x="-4082800" y="3612425"/>
              <a:ext cx="222150" cy="291825"/>
            </a:xfrm>
            <a:custGeom>
              <a:avLst/>
              <a:gdLst/>
              <a:ahLst/>
              <a:cxnLst/>
              <a:rect l="l" t="t" r="r" b="b"/>
              <a:pathLst>
                <a:path w="8886" h="11673" extrusionOk="0">
                  <a:moveTo>
                    <a:pt x="5168" y="1324"/>
                  </a:moveTo>
                  <a:cubicBezTo>
                    <a:pt x="5357" y="1324"/>
                    <a:pt x="5514" y="1481"/>
                    <a:pt x="5514" y="1702"/>
                  </a:cubicBezTo>
                  <a:lnTo>
                    <a:pt x="5514" y="2269"/>
                  </a:lnTo>
                  <a:cubicBezTo>
                    <a:pt x="5609" y="2332"/>
                    <a:pt x="5735" y="2395"/>
                    <a:pt x="5829" y="2489"/>
                  </a:cubicBezTo>
                  <a:lnTo>
                    <a:pt x="6333" y="2206"/>
                  </a:lnTo>
                  <a:cubicBezTo>
                    <a:pt x="6396" y="2174"/>
                    <a:pt x="6491" y="2174"/>
                    <a:pt x="6617" y="2174"/>
                  </a:cubicBezTo>
                  <a:cubicBezTo>
                    <a:pt x="6680" y="2206"/>
                    <a:pt x="6774" y="2237"/>
                    <a:pt x="6806" y="2300"/>
                  </a:cubicBezTo>
                  <a:lnTo>
                    <a:pt x="7467" y="3497"/>
                  </a:lnTo>
                  <a:cubicBezTo>
                    <a:pt x="7562" y="3655"/>
                    <a:pt x="7530" y="3844"/>
                    <a:pt x="7341" y="3970"/>
                  </a:cubicBezTo>
                  <a:lnTo>
                    <a:pt x="6837" y="4254"/>
                  </a:lnTo>
                  <a:cubicBezTo>
                    <a:pt x="6869" y="4380"/>
                    <a:pt x="6869" y="4474"/>
                    <a:pt x="6837" y="4632"/>
                  </a:cubicBezTo>
                  <a:lnTo>
                    <a:pt x="7341" y="4915"/>
                  </a:lnTo>
                  <a:cubicBezTo>
                    <a:pt x="7499" y="4978"/>
                    <a:pt x="7593" y="5230"/>
                    <a:pt x="7467" y="5388"/>
                  </a:cubicBezTo>
                  <a:lnTo>
                    <a:pt x="6806" y="6553"/>
                  </a:lnTo>
                  <a:cubicBezTo>
                    <a:pt x="6774" y="6648"/>
                    <a:pt x="6680" y="6679"/>
                    <a:pt x="6617" y="6711"/>
                  </a:cubicBezTo>
                  <a:cubicBezTo>
                    <a:pt x="6588" y="6730"/>
                    <a:pt x="6555" y="6738"/>
                    <a:pt x="6523" y="6738"/>
                  </a:cubicBezTo>
                  <a:cubicBezTo>
                    <a:pt x="6450" y="6738"/>
                    <a:pt x="6377" y="6701"/>
                    <a:pt x="6333" y="6679"/>
                  </a:cubicBezTo>
                  <a:lnTo>
                    <a:pt x="5829" y="6396"/>
                  </a:lnTo>
                  <a:cubicBezTo>
                    <a:pt x="5703" y="6490"/>
                    <a:pt x="5609" y="6522"/>
                    <a:pt x="5514" y="6616"/>
                  </a:cubicBezTo>
                  <a:lnTo>
                    <a:pt x="5514" y="7183"/>
                  </a:lnTo>
                  <a:cubicBezTo>
                    <a:pt x="5514" y="7404"/>
                    <a:pt x="5357" y="7562"/>
                    <a:pt x="5168" y="7562"/>
                  </a:cubicBezTo>
                  <a:lnTo>
                    <a:pt x="3781" y="7562"/>
                  </a:lnTo>
                  <a:cubicBezTo>
                    <a:pt x="3592" y="7562"/>
                    <a:pt x="3435" y="7404"/>
                    <a:pt x="3435" y="7183"/>
                  </a:cubicBezTo>
                  <a:lnTo>
                    <a:pt x="3435" y="6616"/>
                  </a:lnTo>
                  <a:cubicBezTo>
                    <a:pt x="3309" y="6553"/>
                    <a:pt x="3183" y="6490"/>
                    <a:pt x="3120" y="6396"/>
                  </a:cubicBezTo>
                  <a:lnTo>
                    <a:pt x="2584" y="6679"/>
                  </a:lnTo>
                  <a:cubicBezTo>
                    <a:pt x="2521" y="6711"/>
                    <a:pt x="2427" y="6711"/>
                    <a:pt x="2332" y="6711"/>
                  </a:cubicBezTo>
                  <a:cubicBezTo>
                    <a:pt x="2238" y="6679"/>
                    <a:pt x="2175" y="6648"/>
                    <a:pt x="2112" y="6553"/>
                  </a:cubicBezTo>
                  <a:lnTo>
                    <a:pt x="1450" y="5388"/>
                  </a:lnTo>
                  <a:cubicBezTo>
                    <a:pt x="1387" y="5230"/>
                    <a:pt x="1419" y="5041"/>
                    <a:pt x="1576" y="4915"/>
                  </a:cubicBezTo>
                  <a:lnTo>
                    <a:pt x="2080" y="4632"/>
                  </a:lnTo>
                  <a:lnTo>
                    <a:pt x="2080" y="4443"/>
                  </a:lnTo>
                  <a:lnTo>
                    <a:pt x="2080" y="4254"/>
                  </a:lnTo>
                  <a:lnTo>
                    <a:pt x="1576" y="3970"/>
                  </a:lnTo>
                  <a:cubicBezTo>
                    <a:pt x="1419" y="3907"/>
                    <a:pt x="1324" y="3655"/>
                    <a:pt x="1450" y="3497"/>
                  </a:cubicBezTo>
                  <a:lnTo>
                    <a:pt x="2112" y="2332"/>
                  </a:lnTo>
                  <a:cubicBezTo>
                    <a:pt x="2175" y="2237"/>
                    <a:pt x="2238" y="2206"/>
                    <a:pt x="2332" y="2174"/>
                  </a:cubicBezTo>
                  <a:cubicBezTo>
                    <a:pt x="2352" y="2155"/>
                    <a:pt x="2377" y="2147"/>
                    <a:pt x="2405" y="2147"/>
                  </a:cubicBezTo>
                  <a:cubicBezTo>
                    <a:pt x="2467" y="2147"/>
                    <a:pt x="2541" y="2184"/>
                    <a:pt x="2584" y="2206"/>
                  </a:cubicBezTo>
                  <a:lnTo>
                    <a:pt x="3120" y="2489"/>
                  </a:lnTo>
                  <a:cubicBezTo>
                    <a:pt x="3214" y="2395"/>
                    <a:pt x="3309" y="2363"/>
                    <a:pt x="3435" y="2269"/>
                  </a:cubicBezTo>
                  <a:lnTo>
                    <a:pt x="3435" y="1702"/>
                  </a:lnTo>
                  <a:cubicBezTo>
                    <a:pt x="3435" y="1481"/>
                    <a:pt x="3592" y="1324"/>
                    <a:pt x="3781" y="1324"/>
                  </a:cubicBezTo>
                  <a:close/>
                  <a:moveTo>
                    <a:pt x="4443" y="0"/>
                  </a:moveTo>
                  <a:cubicBezTo>
                    <a:pt x="1986" y="0"/>
                    <a:pt x="1" y="2017"/>
                    <a:pt x="1" y="4443"/>
                  </a:cubicBezTo>
                  <a:cubicBezTo>
                    <a:pt x="1" y="5419"/>
                    <a:pt x="316" y="6333"/>
                    <a:pt x="851" y="7120"/>
                  </a:cubicBezTo>
                  <a:lnTo>
                    <a:pt x="4159" y="11531"/>
                  </a:lnTo>
                  <a:cubicBezTo>
                    <a:pt x="4222" y="11626"/>
                    <a:pt x="4325" y="11673"/>
                    <a:pt x="4431" y="11673"/>
                  </a:cubicBezTo>
                  <a:cubicBezTo>
                    <a:pt x="4538" y="11673"/>
                    <a:pt x="4648" y="11626"/>
                    <a:pt x="4727" y="11531"/>
                  </a:cubicBezTo>
                  <a:lnTo>
                    <a:pt x="8066" y="6994"/>
                  </a:lnTo>
                  <a:cubicBezTo>
                    <a:pt x="8602" y="6270"/>
                    <a:pt x="8885" y="5356"/>
                    <a:pt x="8885" y="4443"/>
                  </a:cubicBezTo>
                  <a:cubicBezTo>
                    <a:pt x="8885" y="2017"/>
                    <a:pt x="6932" y="0"/>
                    <a:pt x="444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42" name="Google Shape;11442;p87"/>
            <p:cNvSpPr/>
            <p:nvPr/>
          </p:nvSpPr>
          <p:spPr>
            <a:xfrm>
              <a:off x="-3980400" y="3714800"/>
              <a:ext cx="17350" cy="17375"/>
            </a:xfrm>
            <a:custGeom>
              <a:avLst/>
              <a:gdLst/>
              <a:ahLst/>
              <a:cxnLst/>
              <a:rect l="l" t="t" r="r" b="b"/>
              <a:pathLst>
                <a:path w="694" h="695" extrusionOk="0">
                  <a:moveTo>
                    <a:pt x="347" y="1"/>
                  </a:moveTo>
                  <a:cubicBezTo>
                    <a:pt x="158" y="1"/>
                    <a:pt x="0" y="159"/>
                    <a:pt x="0" y="348"/>
                  </a:cubicBezTo>
                  <a:cubicBezTo>
                    <a:pt x="0" y="537"/>
                    <a:pt x="158" y="694"/>
                    <a:pt x="347" y="694"/>
                  </a:cubicBezTo>
                  <a:cubicBezTo>
                    <a:pt x="536" y="694"/>
                    <a:pt x="694" y="537"/>
                    <a:pt x="694" y="348"/>
                  </a:cubicBezTo>
                  <a:cubicBezTo>
                    <a:pt x="694" y="159"/>
                    <a:pt x="536"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443" name="Google Shape;11443;p87"/>
          <p:cNvGrpSpPr/>
          <p:nvPr/>
        </p:nvGrpSpPr>
        <p:grpSpPr>
          <a:xfrm>
            <a:off x="6191276" y="3693169"/>
            <a:ext cx="561033" cy="524748"/>
            <a:chOff x="-4118225" y="3990475"/>
            <a:chExt cx="292225" cy="273325"/>
          </a:xfrm>
        </p:grpSpPr>
        <p:sp>
          <p:nvSpPr>
            <p:cNvPr id="11444" name="Google Shape;11444;p87"/>
            <p:cNvSpPr/>
            <p:nvPr/>
          </p:nvSpPr>
          <p:spPr>
            <a:xfrm>
              <a:off x="-3963850" y="4040100"/>
              <a:ext cx="51200" cy="51225"/>
            </a:xfrm>
            <a:custGeom>
              <a:avLst/>
              <a:gdLst/>
              <a:ahLst/>
              <a:cxnLst/>
              <a:rect l="l" t="t" r="r" b="b"/>
              <a:pathLst>
                <a:path w="2048" h="2049" extrusionOk="0">
                  <a:moveTo>
                    <a:pt x="1008" y="0"/>
                  </a:moveTo>
                  <a:cubicBezTo>
                    <a:pt x="473" y="0"/>
                    <a:pt x="0" y="473"/>
                    <a:pt x="0" y="1040"/>
                  </a:cubicBezTo>
                  <a:cubicBezTo>
                    <a:pt x="0" y="1607"/>
                    <a:pt x="473" y="2048"/>
                    <a:pt x="1008" y="2048"/>
                  </a:cubicBezTo>
                  <a:cubicBezTo>
                    <a:pt x="1575" y="2048"/>
                    <a:pt x="2048" y="1607"/>
                    <a:pt x="2048" y="1040"/>
                  </a:cubicBezTo>
                  <a:cubicBezTo>
                    <a:pt x="2048" y="473"/>
                    <a:pt x="1575" y="0"/>
                    <a:pt x="100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45" name="Google Shape;11445;p87"/>
            <p:cNvSpPr/>
            <p:nvPr/>
          </p:nvSpPr>
          <p:spPr>
            <a:xfrm>
              <a:off x="-4015050" y="3990475"/>
              <a:ext cx="153600" cy="153625"/>
            </a:xfrm>
            <a:custGeom>
              <a:avLst/>
              <a:gdLst/>
              <a:ahLst/>
              <a:cxnLst/>
              <a:rect l="l" t="t" r="r" b="b"/>
              <a:pathLst>
                <a:path w="6144" h="6145" extrusionOk="0">
                  <a:moveTo>
                    <a:pt x="3056" y="1324"/>
                  </a:moveTo>
                  <a:cubicBezTo>
                    <a:pt x="4001" y="1324"/>
                    <a:pt x="4757" y="2080"/>
                    <a:pt x="4757" y="3025"/>
                  </a:cubicBezTo>
                  <a:cubicBezTo>
                    <a:pt x="4757" y="3970"/>
                    <a:pt x="4033" y="4726"/>
                    <a:pt x="3056" y="4726"/>
                  </a:cubicBezTo>
                  <a:cubicBezTo>
                    <a:pt x="2111" y="4726"/>
                    <a:pt x="1386" y="3970"/>
                    <a:pt x="1386" y="3025"/>
                  </a:cubicBezTo>
                  <a:cubicBezTo>
                    <a:pt x="1386" y="2080"/>
                    <a:pt x="2111" y="1324"/>
                    <a:pt x="3056" y="1324"/>
                  </a:cubicBezTo>
                  <a:close/>
                  <a:moveTo>
                    <a:pt x="3056" y="1"/>
                  </a:moveTo>
                  <a:cubicBezTo>
                    <a:pt x="1386" y="1"/>
                    <a:pt x="0" y="1355"/>
                    <a:pt x="0" y="3057"/>
                  </a:cubicBezTo>
                  <a:cubicBezTo>
                    <a:pt x="0" y="4758"/>
                    <a:pt x="1323" y="6144"/>
                    <a:pt x="3056" y="6144"/>
                  </a:cubicBezTo>
                  <a:cubicBezTo>
                    <a:pt x="4757" y="6144"/>
                    <a:pt x="6144" y="4758"/>
                    <a:pt x="6144" y="3057"/>
                  </a:cubicBezTo>
                  <a:cubicBezTo>
                    <a:pt x="6144" y="1355"/>
                    <a:pt x="4757" y="1"/>
                    <a:pt x="305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46" name="Google Shape;11446;p87"/>
            <p:cNvSpPr/>
            <p:nvPr/>
          </p:nvSpPr>
          <p:spPr>
            <a:xfrm>
              <a:off x="-4118225" y="4144075"/>
              <a:ext cx="33875" cy="119725"/>
            </a:xfrm>
            <a:custGeom>
              <a:avLst/>
              <a:gdLst/>
              <a:ahLst/>
              <a:cxnLst/>
              <a:rect l="l" t="t" r="r" b="b"/>
              <a:pathLst>
                <a:path w="1355" h="4789" extrusionOk="0">
                  <a:moveTo>
                    <a:pt x="347" y="0"/>
                  </a:moveTo>
                  <a:cubicBezTo>
                    <a:pt x="158" y="0"/>
                    <a:pt x="0" y="158"/>
                    <a:pt x="0" y="347"/>
                  </a:cubicBezTo>
                  <a:lnTo>
                    <a:pt x="0" y="4442"/>
                  </a:lnTo>
                  <a:cubicBezTo>
                    <a:pt x="0" y="4631"/>
                    <a:pt x="158" y="4789"/>
                    <a:pt x="347" y="4789"/>
                  </a:cubicBezTo>
                  <a:lnTo>
                    <a:pt x="1008" y="4789"/>
                  </a:lnTo>
                  <a:cubicBezTo>
                    <a:pt x="1134" y="4789"/>
                    <a:pt x="1260" y="4757"/>
                    <a:pt x="1355" y="4726"/>
                  </a:cubicBezTo>
                  <a:lnTo>
                    <a:pt x="1355" y="63"/>
                  </a:lnTo>
                  <a:cubicBezTo>
                    <a:pt x="1260" y="32"/>
                    <a:pt x="1134" y="0"/>
                    <a:pt x="100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47" name="Google Shape;11447;p87"/>
            <p:cNvSpPr/>
            <p:nvPr/>
          </p:nvSpPr>
          <p:spPr>
            <a:xfrm>
              <a:off x="-4067050" y="4143750"/>
              <a:ext cx="241050" cy="120050"/>
            </a:xfrm>
            <a:custGeom>
              <a:avLst/>
              <a:gdLst/>
              <a:ahLst/>
              <a:cxnLst/>
              <a:rect l="l" t="t" r="r" b="b"/>
              <a:pathLst>
                <a:path w="9642" h="4802" extrusionOk="0">
                  <a:moveTo>
                    <a:pt x="1750" y="1"/>
                  </a:moveTo>
                  <a:cubicBezTo>
                    <a:pt x="1124" y="1"/>
                    <a:pt x="537" y="197"/>
                    <a:pt x="1" y="549"/>
                  </a:cubicBezTo>
                  <a:lnTo>
                    <a:pt x="1" y="4550"/>
                  </a:lnTo>
                  <a:cubicBezTo>
                    <a:pt x="410" y="4707"/>
                    <a:pt x="883" y="4802"/>
                    <a:pt x="1356" y="4802"/>
                  </a:cubicBezTo>
                  <a:lnTo>
                    <a:pt x="5294" y="4802"/>
                  </a:lnTo>
                  <a:cubicBezTo>
                    <a:pt x="5735" y="4802"/>
                    <a:pt x="6144" y="4644"/>
                    <a:pt x="6459" y="4392"/>
                  </a:cubicBezTo>
                  <a:cubicBezTo>
                    <a:pt x="6459" y="4392"/>
                    <a:pt x="8507" y="2502"/>
                    <a:pt x="9169" y="1872"/>
                  </a:cubicBezTo>
                  <a:cubicBezTo>
                    <a:pt x="9169" y="1872"/>
                    <a:pt x="9547" y="1399"/>
                    <a:pt x="9547" y="1021"/>
                  </a:cubicBezTo>
                  <a:cubicBezTo>
                    <a:pt x="9641" y="454"/>
                    <a:pt x="9169" y="13"/>
                    <a:pt x="8602" y="13"/>
                  </a:cubicBezTo>
                  <a:cubicBezTo>
                    <a:pt x="8413" y="13"/>
                    <a:pt x="7751" y="202"/>
                    <a:pt x="6711" y="1777"/>
                  </a:cubicBezTo>
                  <a:cubicBezTo>
                    <a:pt x="6333" y="2376"/>
                    <a:pt x="5766" y="2754"/>
                    <a:pt x="5199" y="2754"/>
                  </a:cubicBezTo>
                  <a:lnTo>
                    <a:pt x="2710" y="2754"/>
                  </a:lnTo>
                  <a:cubicBezTo>
                    <a:pt x="2584" y="2754"/>
                    <a:pt x="2458" y="2849"/>
                    <a:pt x="2395" y="2975"/>
                  </a:cubicBezTo>
                  <a:cubicBezTo>
                    <a:pt x="2333" y="3099"/>
                    <a:pt x="2223" y="3152"/>
                    <a:pt x="2110" y="3152"/>
                  </a:cubicBezTo>
                  <a:cubicBezTo>
                    <a:pt x="1880" y="3152"/>
                    <a:pt x="1638" y="2934"/>
                    <a:pt x="1765" y="2660"/>
                  </a:cubicBezTo>
                  <a:cubicBezTo>
                    <a:pt x="1923" y="2344"/>
                    <a:pt x="2238" y="2092"/>
                    <a:pt x="2616" y="2092"/>
                  </a:cubicBezTo>
                  <a:lnTo>
                    <a:pt x="5231" y="2092"/>
                  </a:lnTo>
                  <a:cubicBezTo>
                    <a:pt x="6081" y="2061"/>
                    <a:pt x="6081" y="706"/>
                    <a:pt x="5136" y="706"/>
                  </a:cubicBezTo>
                  <a:lnTo>
                    <a:pt x="3844" y="706"/>
                  </a:lnTo>
                  <a:cubicBezTo>
                    <a:pt x="3116" y="220"/>
                    <a:pt x="2412" y="1"/>
                    <a:pt x="175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448" name="Google Shape;11448;p87"/>
          <p:cNvGrpSpPr/>
          <p:nvPr/>
        </p:nvGrpSpPr>
        <p:grpSpPr>
          <a:xfrm>
            <a:off x="9805481" y="2250784"/>
            <a:ext cx="526284" cy="562569"/>
            <a:chOff x="-2312225" y="3238300"/>
            <a:chExt cx="274125" cy="293025"/>
          </a:xfrm>
        </p:grpSpPr>
        <p:sp>
          <p:nvSpPr>
            <p:cNvPr id="11449" name="Google Shape;11449;p87"/>
            <p:cNvSpPr/>
            <p:nvPr/>
          </p:nvSpPr>
          <p:spPr>
            <a:xfrm>
              <a:off x="-2241325" y="3289500"/>
              <a:ext cx="203225" cy="241825"/>
            </a:xfrm>
            <a:custGeom>
              <a:avLst/>
              <a:gdLst/>
              <a:ahLst/>
              <a:cxnLst/>
              <a:rect l="l" t="t" r="r" b="b"/>
              <a:pathLst>
                <a:path w="8129" h="9673" extrusionOk="0">
                  <a:moveTo>
                    <a:pt x="2458" y="0"/>
                  </a:moveTo>
                  <a:cubicBezTo>
                    <a:pt x="2174" y="0"/>
                    <a:pt x="1954" y="221"/>
                    <a:pt x="1954" y="504"/>
                  </a:cubicBezTo>
                  <a:lnTo>
                    <a:pt x="1954" y="2836"/>
                  </a:lnTo>
                  <a:lnTo>
                    <a:pt x="1954" y="5167"/>
                  </a:lnTo>
                  <a:lnTo>
                    <a:pt x="914" y="4128"/>
                  </a:lnTo>
                  <a:cubicBezTo>
                    <a:pt x="820" y="4033"/>
                    <a:pt x="693" y="3986"/>
                    <a:pt x="567" y="3986"/>
                  </a:cubicBezTo>
                  <a:cubicBezTo>
                    <a:pt x="441" y="3986"/>
                    <a:pt x="315" y="4033"/>
                    <a:pt x="221" y="4128"/>
                  </a:cubicBezTo>
                  <a:cubicBezTo>
                    <a:pt x="0" y="4317"/>
                    <a:pt x="0" y="4632"/>
                    <a:pt x="221" y="4852"/>
                  </a:cubicBezTo>
                  <a:lnTo>
                    <a:pt x="2678" y="7310"/>
                  </a:lnTo>
                  <a:lnTo>
                    <a:pt x="2678" y="8664"/>
                  </a:lnTo>
                  <a:cubicBezTo>
                    <a:pt x="2678" y="9200"/>
                    <a:pt x="3151" y="9672"/>
                    <a:pt x="3718" y="9672"/>
                  </a:cubicBezTo>
                  <a:lnTo>
                    <a:pt x="6459" y="9672"/>
                  </a:lnTo>
                  <a:cubicBezTo>
                    <a:pt x="7026" y="9672"/>
                    <a:pt x="7499" y="9200"/>
                    <a:pt x="7499" y="8664"/>
                  </a:cubicBezTo>
                  <a:lnTo>
                    <a:pt x="7499" y="8066"/>
                  </a:lnTo>
                  <a:cubicBezTo>
                    <a:pt x="7688" y="7656"/>
                    <a:pt x="7845" y="7278"/>
                    <a:pt x="7940" y="6837"/>
                  </a:cubicBezTo>
                  <a:cubicBezTo>
                    <a:pt x="8034" y="6396"/>
                    <a:pt x="8129" y="5986"/>
                    <a:pt x="8129" y="5514"/>
                  </a:cubicBezTo>
                  <a:lnTo>
                    <a:pt x="8129" y="3308"/>
                  </a:lnTo>
                  <a:cubicBezTo>
                    <a:pt x="8129" y="3025"/>
                    <a:pt x="7877" y="2773"/>
                    <a:pt x="7625" y="2773"/>
                  </a:cubicBezTo>
                  <a:cubicBezTo>
                    <a:pt x="7341" y="2773"/>
                    <a:pt x="7089" y="3025"/>
                    <a:pt x="7089" y="3308"/>
                  </a:cubicBezTo>
                  <a:lnTo>
                    <a:pt x="7089" y="3812"/>
                  </a:lnTo>
                  <a:cubicBezTo>
                    <a:pt x="7089" y="4002"/>
                    <a:pt x="6931" y="4159"/>
                    <a:pt x="6742" y="4159"/>
                  </a:cubicBezTo>
                  <a:cubicBezTo>
                    <a:pt x="6553" y="4159"/>
                    <a:pt x="6396" y="4002"/>
                    <a:pt x="6396" y="3812"/>
                  </a:cubicBezTo>
                  <a:lnTo>
                    <a:pt x="6396" y="2615"/>
                  </a:lnTo>
                  <a:cubicBezTo>
                    <a:pt x="6396" y="2363"/>
                    <a:pt x="6144" y="2111"/>
                    <a:pt x="5892" y="2111"/>
                  </a:cubicBezTo>
                  <a:cubicBezTo>
                    <a:pt x="5608" y="2111"/>
                    <a:pt x="5356" y="2363"/>
                    <a:pt x="5356" y="2615"/>
                  </a:cubicBezTo>
                  <a:cubicBezTo>
                    <a:pt x="5357" y="2615"/>
                    <a:pt x="5358" y="2615"/>
                    <a:pt x="5359" y="2615"/>
                  </a:cubicBezTo>
                  <a:cubicBezTo>
                    <a:pt x="5418" y="2615"/>
                    <a:pt x="5419" y="3769"/>
                    <a:pt x="5419" y="3781"/>
                  </a:cubicBezTo>
                  <a:lnTo>
                    <a:pt x="5419" y="3781"/>
                  </a:lnTo>
                  <a:cubicBezTo>
                    <a:pt x="5419" y="3970"/>
                    <a:pt x="5262" y="4128"/>
                    <a:pt x="5041" y="4128"/>
                  </a:cubicBezTo>
                  <a:cubicBezTo>
                    <a:pt x="4852" y="4128"/>
                    <a:pt x="4695" y="3970"/>
                    <a:pt x="4695" y="3781"/>
                  </a:cubicBezTo>
                  <a:lnTo>
                    <a:pt x="4695" y="2584"/>
                  </a:lnTo>
                  <a:cubicBezTo>
                    <a:pt x="4695" y="2332"/>
                    <a:pt x="4474" y="2080"/>
                    <a:pt x="4191" y="2080"/>
                  </a:cubicBezTo>
                  <a:cubicBezTo>
                    <a:pt x="3907" y="2080"/>
                    <a:pt x="3686" y="2332"/>
                    <a:pt x="3686" y="2584"/>
                  </a:cubicBezTo>
                  <a:lnTo>
                    <a:pt x="3686" y="3781"/>
                  </a:lnTo>
                  <a:cubicBezTo>
                    <a:pt x="3686" y="3970"/>
                    <a:pt x="3529" y="4128"/>
                    <a:pt x="3308" y="4128"/>
                  </a:cubicBezTo>
                  <a:cubicBezTo>
                    <a:pt x="3119" y="4128"/>
                    <a:pt x="2962" y="3970"/>
                    <a:pt x="2962" y="3781"/>
                  </a:cubicBezTo>
                  <a:lnTo>
                    <a:pt x="2962" y="504"/>
                  </a:lnTo>
                  <a:cubicBezTo>
                    <a:pt x="2962" y="221"/>
                    <a:pt x="2741" y="0"/>
                    <a:pt x="245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50" name="Google Shape;11450;p87"/>
            <p:cNvSpPr/>
            <p:nvPr/>
          </p:nvSpPr>
          <p:spPr>
            <a:xfrm>
              <a:off x="-2312225" y="3238300"/>
              <a:ext cx="241825" cy="241050"/>
            </a:xfrm>
            <a:custGeom>
              <a:avLst/>
              <a:gdLst/>
              <a:ahLst/>
              <a:cxnLst/>
              <a:rect l="l" t="t" r="r" b="b"/>
              <a:pathLst>
                <a:path w="9673" h="9642" extrusionOk="0">
                  <a:moveTo>
                    <a:pt x="379" y="1"/>
                  </a:moveTo>
                  <a:cubicBezTo>
                    <a:pt x="158" y="1"/>
                    <a:pt x="1" y="158"/>
                    <a:pt x="1" y="347"/>
                  </a:cubicBezTo>
                  <a:lnTo>
                    <a:pt x="1" y="1733"/>
                  </a:lnTo>
                  <a:cubicBezTo>
                    <a:pt x="1" y="1922"/>
                    <a:pt x="158" y="2080"/>
                    <a:pt x="379" y="2080"/>
                  </a:cubicBezTo>
                  <a:lnTo>
                    <a:pt x="726" y="2080"/>
                  </a:lnTo>
                  <a:lnTo>
                    <a:pt x="726" y="7562"/>
                  </a:lnTo>
                  <a:lnTo>
                    <a:pt x="379" y="7562"/>
                  </a:lnTo>
                  <a:cubicBezTo>
                    <a:pt x="158" y="7562"/>
                    <a:pt x="1" y="7719"/>
                    <a:pt x="1" y="7908"/>
                  </a:cubicBezTo>
                  <a:lnTo>
                    <a:pt x="1" y="9294"/>
                  </a:lnTo>
                  <a:cubicBezTo>
                    <a:pt x="1" y="9484"/>
                    <a:pt x="158" y="9641"/>
                    <a:pt x="379" y="9641"/>
                  </a:cubicBezTo>
                  <a:lnTo>
                    <a:pt x="1734" y="9641"/>
                  </a:lnTo>
                  <a:cubicBezTo>
                    <a:pt x="1954" y="9641"/>
                    <a:pt x="2112" y="9484"/>
                    <a:pt x="2112" y="9294"/>
                  </a:cubicBezTo>
                  <a:lnTo>
                    <a:pt x="2112" y="8916"/>
                  </a:lnTo>
                  <a:lnTo>
                    <a:pt x="4160" y="8916"/>
                  </a:lnTo>
                  <a:lnTo>
                    <a:pt x="3435" y="8223"/>
                  </a:lnTo>
                  <a:lnTo>
                    <a:pt x="2112" y="8223"/>
                  </a:lnTo>
                  <a:lnTo>
                    <a:pt x="2112" y="7877"/>
                  </a:lnTo>
                  <a:cubicBezTo>
                    <a:pt x="2112" y="7688"/>
                    <a:pt x="1954" y="7530"/>
                    <a:pt x="1734" y="7530"/>
                  </a:cubicBezTo>
                  <a:lnTo>
                    <a:pt x="1387" y="7530"/>
                  </a:lnTo>
                  <a:lnTo>
                    <a:pt x="1387" y="2080"/>
                  </a:lnTo>
                  <a:lnTo>
                    <a:pt x="1734" y="2080"/>
                  </a:lnTo>
                  <a:cubicBezTo>
                    <a:pt x="1954" y="2080"/>
                    <a:pt x="2112" y="1922"/>
                    <a:pt x="2112" y="1733"/>
                  </a:cubicBezTo>
                  <a:lnTo>
                    <a:pt x="2112" y="1387"/>
                  </a:lnTo>
                  <a:lnTo>
                    <a:pt x="7562" y="1387"/>
                  </a:lnTo>
                  <a:lnTo>
                    <a:pt x="7562" y="1733"/>
                  </a:lnTo>
                  <a:cubicBezTo>
                    <a:pt x="7562" y="1922"/>
                    <a:pt x="7720" y="2080"/>
                    <a:pt x="7940" y="2080"/>
                  </a:cubicBezTo>
                  <a:lnTo>
                    <a:pt x="8287" y="2080"/>
                  </a:lnTo>
                  <a:lnTo>
                    <a:pt x="8287" y="3592"/>
                  </a:lnTo>
                  <a:cubicBezTo>
                    <a:pt x="8444" y="3498"/>
                    <a:pt x="8602" y="3466"/>
                    <a:pt x="8791" y="3466"/>
                  </a:cubicBezTo>
                  <a:cubicBezTo>
                    <a:pt x="8885" y="3466"/>
                    <a:pt x="8917" y="3466"/>
                    <a:pt x="8948" y="3498"/>
                  </a:cubicBezTo>
                  <a:lnTo>
                    <a:pt x="8948" y="2080"/>
                  </a:lnTo>
                  <a:lnTo>
                    <a:pt x="9326" y="2080"/>
                  </a:lnTo>
                  <a:cubicBezTo>
                    <a:pt x="9515" y="2080"/>
                    <a:pt x="9673" y="1922"/>
                    <a:pt x="9673" y="1733"/>
                  </a:cubicBezTo>
                  <a:lnTo>
                    <a:pt x="9673" y="347"/>
                  </a:lnTo>
                  <a:cubicBezTo>
                    <a:pt x="9673" y="158"/>
                    <a:pt x="9515" y="1"/>
                    <a:pt x="9326" y="1"/>
                  </a:cubicBezTo>
                  <a:lnTo>
                    <a:pt x="7940" y="1"/>
                  </a:lnTo>
                  <a:cubicBezTo>
                    <a:pt x="7751" y="1"/>
                    <a:pt x="7562" y="158"/>
                    <a:pt x="7562" y="347"/>
                  </a:cubicBezTo>
                  <a:lnTo>
                    <a:pt x="7562" y="694"/>
                  </a:lnTo>
                  <a:lnTo>
                    <a:pt x="2112" y="694"/>
                  </a:lnTo>
                  <a:lnTo>
                    <a:pt x="2112" y="347"/>
                  </a:lnTo>
                  <a:cubicBezTo>
                    <a:pt x="2112" y="158"/>
                    <a:pt x="1954" y="1"/>
                    <a:pt x="173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451" name="Google Shape;11451;p87"/>
          <p:cNvGrpSpPr/>
          <p:nvPr/>
        </p:nvGrpSpPr>
        <p:grpSpPr>
          <a:xfrm>
            <a:off x="9788084" y="2871448"/>
            <a:ext cx="561081" cy="697152"/>
            <a:chOff x="-2310650" y="3525775"/>
            <a:chExt cx="292250" cy="363125"/>
          </a:xfrm>
        </p:grpSpPr>
        <p:sp>
          <p:nvSpPr>
            <p:cNvPr id="11452" name="Google Shape;11452;p87"/>
            <p:cNvSpPr/>
            <p:nvPr/>
          </p:nvSpPr>
          <p:spPr>
            <a:xfrm>
              <a:off x="-2053075" y="3648650"/>
              <a:ext cx="34675" cy="233950"/>
            </a:xfrm>
            <a:custGeom>
              <a:avLst/>
              <a:gdLst/>
              <a:ahLst/>
              <a:cxnLst/>
              <a:rect l="l" t="t" r="r" b="b"/>
              <a:pathLst>
                <a:path w="1387" h="9358" extrusionOk="0">
                  <a:moveTo>
                    <a:pt x="0" y="1"/>
                  </a:moveTo>
                  <a:lnTo>
                    <a:pt x="0" y="8286"/>
                  </a:lnTo>
                  <a:cubicBezTo>
                    <a:pt x="0" y="8664"/>
                    <a:pt x="158" y="9011"/>
                    <a:pt x="441" y="9263"/>
                  </a:cubicBezTo>
                  <a:cubicBezTo>
                    <a:pt x="504" y="9326"/>
                    <a:pt x="591" y="9358"/>
                    <a:pt x="677" y="9358"/>
                  </a:cubicBezTo>
                  <a:cubicBezTo>
                    <a:pt x="764" y="9358"/>
                    <a:pt x="851" y="9326"/>
                    <a:pt x="914" y="9263"/>
                  </a:cubicBezTo>
                  <a:cubicBezTo>
                    <a:pt x="1197" y="9011"/>
                    <a:pt x="1355" y="8664"/>
                    <a:pt x="1355" y="8286"/>
                  </a:cubicBezTo>
                  <a:lnTo>
                    <a:pt x="1355" y="347"/>
                  </a:lnTo>
                  <a:lnTo>
                    <a:pt x="1386" y="347"/>
                  </a:lnTo>
                  <a:cubicBezTo>
                    <a:pt x="1386" y="158"/>
                    <a:pt x="1229" y="1"/>
                    <a:pt x="104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53" name="Google Shape;11453;p87"/>
            <p:cNvSpPr/>
            <p:nvPr/>
          </p:nvSpPr>
          <p:spPr>
            <a:xfrm>
              <a:off x="-2259450" y="3751825"/>
              <a:ext cx="51225" cy="51225"/>
            </a:xfrm>
            <a:custGeom>
              <a:avLst/>
              <a:gdLst/>
              <a:ahLst/>
              <a:cxnLst/>
              <a:rect l="l" t="t" r="r" b="b"/>
              <a:pathLst>
                <a:path w="2049" h="2049" extrusionOk="0">
                  <a:moveTo>
                    <a:pt x="1" y="1"/>
                  </a:moveTo>
                  <a:lnTo>
                    <a:pt x="1" y="2049"/>
                  </a:lnTo>
                  <a:lnTo>
                    <a:pt x="2049" y="2049"/>
                  </a:lnTo>
                  <a:lnTo>
                    <a:pt x="2049"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54" name="Google Shape;11454;p87"/>
            <p:cNvSpPr/>
            <p:nvPr/>
          </p:nvSpPr>
          <p:spPr>
            <a:xfrm>
              <a:off x="-2259450" y="3649450"/>
              <a:ext cx="137075" cy="51200"/>
            </a:xfrm>
            <a:custGeom>
              <a:avLst/>
              <a:gdLst/>
              <a:ahLst/>
              <a:cxnLst/>
              <a:rect l="l" t="t" r="r" b="b"/>
              <a:pathLst>
                <a:path w="5483" h="2048" extrusionOk="0">
                  <a:moveTo>
                    <a:pt x="1" y="0"/>
                  </a:moveTo>
                  <a:lnTo>
                    <a:pt x="1" y="2048"/>
                  </a:lnTo>
                  <a:lnTo>
                    <a:pt x="5483" y="2048"/>
                  </a:lnTo>
                  <a:lnTo>
                    <a:pt x="5483"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55" name="Google Shape;11455;p87"/>
            <p:cNvSpPr/>
            <p:nvPr/>
          </p:nvSpPr>
          <p:spPr>
            <a:xfrm>
              <a:off x="-2310650" y="3525775"/>
              <a:ext cx="252075" cy="363125"/>
            </a:xfrm>
            <a:custGeom>
              <a:avLst/>
              <a:gdLst/>
              <a:ahLst/>
              <a:cxnLst/>
              <a:rect l="l" t="t" r="r" b="b"/>
              <a:pathLst>
                <a:path w="10083" h="14525" extrusionOk="0">
                  <a:moveTo>
                    <a:pt x="7814" y="4222"/>
                  </a:moveTo>
                  <a:cubicBezTo>
                    <a:pt x="8035" y="4222"/>
                    <a:pt x="8192" y="4380"/>
                    <a:pt x="8192" y="4569"/>
                  </a:cubicBezTo>
                  <a:lnTo>
                    <a:pt x="8192" y="7310"/>
                  </a:lnTo>
                  <a:cubicBezTo>
                    <a:pt x="8192" y="7530"/>
                    <a:pt x="8035" y="7657"/>
                    <a:pt x="7814" y="7657"/>
                  </a:cubicBezTo>
                  <a:lnTo>
                    <a:pt x="1671" y="7657"/>
                  </a:lnTo>
                  <a:cubicBezTo>
                    <a:pt x="1482" y="7657"/>
                    <a:pt x="1324" y="7530"/>
                    <a:pt x="1324" y="7310"/>
                  </a:cubicBezTo>
                  <a:lnTo>
                    <a:pt x="1324" y="4569"/>
                  </a:lnTo>
                  <a:cubicBezTo>
                    <a:pt x="1324" y="4380"/>
                    <a:pt x="1482" y="4222"/>
                    <a:pt x="1671" y="4222"/>
                  </a:cubicBezTo>
                  <a:close/>
                  <a:moveTo>
                    <a:pt x="7904" y="8380"/>
                  </a:moveTo>
                  <a:cubicBezTo>
                    <a:pt x="8287" y="8380"/>
                    <a:pt x="8278" y="9043"/>
                    <a:pt x="7877" y="9043"/>
                  </a:cubicBezTo>
                  <a:lnTo>
                    <a:pt x="5829" y="9043"/>
                  </a:lnTo>
                  <a:cubicBezTo>
                    <a:pt x="5388" y="9043"/>
                    <a:pt x="5357" y="8381"/>
                    <a:pt x="5829" y="8381"/>
                  </a:cubicBezTo>
                  <a:lnTo>
                    <a:pt x="7877" y="8381"/>
                  </a:lnTo>
                  <a:cubicBezTo>
                    <a:pt x="7886" y="8380"/>
                    <a:pt x="7895" y="8380"/>
                    <a:pt x="7904" y="8380"/>
                  </a:cubicBezTo>
                  <a:close/>
                  <a:moveTo>
                    <a:pt x="7904" y="9766"/>
                  </a:moveTo>
                  <a:cubicBezTo>
                    <a:pt x="8287" y="9766"/>
                    <a:pt x="8278" y="10429"/>
                    <a:pt x="7877" y="10429"/>
                  </a:cubicBezTo>
                  <a:lnTo>
                    <a:pt x="5829" y="10429"/>
                  </a:lnTo>
                  <a:cubicBezTo>
                    <a:pt x="5388" y="10429"/>
                    <a:pt x="5357" y="9767"/>
                    <a:pt x="5829" y="9767"/>
                  </a:cubicBezTo>
                  <a:lnTo>
                    <a:pt x="7877" y="9767"/>
                  </a:lnTo>
                  <a:cubicBezTo>
                    <a:pt x="7886" y="9767"/>
                    <a:pt x="7895" y="9766"/>
                    <a:pt x="7904" y="9766"/>
                  </a:cubicBezTo>
                  <a:close/>
                  <a:moveTo>
                    <a:pt x="7877" y="11091"/>
                  </a:moveTo>
                  <a:cubicBezTo>
                    <a:pt x="8287" y="11091"/>
                    <a:pt x="8287" y="11784"/>
                    <a:pt x="7877" y="11784"/>
                  </a:cubicBezTo>
                  <a:lnTo>
                    <a:pt x="5829" y="11784"/>
                  </a:lnTo>
                  <a:cubicBezTo>
                    <a:pt x="5388" y="11784"/>
                    <a:pt x="5357" y="11091"/>
                    <a:pt x="5829" y="11091"/>
                  </a:cubicBezTo>
                  <a:close/>
                  <a:moveTo>
                    <a:pt x="4475" y="8350"/>
                  </a:moveTo>
                  <a:cubicBezTo>
                    <a:pt x="4664" y="8350"/>
                    <a:pt x="4821" y="8507"/>
                    <a:pt x="4821" y="8696"/>
                  </a:cubicBezTo>
                  <a:lnTo>
                    <a:pt x="4821" y="11469"/>
                  </a:lnTo>
                  <a:cubicBezTo>
                    <a:pt x="4821" y="11658"/>
                    <a:pt x="4664" y="11815"/>
                    <a:pt x="4475" y="11815"/>
                  </a:cubicBezTo>
                  <a:lnTo>
                    <a:pt x="1734" y="11815"/>
                  </a:lnTo>
                  <a:cubicBezTo>
                    <a:pt x="1513" y="11815"/>
                    <a:pt x="1356" y="11658"/>
                    <a:pt x="1356" y="11469"/>
                  </a:cubicBezTo>
                  <a:lnTo>
                    <a:pt x="1356" y="8696"/>
                  </a:lnTo>
                  <a:cubicBezTo>
                    <a:pt x="1356" y="8507"/>
                    <a:pt x="1513" y="8350"/>
                    <a:pt x="1734" y="8350"/>
                  </a:cubicBezTo>
                  <a:close/>
                  <a:moveTo>
                    <a:pt x="7877" y="12508"/>
                  </a:moveTo>
                  <a:cubicBezTo>
                    <a:pt x="8287" y="12508"/>
                    <a:pt x="8287" y="13170"/>
                    <a:pt x="7877" y="13170"/>
                  </a:cubicBezTo>
                  <a:lnTo>
                    <a:pt x="1734" y="13170"/>
                  </a:lnTo>
                  <a:cubicBezTo>
                    <a:pt x="1293" y="13170"/>
                    <a:pt x="1261" y="12508"/>
                    <a:pt x="1734" y="12508"/>
                  </a:cubicBezTo>
                  <a:close/>
                  <a:moveTo>
                    <a:pt x="348" y="2868"/>
                  </a:moveTo>
                  <a:cubicBezTo>
                    <a:pt x="158" y="2868"/>
                    <a:pt x="1" y="3025"/>
                    <a:pt x="1" y="3214"/>
                  </a:cubicBezTo>
                  <a:lnTo>
                    <a:pt x="1" y="12823"/>
                  </a:lnTo>
                  <a:cubicBezTo>
                    <a:pt x="1" y="13768"/>
                    <a:pt x="726" y="14525"/>
                    <a:pt x="1702" y="14525"/>
                  </a:cubicBezTo>
                  <a:lnTo>
                    <a:pt x="10083" y="14525"/>
                  </a:lnTo>
                  <a:cubicBezTo>
                    <a:pt x="9767" y="14178"/>
                    <a:pt x="9515" y="13705"/>
                    <a:pt x="9515" y="13138"/>
                  </a:cubicBezTo>
                  <a:cubicBezTo>
                    <a:pt x="9547" y="1"/>
                    <a:pt x="9547" y="6333"/>
                    <a:pt x="9547" y="3214"/>
                  </a:cubicBezTo>
                  <a:cubicBezTo>
                    <a:pt x="9547" y="3025"/>
                    <a:pt x="9389" y="2868"/>
                    <a:pt x="9200" y="2868"/>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456" name="Google Shape;11456;p87"/>
          <p:cNvGrpSpPr/>
          <p:nvPr/>
        </p:nvGrpSpPr>
        <p:grpSpPr>
          <a:xfrm>
            <a:off x="9802437" y="3675768"/>
            <a:ext cx="564105" cy="559545"/>
            <a:chOff x="-2310650" y="3958175"/>
            <a:chExt cx="293825" cy="291450"/>
          </a:xfrm>
        </p:grpSpPr>
        <p:sp>
          <p:nvSpPr>
            <p:cNvPr id="11457" name="Google Shape;11457;p87"/>
            <p:cNvSpPr/>
            <p:nvPr/>
          </p:nvSpPr>
          <p:spPr>
            <a:xfrm>
              <a:off x="-2310650" y="3958175"/>
              <a:ext cx="185925" cy="118950"/>
            </a:xfrm>
            <a:custGeom>
              <a:avLst/>
              <a:gdLst/>
              <a:ahLst/>
              <a:cxnLst/>
              <a:rect l="l" t="t" r="r" b="b"/>
              <a:pathLst>
                <a:path w="7437" h="4758" extrusionOk="0">
                  <a:moveTo>
                    <a:pt x="1009" y="1"/>
                  </a:moveTo>
                  <a:cubicBezTo>
                    <a:pt x="474" y="1"/>
                    <a:pt x="1" y="474"/>
                    <a:pt x="1" y="1009"/>
                  </a:cubicBezTo>
                  <a:lnTo>
                    <a:pt x="1" y="2395"/>
                  </a:lnTo>
                  <a:cubicBezTo>
                    <a:pt x="1" y="2931"/>
                    <a:pt x="474" y="3372"/>
                    <a:pt x="1009" y="3372"/>
                  </a:cubicBezTo>
                  <a:lnTo>
                    <a:pt x="1356" y="3372"/>
                  </a:lnTo>
                  <a:lnTo>
                    <a:pt x="1356" y="4412"/>
                  </a:lnTo>
                  <a:cubicBezTo>
                    <a:pt x="1356" y="4618"/>
                    <a:pt x="1518" y="4757"/>
                    <a:pt x="1692" y="4757"/>
                  </a:cubicBezTo>
                  <a:cubicBezTo>
                    <a:pt x="1784" y="4757"/>
                    <a:pt x="1878" y="4719"/>
                    <a:pt x="1954" y="4632"/>
                  </a:cubicBezTo>
                  <a:lnTo>
                    <a:pt x="3214" y="3372"/>
                  </a:lnTo>
                  <a:lnTo>
                    <a:pt x="3403" y="3372"/>
                  </a:lnTo>
                  <a:lnTo>
                    <a:pt x="3403" y="2364"/>
                  </a:lnTo>
                  <a:cubicBezTo>
                    <a:pt x="3403" y="1419"/>
                    <a:pt x="4160" y="663"/>
                    <a:pt x="5105" y="663"/>
                  </a:cubicBezTo>
                  <a:lnTo>
                    <a:pt x="7436" y="663"/>
                  </a:lnTo>
                  <a:cubicBezTo>
                    <a:pt x="7279" y="253"/>
                    <a:pt x="6932" y="1"/>
                    <a:pt x="649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58" name="Google Shape;11458;p87"/>
            <p:cNvSpPr/>
            <p:nvPr/>
          </p:nvSpPr>
          <p:spPr>
            <a:xfrm>
              <a:off x="-2309075" y="3992050"/>
              <a:ext cx="292250" cy="257575"/>
            </a:xfrm>
            <a:custGeom>
              <a:avLst/>
              <a:gdLst/>
              <a:ahLst/>
              <a:cxnLst/>
              <a:rect l="l" t="t" r="r" b="b"/>
              <a:pathLst>
                <a:path w="11690" h="10303" extrusionOk="0">
                  <a:moveTo>
                    <a:pt x="5042" y="1"/>
                  </a:moveTo>
                  <a:cubicBezTo>
                    <a:pt x="4506" y="1"/>
                    <a:pt x="4034" y="473"/>
                    <a:pt x="4034" y="1040"/>
                  </a:cubicBezTo>
                  <a:lnTo>
                    <a:pt x="4034" y="2395"/>
                  </a:lnTo>
                  <a:cubicBezTo>
                    <a:pt x="4034" y="2962"/>
                    <a:pt x="4506" y="3435"/>
                    <a:pt x="5042" y="3435"/>
                  </a:cubicBezTo>
                  <a:lnTo>
                    <a:pt x="6964" y="3435"/>
                  </a:lnTo>
                  <a:lnTo>
                    <a:pt x="7814" y="4254"/>
                  </a:lnTo>
                  <a:cubicBezTo>
                    <a:pt x="7216" y="4537"/>
                    <a:pt x="6775" y="5136"/>
                    <a:pt x="6775" y="5829"/>
                  </a:cubicBezTo>
                  <a:cubicBezTo>
                    <a:pt x="6775" y="6270"/>
                    <a:pt x="6932" y="6680"/>
                    <a:pt x="7216" y="6932"/>
                  </a:cubicBezTo>
                  <a:cubicBezTo>
                    <a:pt x="6585" y="7089"/>
                    <a:pt x="6081" y="7499"/>
                    <a:pt x="5766" y="8034"/>
                  </a:cubicBezTo>
                  <a:cubicBezTo>
                    <a:pt x="5451" y="7499"/>
                    <a:pt x="4916" y="7089"/>
                    <a:pt x="4286" y="6932"/>
                  </a:cubicBezTo>
                  <a:cubicBezTo>
                    <a:pt x="4569" y="6617"/>
                    <a:pt x="4727" y="6270"/>
                    <a:pt x="4727" y="5829"/>
                  </a:cubicBezTo>
                  <a:cubicBezTo>
                    <a:pt x="4727" y="4884"/>
                    <a:pt x="3971" y="4159"/>
                    <a:pt x="3025" y="4159"/>
                  </a:cubicBezTo>
                  <a:cubicBezTo>
                    <a:pt x="2080" y="4159"/>
                    <a:pt x="1356" y="4884"/>
                    <a:pt x="1356" y="5829"/>
                  </a:cubicBezTo>
                  <a:cubicBezTo>
                    <a:pt x="1356" y="6270"/>
                    <a:pt x="1513" y="6680"/>
                    <a:pt x="1765" y="6932"/>
                  </a:cubicBezTo>
                  <a:cubicBezTo>
                    <a:pt x="757" y="7215"/>
                    <a:pt x="1" y="8129"/>
                    <a:pt x="1" y="9263"/>
                  </a:cubicBezTo>
                  <a:lnTo>
                    <a:pt x="1" y="9925"/>
                  </a:lnTo>
                  <a:cubicBezTo>
                    <a:pt x="1" y="10145"/>
                    <a:pt x="158" y="10303"/>
                    <a:pt x="348" y="10303"/>
                  </a:cubicBezTo>
                  <a:lnTo>
                    <a:pt x="11343" y="10303"/>
                  </a:lnTo>
                  <a:cubicBezTo>
                    <a:pt x="11532" y="10303"/>
                    <a:pt x="11689" y="10145"/>
                    <a:pt x="11689" y="9925"/>
                  </a:cubicBezTo>
                  <a:lnTo>
                    <a:pt x="11689" y="9263"/>
                  </a:lnTo>
                  <a:cubicBezTo>
                    <a:pt x="11689" y="8160"/>
                    <a:pt x="10965" y="7215"/>
                    <a:pt x="9925" y="6932"/>
                  </a:cubicBezTo>
                  <a:cubicBezTo>
                    <a:pt x="10209" y="6617"/>
                    <a:pt x="10366" y="6270"/>
                    <a:pt x="10366" y="5829"/>
                  </a:cubicBezTo>
                  <a:cubicBezTo>
                    <a:pt x="10366" y="5010"/>
                    <a:pt x="9767" y="4317"/>
                    <a:pt x="8980" y="4159"/>
                  </a:cubicBezTo>
                  <a:lnTo>
                    <a:pt x="8980" y="3435"/>
                  </a:lnTo>
                  <a:lnTo>
                    <a:pt x="10555" y="3435"/>
                  </a:lnTo>
                  <a:cubicBezTo>
                    <a:pt x="11122" y="3435"/>
                    <a:pt x="11595" y="2962"/>
                    <a:pt x="11595" y="2395"/>
                  </a:cubicBezTo>
                  <a:lnTo>
                    <a:pt x="11595" y="1040"/>
                  </a:lnTo>
                  <a:cubicBezTo>
                    <a:pt x="11595" y="473"/>
                    <a:pt x="11122" y="1"/>
                    <a:pt x="1055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459" name="Google Shape;11459;p87"/>
          <p:cNvGrpSpPr/>
          <p:nvPr/>
        </p:nvGrpSpPr>
        <p:grpSpPr>
          <a:xfrm>
            <a:off x="6291585" y="4411280"/>
            <a:ext cx="565545" cy="559545"/>
            <a:chOff x="-1182750" y="3962900"/>
            <a:chExt cx="294575" cy="291450"/>
          </a:xfrm>
        </p:grpSpPr>
        <p:sp>
          <p:nvSpPr>
            <p:cNvPr id="11460" name="Google Shape;11460;p87"/>
            <p:cNvSpPr/>
            <p:nvPr/>
          </p:nvSpPr>
          <p:spPr>
            <a:xfrm>
              <a:off x="-1078000" y="4030650"/>
              <a:ext cx="17350" cy="17350"/>
            </a:xfrm>
            <a:custGeom>
              <a:avLst/>
              <a:gdLst/>
              <a:ahLst/>
              <a:cxnLst/>
              <a:rect l="l" t="t" r="r" b="b"/>
              <a:pathLst>
                <a:path w="694" h="694" extrusionOk="0">
                  <a:moveTo>
                    <a:pt x="347" y="0"/>
                  </a:moveTo>
                  <a:cubicBezTo>
                    <a:pt x="158" y="0"/>
                    <a:pt x="0" y="158"/>
                    <a:pt x="0" y="347"/>
                  </a:cubicBezTo>
                  <a:cubicBezTo>
                    <a:pt x="0" y="536"/>
                    <a:pt x="158" y="694"/>
                    <a:pt x="347" y="694"/>
                  </a:cubicBezTo>
                  <a:cubicBezTo>
                    <a:pt x="536" y="694"/>
                    <a:pt x="693" y="536"/>
                    <a:pt x="693" y="347"/>
                  </a:cubicBezTo>
                  <a:cubicBezTo>
                    <a:pt x="693" y="158"/>
                    <a:pt x="536"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61" name="Google Shape;11461;p87"/>
            <p:cNvSpPr/>
            <p:nvPr/>
          </p:nvSpPr>
          <p:spPr>
            <a:xfrm>
              <a:off x="-1129200" y="409995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62" name="Google Shape;11462;p87"/>
            <p:cNvSpPr/>
            <p:nvPr/>
          </p:nvSpPr>
          <p:spPr>
            <a:xfrm>
              <a:off x="-1009475" y="4081850"/>
              <a:ext cx="18125" cy="17350"/>
            </a:xfrm>
            <a:custGeom>
              <a:avLst/>
              <a:gdLst/>
              <a:ahLst/>
              <a:cxnLst/>
              <a:rect l="l" t="t" r="r" b="b"/>
              <a:pathLst>
                <a:path w="725" h="694" extrusionOk="0">
                  <a:moveTo>
                    <a:pt x="347" y="0"/>
                  </a:moveTo>
                  <a:cubicBezTo>
                    <a:pt x="158" y="0"/>
                    <a:pt x="0" y="158"/>
                    <a:pt x="0" y="347"/>
                  </a:cubicBezTo>
                  <a:cubicBezTo>
                    <a:pt x="0" y="536"/>
                    <a:pt x="158" y="693"/>
                    <a:pt x="347" y="693"/>
                  </a:cubicBezTo>
                  <a:cubicBezTo>
                    <a:pt x="567" y="693"/>
                    <a:pt x="725" y="536"/>
                    <a:pt x="725" y="347"/>
                  </a:cubicBezTo>
                  <a:cubicBezTo>
                    <a:pt x="725" y="158"/>
                    <a:pt x="567"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63" name="Google Shape;11463;p87"/>
            <p:cNvSpPr/>
            <p:nvPr/>
          </p:nvSpPr>
          <p:spPr>
            <a:xfrm>
              <a:off x="-1182750" y="4168475"/>
              <a:ext cx="292225" cy="34675"/>
            </a:xfrm>
            <a:custGeom>
              <a:avLst/>
              <a:gdLst/>
              <a:ahLst/>
              <a:cxnLst/>
              <a:rect l="l" t="t" r="r" b="b"/>
              <a:pathLst>
                <a:path w="11689" h="1387" extrusionOk="0">
                  <a:moveTo>
                    <a:pt x="0" y="1"/>
                  </a:moveTo>
                  <a:lnTo>
                    <a:pt x="0" y="347"/>
                  </a:lnTo>
                  <a:lnTo>
                    <a:pt x="63" y="347"/>
                  </a:lnTo>
                  <a:cubicBezTo>
                    <a:pt x="63" y="914"/>
                    <a:pt x="504" y="1387"/>
                    <a:pt x="1071" y="1387"/>
                  </a:cubicBezTo>
                  <a:lnTo>
                    <a:pt x="10680" y="1387"/>
                  </a:lnTo>
                  <a:cubicBezTo>
                    <a:pt x="11247" y="1387"/>
                    <a:pt x="11688" y="914"/>
                    <a:pt x="11688" y="347"/>
                  </a:cubicBezTo>
                  <a:lnTo>
                    <a:pt x="11688"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64" name="Google Shape;11464;p87"/>
            <p:cNvSpPr/>
            <p:nvPr/>
          </p:nvSpPr>
          <p:spPr>
            <a:xfrm>
              <a:off x="-1117400" y="4220475"/>
              <a:ext cx="161500" cy="33875"/>
            </a:xfrm>
            <a:custGeom>
              <a:avLst/>
              <a:gdLst/>
              <a:ahLst/>
              <a:cxnLst/>
              <a:rect l="l" t="t" r="r" b="b"/>
              <a:pathLst>
                <a:path w="6460" h="1355" extrusionOk="0">
                  <a:moveTo>
                    <a:pt x="1513" y="0"/>
                  </a:moveTo>
                  <a:lnTo>
                    <a:pt x="1356" y="693"/>
                  </a:lnTo>
                  <a:lnTo>
                    <a:pt x="474" y="693"/>
                  </a:lnTo>
                  <a:cubicBezTo>
                    <a:pt x="32" y="693"/>
                    <a:pt x="1" y="1355"/>
                    <a:pt x="474" y="1355"/>
                  </a:cubicBezTo>
                  <a:lnTo>
                    <a:pt x="5924" y="1355"/>
                  </a:lnTo>
                  <a:cubicBezTo>
                    <a:pt x="6459" y="1355"/>
                    <a:pt x="6459" y="693"/>
                    <a:pt x="5987" y="693"/>
                  </a:cubicBezTo>
                  <a:lnTo>
                    <a:pt x="5073" y="693"/>
                  </a:lnTo>
                  <a:lnTo>
                    <a:pt x="4916"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65" name="Google Shape;11465;p87"/>
            <p:cNvSpPr/>
            <p:nvPr/>
          </p:nvSpPr>
          <p:spPr>
            <a:xfrm>
              <a:off x="-958300" y="4014100"/>
              <a:ext cx="18150" cy="17350"/>
            </a:xfrm>
            <a:custGeom>
              <a:avLst/>
              <a:gdLst/>
              <a:ahLst/>
              <a:cxnLst/>
              <a:rect l="l" t="t" r="r" b="b"/>
              <a:pathLst>
                <a:path w="726" h="694" extrusionOk="0">
                  <a:moveTo>
                    <a:pt x="348" y="1"/>
                  </a:moveTo>
                  <a:cubicBezTo>
                    <a:pt x="158" y="1"/>
                    <a:pt x="1" y="158"/>
                    <a:pt x="1" y="347"/>
                  </a:cubicBezTo>
                  <a:cubicBezTo>
                    <a:pt x="1" y="536"/>
                    <a:pt x="158" y="694"/>
                    <a:pt x="348" y="694"/>
                  </a:cubicBezTo>
                  <a:cubicBezTo>
                    <a:pt x="568" y="694"/>
                    <a:pt x="726" y="536"/>
                    <a:pt x="726" y="347"/>
                  </a:cubicBezTo>
                  <a:cubicBezTo>
                    <a:pt x="726" y="158"/>
                    <a:pt x="568" y="1"/>
                    <a:pt x="34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66" name="Google Shape;11466;p87"/>
            <p:cNvSpPr/>
            <p:nvPr/>
          </p:nvSpPr>
          <p:spPr>
            <a:xfrm>
              <a:off x="-1180400" y="3962900"/>
              <a:ext cx="292225" cy="188275"/>
            </a:xfrm>
            <a:custGeom>
              <a:avLst/>
              <a:gdLst/>
              <a:ahLst/>
              <a:cxnLst/>
              <a:rect l="l" t="t" r="r" b="b"/>
              <a:pathLst>
                <a:path w="11689" h="7531" extrusionOk="0">
                  <a:moveTo>
                    <a:pt x="9232" y="1324"/>
                  </a:moveTo>
                  <a:cubicBezTo>
                    <a:pt x="9799" y="1324"/>
                    <a:pt x="10271" y="1797"/>
                    <a:pt x="10271" y="2364"/>
                  </a:cubicBezTo>
                  <a:cubicBezTo>
                    <a:pt x="10271" y="2922"/>
                    <a:pt x="9822" y="3391"/>
                    <a:pt x="9247" y="3391"/>
                  </a:cubicBezTo>
                  <a:cubicBezTo>
                    <a:pt x="9140" y="3391"/>
                    <a:pt x="9029" y="3375"/>
                    <a:pt x="8916" y="3341"/>
                  </a:cubicBezTo>
                  <a:lnTo>
                    <a:pt x="8034" y="4538"/>
                  </a:lnTo>
                  <a:cubicBezTo>
                    <a:pt x="8507" y="5199"/>
                    <a:pt x="7971" y="6144"/>
                    <a:pt x="7152" y="6144"/>
                  </a:cubicBezTo>
                  <a:cubicBezTo>
                    <a:pt x="6491" y="6144"/>
                    <a:pt x="5987" y="5514"/>
                    <a:pt x="6176" y="4790"/>
                  </a:cubicBezTo>
                  <a:lnTo>
                    <a:pt x="4978" y="3908"/>
                  </a:lnTo>
                  <a:cubicBezTo>
                    <a:pt x="4839" y="4007"/>
                    <a:pt x="4661" y="4069"/>
                    <a:pt x="4470" y="4069"/>
                  </a:cubicBezTo>
                  <a:cubicBezTo>
                    <a:pt x="4359" y="4069"/>
                    <a:pt x="4243" y="4048"/>
                    <a:pt x="4128" y="4002"/>
                  </a:cubicBezTo>
                  <a:lnTo>
                    <a:pt x="3214" y="5199"/>
                  </a:lnTo>
                  <a:cubicBezTo>
                    <a:pt x="3340" y="5357"/>
                    <a:pt x="3372" y="5546"/>
                    <a:pt x="3372" y="5735"/>
                  </a:cubicBezTo>
                  <a:cubicBezTo>
                    <a:pt x="3372" y="6302"/>
                    <a:pt x="2899" y="6775"/>
                    <a:pt x="2363" y="6775"/>
                  </a:cubicBezTo>
                  <a:cubicBezTo>
                    <a:pt x="1796" y="6775"/>
                    <a:pt x="1324" y="6302"/>
                    <a:pt x="1324" y="5735"/>
                  </a:cubicBezTo>
                  <a:cubicBezTo>
                    <a:pt x="1324" y="5199"/>
                    <a:pt x="1796" y="4727"/>
                    <a:pt x="2363" y="4727"/>
                  </a:cubicBezTo>
                  <a:cubicBezTo>
                    <a:pt x="2489" y="4727"/>
                    <a:pt x="2552" y="4758"/>
                    <a:pt x="2678" y="4758"/>
                  </a:cubicBezTo>
                  <a:lnTo>
                    <a:pt x="3592" y="3593"/>
                  </a:lnTo>
                  <a:cubicBezTo>
                    <a:pt x="3120" y="2899"/>
                    <a:pt x="3624" y="1954"/>
                    <a:pt x="4443" y="1954"/>
                  </a:cubicBezTo>
                  <a:cubicBezTo>
                    <a:pt x="5104" y="1954"/>
                    <a:pt x="5640" y="2584"/>
                    <a:pt x="5419" y="3309"/>
                  </a:cubicBezTo>
                  <a:lnTo>
                    <a:pt x="6617" y="4223"/>
                  </a:lnTo>
                  <a:cubicBezTo>
                    <a:pt x="6766" y="4116"/>
                    <a:pt x="6959" y="4038"/>
                    <a:pt x="7165" y="4038"/>
                  </a:cubicBezTo>
                  <a:cubicBezTo>
                    <a:pt x="7264" y="4038"/>
                    <a:pt x="7365" y="4056"/>
                    <a:pt x="7467" y="4097"/>
                  </a:cubicBezTo>
                  <a:lnTo>
                    <a:pt x="8381" y="2899"/>
                  </a:lnTo>
                  <a:cubicBezTo>
                    <a:pt x="8255" y="2742"/>
                    <a:pt x="8223" y="2553"/>
                    <a:pt x="8223" y="2364"/>
                  </a:cubicBezTo>
                  <a:cubicBezTo>
                    <a:pt x="8223" y="1797"/>
                    <a:pt x="8696" y="1324"/>
                    <a:pt x="9232" y="1324"/>
                  </a:cubicBezTo>
                  <a:close/>
                  <a:moveTo>
                    <a:pt x="1009" y="1"/>
                  </a:moveTo>
                  <a:cubicBezTo>
                    <a:pt x="473" y="1"/>
                    <a:pt x="1" y="474"/>
                    <a:pt x="1" y="1009"/>
                  </a:cubicBezTo>
                  <a:lnTo>
                    <a:pt x="1" y="7531"/>
                  </a:lnTo>
                  <a:lnTo>
                    <a:pt x="11689" y="7531"/>
                  </a:lnTo>
                  <a:lnTo>
                    <a:pt x="11689" y="1009"/>
                  </a:lnTo>
                  <a:cubicBezTo>
                    <a:pt x="11657" y="411"/>
                    <a:pt x="11185" y="1"/>
                    <a:pt x="1061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467" name="Google Shape;11467;p87"/>
          <p:cNvGrpSpPr/>
          <p:nvPr/>
        </p:nvGrpSpPr>
        <p:grpSpPr>
          <a:xfrm>
            <a:off x="3295766" y="2252298"/>
            <a:ext cx="565593" cy="559545"/>
            <a:chOff x="-5611575" y="3272950"/>
            <a:chExt cx="294600" cy="291450"/>
          </a:xfrm>
        </p:grpSpPr>
        <p:sp>
          <p:nvSpPr>
            <p:cNvPr id="11468" name="Google Shape;11468;p87"/>
            <p:cNvSpPr/>
            <p:nvPr/>
          </p:nvSpPr>
          <p:spPr>
            <a:xfrm>
              <a:off x="-5594250" y="3273750"/>
              <a:ext cx="85875" cy="84300"/>
            </a:xfrm>
            <a:custGeom>
              <a:avLst/>
              <a:gdLst/>
              <a:ahLst/>
              <a:cxnLst/>
              <a:rect l="l" t="t" r="r" b="b"/>
              <a:pathLst>
                <a:path w="3435" h="3372" extrusionOk="0">
                  <a:moveTo>
                    <a:pt x="1734" y="0"/>
                  </a:moveTo>
                  <a:cubicBezTo>
                    <a:pt x="788" y="0"/>
                    <a:pt x="32" y="756"/>
                    <a:pt x="32" y="1702"/>
                  </a:cubicBezTo>
                  <a:cubicBezTo>
                    <a:pt x="1" y="2678"/>
                    <a:pt x="820" y="3371"/>
                    <a:pt x="1702" y="3371"/>
                  </a:cubicBezTo>
                  <a:cubicBezTo>
                    <a:pt x="2269" y="3371"/>
                    <a:pt x="2899" y="3025"/>
                    <a:pt x="3214" y="2426"/>
                  </a:cubicBezTo>
                  <a:cubicBezTo>
                    <a:pt x="3340" y="2206"/>
                    <a:pt x="3435" y="1922"/>
                    <a:pt x="3435" y="1702"/>
                  </a:cubicBezTo>
                  <a:cubicBezTo>
                    <a:pt x="3435" y="756"/>
                    <a:pt x="2679" y="0"/>
                    <a:pt x="173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69" name="Google Shape;11469;p87"/>
            <p:cNvSpPr/>
            <p:nvPr/>
          </p:nvSpPr>
          <p:spPr>
            <a:xfrm>
              <a:off x="-5457200" y="3324950"/>
              <a:ext cx="67775" cy="67750"/>
            </a:xfrm>
            <a:custGeom>
              <a:avLst/>
              <a:gdLst/>
              <a:ahLst/>
              <a:cxnLst/>
              <a:rect l="l" t="t" r="r" b="b"/>
              <a:pathLst>
                <a:path w="2711" h="2710" extrusionOk="0">
                  <a:moveTo>
                    <a:pt x="1009" y="0"/>
                  </a:moveTo>
                  <a:cubicBezTo>
                    <a:pt x="410" y="158"/>
                    <a:pt x="1" y="662"/>
                    <a:pt x="1" y="1323"/>
                  </a:cubicBezTo>
                  <a:cubicBezTo>
                    <a:pt x="1" y="2079"/>
                    <a:pt x="631" y="2710"/>
                    <a:pt x="1355" y="2710"/>
                  </a:cubicBezTo>
                  <a:cubicBezTo>
                    <a:pt x="1985" y="2710"/>
                    <a:pt x="2553" y="2268"/>
                    <a:pt x="2710" y="1701"/>
                  </a:cubicBezTo>
                  <a:lnTo>
                    <a:pt x="1355" y="1701"/>
                  </a:lnTo>
                  <a:cubicBezTo>
                    <a:pt x="1166" y="1701"/>
                    <a:pt x="1009" y="1544"/>
                    <a:pt x="1009" y="1323"/>
                  </a:cubicBezTo>
                  <a:lnTo>
                    <a:pt x="1009"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70" name="Google Shape;11470;p87"/>
            <p:cNvSpPr/>
            <p:nvPr/>
          </p:nvSpPr>
          <p:spPr>
            <a:xfrm>
              <a:off x="-5415450" y="3325725"/>
              <a:ext cx="25225" cy="24450"/>
            </a:xfrm>
            <a:custGeom>
              <a:avLst/>
              <a:gdLst/>
              <a:ahLst/>
              <a:cxnLst/>
              <a:rect l="l" t="t" r="r" b="b"/>
              <a:pathLst>
                <a:path w="1009" h="978" extrusionOk="0">
                  <a:moveTo>
                    <a:pt x="0" y="1"/>
                  </a:moveTo>
                  <a:lnTo>
                    <a:pt x="0" y="977"/>
                  </a:lnTo>
                  <a:lnTo>
                    <a:pt x="1009" y="977"/>
                  </a:lnTo>
                  <a:cubicBezTo>
                    <a:pt x="883" y="473"/>
                    <a:pt x="473" y="127"/>
                    <a:pt x="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71" name="Google Shape;11471;p87"/>
            <p:cNvSpPr/>
            <p:nvPr/>
          </p:nvSpPr>
          <p:spPr>
            <a:xfrm>
              <a:off x="-5611575" y="3359600"/>
              <a:ext cx="118950" cy="204800"/>
            </a:xfrm>
            <a:custGeom>
              <a:avLst/>
              <a:gdLst/>
              <a:ahLst/>
              <a:cxnLst/>
              <a:rect l="l" t="t" r="r" b="b"/>
              <a:pathLst>
                <a:path w="4758" h="8192" extrusionOk="0">
                  <a:moveTo>
                    <a:pt x="694" y="0"/>
                  </a:moveTo>
                  <a:cubicBezTo>
                    <a:pt x="253" y="410"/>
                    <a:pt x="1" y="1008"/>
                    <a:pt x="1" y="1670"/>
                  </a:cubicBezTo>
                  <a:lnTo>
                    <a:pt x="1" y="3718"/>
                  </a:lnTo>
                  <a:cubicBezTo>
                    <a:pt x="1" y="4159"/>
                    <a:pt x="253" y="4569"/>
                    <a:pt x="662" y="4726"/>
                  </a:cubicBezTo>
                  <a:lnTo>
                    <a:pt x="662" y="7152"/>
                  </a:lnTo>
                  <a:cubicBezTo>
                    <a:pt x="662" y="7687"/>
                    <a:pt x="1135" y="8192"/>
                    <a:pt x="1670" y="8192"/>
                  </a:cubicBezTo>
                  <a:lnTo>
                    <a:pt x="3057" y="8192"/>
                  </a:lnTo>
                  <a:cubicBezTo>
                    <a:pt x="3624" y="8192"/>
                    <a:pt x="4096" y="7719"/>
                    <a:pt x="4096" y="7152"/>
                  </a:cubicBezTo>
                  <a:lnTo>
                    <a:pt x="4096" y="4726"/>
                  </a:lnTo>
                  <a:cubicBezTo>
                    <a:pt x="4474" y="4569"/>
                    <a:pt x="4758" y="4190"/>
                    <a:pt x="4758" y="3718"/>
                  </a:cubicBezTo>
                  <a:lnTo>
                    <a:pt x="4758" y="1670"/>
                  </a:lnTo>
                  <a:cubicBezTo>
                    <a:pt x="4758" y="1008"/>
                    <a:pt x="4474" y="410"/>
                    <a:pt x="4033" y="0"/>
                  </a:cubicBezTo>
                  <a:cubicBezTo>
                    <a:pt x="3718" y="347"/>
                    <a:pt x="3246" y="567"/>
                    <a:pt x="2742" y="662"/>
                  </a:cubicBezTo>
                  <a:lnTo>
                    <a:pt x="2742" y="2395"/>
                  </a:lnTo>
                  <a:cubicBezTo>
                    <a:pt x="2742" y="2584"/>
                    <a:pt x="2584" y="2741"/>
                    <a:pt x="2395" y="2741"/>
                  </a:cubicBezTo>
                  <a:cubicBezTo>
                    <a:pt x="2175" y="2741"/>
                    <a:pt x="2017" y="2584"/>
                    <a:pt x="2017" y="2395"/>
                  </a:cubicBezTo>
                  <a:lnTo>
                    <a:pt x="2017" y="662"/>
                  </a:lnTo>
                  <a:cubicBezTo>
                    <a:pt x="1513" y="567"/>
                    <a:pt x="1040" y="347"/>
                    <a:pt x="69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72" name="Google Shape;11472;p87"/>
            <p:cNvSpPr/>
            <p:nvPr/>
          </p:nvSpPr>
          <p:spPr>
            <a:xfrm>
              <a:off x="-5510750" y="3272950"/>
              <a:ext cx="193775" cy="187475"/>
            </a:xfrm>
            <a:custGeom>
              <a:avLst/>
              <a:gdLst/>
              <a:ahLst/>
              <a:cxnLst/>
              <a:rect l="l" t="t" r="r" b="b"/>
              <a:pathLst>
                <a:path w="7751" h="7499" extrusionOk="0">
                  <a:moveTo>
                    <a:pt x="3497" y="1355"/>
                  </a:moveTo>
                  <a:cubicBezTo>
                    <a:pt x="4663" y="1355"/>
                    <a:pt x="5577" y="2269"/>
                    <a:pt x="5577" y="3403"/>
                  </a:cubicBezTo>
                  <a:cubicBezTo>
                    <a:pt x="5577" y="4569"/>
                    <a:pt x="4600" y="5451"/>
                    <a:pt x="3497" y="5451"/>
                  </a:cubicBezTo>
                  <a:cubicBezTo>
                    <a:pt x="2363" y="5451"/>
                    <a:pt x="1450" y="4569"/>
                    <a:pt x="1450" y="3403"/>
                  </a:cubicBezTo>
                  <a:cubicBezTo>
                    <a:pt x="1450" y="2269"/>
                    <a:pt x="2363" y="1355"/>
                    <a:pt x="3497" y="1355"/>
                  </a:cubicBezTo>
                  <a:close/>
                  <a:moveTo>
                    <a:pt x="0" y="1"/>
                  </a:moveTo>
                  <a:cubicBezTo>
                    <a:pt x="441" y="410"/>
                    <a:pt x="725" y="1009"/>
                    <a:pt x="725" y="1671"/>
                  </a:cubicBezTo>
                  <a:cubicBezTo>
                    <a:pt x="725" y="2112"/>
                    <a:pt x="599" y="2521"/>
                    <a:pt x="410" y="2868"/>
                  </a:cubicBezTo>
                  <a:cubicBezTo>
                    <a:pt x="1040" y="3403"/>
                    <a:pt x="1387" y="4191"/>
                    <a:pt x="1387" y="5105"/>
                  </a:cubicBezTo>
                  <a:lnTo>
                    <a:pt x="1387" y="7152"/>
                  </a:lnTo>
                  <a:cubicBezTo>
                    <a:pt x="1387" y="7278"/>
                    <a:pt x="1387" y="7404"/>
                    <a:pt x="1355" y="7499"/>
                  </a:cubicBezTo>
                  <a:lnTo>
                    <a:pt x="5829" y="7499"/>
                  </a:lnTo>
                  <a:cubicBezTo>
                    <a:pt x="6396" y="7499"/>
                    <a:pt x="6900" y="7026"/>
                    <a:pt x="6900" y="6491"/>
                  </a:cubicBezTo>
                  <a:lnTo>
                    <a:pt x="6900" y="694"/>
                  </a:lnTo>
                  <a:lnTo>
                    <a:pt x="7246" y="694"/>
                  </a:lnTo>
                  <a:cubicBezTo>
                    <a:pt x="7751" y="694"/>
                    <a:pt x="7751" y="1"/>
                    <a:pt x="727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473" name="Google Shape;11473;p87"/>
          <p:cNvGrpSpPr/>
          <p:nvPr/>
        </p:nvGrpSpPr>
        <p:grpSpPr>
          <a:xfrm>
            <a:off x="3295766" y="2941028"/>
            <a:ext cx="565593" cy="558009"/>
            <a:chOff x="-5613150" y="3632900"/>
            <a:chExt cx="294600" cy="290650"/>
          </a:xfrm>
        </p:grpSpPr>
        <p:sp>
          <p:nvSpPr>
            <p:cNvPr id="11474" name="Google Shape;11474;p87"/>
            <p:cNvSpPr/>
            <p:nvPr/>
          </p:nvSpPr>
          <p:spPr>
            <a:xfrm>
              <a:off x="-5440825" y="3708275"/>
              <a:ext cx="49550" cy="41450"/>
            </a:xfrm>
            <a:custGeom>
              <a:avLst/>
              <a:gdLst/>
              <a:ahLst/>
              <a:cxnLst/>
              <a:rect l="l" t="t" r="r" b="b"/>
              <a:pathLst>
                <a:path w="1982" h="1658" extrusionOk="0">
                  <a:moveTo>
                    <a:pt x="522" y="1"/>
                  </a:moveTo>
                  <a:cubicBezTo>
                    <a:pt x="249" y="1"/>
                    <a:pt x="1" y="335"/>
                    <a:pt x="291" y="577"/>
                  </a:cubicBezTo>
                  <a:lnTo>
                    <a:pt x="1267" y="1554"/>
                  </a:lnTo>
                  <a:cubicBezTo>
                    <a:pt x="1341" y="1627"/>
                    <a:pt x="1422" y="1658"/>
                    <a:pt x="1501" y="1658"/>
                  </a:cubicBezTo>
                  <a:cubicBezTo>
                    <a:pt x="1760" y="1658"/>
                    <a:pt x="1982" y="1323"/>
                    <a:pt x="1740" y="1081"/>
                  </a:cubicBezTo>
                  <a:lnTo>
                    <a:pt x="763" y="104"/>
                  </a:lnTo>
                  <a:cubicBezTo>
                    <a:pt x="690" y="31"/>
                    <a:pt x="605" y="1"/>
                    <a:pt x="52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75" name="Google Shape;11475;p87"/>
            <p:cNvSpPr/>
            <p:nvPr/>
          </p:nvSpPr>
          <p:spPr>
            <a:xfrm>
              <a:off x="-5613150" y="3632900"/>
              <a:ext cx="294600" cy="290650"/>
            </a:xfrm>
            <a:custGeom>
              <a:avLst/>
              <a:gdLst/>
              <a:ahLst/>
              <a:cxnLst/>
              <a:rect l="l" t="t" r="r" b="b"/>
              <a:pathLst>
                <a:path w="11784" h="11626" extrusionOk="0">
                  <a:moveTo>
                    <a:pt x="7444" y="2281"/>
                  </a:moveTo>
                  <a:cubicBezTo>
                    <a:pt x="7676" y="2281"/>
                    <a:pt x="7915" y="2370"/>
                    <a:pt x="8129" y="2584"/>
                  </a:cubicBezTo>
                  <a:lnTo>
                    <a:pt x="9106" y="3592"/>
                  </a:lnTo>
                  <a:cubicBezTo>
                    <a:pt x="9736" y="4254"/>
                    <a:pt x="9263" y="5356"/>
                    <a:pt x="8349" y="5356"/>
                  </a:cubicBezTo>
                  <a:cubicBezTo>
                    <a:pt x="8066" y="5356"/>
                    <a:pt x="7814" y="5230"/>
                    <a:pt x="7656" y="5041"/>
                  </a:cubicBezTo>
                  <a:lnTo>
                    <a:pt x="6648" y="4065"/>
                  </a:lnTo>
                  <a:cubicBezTo>
                    <a:pt x="5941" y="3333"/>
                    <a:pt x="6649" y="2281"/>
                    <a:pt x="7444" y="2281"/>
                  </a:cubicBezTo>
                  <a:close/>
                  <a:moveTo>
                    <a:pt x="5495" y="3992"/>
                  </a:moveTo>
                  <a:cubicBezTo>
                    <a:pt x="5754" y="3992"/>
                    <a:pt x="5976" y="4327"/>
                    <a:pt x="5735" y="4569"/>
                  </a:cubicBezTo>
                  <a:lnTo>
                    <a:pt x="5262" y="5041"/>
                  </a:lnTo>
                  <a:cubicBezTo>
                    <a:pt x="4978" y="5325"/>
                    <a:pt x="5262" y="5514"/>
                    <a:pt x="5483" y="5734"/>
                  </a:cubicBezTo>
                  <a:lnTo>
                    <a:pt x="6207" y="5041"/>
                  </a:lnTo>
                  <a:cubicBezTo>
                    <a:pt x="6280" y="4968"/>
                    <a:pt x="6362" y="4937"/>
                    <a:pt x="6440" y="4937"/>
                  </a:cubicBezTo>
                  <a:cubicBezTo>
                    <a:pt x="6699" y="4937"/>
                    <a:pt x="6922" y="5272"/>
                    <a:pt x="6680" y="5514"/>
                  </a:cubicBezTo>
                  <a:lnTo>
                    <a:pt x="5955" y="6207"/>
                  </a:lnTo>
                  <a:cubicBezTo>
                    <a:pt x="6132" y="6384"/>
                    <a:pt x="6294" y="6577"/>
                    <a:pt x="6462" y="6577"/>
                  </a:cubicBezTo>
                  <a:cubicBezTo>
                    <a:pt x="6533" y="6577"/>
                    <a:pt x="6605" y="6543"/>
                    <a:pt x="6680" y="6459"/>
                  </a:cubicBezTo>
                  <a:lnTo>
                    <a:pt x="7152" y="5986"/>
                  </a:lnTo>
                  <a:cubicBezTo>
                    <a:pt x="7213" y="5926"/>
                    <a:pt x="7285" y="5900"/>
                    <a:pt x="7358" y="5900"/>
                  </a:cubicBezTo>
                  <a:cubicBezTo>
                    <a:pt x="7626" y="5900"/>
                    <a:pt x="7904" y="6250"/>
                    <a:pt x="7656" y="6522"/>
                  </a:cubicBezTo>
                  <a:lnTo>
                    <a:pt x="7184" y="6995"/>
                  </a:lnTo>
                  <a:cubicBezTo>
                    <a:pt x="6963" y="7215"/>
                    <a:pt x="6743" y="7310"/>
                    <a:pt x="6459" y="7310"/>
                  </a:cubicBezTo>
                  <a:cubicBezTo>
                    <a:pt x="6176" y="7310"/>
                    <a:pt x="5924" y="7215"/>
                    <a:pt x="5766" y="6995"/>
                  </a:cubicBezTo>
                  <a:lnTo>
                    <a:pt x="4789" y="6018"/>
                  </a:lnTo>
                  <a:cubicBezTo>
                    <a:pt x="4380" y="5640"/>
                    <a:pt x="4380" y="4947"/>
                    <a:pt x="4789" y="4569"/>
                  </a:cubicBezTo>
                  <a:lnTo>
                    <a:pt x="5262" y="4096"/>
                  </a:lnTo>
                  <a:cubicBezTo>
                    <a:pt x="5335" y="4023"/>
                    <a:pt x="5417" y="3992"/>
                    <a:pt x="5495" y="3992"/>
                  </a:cubicBezTo>
                  <a:close/>
                  <a:moveTo>
                    <a:pt x="3510" y="5977"/>
                  </a:moveTo>
                  <a:cubicBezTo>
                    <a:pt x="3769" y="5977"/>
                    <a:pt x="3992" y="6312"/>
                    <a:pt x="3750" y="6553"/>
                  </a:cubicBezTo>
                  <a:lnTo>
                    <a:pt x="3277" y="7026"/>
                  </a:lnTo>
                  <a:cubicBezTo>
                    <a:pt x="3035" y="7268"/>
                    <a:pt x="3258" y="7603"/>
                    <a:pt x="3516" y="7603"/>
                  </a:cubicBezTo>
                  <a:cubicBezTo>
                    <a:pt x="3595" y="7603"/>
                    <a:pt x="3677" y="7572"/>
                    <a:pt x="3750" y="7499"/>
                  </a:cubicBezTo>
                  <a:cubicBezTo>
                    <a:pt x="3976" y="7273"/>
                    <a:pt x="4227" y="7178"/>
                    <a:pt x="4467" y="7178"/>
                  </a:cubicBezTo>
                  <a:cubicBezTo>
                    <a:pt x="5267" y="7178"/>
                    <a:pt x="5950" y="8221"/>
                    <a:pt x="5199" y="8948"/>
                  </a:cubicBezTo>
                  <a:lnTo>
                    <a:pt x="4726" y="9420"/>
                  </a:lnTo>
                  <a:cubicBezTo>
                    <a:pt x="4653" y="9494"/>
                    <a:pt x="4571" y="9524"/>
                    <a:pt x="4493" y="9524"/>
                  </a:cubicBezTo>
                  <a:cubicBezTo>
                    <a:pt x="4234" y="9524"/>
                    <a:pt x="4012" y="9190"/>
                    <a:pt x="4254" y="8948"/>
                  </a:cubicBezTo>
                  <a:lnTo>
                    <a:pt x="4726" y="8475"/>
                  </a:lnTo>
                  <a:cubicBezTo>
                    <a:pt x="4968" y="8233"/>
                    <a:pt x="4746" y="7899"/>
                    <a:pt x="4487" y="7899"/>
                  </a:cubicBezTo>
                  <a:cubicBezTo>
                    <a:pt x="4409" y="7899"/>
                    <a:pt x="4327" y="7929"/>
                    <a:pt x="4254" y="8003"/>
                  </a:cubicBezTo>
                  <a:cubicBezTo>
                    <a:pt x="4035" y="8222"/>
                    <a:pt x="3787" y="8314"/>
                    <a:pt x="3547" y="8314"/>
                  </a:cubicBezTo>
                  <a:cubicBezTo>
                    <a:pt x="2754" y="8314"/>
                    <a:pt x="2054" y="7304"/>
                    <a:pt x="2805" y="6553"/>
                  </a:cubicBezTo>
                  <a:lnTo>
                    <a:pt x="3277" y="6081"/>
                  </a:lnTo>
                  <a:cubicBezTo>
                    <a:pt x="3350" y="6008"/>
                    <a:pt x="3432" y="5977"/>
                    <a:pt x="3510" y="5977"/>
                  </a:cubicBezTo>
                  <a:close/>
                  <a:moveTo>
                    <a:pt x="11390" y="0"/>
                  </a:moveTo>
                  <a:cubicBezTo>
                    <a:pt x="11303" y="0"/>
                    <a:pt x="11216" y="32"/>
                    <a:pt x="11153" y="95"/>
                  </a:cubicBezTo>
                  <a:lnTo>
                    <a:pt x="10208" y="1009"/>
                  </a:lnTo>
                  <a:cubicBezTo>
                    <a:pt x="9893" y="820"/>
                    <a:pt x="9547" y="757"/>
                    <a:pt x="9169" y="757"/>
                  </a:cubicBezTo>
                  <a:lnTo>
                    <a:pt x="6396" y="914"/>
                  </a:lnTo>
                  <a:cubicBezTo>
                    <a:pt x="5798" y="946"/>
                    <a:pt x="5230" y="1166"/>
                    <a:pt x="4821" y="1607"/>
                  </a:cubicBezTo>
                  <a:lnTo>
                    <a:pt x="410" y="6018"/>
                  </a:lnTo>
                  <a:cubicBezTo>
                    <a:pt x="1" y="6427"/>
                    <a:pt x="1" y="7089"/>
                    <a:pt x="410" y="7467"/>
                  </a:cubicBezTo>
                  <a:lnTo>
                    <a:pt x="4254" y="11342"/>
                  </a:lnTo>
                  <a:cubicBezTo>
                    <a:pt x="4459" y="11531"/>
                    <a:pt x="4726" y="11626"/>
                    <a:pt x="4990" y="11626"/>
                  </a:cubicBezTo>
                  <a:cubicBezTo>
                    <a:pt x="5254" y="11626"/>
                    <a:pt x="5514" y="11531"/>
                    <a:pt x="5703" y="11342"/>
                  </a:cubicBezTo>
                  <a:cubicBezTo>
                    <a:pt x="9704" y="7373"/>
                    <a:pt x="8854" y="8192"/>
                    <a:pt x="9956" y="7058"/>
                  </a:cubicBezTo>
                  <a:cubicBezTo>
                    <a:pt x="10492" y="6616"/>
                    <a:pt x="10807" y="5986"/>
                    <a:pt x="10838" y="5325"/>
                  </a:cubicBezTo>
                  <a:lnTo>
                    <a:pt x="10996" y="2521"/>
                  </a:lnTo>
                  <a:cubicBezTo>
                    <a:pt x="10996" y="2174"/>
                    <a:pt x="10901" y="1765"/>
                    <a:pt x="10712" y="1481"/>
                  </a:cubicBezTo>
                  <a:lnTo>
                    <a:pt x="11689" y="568"/>
                  </a:lnTo>
                  <a:cubicBezTo>
                    <a:pt x="11784" y="442"/>
                    <a:pt x="11784" y="190"/>
                    <a:pt x="11626" y="95"/>
                  </a:cubicBezTo>
                  <a:cubicBezTo>
                    <a:pt x="11563" y="32"/>
                    <a:pt x="11476" y="0"/>
                    <a:pt x="1139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476" name="Google Shape;11476;p87"/>
          <p:cNvGrpSpPr/>
          <p:nvPr/>
        </p:nvGrpSpPr>
        <p:grpSpPr>
          <a:xfrm>
            <a:off x="3311630" y="3675028"/>
            <a:ext cx="565593" cy="561033"/>
            <a:chOff x="-5613150" y="3991275"/>
            <a:chExt cx="294600" cy="292225"/>
          </a:xfrm>
        </p:grpSpPr>
        <p:sp>
          <p:nvSpPr>
            <p:cNvPr id="11477" name="Google Shape;11477;p87"/>
            <p:cNvSpPr/>
            <p:nvPr/>
          </p:nvSpPr>
          <p:spPr>
            <a:xfrm>
              <a:off x="-5480050" y="4046400"/>
              <a:ext cx="27600" cy="14200"/>
            </a:xfrm>
            <a:custGeom>
              <a:avLst/>
              <a:gdLst/>
              <a:ahLst/>
              <a:cxnLst/>
              <a:rect l="l" t="t" r="r" b="b"/>
              <a:pathLst>
                <a:path w="1104" h="568" extrusionOk="0">
                  <a:moveTo>
                    <a:pt x="537" y="1"/>
                  </a:moveTo>
                  <a:lnTo>
                    <a:pt x="1" y="568"/>
                  </a:lnTo>
                  <a:lnTo>
                    <a:pt x="1104" y="568"/>
                  </a:lnTo>
                  <a:lnTo>
                    <a:pt x="53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78" name="Google Shape;11478;p87"/>
            <p:cNvSpPr/>
            <p:nvPr/>
          </p:nvSpPr>
          <p:spPr>
            <a:xfrm>
              <a:off x="-5531225" y="4042450"/>
              <a:ext cx="44125" cy="18150"/>
            </a:xfrm>
            <a:custGeom>
              <a:avLst/>
              <a:gdLst/>
              <a:ahLst/>
              <a:cxnLst/>
              <a:rect l="l" t="t" r="r" b="b"/>
              <a:pathLst>
                <a:path w="1765" h="726" extrusionOk="0">
                  <a:moveTo>
                    <a:pt x="693" y="1"/>
                  </a:moveTo>
                  <a:lnTo>
                    <a:pt x="0" y="726"/>
                  </a:lnTo>
                  <a:lnTo>
                    <a:pt x="1103" y="726"/>
                  </a:lnTo>
                  <a:lnTo>
                    <a:pt x="176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79" name="Google Shape;11479;p87"/>
            <p:cNvSpPr/>
            <p:nvPr/>
          </p:nvSpPr>
          <p:spPr>
            <a:xfrm>
              <a:off x="-5443025" y="4077125"/>
              <a:ext cx="41775" cy="40975"/>
            </a:xfrm>
            <a:custGeom>
              <a:avLst/>
              <a:gdLst/>
              <a:ahLst/>
              <a:cxnLst/>
              <a:rect l="l" t="t" r="r" b="b"/>
              <a:pathLst>
                <a:path w="1671" h="1639" extrusionOk="0">
                  <a:moveTo>
                    <a:pt x="694" y="0"/>
                  </a:moveTo>
                  <a:lnTo>
                    <a:pt x="1" y="1638"/>
                  </a:lnTo>
                  <a:lnTo>
                    <a:pt x="1" y="1638"/>
                  </a:lnTo>
                  <a:lnTo>
                    <a:pt x="1670"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80" name="Google Shape;11480;p87"/>
            <p:cNvSpPr/>
            <p:nvPr/>
          </p:nvSpPr>
          <p:spPr>
            <a:xfrm>
              <a:off x="-5487925" y="4077125"/>
              <a:ext cx="43350" cy="54375"/>
            </a:xfrm>
            <a:custGeom>
              <a:avLst/>
              <a:gdLst/>
              <a:ahLst/>
              <a:cxnLst/>
              <a:rect l="l" t="t" r="r" b="b"/>
              <a:pathLst>
                <a:path w="1734" h="2175" extrusionOk="0">
                  <a:moveTo>
                    <a:pt x="1" y="0"/>
                  </a:moveTo>
                  <a:lnTo>
                    <a:pt x="852" y="2174"/>
                  </a:lnTo>
                  <a:lnTo>
                    <a:pt x="173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81" name="Google Shape;11481;p87"/>
            <p:cNvSpPr/>
            <p:nvPr/>
          </p:nvSpPr>
          <p:spPr>
            <a:xfrm>
              <a:off x="-5445375" y="4042450"/>
              <a:ext cx="44125" cy="18150"/>
            </a:xfrm>
            <a:custGeom>
              <a:avLst/>
              <a:gdLst/>
              <a:ahLst/>
              <a:cxnLst/>
              <a:rect l="l" t="t" r="r" b="b"/>
              <a:pathLst>
                <a:path w="1765" h="726" extrusionOk="0">
                  <a:moveTo>
                    <a:pt x="0" y="1"/>
                  </a:moveTo>
                  <a:lnTo>
                    <a:pt x="693" y="726"/>
                  </a:lnTo>
                  <a:lnTo>
                    <a:pt x="1764" y="726"/>
                  </a:lnTo>
                  <a:lnTo>
                    <a:pt x="110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82" name="Google Shape;11482;p87"/>
            <p:cNvSpPr/>
            <p:nvPr/>
          </p:nvSpPr>
          <p:spPr>
            <a:xfrm>
              <a:off x="-5531225" y="4077125"/>
              <a:ext cx="41750" cy="40975"/>
            </a:xfrm>
            <a:custGeom>
              <a:avLst/>
              <a:gdLst/>
              <a:ahLst/>
              <a:cxnLst/>
              <a:rect l="l" t="t" r="r" b="b"/>
              <a:pathLst>
                <a:path w="1670" h="1639" extrusionOk="0">
                  <a:moveTo>
                    <a:pt x="0" y="0"/>
                  </a:moveTo>
                  <a:lnTo>
                    <a:pt x="1670" y="1638"/>
                  </a:lnTo>
                  <a:lnTo>
                    <a:pt x="97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83" name="Google Shape;11483;p87"/>
            <p:cNvSpPr/>
            <p:nvPr/>
          </p:nvSpPr>
          <p:spPr>
            <a:xfrm>
              <a:off x="-5613150" y="4198400"/>
              <a:ext cx="292225" cy="33900"/>
            </a:xfrm>
            <a:custGeom>
              <a:avLst/>
              <a:gdLst/>
              <a:ahLst/>
              <a:cxnLst/>
              <a:rect l="l" t="t" r="r" b="b"/>
              <a:pathLst>
                <a:path w="11689" h="1356" extrusionOk="0">
                  <a:moveTo>
                    <a:pt x="1" y="1"/>
                  </a:moveTo>
                  <a:lnTo>
                    <a:pt x="1" y="347"/>
                  </a:lnTo>
                  <a:lnTo>
                    <a:pt x="32" y="347"/>
                  </a:lnTo>
                  <a:cubicBezTo>
                    <a:pt x="32" y="883"/>
                    <a:pt x="505" y="1356"/>
                    <a:pt x="1072" y="1356"/>
                  </a:cubicBezTo>
                  <a:lnTo>
                    <a:pt x="10681" y="1356"/>
                  </a:lnTo>
                  <a:cubicBezTo>
                    <a:pt x="11216" y="1356"/>
                    <a:pt x="11689" y="883"/>
                    <a:pt x="11689" y="347"/>
                  </a:cubicBezTo>
                  <a:lnTo>
                    <a:pt x="11689"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84" name="Google Shape;11484;p87"/>
            <p:cNvSpPr/>
            <p:nvPr/>
          </p:nvSpPr>
          <p:spPr>
            <a:xfrm>
              <a:off x="-5610775" y="3991275"/>
              <a:ext cx="292225" cy="189050"/>
            </a:xfrm>
            <a:custGeom>
              <a:avLst/>
              <a:gdLst/>
              <a:ahLst/>
              <a:cxnLst/>
              <a:rect l="l" t="t" r="r" b="b"/>
              <a:pathLst>
                <a:path w="11689" h="7562" extrusionOk="0">
                  <a:moveTo>
                    <a:pt x="7813" y="1386"/>
                  </a:moveTo>
                  <a:cubicBezTo>
                    <a:pt x="7908" y="1386"/>
                    <a:pt x="8034" y="1418"/>
                    <a:pt x="8065" y="1512"/>
                  </a:cubicBezTo>
                  <a:cubicBezTo>
                    <a:pt x="8128" y="1575"/>
                    <a:pt x="9483" y="2867"/>
                    <a:pt x="9515" y="2993"/>
                  </a:cubicBezTo>
                  <a:cubicBezTo>
                    <a:pt x="9578" y="3088"/>
                    <a:pt x="9578" y="3214"/>
                    <a:pt x="9452" y="3340"/>
                  </a:cubicBezTo>
                  <a:lnTo>
                    <a:pt x="6018" y="6774"/>
                  </a:lnTo>
                  <a:cubicBezTo>
                    <a:pt x="5943" y="6848"/>
                    <a:pt x="5862" y="6880"/>
                    <a:pt x="5783" y="6880"/>
                  </a:cubicBezTo>
                  <a:cubicBezTo>
                    <a:pt x="5696" y="6880"/>
                    <a:pt x="5612" y="6840"/>
                    <a:pt x="5545" y="6774"/>
                  </a:cubicBezTo>
                  <a:lnTo>
                    <a:pt x="2111" y="3340"/>
                  </a:lnTo>
                  <a:cubicBezTo>
                    <a:pt x="2001" y="3230"/>
                    <a:pt x="1987" y="2976"/>
                    <a:pt x="2027" y="2976"/>
                  </a:cubicBezTo>
                  <a:cubicBezTo>
                    <a:pt x="2033" y="2976"/>
                    <a:pt x="2040" y="2981"/>
                    <a:pt x="2048" y="2993"/>
                  </a:cubicBezTo>
                  <a:cubicBezTo>
                    <a:pt x="2048" y="2962"/>
                    <a:pt x="2079" y="2930"/>
                    <a:pt x="2111" y="2867"/>
                  </a:cubicBezTo>
                  <a:lnTo>
                    <a:pt x="3497" y="1512"/>
                  </a:lnTo>
                  <a:cubicBezTo>
                    <a:pt x="3560" y="1418"/>
                    <a:pt x="3655" y="1386"/>
                    <a:pt x="3718" y="1386"/>
                  </a:cubicBezTo>
                  <a:close/>
                  <a:moveTo>
                    <a:pt x="1008" y="0"/>
                  </a:moveTo>
                  <a:cubicBezTo>
                    <a:pt x="473" y="0"/>
                    <a:pt x="0" y="473"/>
                    <a:pt x="0" y="1040"/>
                  </a:cubicBezTo>
                  <a:lnTo>
                    <a:pt x="0" y="7561"/>
                  </a:lnTo>
                  <a:lnTo>
                    <a:pt x="11689" y="7561"/>
                  </a:lnTo>
                  <a:lnTo>
                    <a:pt x="11689" y="1040"/>
                  </a:lnTo>
                  <a:cubicBezTo>
                    <a:pt x="11657" y="473"/>
                    <a:pt x="11184" y="0"/>
                    <a:pt x="1061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85" name="Google Shape;11485;p87"/>
            <p:cNvSpPr/>
            <p:nvPr/>
          </p:nvSpPr>
          <p:spPr>
            <a:xfrm>
              <a:off x="-5546975" y="4250400"/>
              <a:ext cx="160700" cy="33100"/>
            </a:xfrm>
            <a:custGeom>
              <a:avLst/>
              <a:gdLst/>
              <a:ahLst/>
              <a:cxnLst/>
              <a:rect l="l" t="t" r="r" b="b"/>
              <a:pathLst>
                <a:path w="6428" h="1324" extrusionOk="0">
                  <a:moveTo>
                    <a:pt x="1544" y="0"/>
                  </a:moveTo>
                  <a:lnTo>
                    <a:pt x="1386" y="662"/>
                  </a:lnTo>
                  <a:lnTo>
                    <a:pt x="473" y="662"/>
                  </a:lnTo>
                  <a:cubicBezTo>
                    <a:pt x="32" y="662"/>
                    <a:pt x="0" y="1323"/>
                    <a:pt x="473" y="1323"/>
                  </a:cubicBezTo>
                  <a:lnTo>
                    <a:pt x="5955" y="1323"/>
                  </a:lnTo>
                  <a:cubicBezTo>
                    <a:pt x="6427" y="1323"/>
                    <a:pt x="6427" y="662"/>
                    <a:pt x="5986" y="662"/>
                  </a:cubicBezTo>
                  <a:lnTo>
                    <a:pt x="5072" y="662"/>
                  </a:lnTo>
                  <a:lnTo>
                    <a:pt x="491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486" name="Google Shape;11486;p87"/>
          <p:cNvGrpSpPr/>
          <p:nvPr/>
        </p:nvGrpSpPr>
        <p:grpSpPr>
          <a:xfrm>
            <a:off x="6873613" y="2252585"/>
            <a:ext cx="579512" cy="558969"/>
            <a:chOff x="-3768700" y="3253275"/>
            <a:chExt cx="301850" cy="291150"/>
          </a:xfrm>
        </p:grpSpPr>
        <p:sp>
          <p:nvSpPr>
            <p:cNvPr id="11487" name="Google Shape;11487;p87"/>
            <p:cNvSpPr/>
            <p:nvPr/>
          </p:nvSpPr>
          <p:spPr>
            <a:xfrm>
              <a:off x="-3603925" y="3355650"/>
              <a:ext cx="69350" cy="33900"/>
            </a:xfrm>
            <a:custGeom>
              <a:avLst/>
              <a:gdLst/>
              <a:ahLst/>
              <a:cxnLst/>
              <a:rect l="l" t="t" r="r" b="b"/>
              <a:pathLst>
                <a:path w="2774" h="1356" extrusionOk="0">
                  <a:moveTo>
                    <a:pt x="1040" y="1"/>
                  </a:moveTo>
                  <a:cubicBezTo>
                    <a:pt x="505" y="1"/>
                    <a:pt x="1" y="473"/>
                    <a:pt x="1" y="1009"/>
                  </a:cubicBezTo>
                  <a:lnTo>
                    <a:pt x="1" y="1356"/>
                  </a:lnTo>
                  <a:lnTo>
                    <a:pt x="2773" y="1356"/>
                  </a:lnTo>
                  <a:lnTo>
                    <a:pt x="2773" y="1009"/>
                  </a:lnTo>
                  <a:cubicBezTo>
                    <a:pt x="2742" y="473"/>
                    <a:pt x="2269" y="1"/>
                    <a:pt x="170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88" name="Google Shape;11488;p87"/>
            <p:cNvSpPr/>
            <p:nvPr/>
          </p:nvSpPr>
          <p:spPr>
            <a:xfrm>
              <a:off x="-3586600" y="3305250"/>
              <a:ext cx="33125" cy="33100"/>
            </a:xfrm>
            <a:custGeom>
              <a:avLst/>
              <a:gdLst/>
              <a:ahLst/>
              <a:cxnLst/>
              <a:rect l="l" t="t" r="r" b="b"/>
              <a:pathLst>
                <a:path w="1325" h="1324" extrusionOk="0">
                  <a:moveTo>
                    <a:pt x="663" y="0"/>
                  </a:moveTo>
                  <a:cubicBezTo>
                    <a:pt x="253" y="0"/>
                    <a:pt x="1" y="316"/>
                    <a:pt x="1" y="662"/>
                  </a:cubicBezTo>
                  <a:cubicBezTo>
                    <a:pt x="1" y="1009"/>
                    <a:pt x="316" y="1324"/>
                    <a:pt x="663" y="1324"/>
                  </a:cubicBezTo>
                  <a:cubicBezTo>
                    <a:pt x="1041" y="1324"/>
                    <a:pt x="1324" y="1009"/>
                    <a:pt x="1324" y="662"/>
                  </a:cubicBezTo>
                  <a:cubicBezTo>
                    <a:pt x="1324" y="284"/>
                    <a:pt x="1009" y="0"/>
                    <a:pt x="66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89" name="Google Shape;11489;p87"/>
            <p:cNvSpPr/>
            <p:nvPr/>
          </p:nvSpPr>
          <p:spPr>
            <a:xfrm>
              <a:off x="-3768700" y="3253275"/>
              <a:ext cx="301850" cy="291150"/>
            </a:xfrm>
            <a:custGeom>
              <a:avLst/>
              <a:gdLst/>
              <a:ahLst/>
              <a:cxnLst/>
              <a:rect l="l" t="t" r="r" b="b"/>
              <a:pathLst>
                <a:path w="12074" h="11646" extrusionOk="0">
                  <a:moveTo>
                    <a:pt x="7947" y="1323"/>
                  </a:moveTo>
                  <a:cubicBezTo>
                    <a:pt x="8703" y="1323"/>
                    <a:pt x="9333" y="1953"/>
                    <a:pt x="9333" y="2710"/>
                  </a:cubicBezTo>
                  <a:cubicBezTo>
                    <a:pt x="9333" y="3025"/>
                    <a:pt x="9207" y="3340"/>
                    <a:pt x="9018" y="3560"/>
                  </a:cubicBezTo>
                  <a:cubicBezTo>
                    <a:pt x="9585" y="3844"/>
                    <a:pt x="9994" y="4442"/>
                    <a:pt x="9994" y="5104"/>
                  </a:cubicBezTo>
                  <a:lnTo>
                    <a:pt x="9994" y="5766"/>
                  </a:lnTo>
                  <a:lnTo>
                    <a:pt x="10026" y="5766"/>
                  </a:lnTo>
                  <a:cubicBezTo>
                    <a:pt x="10026" y="5955"/>
                    <a:pt x="9868" y="6112"/>
                    <a:pt x="9679" y="6112"/>
                  </a:cubicBezTo>
                  <a:lnTo>
                    <a:pt x="6245" y="6112"/>
                  </a:lnTo>
                  <a:cubicBezTo>
                    <a:pt x="6056" y="6112"/>
                    <a:pt x="5899" y="5955"/>
                    <a:pt x="5899" y="5766"/>
                  </a:cubicBezTo>
                  <a:lnTo>
                    <a:pt x="5899" y="5104"/>
                  </a:lnTo>
                  <a:cubicBezTo>
                    <a:pt x="5899" y="4442"/>
                    <a:pt x="6308" y="3844"/>
                    <a:pt x="6875" y="3560"/>
                  </a:cubicBezTo>
                  <a:cubicBezTo>
                    <a:pt x="6686" y="3340"/>
                    <a:pt x="6560" y="3056"/>
                    <a:pt x="6560" y="2710"/>
                  </a:cubicBezTo>
                  <a:cubicBezTo>
                    <a:pt x="6560" y="1953"/>
                    <a:pt x="7190" y="1323"/>
                    <a:pt x="7947" y="1323"/>
                  </a:cubicBezTo>
                  <a:close/>
                  <a:moveTo>
                    <a:pt x="7947" y="0"/>
                  </a:moveTo>
                  <a:cubicBezTo>
                    <a:pt x="5647" y="0"/>
                    <a:pt x="3851" y="1827"/>
                    <a:pt x="3851" y="4096"/>
                  </a:cubicBezTo>
                  <a:cubicBezTo>
                    <a:pt x="3851" y="5104"/>
                    <a:pt x="4197" y="6018"/>
                    <a:pt x="4828" y="6711"/>
                  </a:cubicBezTo>
                  <a:lnTo>
                    <a:pt x="4134" y="7435"/>
                  </a:lnTo>
                  <a:cubicBezTo>
                    <a:pt x="3981" y="7364"/>
                    <a:pt x="3823" y="7329"/>
                    <a:pt x="3669" y="7329"/>
                  </a:cubicBezTo>
                  <a:cubicBezTo>
                    <a:pt x="3412" y="7329"/>
                    <a:pt x="3166" y="7427"/>
                    <a:pt x="2969" y="7624"/>
                  </a:cubicBezTo>
                  <a:lnTo>
                    <a:pt x="732" y="9861"/>
                  </a:lnTo>
                  <a:cubicBezTo>
                    <a:pt x="0" y="10593"/>
                    <a:pt x="722" y="11645"/>
                    <a:pt x="1509" y="11645"/>
                  </a:cubicBezTo>
                  <a:cubicBezTo>
                    <a:pt x="1739" y="11645"/>
                    <a:pt x="1975" y="11555"/>
                    <a:pt x="2181" y="11342"/>
                  </a:cubicBezTo>
                  <a:lnTo>
                    <a:pt x="4449" y="9074"/>
                  </a:lnTo>
                  <a:cubicBezTo>
                    <a:pt x="4765" y="8759"/>
                    <a:pt x="4796" y="8286"/>
                    <a:pt x="4638" y="7939"/>
                  </a:cubicBezTo>
                  <a:lnTo>
                    <a:pt x="5332" y="7246"/>
                  </a:lnTo>
                  <a:cubicBezTo>
                    <a:pt x="6056" y="7813"/>
                    <a:pt x="7001" y="8223"/>
                    <a:pt x="7978" y="8223"/>
                  </a:cubicBezTo>
                  <a:cubicBezTo>
                    <a:pt x="10278" y="8223"/>
                    <a:pt x="12074" y="6364"/>
                    <a:pt x="12074" y="4127"/>
                  </a:cubicBezTo>
                  <a:cubicBezTo>
                    <a:pt x="12074" y="1796"/>
                    <a:pt x="10215" y="0"/>
                    <a:pt x="79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490" name="Google Shape;11490;p87"/>
          <p:cNvGrpSpPr/>
          <p:nvPr/>
        </p:nvGrpSpPr>
        <p:grpSpPr>
          <a:xfrm>
            <a:off x="6879057" y="2956121"/>
            <a:ext cx="568616" cy="527820"/>
            <a:chOff x="-3808700" y="3628950"/>
            <a:chExt cx="296175" cy="274925"/>
          </a:xfrm>
        </p:grpSpPr>
        <p:sp>
          <p:nvSpPr>
            <p:cNvPr id="11491" name="Google Shape;11491;p87"/>
            <p:cNvSpPr/>
            <p:nvPr/>
          </p:nvSpPr>
          <p:spPr>
            <a:xfrm>
              <a:off x="-3665972" y="3680950"/>
              <a:ext cx="51200" cy="51225"/>
            </a:xfrm>
            <a:custGeom>
              <a:avLst/>
              <a:gdLst/>
              <a:ahLst/>
              <a:cxnLst/>
              <a:rect l="l" t="t" r="r" b="b"/>
              <a:pathLst>
                <a:path w="2048" h="2049" extrusionOk="0">
                  <a:moveTo>
                    <a:pt x="1008" y="0"/>
                  </a:moveTo>
                  <a:cubicBezTo>
                    <a:pt x="441" y="0"/>
                    <a:pt x="0" y="473"/>
                    <a:pt x="0" y="1040"/>
                  </a:cubicBezTo>
                  <a:cubicBezTo>
                    <a:pt x="0" y="1607"/>
                    <a:pt x="441" y="2048"/>
                    <a:pt x="1008" y="2048"/>
                  </a:cubicBezTo>
                  <a:cubicBezTo>
                    <a:pt x="1575" y="2048"/>
                    <a:pt x="2048" y="1607"/>
                    <a:pt x="2048" y="1040"/>
                  </a:cubicBezTo>
                  <a:cubicBezTo>
                    <a:pt x="2048" y="473"/>
                    <a:pt x="1575" y="0"/>
                    <a:pt x="100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92" name="Google Shape;11492;p87"/>
            <p:cNvSpPr/>
            <p:nvPr/>
          </p:nvSpPr>
          <p:spPr>
            <a:xfrm>
              <a:off x="-3808700" y="3664400"/>
              <a:ext cx="296175" cy="239475"/>
            </a:xfrm>
            <a:custGeom>
              <a:avLst/>
              <a:gdLst/>
              <a:ahLst/>
              <a:cxnLst/>
              <a:rect l="l" t="t" r="r" b="b"/>
              <a:pathLst>
                <a:path w="11847" h="9579" extrusionOk="0">
                  <a:moveTo>
                    <a:pt x="3970" y="8223"/>
                  </a:moveTo>
                  <a:cubicBezTo>
                    <a:pt x="4159" y="8223"/>
                    <a:pt x="4316" y="8381"/>
                    <a:pt x="4316" y="8570"/>
                  </a:cubicBezTo>
                  <a:cubicBezTo>
                    <a:pt x="4316" y="8791"/>
                    <a:pt x="4159" y="8948"/>
                    <a:pt x="3970" y="8948"/>
                  </a:cubicBezTo>
                  <a:cubicBezTo>
                    <a:pt x="3781" y="8948"/>
                    <a:pt x="3623" y="8791"/>
                    <a:pt x="3623" y="8570"/>
                  </a:cubicBezTo>
                  <a:cubicBezTo>
                    <a:pt x="3623" y="8349"/>
                    <a:pt x="3781" y="8223"/>
                    <a:pt x="3970" y="8223"/>
                  </a:cubicBezTo>
                  <a:close/>
                  <a:moveTo>
                    <a:pt x="8727" y="8223"/>
                  </a:moveTo>
                  <a:cubicBezTo>
                    <a:pt x="8916" y="8223"/>
                    <a:pt x="9074" y="8381"/>
                    <a:pt x="9074" y="8570"/>
                  </a:cubicBezTo>
                  <a:cubicBezTo>
                    <a:pt x="9074" y="8791"/>
                    <a:pt x="8916" y="8948"/>
                    <a:pt x="8727" y="8948"/>
                  </a:cubicBezTo>
                  <a:cubicBezTo>
                    <a:pt x="8538" y="8948"/>
                    <a:pt x="8381" y="8791"/>
                    <a:pt x="8381" y="8570"/>
                  </a:cubicBezTo>
                  <a:cubicBezTo>
                    <a:pt x="8412" y="8349"/>
                    <a:pt x="8538" y="8223"/>
                    <a:pt x="8727" y="8223"/>
                  </a:cubicBezTo>
                  <a:close/>
                  <a:moveTo>
                    <a:pt x="473" y="1"/>
                  </a:moveTo>
                  <a:cubicBezTo>
                    <a:pt x="32" y="1"/>
                    <a:pt x="0" y="662"/>
                    <a:pt x="473" y="662"/>
                  </a:cubicBezTo>
                  <a:lnTo>
                    <a:pt x="819" y="662"/>
                  </a:lnTo>
                  <a:cubicBezTo>
                    <a:pt x="977" y="662"/>
                    <a:pt x="1134" y="788"/>
                    <a:pt x="1166" y="946"/>
                  </a:cubicBezTo>
                  <a:lnTo>
                    <a:pt x="2143" y="6428"/>
                  </a:lnTo>
                  <a:cubicBezTo>
                    <a:pt x="1481" y="7058"/>
                    <a:pt x="1922" y="8192"/>
                    <a:pt x="2867" y="8192"/>
                  </a:cubicBezTo>
                  <a:lnTo>
                    <a:pt x="2930" y="8192"/>
                  </a:lnTo>
                  <a:cubicBezTo>
                    <a:pt x="2899" y="8318"/>
                    <a:pt x="2867" y="8412"/>
                    <a:pt x="2867" y="8538"/>
                  </a:cubicBezTo>
                  <a:cubicBezTo>
                    <a:pt x="2867" y="9106"/>
                    <a:pt x="3340" y="9578"/>
                    <a:pt x="3875" y="9578"/>
                  </a:cubicBezTo>
                  <a:cubicBezTo>
                    <a:pt x="4442" y="9578"/>
                    <a:pt x="4915" y="9106"/>
                    <a:pt x="4915" y="8538"/>
                  </a:cubicBezTo>
                  <a:cubicBezTo>
                    <a:pt x="4915" y="8412"/>
                    <a:pt x="4884" y="8318"/>
                    <a:pt x="4821" y="8192"/>
                  </a:cubicBezTo>
                  <a:lnTo>
                    <a:pt x="7719" y="8192"/>
                  </a:lnTo>
                  <a:cubicBezTo>
                    <a:pt x="7656" y="8318"/>
                    <a:pt x="7624" y="8412"/>
                    <a:pt x="7624" y="8538"/>
                  </a:cubicBezTo>
                  <a:cubicBezTo>
                    <a:pt x="7624" y="9106"/>
                    <a:pt x="8097" y="9578"/>
                    <a:pt x="8664" y="9578"/>
                  </a:cubicBezTo>
                  <a:cubicBezTo>
                    <a:pt x="9200" y="9578"/>
                    <a:pt x="9672" y="9106"/>
                    <a:pt x="9672" y="8538"/>
                  </a:cubicBezTo>
                  <a:cubicBezTo>
                    <a:pt x="9672" y="8412"/>
                    <a:pt x="9641" y="8318"/>
                    <a:pt x="9609" y="8192"/>
                  </a:cubicBezTo>
                  <a:lnTo>
                    <a:pt x="9987" y="8192"/>
                  </a:lnTo>
                  <a:cubicBezTo>
                    <a:pt x="10176" y="8192"/>
                    <a:pt x="10334" y="8034"/>
                    <a:pt x="10334" y="7845"/>
                  </a:cubicBezTo>
                  <a:cubicBezTo>
                    <a:pt x="10334" y="7625"/>
                    <a:pt x="10176" y="7467"/>
                    <a:pt x="9987" y="7467"/>
                  </a:cubicBezTo>
                  <a:lnTo>
                    <a:pt x="2773" y="7467"/>
                  </a:lnTo>
                  <a:cubicBezTo>
                    <a:pt x="2759" y="7470"/>
                    <a:pt x="2746" y="7471"/>
                    <a:pt x="2733" y="7471"/>
                  </a:cubicBezTo>
                  <a:cubicBezTo>
                    <a:pt x="2459" y="7471"/>
                    <a:pt x="2477" y="6837"/>
                    <a:pt x="2899" y="6837"/>
                  </a:cubicBezTo>
                  <a:lnTo>
                    <a:pt x="10145" y="6837"/>
                  </a:lnTo>
                  <a:cubicBezTo>
                    <a:pt x="10302" y="6837"/>
                    <a:pt x="10428" y="6774"/>
                    <a:pt x="10460" y="6617"/>
                  </a:cubicBezTo>
                  <a:lnTo>
                    <a:pt x="11815" y="2553"/>
                  </a:lnTo>
                  <a:cubicBezTo>
                    <a:pt x="11846" y="2427"/>
                    <a:pt x="11815" y="2332"/>
                    <a:pt x="11752" y="2238"/>
                  </a:cubicBezTo>
                  <a:cubicBezTo>
                    <a:pt x="11657" y="2080"/>
                    <a:pt x="11500" y="2048"/>
                    <a:pt x="10775" y="2048"/>
                  </a:cubicBezTo>
                  <a:lnTo>
                    <a:pt x="10491" y="2048"/>
                  </a:lnTo>
                  <a:lnTo>
                    <a:pt x="10491" y="2395"/>
                  </a:lnTo>
                  <a:cubicBezTo>
                    <a:pt x="10491" y="2584"/>
                    <a:pt x="10334" y="2742"/>
                    <a:pt x="10145" y="2742"/>
                  </a:cubicBezTo>
                  <a:lnTo>
                    <a:pt x="9641" y="2742"/>
                  </a:lnTo>
                  <a:cubicBezTo>
                    <a:pt x="9609" y="2868"/>
                    <a:pt x="9546" y="2962"/>
                    <a:pt x="9515" y="3057"/>
                  </a:cubicBezTo>
                  <a:lnTo>
                    <a:pt x="9861" y="3435"/>
                  </a:lnTo>
                  <a:cubicBezTo>
                    <a:pt x="9987" y="3529"/>
                    <a:pt x="9987" y="3781"/>
                    <a:pt x="9861" y="3907"/>
                  </a:cubicBezTo>
                  <a:lnTo>
                    <a:pt x="8885" y="4884"/>
                  </a:lnTo>
                  <a:cubicBezTo>
                    <a:pt x="8822" y="4947"/>
                    <a:pt x="8735" y="4978"/>
                    <a:pt x="8648" y="4978"/>
                  </a:cubicBezTo>
                  <a:cubicBezTo>
                    <a:pt x="8562" y="4978"/>
                    <a:pt x="8475" y="4947"/>
                    <a:pt x="8412" y="4884"/>
                  </a:cubicBezTo>
                  <a:lnTo>
                    <a:pt x="8066" y="4537"/>
                  </a:lnTo>
                  <a:cubicBezTo>
                    <a:pt x="7971" y="4569"/>
                    <a:pt x="7877" y="4600"/>
                    <a:pt x="7751" y="4632"/>
                  </a:cubicBezTo>
                  <a:lnTo>
                    <a:pt x="7751" y="5167"/>
                  </a:lnTo>
                  <a:cubicBezTo>
                    <a:pt x="7751" y="5356"/>
                    <a:pt x="7593" y="5514"/>
                    <a:pt x="7404" y="5514"/>
                  </a:cubicBezTo>
                  <a:lnTo>
                    <a:pt x="5986" y="5514"/>
                  </a:lnTo>
                  <a:cubicBezTo>
                    <a:pt x="5766" y="5514"/>
                    <a:pt x="5608" y="5356"/>
                    <a:pt x="5608" y="5167"/>
                  </a:cubicBezTo>
                  <a:lnTo>
                    <a:pt x="5608" y="4632"/>
                  </a:lnTo>
                  <a:cubicBezTo>
                    <a:pt x="5514" y="4600"/>
                    <a:pt x="5419" y="4569"/>
                    <a:pt x="5293" y="4537"/>
                  </a:cubicBezTo>
                  <a:lnTo>
                    <a:pt x="4947" y="4884"/>
                  </a:lnTo>
                  <a:cubicBezTo>
                    <a:pt x="4884" y="4947"/>
                    <a:pt x="4797" y="4978"/>
                    <a:pt x="4710" y="4978"/>
                  </a:cubicBezTo>
                  <a:cubicBezTo>
                    <a:pt x="4624" y="4978"/>
                    <a:pt x="4537" y="4947"/>
                    <a:pt x="4474" y="4884"/>
                  </a:cubicBezTo>
                  <a:lnTo>
                    <a:pt x="3497" y="3907"/>
                  </a:lnTo>
                  <a:cubicBezTo>
                    <a:pt x="3371" y="3781"/>
                    <a:pt x="3371" y="3529"/>
                    <a:pt x="3497" y="3435"/>
                  </a:cubicBezTo>
                  <a:lnTo>
                    <a:pt x="3844" y="3057"/>
                  </a:lnTo>
                  <a:cubicBezTo>
                    <a:pt x="3812" y="2994"/>
                    <a:pt x="3781" y="2868"/>
                    <a:pt x="3718" y="2742"/>
                  </a:cubicBezTo>
                  <a:lnTo>
                    <a:pt x="3214" y="2742"/>
                  </a:lnTo>
                  <a:cubicBezTo>
                    <a:pt x="3025" y="2742"/>
                    <a:pt x="2867" y="2584"/>
                    <a:pt x="2867" y="2395"/>
                  </a:cubicBezTo>
                  <a:lnTo>
                    <a:pt x="2867" y="2048"/>
                  </a:lnTo>
                  <a:lnTo>
                    <a:pt x="2080" y="2048"/>
                  </a:lnTo>
                  <a:lnTo>
                    <a:pt x="1828" y="820"/>
                  </a:lnTo>
                  <a:cubicBezTo>
                    <a:pt x="1765" y="347"/>
                    <a:pt x="1324" y="1"/>
                    <a:pt x="81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93" name="Google Shape;11493;p87"/>
            <p:cNvSpPr/>
            <p:nvPr/>
          </p:nvSpPr>
          <p:spPr>
            <a:xfrm>
              <a:off x="-3718359" y="3628950"/>
              <a:ext cx="155975" cy="156775"/>
            </a:xfrm>
            <a:custGeom>
              <a:avLst/>
              <a:gdLst/>
              <a:ahLst/>
              <a:cxnLst/>
              <a:rect l="l" t="t" r="r" b="b"/>
              <a:pathLst>
                <a:path w="6239" h="6271" extrusionOk="0">
                  <a:moveTo>
                    <a:pt x="3056" y="1419"/>
                  </a:moveTo>
                  <a:cubicBezTo>
                    <a:pt x="4001" y="1419"/>
                    <a:pt x="4758" y="2175"/>
                    <a:pt x="4758" y="3120"/>
                  </a:cubicBezTo>
                  <a:cubicBezTo>
                    <a:pt x="4758" y="4065"/>
                    <a:pt x="4001" y="4821"/>
                    <a:pt x="3056" y="4821"/>
                  </a:cubicBezTo>
                  <a:cubicBezTo>
                    <a:pt x="2111" y="4821"/>
                    <a:pt x="1355" y="4065"/>
                    <a:pt x="1355" y="3120"/>
                  </a:cubicBezTo>
                  <a:cubicBezTo>
                    <a:pt x="1355" y="2175"/>
                    <a:pt x="2111" y="1419"/>
                    <a:pt x="3056" y="1419"/>
                  </a:cubicBezTo>
                  <a:close/>
                  <a:moveTo>
                    <a:pt x="2773" y="1"/>
                  </a:moveTo>
                  <a:lnTo>
                    <a:pt x="2773" y="442"/>
                  </a:lnTo>
                  <a:cubicBezTo>
                    <a:pt x="2773" y="600"/>
                    <a:pt x="2678" y="726"/>
                    <a:pt x="2521" y="757"/>
                  </a:cubicBezTo>
                  <a:cubicBezTo>
                    <a:pt x="2300" y="789"/>
                    <a:pt x="2080" y="915"/>
                    <a:pt x="1891" y="1041"/>
                  </a:cubicBezTo>
                  <a:cubicBezTo>
                    <a:pt x="1846" y="1063"/>
                    <a:pt x="1793" y="1073"/>
                    <a:pt x="1739" y="1073"/>
                  </a:cubicBezTo>
                  <a:cubicBezTo>
                    <a:pt x="1639" y="1073"/>
                    <a:pt x="1531" y="1039"/>
                    <a:pt x="1450" y="978"/>
                  </a:cubicBezTo>
                  <a:lnTo>
                    <a:pt x="1135" y="663"/>
                  </a:lnTo>
                  <a:lnTo>
                    <a:pt x="662" y="1135"/>
                  </a:lnTo>
                  <a:lnTo>
                    <a:pt x="977" y="1450"/>
                  </a:lnTo>
                  <a:cubicBezTo>
                    <a:pt x="1103" y="1576"/>
                    <a:pt x="1103" y="1734"/>
                    <a:pt x="1009" y="1891"/>
                  </a:cubicBezTo>
                  <a:cubicBezTo>
                    <a:pt x="883" y="2080"/>
                    <a:pt x="819" y="2301"/>
                    <a:pt x="725" y="2521"/>
                  </a:cubicBezTo>
                  <a:cubicBezTo>
                    <a:pt x="693" y="2679"/>
                    <a:pt x="599" y="2805"/>
                    <a:pt x="410" y="2805"/>
                  </a:cubicBezTo>
                  <a:lnTo>
                    <a:pt x="0" y="2805"/>
                  </a:lnTo>
                  <a:lnTo>
                    <a:pt x="0" y="3466"/>
                  </a:lnTo>
                  <a:lnTo>
                    <a:pt x="410" y="3466"/>
                  </a:lnTo>
                  <a:cubicBezTo>
                    <a:pt x="567" y="3466"/>
                    <a:pt x="693" y="3593"/>
                    <a:pt x="725" y="3750"/>
                  </a:cubicBezTo>
                  <a:cubicBezTo>
                    <a:pt x="788" y="3939"/>
                    <a:pt x="883" y="4191"/>
                    <a:pt x="1009" y="4380"/>
                  </a:cubicBezTo>
                  <a:cubicBezTo>
                    <a:pt x="1103" y="4506"/>
                    <a:pt x="1040" y="4695"/>
                    <a:pt x="977" y="4821"/>
                  </a:cubicBezTo>
                  <a:lnTo>
                    <a:pt x="662" y="5136"/>
                  </a:lnTo>
                  <a:lnTo>
                    <a:pt x="1135" y="5609"/>
                  </a:lnTo>
                  <a:lnTo>
                    <a:pt x="1450" y="5294"/>
                  </a:lnTo>
                  <a:cubicBezTo>
                    <a:pt x="1523" y="5220"/>
                    <a:pt x="1608" y="5189"/>
                    <a:pt x="1697" y="5189"/>
                  </a:cubicBezTo>
                  <a:cubicBezTo>
                    <a:pt x="1760" y="5189"/>
                    <a:pt x="1825" y="5205"/>
                    <a:pt x="1891" y="5231"/>
                  </a:cubicBezTo>
                  <a:cubicBezTo>
                    <a:pt x="2080" y="5357"/>
                    <a:pt x="2269" y="5451"/>
                    <a:pt x="2521" y="5514"/>
                  </a:cubicBezTo>
                  <a:cubicBezTo>
                    <a:pt x="2678" y="5546"/>
                    <a:pt x="2773" y="5672"/>
                    <a:pt x="2773" y="5829"/>
                  </a:cubicBezTo>
                  <a:lnTo>
                    <a:pt x="2773" y="6270"/>
                  </a:lnTo>
                  <a:lnTo>
                    <a:pt x="3466" y="6270"/>
                  </a:lnTo>
                  <a:lnTo>
                    <a:pt x="3466" y="5829"/>
                  </a:lnTo>
                  <a:cubicBezTo>
                    <a:pt x="3466" y="5672"/>
                    <a:pt x="3560" y="5546"/>
                    <a:pt x="3718" y="5514"/>
                  </a:cubicBezTo>
                  <a:cubicBezTo>
                    <a:pt x="3938" y="5483"/>
                    <a:pt x="4159" y="5357"/>
                    <a:pt x="4348" y="5231"/>
                  </a:cubicBezTo>
                  <a:cubicBezTo>
                    <a:pt x="4393" y="5208"/>
                    <a:pt x="4445" y="5198"/>
                    <a:pt x="4500" y="5198"/>
                  </a:cubicBezTo>
                  <a:cubicBezTo>
                    <a:pt x="4600" y="5198"/>
                    <a:pt x="4708" y="5233"/>
                    <a:pt x="4789" y="5294"/>
                  </a:cubicBezTo>
                  <a:lnTo>
                    <a:pt x="5104" y="5609"/>
                  </a:lnTo>
                  <a:lnTo>
                    <a:pt x="5577" y="5136"/>
                  </a:lnTo>
                  <a:lnTo>
                    <a:pt x="5262" y="4821"/>
                  </a:lnTo>
                  <a:cubicBezTo>
                    <a:pt x="5136" y="4695"/>
                    <a:pt x="5136" y="4538"/>
                    <a:pt x="5230" y="4380"/>
                  </a:cubicBezTo>
                  <a:cubicBezTo>
                    <a:pt x="5356" y="4191"/>
                    <a:pt x="5419" y="3971"/>
                    <a:pt x="5514" y="3750"/>
                  </a:cubicBezTo>
                  <a:cubicBezTo>
                    <a:pt x="5545" y="3593"/>
                    <a:pt x="5671" y="3466"/>
                    <a:pt x="5829" y="3466"/>
                  </a:cubicBezTo>
                  <a:lnTo>
                    <a:pt x="6238" y="3466"/>
                  </a:lnTo>
                  <a:lnTo>
                    <a:pt x="6238" y="2805"/>
                  </a:lnTo>
                  <a:lnTo>
                    <a:pt x="5829" y="2805"/>
                  </a:lnTo>
                  <a:cubicBezTo>
                    <a:pt x="5671" y="2805"/>
                    <a:pt x="5545" y="2679"/>
                    <a:pt x="5514" y="2521"/>
                  </a:cubicBezTo>
                  <a:cubicBezTo>
                    <a:pt x="5451" y="2332"/>
                    <a:pt x="5356" y="2080"/>
                    <a:pt x="5230" y="1891"/>
                  </a:cubicBezTo>
                  <a:cubicBezTo>
                    <a:pt x="5136" y="1765"/>
                    <a:pt x="5199" y="1576"/>
                    <a:pt x="5262" y="1450"/>
                  </a:cubicBezTo>
                  <a:lnTo>
                    <a:pt x="5577" y="1135"/>
                  </a:lnTo>
                  <a:lnTo>
                    <a:pt x="5104" y="663"/>
                  </a:lnTo>
                  <a:lnTo>
                    <a:pt x="4789" y="978"/>
                  </a:lnTo>
                  <a:cubicBezTo>
                    <a:pt x="4715" y="1051"/>
                    <a:pt x="4641" y="1082"/>
                    <a:pt x="4555" y="1082"/>
                  </a:cubicBezTo>
                  <a:cubicBezTo>
                    <a:pt x="4494" y="1082"/>
                    <a:pt x="4426" y="1067"/>
                    <a:pt x="4348" y="1041"/>
                  </a:cubicBezTo>
                  <a:cubicBezTo>
                    <a:pt x="4159" y="915"/>
                    <a:pt x="3970" y="820"/>
                    <a:pt x="3718" y="757"/>
                  </a:cubicBezTo>
                  <a:cubicBezTo>
                    <a:pt x="3560" y="726"/>
                    <a:pt x="3466" y="600"/>
                    <a:pt x="3466" y="442"/>
                  </a:cubicBezTo>
                  <a:lnTo>
                    <a:pt x="3466"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494" name="Google Shape;11494;p87"/>
          <p:cNvGrpSpPr/>
          <p:nvPr/>
        </p:nvGrpSpPr>
        <p:grpSpPr>
          <a:xfrm>
            <a:off x="6966006" y="3675217"/>
            <a:ext cx="559257" cy="560649"/>
            <a:chOff x="-3771675" y="3971775"/>
            <a:chExt cx="291300" cy="292025"/>
          </a:xfrm>
        </p:grpSpPr>
        <p:sp>
          <p:nvSpPr>
            <p:cNvPr id="11495" name="Google Shape;11495;p87"/>
            <p:cNvSpPr/>
            <p:nvPr/>
          </p:nvSpPr>
          <p:spPr>
            <a:xfrm>
              <a:off x="-3770100" y="3971775"/>
              <a:ext cx="218975" cy="66775"/>
            </a:xfrm>
            <a:custGeom>
              <a:avLst/>
              <a:gdLst/>
              <a:ahLst/>
              <a:cxnLst/>
              <a:rect l="l" t="t" r="r" b="b"/>
              <a:pathLst>
                <a:path w="8759" h="2671" extrusionOk="0">
                  <a:moveTo>
                    <a:pt x="4391" y="0"/>
                  </a:moveTo>
                  <a:cubicBezTo>
                    <a:pt x="2410" y="0"/>
                    <a:pt x="426" y="449"/>
                    <a:pt x="0" y="1347"/>
                  </a:cubicBezTo>
                  <a:cubicBezTo>
                    <a:pt x="426" y="2229"/>
                    <a:pt x="2410" y="2670"/>
                    <a:pt x="4391" y="2670"/>
                  </a:cubicBezTo>
                  <a:cubicBezTo>
                    <a:pt x="6372" y="2670"/>
                    <a:pt x="8349" y="2229"/>
                    <a:pt x="8759" y="1347"/>
                  </a:cubicBezTo>
                  <a:cubicBezTo>
                    <a:pt x="8349" y="449"/>
                    <a:pt x="6372" y="0"/>
                    <a:pt x="439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96" name="Google Shape;11496;p87"/>
            <p:cNvSpPr/>
            <p:nvPr/>
          </p:nvSpPr>
          <p:spPr>
            <a:xfrm>
              <a:off x="-3771675" y="4030650"/>
              <a:ext cx="222125" cy="78000"/>
            </a:xfrm>
            <a:custGeom>
              <a:avLst/>
              <a:gdLst/>
              <a:ahLst/>
              <a:cxnLst/>
              <a:rect l="l" t="t" r="r" b="b"/>
              <a:pathLst>
                <a:path w="8885" h="3120" extrusionOk="0">
                  <a:moveTo>
                    <a:pt x="0" y="0"/>
                  </a:moveTo>
                  <a:lnTo>
                    <a:pt x="0" y="1418"/>
                  </a:lnTo>
                  <a:cubicBezTo>
                    <a:pt x="0" y="2521"/>
                    <a:pt x="2048" y="3088"/>
                    <a:pt x="4127" y="3119"/>
                  </a:cubicBezTo>
                  <a:cubicBezTo>
                    <a:pt x="4915" y="1891"/>
                    <a:pt x="6301" y="1103"/>
                    <a:pt x="7877" y="1103"/>
                  </a:cubicBezTo>
                  <a:cubicBezTo>
                    <a:pt x="8223" y="1103"/>
                    <a:pt x="8570" y="1135"/>
                    <a:pt x="8885" y="1229"/>
                  </a:cubicBezTo>
                  <a:lnTo>
                    <a:pt x="8885" y="0"/>
                  </a:lnTo>
                  <a:cubicBezTo>
                    <a:pt x="7908" y="788"/>
                    <a:pt x="6112" y="1072"/>
                    <a:pt x="4443" y="1072"/>
                  </a:cubicBezTo>
                  <a:cubicBezTo>
                    <a:pt x="2804" y="1072"/>
                    <a:pt x="977" y="757"/>
                    <a:pt x="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97" name="Google Shape;11497;p87"/>
            <p:cNvSpPr/>
            <p:nvPr/>
          </p:nvSpPr>
          <p:spPr>
            <a:xfrm>
              <a:off x="-3669425" y="4074750"/>
              <a:ext cx="189050" cy="189050"/>
            </a:xfrm>
            <a:custGeom>
              <a:avLst/>
              <a:gdLst/>
              <a:ahLst/>
              <a:cxnLst/>
              <a:rect l="l" t="t" r="r" b="b"/>
              <a:pathLst>
                <a:path w="7562" h="7562" extrusionOk="0">
                  <a:moveTo>
                    <a:pt x="5501" y="2732"/>
                  </a:moveTo>
                  <a:cubicBezTo>
                    <a:pt x="5748" y="2732"/>
                    <a:pt x="6008" y="3067"/>
                    <a:pt x="5766" y="3309"/>
                  </a:cubicBezTo>
                  <a:lnTo>
                    <a:pt x="3718" y="5356"/>
                  </a:lnTo>
                  <a:cubicBezTo>
                    <a:pt x="3655" y="5420"/>
                    <a:pt x="3568" y="5451"/>
                    <a:pt x="3482" y="5451"/>
                  </a:cubicBezTo>
                  <a:cubicBezTo>
                    <a:pt x="3395" y="5451"/>
                    <a:pt x="3308" y="5420"/>
                    <a:pt x="3245" y="5356"/>
                  </a:cubicBezTo>
                  <a:lnTo>
                    <a:pt x="1859" y="4002"/>
                  </a:lnTo>
                  <a:cubicBezTo>
                    <a:pt x="1617" y="3760"/>
                    <a:pt x="1840" y="3425"/>
                    <a:pt x="2099" y="3425"/>
                  </a:cubicBezTo>
                  <a:cubicBezTo>
                    <a:pt x="2177" y="3425"/>
                    <a:pt x="2259" y="3456"/>
                    <a:pt x="2332" y="3529"/>
                  </a:cubicBezTo>
                  <a:lnTo>
                    <a:pt x="3466" y="4663"/>
                  </a:lnTo>
                  <a:lnTo>
                    <a:pt x="5293" y="2836"/>
                  </a:lnTo>
                  <a:cubicBezTo>
                    <a:pt x="5352" y="2763"/>
                    <a:pt x="5426" y="2732"/>
                    <a:pt x="5501" y="2732"/>
                  </a:cubicBezTo>
                  <a:close/>
                  <a:moveTo>
                    <a:pt x="3781" y="1"/>
                  </a:moveTo>
                  <a:cubicBezTo>
                    <a:pt x="1702" y="1"/>
                    <a:pt x="0" y="1702"/>
                    <a:pt x="0" y="3781"/>
                  </a:cubicBezTo>
                  <a:cubicBezTo>
                    <a:pt x="0" y="5892"/>
                    <a:pt x="1702" y="7562"/>
                    <a:pt x="3781" y="7562"/>
                  </a:cubicBezTo>
                  <a:cubicBezTo>
                    <a:pt x="5860" y="7562"/>
                    <a:pt x="7562" y="5892"/>
                    <a:pt x="7562" y="3781"/>
                  </a:cubicBezTo>
                  <a:cubicBezTo>
                    <a:pt x="7562" y="1702"/>
                    <a:pt x="5860" y="1"/>
                    <a:pt x="378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98" name="Google Shape;11498;p87"/>
            <p:cNvSpPr/>
            <p:nvPr/>
          </p:nvSpPr>
          <p:spPr>
            <a:xfrm>
              <a:off x="-3771675" y="4099950"/>
              <a:ext cx="94525" cy="76425"/>
            </a:xfrm>
            <a:custGeom>
              <a:avLst/>
              <a:gdLst/>
              <a:ahLst/>
              <a:cxnLst/>
              <a:rect l="l" t="t" r="r" b="b"/>
              <a:pathLst>
                <a:path w="3781" h="3057" extrusionOk="0">
                  <a:moveTo>
                    <a:pt x="0" y="1"/>
                  </a:moveTo>
                  <a:lnTo>
                    <a:pt x="0" y="1419"/>
                  </a:lnTo>
                  <a:cubicBezTo>
                    <a:pt x="0" y="2364"/>
                    <a:pt x="1607" y="2899"/>
                    <a:pt x="3434" y="3057"/>
                  </a:cubicBezTo>
                  <a:cubicBezTo>
                    <a:pt x="3371" y="2364"/>
                    <a:pt x="3497" y="1671"/>
                    <a:pt x="3781" y="1040"/>
                  </a:cubicBezTo>
                  <a:cubicBezTo>
                    <a:pt x="2332" y="977"/>
                    <a:pt x="819" y="662"/>
                    <a:pt x="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499" name="Google Shape;11499;p87"/>
            <p:cNvSpPr/>
            <p:nvPr/>
          </p:nvSpPr>
          <p:spPr>
            <a:xfrm>
              <a:off x="-3771675" y="4167700"/>
              <a:ext cx="135500" cy="95325"/>
            </a:xfrm>
            <a:custGeom>
              <a:avLst/>
              <a:gdLst/>
              <a:ahLst/>
              <a:cxnLst/>
              <a:rect l="l" t="t" r="r" b="b"/>
              <a:pathLst>
                <a:path w="5420" h="3813" extrusionOk="0">
                  <a:moveTo>
                    <a:pt x="0" y="0"/>
                  </a:moveTo>
                  <a:lnTo>
                    <a:pt x="0" y="2111"/>
                  </a:lnTo>
                  <a:cubicBezTo>
                    <a:pt x="0" y="3277"/>
                    <a:pt x="2237" y="3812"/>
                    <a:pt x="4443" y="3812"/>
                  </a:cubicBezTo>
                  <a:cubicBezTo>
                    <a:pt x="4789" y="3812"/>
                    <a:pt x="5104" y="3812"/>
                    <a:pt x="5419" y="3781"/>
                  </a:cubicBezTo>
                  <a:cubicBezTo>
                    <a:pt x="4474" y="3151"/>
                    <a:pt x="3781" y="2206"/>
                    <a:pt x="3529" y="1071"/>
                  </a:cubicBezTo>
                  <a:cubicBezTo>
                    <a:pt x="2174" y="977"/>
                    <a:pt x="788" y="662"/>
                    <a:pt x="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500" name="Google Shape;11500;p87"/>
          <p:cNvGrpSpPr/>
          <p:nvPr/>
        </p:nvGrpSpPr>
        <p:grpSpPr>
          <a:xfrm>
            <a:off x="10514598" y="2288615"/>
            <a:ext cx="560361" cy="427699"/>
            <a:chOff x="-1951475" y="3273100"/>
            <a:chExt cx="291875" cy="222775"/>
          </a:xfrm>
        </p:grpSpPr>
        <p:sp>
          <p:nvSpPr>
            <p:cNvPr id="11501" name="Google Shape;11501;p87"/>
            <p:cNvSpPr/>
            <p:nvPr/>
          </p:nvSpPr>
          <p:spPr>
            <a:xfrm>
              <a:off x="-1951475" y="3325050"/>
              <a:ext cx="51225" cy="119250"/>
            </a:xfrm>
            <a:custGeom>
              <a:avLst/>
              <a:gdLst/>
              <a:ahLst/>
              <a:cxnLst/>
              <a:rect l="l" t="t" r="r" b="b"/>
              <a:pathLst>
                <a:path w="2049" h="4770" extrusionOk="0">
                  <a:moveTo>
                    <a:pt x="1033" y="0"/>
                  </a:moveTo>
                  <a:cubicBezTo>
                    <a:pt x="518" y="0"/>
                    <a:pt x="0" y="339"/>
                    <a:pt x="0" y="1004"/>
                  </a:cubicBezTo>
                  <a:lnTo>
                    <a:pt x="0" y="3777"/>
                  </a:lnTo>
                  <a:cubicBezTo>
                    <a:pt x="0" y="4438"/>
                    <a:pt x="512" y="4769"/>
                    <a:pt x="1024" y="4769"/>
                  </a:cubicBezTo>
                  <a:cubicBezTo>
                    <a:pt x="1536" y="4769"/>
                    <a:pt x="2048" y="4438"/>
                    <a:pt x="2048" y="3777"/>
                  </a:cubicBezTo>
                  <a:lnTo>
                    <a:pt x="2048" y="1004"/>
                  </a:lnTo>
                  <a:cubicBezTo>
                    <a:pt x="2048" y="331"/>
                    <a:pt x="1542" y="0"/>
                    <a:pt x="103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02" name="Google Shape;11502;p87"/>
            <p:cNvSpPr/>
            <p:nvPr/>
          </p:nvSpPr>
          <p:spPr>
            <a:xfrm>
              <a:off x="-1711250" y="3273100"/>
              <a:ext cx="51650" cy="221725"/>
            </a:xfrm>
            <a:custGeom>
              <a:avLst/>
              <a:gdLst/>
              <a:ahLst/>
              <a:cxnLst/>
              <a:rect l="l" t="t" r="r" b="b"/>
              <a:pathLst>
                <a:path w="2066" h="8869" extrusionOk="0">
                  <a:moveTo>
                    <a:pt x="1027" y="0"/>
                  </a:moveTo>
                  <a:cubicBezTo>
                    <a:pt x="608" y="0"/>
                    <a:pt x="186" y="229"/>
                    <a:pt x="32" y="719"/>
                  </a:cubicBezTo>
                  <a:cubicBezTo>
                    <a:pt x="0" y="814"/>
                    <a:pt x="0" y="940"/>
                    <a:pt x="0" y="1003"/>
                  </a:cubicBezTo>
                  <a:lnTo>
                    <a:pt x="0" y="7871"/>
                  </a:lnTo>
                  <a:cubicBezTo>
                    <a:pt x="0" y="7934"/>
                    <a:pt x="0" y="8060"/>
                    <a:pt x="32" y="8123"/>
                  </a:cubicBezTo>
                  <a:cubicBezTo>
                    <a:pt x="173" y="8632"/>
                    <a:pt x="594" y="8869"/>
                    <a:pt x="1015" y="8869"/>
                  </a:cubicBezTo>
                  <a:cubicBezTo>
                    <a:pt x="1532" y="8869"/>
                    <a:pt x="2048" y="8513"/>
                    <a:pt x="2048" y="7871"/>
                  </a:cubicBezTo>
                  <a:lnTo>
                    <a:pt x="2048" y="1003"/>
                  </a:lnTo>
                  <a:cubicBezTo>
                    <a:pt x="2066" y="356"/>
                    <a:pt x="1549" y="0"/>
                    <a:pt x="102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03" name="Google Shape;11503;p87"/>
            <p:cNvSpPr/>
            <p:nvPr/>
          </p:nvSpPr>
          <p:spPr>
            <a:xfrm>
              <a:off x="-1886900" y="3296575"/>
              <a:ext cx="156775" cy="199300"/>
            </a:xfrm>
            <a:custGeom>
              <a:avLst/>
              <a:gdLst/>
              <a:ahLst/>
              <a:cxnLst/>
              <a:rect l="l" t="t" r="r" b="b"/>
              <a:pathLst>
                <a:path w="6271" h="7972" extrusionOk="0">
                  <a:moveTo>
                    <a:pt x="851" y="5672"/>
                  </a:moveTo>
                  <a:lnTo>
                    <a:pt x="3466" y="6333"/>
                  </a:lnTo>
                  <a:cubicBezTo>
                    <a:pt x="3277" y="6869"/>
                    <a:pt x="2773" y="7279"/>
                    <a:pt x="2174" y="7279"/>
                  </a:cubicBezTo>
                  <a:cubicBezTo>
                    <a:pt x="1418" y="7279"/>
                    <a:pt x="788" y="6648"/>
                    <a:pt x="788" y="5892"/>
                  </a:cubicBezTo>
                  <a:cubicBezTo>
                    <a:pt x="851" y="5798"/>
                    <a:pt x="851" y="5735"/>
                    <a:pt x="851" y="5672"/>
                  </a:cubicBezTo>
                  <a:close/>
                  <a:moveTo>
                    <a:pt x="6270" y="1"/>
                  </a:moveTo>
                  <a:lnTo>
                    <a:pt x="1" y="1576"/>
                  </a:lnTo>
                  <a:cubicBezTo>
                    <a:pt x="95" y="1734"/>
                    <a:pt x="127" y="1923"/>
                    <a:pt x="127" y="2143"/>
                  </a:cubicBezTo>
                  <a:lnTo>
                    <a:pt x="127" y="4916"/>
                  </a:lnTo>
                  <a:cubicBezTo>
                    <a:pt x="127" y="5105"/>
                    <a:pt x="95" y="5294"/>
                    <a:pt x="1" y="5514"/>
                  </a:cubicBezTo>
                  <a:lnTo>
                    <a:pt x="158" y="5546"/>
                  </a:lnTo>
                  <a:cubicBezTo>
                    <a:pt x="127" y="5672"/>
                    <a:pt x="127" y="5829"/>
                    <a:pt x="127" y="5924"/>
                  </a:cubicBezTo>
                  <a:cubicBezTo>
                    <a:pt x="127" y="7090"/>
                    <a:pt x="1040" y="7972"/>
                    <a:pt x="2174" y="7972"/>
                  </a:cubicBezTo>
                  <a:cubicBezTo>
                    <a:pt x="3120" y="7972"/>
                    <a:pt x="3907" y="7405"/>
                    <a:pt x="4159" y="6522"/>
                  </a:cubicBezTo>
                  <a:lnTo>
                    <a:pt x="6270" y="7090"/>
                  </a:lnTo>
                  <a:lnTo>
                    <a:pt x="6270" y="5672"/>
                  </a:lnTo>
                  <a:lnTo>
                    <a:pt x="6270" y="2238"/>
                  </a:lnTo>
                  <a:lnTo>
                    <a:pt x="627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504" name="Google Shape;11504;p87"/>
          <p:cNvGrpSpPr/>
          <p:nvPr/>
        </p:nvGrpSpPr>
        <p:grpSpPr>
          <a:xfrm>
            <a:off x="10511239" y="2940256"/>
            <a:ext cx="567080" cy="559545"/>
            <a:chOff x="-1951475" y="3597450"/>
            <a:chExt cx="295375" cy="291450"/>
          </a:xfrm>
        </p:grpSpPr>
        <p:sp>
          <p:nvSpPr>
            <p:cNvPr id="11505" name="Google Shape;11505;p87"/>
            <p:cNvSpPr/>
            <p:nvPr/>
          </p:nvSpPr>
          <p:spPr>
            <a:xfrm>
              <a:off x="-1951475" y="3597450"/>
              <a:ext cx="170925" cy="34675"/>
            </a:xfrm>
            <a:custGeom>
              <a:avLst/>
              <a:gdLst/>
              <a:ahLst/>
              <a:cxnLst/>
              <a:rect l="l" t="t" r="r" b="b"/>
              <a:pathLst>
                <a:path w="6837" h="1387" extrusionOk="0">
                  <a:moveTo>
                    <a:pt x="1008" y="1"/>
                  </a:moveTo>
                  <a:cubicBezTo>
                    <a:pt x="473" y="1"/>
                    <a:pt x="0" y="473"/>
                    <a:pt x="0" y="1040"/>
                  </a:cubicBezTo>
                  <a:lnTo>
                    <a:pt x="0" y="1387"/>
                  </a:lnTo>
                  <a:lnTo>
                    <a:pt x="6837" y="1387"/>
                  </a:lnTo>
                  <a:lnTo>
                    <a:pt x="6837" y="1040"/>
                  </a:lnTo>
                  <a:cubicBezTo>
                    <a:pt x="6837" y="473"/>
                    <a:pt x="6364" y="1"/>
                    <a:pt x="582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06" name="Google Shape;11506;p87"/>
            <p:cNvSpPr/>
            <p:nvPr/>
          </p:nvSpPr>
          <p:spPr>
            <a:xfrm>
              <a:off x="-1949900" y="3648650"/>
              <a:ext cx="171725" cy="173300"/>
            </a:xfrm>
            <a:custGeom>
              <a:avLst/>
              <a:gdLst/>
              <a:ahLst/>
              <a:cxnLst/>
              <a:rect l="l" t="t" r="r" b="b"/>
              <a:pathLst>
                <a:path w="6869" h="6932" extrusionOk="0">
                  <a:moveTo>
                    <a:pt x="0" y="1"/>
                  </a:moveTo>
                  <a:lnTo>
                    <a:pt x="0" y="6932"/>
                  </a:lnTo>
                  <a:lnTo>
                    <a:pt x="2426" y="6932"/>
                  </a:lnTo>
                  <a:cubicBezTo>
                    <a:pt x="2521" y="6585"/>
                    <a:pt x="2836" y="6333"/>
                    <a:pt x="3245" y="6270"/>
                  </a:cubicBezTo>
                  <a:lnTo>
                    <a:pt x="1166" y="4191"/>
                  </a:lnTo>
                  <a:cubicBezTo>
                    <a:pt x="693" y="3718"/>
                    <a:pt x="693" y="2962"/>
                    <a:pt x="1166" y="2489"/>
                  </a:cubicBezTo>
                  <a:cubicBezTo>
                    <a:pt x="1386" y="2237"/>
                    <a:pt x="1670" y="2143"/>
                    <a:pt x="2017" y="2143"/>
                  </a:cubicBezTo>
                  <a:cubicBezTo>
                    <a:pt x="2363" y="2143"/>
                    <a:pt x="2647" y="2237"/>
                    <a:pt x="2899" y="2489"/>
                  </a:cubicBezTo>
                  <a:lnTo>
                    <a:pt x="3560" y="3151"/>
                  </a:lnTo>
                  <a:cubicBezTo>
                    <a:pt x="3592" y="2994"/>
                    <a:pt x="3718" y="2836"/>
                    <a:pt x="3844" y="2710"/>
                  </a:cubicBezTo>
                  <a:cubicBezTo>
                    <a:pt x="4064" y="2489"/>
                    <a:pt x="4348" y="2363"/>
                    <a:pt x="4694" y="2363"/>
                  </a:cubicBezTo>
                  <a:cubicBezTo>
                    <a:pt x="4694" y="2048"/>
                    <a:pt x="4820" y="1733"/>
                    <a:pt x="5041" y="1513"/>
                  </a:cubicBezTo>
                  <a:cubicBezTo>
                    <a:pt x="5293" y="1261"/>
                    <a:pt x="5577" y="1135"/>
                    <a:pt x="5923" y="1135"/>
                  </a:cubicBezTo>
                  <a:cubicBezTo>
                    <a:pt x="6112" y="1135"/>
                    <a:pt x="6301" y="1198"/>
                    <a:pt x="6459" y="1261"/>
                  </a:cubicBezTo>
                  <a:cubicBezTo>
                    <a:pt x="6522" y="1072"/>
                    <a:pt x="6616" y="914"/>
                    <a:pt x="6774" y="757"/>
                  </a:cubicBezTo>
                  <a:lnTo>
                    <a:pt x="6868" y="662"/>
                  </a:lnTo>
                  <a:lnTo>
                    <a:pt x="6868"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07" name="Google Shape;11507;p87"/>
            <p:cNvSpPr/>
            <p:nvPr/>
          </p:nvSpPr>
          <p:spPr>
            <a:xfrm>
              <a:off x="-1951475" y="3838475"/>
              <a:ext cx="170925" cy="50425"/>
            </a:xfrm>
            <a:custGeom>
              <a:avLst/>
              <a:gdLst/>
              <a:ahLst/>
              <a:cxnLst/>
              <a:rect l="l" t="t" r="r" b="b"/>
              <a:pathLst>
                <a:path w="6837" h="2017" extrusionOk="0">
                  <a:moveTo>
                    <a:pt x="0" y="0"/>
                  </a:moveTo>
                  <a:lnTo>
                    <a:pt x="0" y="1008"/>
                  </a:lnTo>
                  <a:cubicBezTo>
                    <a:pt x="0" y="1544"/>
                    <a:pt x="473" y="2017"/>
                    <a:pt x="1008" y="2017"/>
                  </a:cubicBezTo>
                  <a:lnTo>
                    <a:pt x="5829" y="2017"/>
                  </a:lnTo>
                  <a:cubicBezTo>
                    <a:pt x="6333" y="2017"/>
                    <a:pt x="6774" y="1670"/>
                    <a:pt x="6837" y="1166"/>
                  </a:cubicBezTo>
                  <a:lnTo>
                    <a:pt x="6679" y="1071"/>
                  </a:lnTo>
                  <a:lnTo>
                    <a:pt x="3466" y="1071"/>
                  </a:lnTo>
                  <a:cubicBezTo>
                    <a:pt x="2867" y="1071"/>
                    <a:pt x="2363" y="599"/>
                    <a:pt x="226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08" name="Google Shape;11508;p87"/>
            <p:cNvSpPr/>
            <p:nvPr/>
          </p:nvSpPr>
          <p:spPr>
            <a:xfrm>
              <a:off x="-1912900" y="3675825"/>
              <a:ext cx="256800" cy="202825"/>
            </a:xfrm>
            <a:custGeom>
              <a:avLst/>
              <a:gdLst/>
              <a:ahLst/>
              <a:cxnLst/>
              <a:rect l="l" t="t" r="r" b="b"/>
              <a:pathLst>
                <a:path w="10272" h="8113" extrusionOk="0">
                  <a:moveTo>
                    <a:pt x="6085" y="0"/>
                  </a:moveTo>
                  <a:cubicBezTo>
                    <a:pt x="5955" y="0"/>
                    <a:pt x="5829" y="48"/>
                    <a:pt x="5735" y="142"/>
                  </a:cubicBezTo>
                  <a:cubicBezTo>
                    <a:pt x="5546" y="331"/>
                    <a:pt x="5546" y="646"/>
                    <a:pt x="5735" y="835"/>
                  </a:cubicBezTo>
                  <a:lnTo>
                    <a:pt x="6081" y="1213"/>
                  </a:lnTo>
                  <a:cubicBezTo>
                    <a:pt x="6207" y="1308"/>
                    <a:pt x="6207" y="1560"/>
                    <a:pt x="6081" y="1655"/>
                  </a:cubicBezTo>
                  <a:cubicBezTo>
                    <a:pt x="6034" y="1718"/>
                    <a:pt x="5948" y="1749"/>
                    <a:pt x="5857" y="1749"/>
                  </a:cubicBezTo>
                  <a:cubicBezTo>
                    <a:pt x="5766" y="1749"/>
                    <a:pt x="5672" y="1718"/>
                    <a:pt x="5609" y="1655"/>
                  </a:cubicBezTo>
                  <a:lnTo>
                    <a:pt x="4758" y="804"/>
                  </a:lnTo>
                  <a:cubicBezTo>
                    <a:pt x="4664" y="709"/>
                    <a:pt x="4538" y="662"/>
                    <a:pt x="4408" y="662"/>
                  </a:cubicBezTo>
                  <a:cubicBezTo>
                    <a:pt x="4278" y="662"/>
                    <a:pt x="4144" y="709"/>
                    <a:pt x="4034" y="804"/>
                  </a:cubicBezTo>
                  <a:cubicBezTo>
                    <a:pt x="3845" y="993"/>
                    <a:pt x="3845" y="1308"/>
                    <a:pt x="4034" y="1528"/>
                  </a:cubicBezTo>
                  <a:cubicBezTo>
                    <a:pt x="4034" y="1655"/>
                    <a:pt x="4884" y="2505"/>
                    <a:pt x="4821" y="2505"/>
                  </a:cubicBezTo>
                  <a:cubicBezTo>
                    <a:pt x="4947" y="2631"/>
                    <a:pt x="4947" y="2852"/>
                    <a:pt x="4821" y="2978"/>
                  </a:cubicBezTo>
                  <a:cubicBezTo>
                    <a:pt x="4774" y="3041"/>
                    <a:pt x="4687" y="3072"/>
                    <a:pt x="4601" y="3072"/>
                  </a:cubicBezTo>
                  <a:cubicBezTo>
                    <a:pt x="4514" y="3072"/>
                    <a:pt x="4427" y="3041"/>
                    <a:pt x="4380" y="2978"/>
                  </a:cubicBezTo>
                  <a:lnTo>
                    <a:pt x="3498" y="2096"/>
                  </a:lnTo>
                  <a:cubicBezTo>
                    <a:pt x="3403" y="2001"/>
                    <a:pt x="3277" y="1954"/>
                    <a:pt x="3151" y="1954"/>
                  </a:cubicBezTo>
                  <a:cubicBezTo>
                    <a:pt x="3025" y="1954"/>
                    <a:pt x="2899" y="2001"/>
                    <a:pt x="2805" y="2096"/>
                  </a:cubicBezTo>
                  <a:cubicBezTo>
                    <a:pt x="2584" y="2316"/>
                    <a:pt x="2584" y="2631"/>
                    <a:pt x="2805" y="2820"/>
                  </a:cubicBezTo>
                  <a:lnTo>
                    <a:pt x="3656" y="3671"/>
                  </a:lnTo>
                  <a:cubicBezTo>
                    <a:pt x="3782" y="3797"/>
                    <a:pt x="3782" y="4017"/>
                    <a:pt x="3656" y="4143"/>
                  </a:cubicBezTo>
                  <a:cubicBezTo>
                    <a:pt x="3593" y="4206"/>
                    <a:pt x="3506" y="4238"/>
                    <a:pt x="3419" y="4238"/>
                  </a:cubicBezTo>
                  <a:cubicBezTo>
                    <a:pt x="3333" y="4238"/>
                    <a:pt x="3246" y="4206"/>
                    <a:pt x="3183" y="4143"/>
                  </a:cubicBezTo>
                  <a:lnTo>
                    <a:pt x="883" y="1875"/>
                  </a:lnTo>
                  <a:cubicBezTo>
                    <a:pt x="789" y="1765"/>
                    <a:pt x="663" y="1710"/>
                    <a:pt x="537" y="1710"/>
                  </a:cubicBezTo>
                  <a:cubicBezTo>
                    <a:pt x="411" y="1710"/>
                    <a:pt x="284" y="1765"/>
                    <a:pt x="190" y="1875"/>
                  </a:cubicBezTo>
                  <a:cubicBezTo>
                    <a:pt x="1" y="2064"/>
                    <a:pt x="1" y="2379"/>
                    <a:pt x="190" y="2568"/>
                  </a:cubicBezTo>
                  <a:lnTo>
                    <a:pt x="1797" y="4206"/>
                  </a:lnTo>
                  <a:lnTo>
                    <a:pt x="3403" y="5845"/>
                  </a:lnTo>
                  <a:lnTo>
                    <a:pt x="1954" y="5845"/>
                  </a:lnTo>
                  <a:cubicBezTo>
                    <a:pt x="1671" y="5845"/>
                    <a:pt x="1450" y="6097"/>
                    <a:pt x="1450" y="6349"/>
                  </a:cubicBezTo>
                  <a:cubicBezTo>
                    <a:pt x="1450" y="6632"/>
                    <a:pt x="1671" y="6884"/>
                    <a:pt x="1954" y="6884"/>
                  </a:cubicBezTo>
                  <a:lnTo>
                    <a:pt x="5451" y="6884"/>
                  </a:lnTo>
                  <a:cubicBezTo>
                    <a:pt x="5514" y="6916"/>
                    <a:pt x="6491" y="7829"/>
                    <a:pt x="6491" y="7829"/>
                  </a:cubicBezTo>
                  <a:cubicBezTo>
                    <a:pt x="6680" y="8018"/>
                    <a:pt x="6948" y="8113"/>
                    <a:pt x="7216" y="8113"/>
                  </a:cubicBezTo>
                  <a:cubicBezTo>
                    <a:pt x="7483" y="8113"/>
                    <a:pt x="7751" y="8018"/>
                    <a:pt x="7940" y="7829"/>
                  </a:cubicBezTo>
                  <a:lnTo>
                    <a:pt x="9862" y="5876"/>
                  </a:lnTo>
                  <a:cubicBezTo>
                    <a:pt x="10272" y="5498"/>
                    <a:pt x="10272" y="4836"/>
                    <a:pt x="9862" y="4427"/>
                  </a:cubicBezTo>
                  <a:lnTo>
                    <a:pt x="9452" y="3986"/>
                  </a:lnTo>
                  <a:cubicBezTo>
                    <a:pt x="9326" y="3608"/>
                    <a:pt x="9043" y="3198"/>
                    <a:pt x="8822" y="2820"/>
                  </a:cubicBezTo>
                  <a:cubicBezTo>
                    <a:pt x="8570" y="2411"/>
                    <a:pt x="8350" y="2064"/>
                    <a:pt x="8035" y="1718"/>
                  </a:cubicBezTo>
                  <a:lnTo>
                    <a:pt x="6459" y="142"/>
                  </a:lnTo>
                  <a:cubicBezTo>
                    <a:pt x="6349" y="48"/>
                    <a:pt x="6215" y="0"/>
                    <a:pt x="608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509" name="Google Shape;11509;p87"/>
          <p:cNvGrpSpPr/>
          <p:nvPr/>
        </p:nvGrpSpPr>
        <p:grpSpPr>
          <a:xfrm>
            <a:off x="10514241" y="3675768"/>
            <a:ext cx="592807" cy="559545"/>
            <a:chOff x="-1960150" y="3956600"/>
            <a:chExt cx="308775" cy="291450"/>
          </a:xfrm>
        </p:grpSpPr>
        <p:sp>
          <p:nvSpPr>
            <p:cNvPr id="11510" name="Google Shape;11510;p87"/>
            <p:cNvSpPr/>
            <p:nvPr/>
          </p:nvSpPr>
          <p:spPr>
            <a:xfrm>
              <a:off x="-1960150" y="3956600"/>
              <a:ext cx="308775" cy="51275"/>
            </a:xfrm>
            <a:custGeom>
              <a:avLst/>
              <a:gdLst/>
              <a:ahLst/>
              <a:cxnLst/>
              <a:rect l="l" t="t" r="r" b="b"/>
              <a:pathLst>
                <a:path w="12351" h="2051" extrusionOk="0">
                  <a:moveTo>
                    <a:pt x="1355" y="1"/>
                  </a:moveTo>
                  <a:cubicBezTo>
                    <a:pt x="1" y="1"/>
                    <a:pt x="32" y="2049"/>
                    <a:pt x="1355" y="2049"/>
                  </a:cubicBezTo>
                  <a:lnTo>
                    <a:pt x="11027" y="2049"/>
                  </a:lnTo>
                  <a:cubicBezTo>
                    <a:pt x="11047" y="2050"/>
                    <a:pt x="11066" y="2050"/>
                    <a:pt x="11085" y="2050"/>
                  </a:cubicBezTo>
                  <a:cubicBezTo>
                    <a:pt x="12350" y="2050"/>
                    <a:pt x="12331" y="1"/>
                    <a:pt x="1102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11" name="Google Shape;11511;p87"/>
            <p:cNvSpPr/>
            <p:nvPr/>
          </p:nvSpPr>
          <p:spPr>
            <a:xfrm>
              <a:off x="-1934950" y="4025925"/>
              <a:ext cx="256000" cy="222125"/>
            </a:xfrm>
            <a:custGeom>
              <a:avLst/>
              <a:gdLst/>
              <a:ahLst/>
              <a:cxnLst/>
              <a:rect l="l" t="t" r="r" b="b"/>
              <a:pathLst>
                <a:path w="10240" h="8885" extrusionOk="0">
                  <a:moveTo>
                    <a:pt x="8570" y="756"/>
                  </a:moveTo>
                  <a:cubicBezTo>
                    <a:pt x="8759" y="756"/>
                    <a:pt x="8917" y="914"/>
                    <a:pt x="8917" y="1103"/>
                  </a:cubicBezTo>
                  <a:lnTo>
                    <a:pt x="8917" y="1765"/>
                  </a:lnTo>
                  <a:cubicBezTo>
                    <a:pt x="8917" y="1995"/>
                    <a:pt x="8737" y="2116"/>
                    <a:pt x="8558" y="2116"/>
                  </a:cubicBezTo>
                  <a:cubicBezTo>
                    <a:pt x="8419" y="2116"/>
                    <a:pt x="8279" y="2042"/>
                    <a:pt x="8224" y="1891"/>
                  </a:cubicBezTo>
                  <a:lnTo>
                    <a:pt x="6081" y="4065"/>
                  </a:lnTo>
                  <a:cubicBezTo>
                    <a:pt x="6018" y="4112"/>
                    <a:pt x="5924" y="4135"/>
                    <a:pt x="5833" y="4135"/>
                  </a:cubicBezTo>
                  <a:cubicBezTo>
                    <a:pt x="5743" y="4135"/>
                    <a:pt x="5656" y="4112"/>
                    <a:pt x="5609" y="4065"/>
                  </a:cubicBezTo>
                  <a:lnTo>
                    <a:pt x="3781" y="2237"/>
                  </a:lnTo>
                  <a:lnTo>
                    <a:pt x="1986" y="4065"/>
                  </a:lnTo>
                  <a:cubicBezTo>
                    <a:pt x="1912" y="4138"/>
                    <a:pt x="1831" y="4168"/>
                    <a:pt x="1752" y="4168"/>
                  </a:cubicBezTo>
                  <a:cubicBezTo>
                    <a:pt x="1493" y="4168"/>
                    <a:pt x="1271" y="3834"/>
                    <a:pt x="1513" y="3592"/>
                  </a:cubicBezTo>
                  <a:lnTo>
                    <a:pt x="3561" y="1544"/>
                  </a:lnTo>
                  <a:cubicBezTo>
                    <a:pt x="3624" y="1481"/>
                    <a:pt x="3711" y="1450"/>
                    <a:pt x="3797" y="1450"/>
                  </a:cubicBezTo>
                  <a:cubicBezTo>
                    <a:pt x="3884" y="1450"/>
                    <a:pt x="3970" y="1481"/>
                    <a:pt x="4033" y="1544"/>
                  </a:cubicBezTo>
                  <a:lnTo>
                    <a:pt x="5829" y="3340"/>
                  </a:lnTo>
                  <a:lnTo>
                    <a:pt x="7783" y="1418"/>
                  </a:lnTo>
                  <a:cubicBezTo>
                    <a:pt x="7404" y="1292"/>
                    <a:pt x="7499" y="756"/>
                    <a:pt x="7877" y="756"/>
                  </a:cubicBezTo>
                  <a:close/>
                  <a:moveTo>
                    <a:pt x="5136" y="7562"/>
                  </a:moveTo>
                  <a:cubicBezTo>
                    <a:pt x="5325" y="7562"/>
                    <a:pt x="5483" y="7719"/>
                    <a:pt x="5483" y="7908"/>
                  </a:cubicBezTo>
                  <a:cubicBezTo>
                    <a:pt x="5483" y="8097"/>
                    <a:pt x="5325" y="8255"/>
                    <a:pt x="5136" y="8255"/>
                  </a:cubicBezTo>
                  <a:cubicBezTo>
                    <a:pt x="4916" y="8255"/>
                    <a:pt x="4758" y="8097"/>
                    <a:pt x="4758" y="7908"/>
                  </a:cubicBezTo>
                  <a:cubicBezTo>
                    <a:pt x="4758" y="7719"/>
                    <a:pt x="4916" y="7562"/>
                    <a:pt x="5136" y="7562"/>
                  </a:cubicBezTo>
                  <a:close/>
                  <a:moveTo>
                    <a:pt x="1" y="0"/>
                  </a:moveTo>
                  <a:lnTo>
                    <a:pt x="1" y="5167"/>
                  </a:lnTo>
                  <a:cubicBezTo>
                    <a:pt x="1" y="5703"/>
                    <a:pt x="442" y="6175"/>
                    <a:pt x="1040" y="6175"/>
                  </a:cubicBezTo>
                  <a:lnTo>
                    <a:pt x="4758" y="6175"/>
                  </a:lnTo>
                  <a:lnTo>
                    <a:pt x="4758" y="6931"/>
                  </a:lnTo>
                  <a:cubicBezTo>
                    <a:pt x="4380" y="7089"/>
                    <a:pt x="4096" y="7436"/>
                    <a:pt x="4096" y="7877"/>
                  </a:cubicBezTo>
                  <a:cubicBezTo>
                    <a:pt x="4096" y="8412"/>
                    <a:pt x="4569" y="8885"/>
                    <a:pt x="5136" y="8885"/>
                  </a:cubicBezTo>
                  <a:cubicBezTo>
                    <a:pt x="5672" y="8885"/>
                    <a:pt x="6144" y="8412"/>
                    <a:pt x="6144" y="7877"/>
                  </a:cubicBezTo>
                  <a:cubicBezTo>
                    <a:pt x="6144" y="7436"/>
                    <a:pt x="5861" y="7057"/>
                    <a:pt x="5483" y="6931"/>
                  </a:cubicBezTo>
                  <a:lnTo>
                    <a:pt x="5483" y="6175"/>
                  </a:lnTo>
                  <a:lnTo>
                    <a:pt x="9232" y="6175"/>
                  </a:lnTo>
                  <a:cubicBezTo>
                    <a:pt x="9767" y="6175"/>
                    <a:pt x="10240" y="5703"/>
                    <a:pt x="10240" y="5167"/>
                  </a:cubicBezTo>
                  <a:lnTo>
                    <a:pt x="10240" y="0"/>
                  </a:lnTo>
                  <a:cubicBezTo>
                    <a:pt x="10114" y="32"/>
                    <a:pt x="10019" y="32"/>
                    <a:pt x="9893" y="32"/>
                  </a:cubicBezTo>
                  <a:lnTo>
                    <a:pt x="347" y="32"/>
                  </a:lnTo>
                  <a:cubicBezTo>
                    <a:pt x="253" y="32"/>
                    <a:pt x="127" y="32"/>
                    <a:pt x="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512" name="Google Shape;11512;p87"/>
          <p:cNvGrpSpPr/>
          <p:nvPr/>
        </p:nvGrpSpPr>
        <p:grpSpPr>
          <a:xfrm>
            <a:off x="2586292" y="4410182"/>
            <a:ext cx="561033" cy="561033"/>
            <a:chOff x="-804700" y="3226500"/>
            <a:chExt cx="292225" cy="292225"/>
          </a:xfrm>
        </p:grpSpPr>
        <p:sp>
          <p:nvSpPr>
            <p:cNvPr id="11513" name="Google Shape;11513;p87"/>
            <p:cNvSpPr/>
            <p:nvPr/>
          </p:nvSpPr>
          <p:spPr>
            <a:xfrm>
              <a:off x="-804700" y="3467500"/>
              <a:ext cx="85875" cy="51225"/>
            </a:xfrm>
            <a:custGeom>
              <a:avLst/>
              <a:gdLst/>
              <a:ahLst/>
              <a:cxnLst/>
              <a:rect l="l" t="t" r="r" b="b"/>
              <a:pathLst>
                <a:path w="3435" h="2049" extrusionOk="0">
                  <a:moveTo>
                    <a:pt x="1040" y="0"/>
                  </a:moveTo>
                  <a:cubicBezTo>
                    <a:pt x="473" y="0"/>
                    <a:pt x="0" y="473"/>
                    <a:pt x="0" y="1040"/>
                  </a:cubicBezTo>
                  <a:cubicBezTo>
                    <a:pt x="0" y="1576"/>
                    <a:pt x="473" y="2048"/>
                    <a:pt x="1040" y="2048"/>
                  </a:cubicBezTo>
                  <a:lnTo>
                    <a:pt x="2395" y="2048"/>
                  </a:lnTo>
                  <a:cubicBezTo>
                    <a:pt x="2962" y="2048"/>
                    <a:pt x="3434" y="1576"/>
                    <a:pt x="3434" y="1040"/>
                  </a:cubicBezTo>
                  <a:cubicBezTo>
                    <a:pt x="3434" y="473"/>
                    <a:pt x="2962" y="0"/>
                    <a:pt x="239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14" name="Google Shape;11514;p87"/>
            <p:cNvSpPr/>
            <p:nvPr/>
          </p:nvSpPr>
          <p:spPr>
            <a:xfrm>
              <a:off x="-710975" y="3466700"/>
              <a:ext cx="196925" cy="51225"/>
            </a:xfrm>
            <a:custGeom>
              <a:avLst/>
              <a:gdLst/>
              <a:ahLst/>
              <a:cxnLst/>
              <a:rect l="l" t="t" r="r" b="b"/>
              <a:pathLst>
                <a:path w="7877" h="2049" extrusionOk="0">
                  <a:moveTo>
                    <a:pt x="1" y="1"/>
                  </a:moveTo>
                  <a:cubicBezTo>
                    <a:pt x="221" y="253"/>
                    <a:pt x="347" y="663"/>
                    <a:pt x="347" y="1009"/>
                  </a:cubicBezTo>
                  <a:cubicBezTo>
                    <a:pt x="347" y="1419"/>
                    <a:pt x="221" y="1765"/>
                    <a:pt x="1" y="2049"/>
                  </a:cubicBezTo>
                  <a:lnTo>
                    <a:pt x="6837" y="2049"/>
                  </a:lnTo>
                  <a:cubicBezTo>
                    <a:pt x="7404" y="2049"/>
                    <a:pt x="7877" y="1576"/>
                    <a:pt x="7877" y="1009"/>
                  </a:cubicBezTo>
                  <a:cubicBezTo>
                    <a:pt x="7877" y="474"/>
                    <a:pt x="7436" y="1"/>
                    <a:pt x="683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15" name="Google Shape;11515;p87"/>
            <p:cNvSpPr/>
            <p:nvPr/>
          </p:nvSpPr>
          <p:spPr>
            <a:xfrm>
              <a:off x="-667650" y="3312350"/>
              <a:ext cx="18125" cy="17350"/>
            </a:xfrm>
            <a:custGeom>
              <a:avLst/>
              <a:gdLst/>
              <a:ahLst/>
              <a:cxnLst/>
              <a:rect l="l" t="t" r="r" b="b"/>
              <a:pathLst>
                <a:path w="725" h="694" extrusionOk="0">
                  <a:moveTo>
                    <a:pt x="347" y="0"/>
                  </a:moveTo>
                  <a:cubicBezTo>
                    <a:pt x="158" y="0"/>
                    <a:pt x="0" y="158"/>
                    <a:pt x="0" y="347"/>
                  </a:cubicBezTo>
                  <a:cubicBezTo>
                    <a:pt x="0" y="567"/>
                    <a:pt x="158" y="693"/>
                    <a:pt x="347" y="693"/>
                  </a:cubicBezTo>
                  <a:cubicBezTo>
                    <a:pt x="536" y="693"/>
                    <a:pt x="725" y="536"/>
                    <a:pt x="725" y="347"/>
                  </a:cubicBezTo>
                  <a:cubicBezTo>
                    <a:pt x="725" y="158"/>
                    <a:pt x="536"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16" name="Google Shape;11516;p87"/>
            <p:cNvSpPr/>
            <p:nvPr/>
          </p:nvSpPr>
          <p:spPr>
            <a:xfrm>
              <a:off x="-683400" y="3347775"/>
              <a:ext cx="48050" cy="16575"/>
            </a:xfrm>
            <a:custGeom>
              <a:avLst/>
              <a:gdLst/>
              <a:ahLst/>
              <a:cxnLst/>
              <a:rect l="l" t="t" r="r" b="b"/>
              <a:pathLst>
                <a:path w="1922" h="663" extrusionOk="0">
                  <a:moveTo>
                    <a:pt x="977" y="1"/>
                  </a:moveTo>
                  <a:cubicBezTo>
                    <a:pt x="567" y="1"/>
                    <a:pt x="158" y="253"/>
                    <a:pt x="0" y="662"/>
                  </a:cubicBezTo>
                  <a:lnTo>
                    <a:pt x="1922" y="662"/>
                  </a:lnTo>
                  <a:cubicBezTo>
                    <a:pt x="1796" y="253"/>
                    <a:pt x="1418" y="1"/>
                    <a:pt x="97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17" name="Google Shape;11517;p87"/>
            <p:cNvSpPr/>
            <p:nvPr/>
          </p:nvSpPr>
          <p:spPr>
            <a:xfrm>
              <a:off x="-735400" y="3261925"/>
              <a:ext cx="153625" cy="187875"/>
            </a:xfrm>
            <a:custGeom>
              <a:avLst/>
              <a:gdLst/>
              <a:ahLst/>
              <a:cxnLst/>
              <a:rect l="l" t="t" r="r" b="b"/>
              <a:pathLst>
                <a:path w="6145" h="7515" extrusionOk="0">
                  <a:moveTo>
                    <a:pt x="3025" y="1324"/>
                  </a:moveTo>
                  <a:cubicBezTo>
                    <a:pt x="3561" y="1324"/>
                    <a:pt x="4034" y="1796"/>
                    <a:pt x="4034" y="2364"/>
                  </a:cubicBezTo>
                  <a:cubicBezTo>
                    <a:pt x="4034" y="2553"/>
                    <a:pt x="3970" y="2742"/>
                    <a:pt x="3844" y="2962"/>
                  </a:cubicBezTo>
                  <a:cubicBezTo>
                    <a:pt x="4349" y="3277"/>
                    <a:pt x="4727" y="3781"/>
                    <a:pt x="4727" y="4443"/>
                  </a:cubicBezTo>
                  <a:cubicBezTo>
                    <a:pt x="4758" y="4632"/>
                    <a:pt x="4601" y="4789"/>
                    <a:pt x="4443" y="4789"/>
                  </a:cubicBezTo>
                  <a:lnTo>
                    <a:pt x="1671" y="4789"/>
                  </a:lnTo>
                  <a:cubicBezTo>
                    <a:pt x="1482" y="4789"/>
                    <a:pt x="1324" y="4632"/>
                    <a:pt x="1324" y="4443"/>
                  </a:cubicBezTo>
                  <a:cubicBezTo>
                    <a:pt x="1324" y="3813"/>
                    <a:pt x="1671" y="3277"/>
                    <a:pt x="2206" y="2962"/>
                  </a:cubicBezTo>
                  <a:cubicBezTo>
                    <a:pt x="2080" y="2805"/>
                    <a:pt x="1986" y="2584"/>
                    <a:pt x="1986" y="2364"/>
                  </a:cubicBezTo>
                  <a:cubicBezTo>
                    <a:pt x="1986" y="1796"/>
                    <a:pt x="2458" y="1324"/>
                    <a:pt x="3025" y="1324"/>
                  </a:cubicBezTo>
                  <a:close/>
                  <a:moveTo>
                    <a:pt x="1009" y="1"/>
                  </a:moveTo>
                  <a:cubicBezTo>
                    <a:pt x="473" y="1"/>
                    <a:pt x="1" y="473"/>
                    <a:pt x="1" y="1009"/>
                  </a:cubicBezTo>
                  <a:lnTo>
                    <a:pt x="1" y="5105"/>
                  </a:lnTo>
                  <a:cubicBezTo>
                    <a:pt x="1" y="5672"/>
                    <a:pt x="473" y="6144"/>
                    <a:pt x="1009" y="6144"/>
                  </a:cubicBezTo>
                  <a:lnTo>
                    <a:pt x="1954" y="6144"/>
                  </a:lnTo>
                  <a:lnTo>
                    <a:pt x="2773" y="7373"/>
                  </a:lnTo>
                  <a:cubicBezTo>
                    <a:pt x="2836" y="7467"/>
                    <a:pt x="2947" y="7515"/>
                    <a:pt x="3057" y="7515"/>
                  </a:cubicBezTo>
                  <a:cubicBezTo>
                    <a:pt x="3167" y="7515"/>
                    <a:pt x="3277" y="7467"/>
                    <a:pt x="3340" y="7373"/>
                  </a:cubicBezTo>
                  <a:lnTo>
                    <a:pt x="4160" y="6144"/>
                  </a:lnTo>
                  <a:lnTo>
                    <a:pt x="5105" y="6144"/>
                  </a:lnTo>
                  <a:cubicBezTo>
                    <a:pt x="5672" y="6144"/>
                    <a:pt x="6144" y="5672"/>
                    <a:pt x="6144" y="5105"/>
                  </a:cubicBezTo>
                  <a:lnTo>
                    <a:pt x="6144" y="1009"/>
                  </a:lnTo>
                  <a:cubicBezTo>
                    <a:pt x="6144" y="473"/>
                    <a:pt x="5672" y="1"/>
                    <a:pt x="510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18" name="Google Shape;11518;p87"/>
            <p:cNvSpPr/>
            <p:nvPr/>
          </p:nvSpPr>
          <p:spPr>
            <a:xfrm>
              <a:off x="-804700" y="3226500"/>
              <a:ext cx="118175" cy="170925"/>
            </a:xfrm>
            <a:custGeom>
              <a:avLst/>
              <a:gdLst/>
              <a:ahLst/>
              <a:cxnLst/>
              <a:rect l="l" t="t" r="r" b="b"/>
              <a:pathLst>
                <a:path w="4727" h="6837" extrusionOk="0">
                  <a:moveTo>
                    <a:pt x="1040" y="0"/>
                  </a:moveTo>
                  <a:cubicBezTo>
                    <a:pt x="473" y="0"/>
                    <a:pt x="0" y="473"/>
                    <a:pt x="0" y="1008"/>
                  </a:cubicBezTo>
                  <a:lnTo>
                    <a:pt x="0" y="4442"/>
                  </a:lnTo>
                  <a:cubicBezTo>
                    <a:pt x="0" y="5009"/>
                    <a:pt x="473" y="5450"/>
                    <a:pt x="1040" y="5450"/>
                  </a:cubicBezTo>
                  <a:cubicBezTo>
                    <a:pt x="1040" y="5450"/>
                    <a:pt x="1198" y="5986"/>
                    <a:pt x="1387" y="6490"/>
                  </a:cubicBezTo>
                  <a:cubicBezTo>
                    <a:pt x="1481" y="6679"/>
                    <a:pt x="1544" y="6837"/>
                    <a:pt x="1733" y="6837"/>
                  </a:cubicBezTo>
                  <a:cubicBezTo>
                    <a:pt x="1891" y="6837"/>
                    <a:pt x="1985" y="6774"/>
                    <a:pt x="2111" y="6648"/>
                  </a:cubicBezTo>
                  <a:lnTo>
                    <a:pt x="2111" y="6522"/>
                  </a:lnTo>
                  <a:lnTo>
                    <a:pt x="2111" y="2426"/>
                  </a:lnTo>
                  <a:cubicBezTo>
                    <a:pt x="2111" y="1481"/>
                    <a:pt x="2836" y="725"/>
                    <a:pt x="3781" y="725"/>
                  </a:cubicBezTo>
                  <a:lnTo>
                    <a:pt x="4726" y="725"/>
                  </a:lnTo>
                  <a:cubicBezTo>
                    <a:pt x="4569" y="284"/>
                    <a:pt x="4222" y="0"/>
                    <a:pt x="378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19" name="Google Shape;11519;p87"/>
            <p:cNvSpPr/>
            <p:nvPr/>
          </p:nvSpPr>
          <p:spPr>
            <a:xfrm>
              <a:off x="-630625" y="3226500"/>
              <a:ext cx="118150" cy="170950"/>
            </a:xfrm>
            <a:custGeom>
              <a:avLst/>
              <a:gdLst/>
              <a:ahLst/>
              <a:cxnLst/>
              <a:rect l="l" t="t" r="r" b="b"/>
              <a:pathLst>
                <a:path w="4726" h="6838" extrusionOk="0">
                  <a:moveTo>
                    <a:pt x="945" y="0"/>
                  </a:moveTo>
                  <a:cubicBezTo>
                    <a:pt x="536" y="0"/>
                    <a:pt x="126" y="284"/>
                    <a:pt x="0" y="662"/>
                  </a:cubicBezTo>
                  <a:lnTo>
                    <a:pt x="945" y="662"/>
                  </a:lnTo>
                  <a:cubicBezTo>
                    <a:pt x="1890" y="662"/>
                    <a:pt x="2646" y="1418"/>
                    <a:pt x="2646" y="2363"/>
                  </a:cubicBezTo>
                  <a:lnTo>
                    <a:pt x="2646" y="6490"/>
                  </a:lnTo>
                  <a:lnTo>
                    <a:pt x="2646" y="6616"/>
                  </a:lnTo>
                  <a:cubicBezTo>
                    <a:pt x="2766" y="6736"/>
                    <a:pt x="2868" y="6838"/>
                    <a:pt x="2993" y="6838"/>
                  </a:cubicBezTo>
                  <a:cubicBezTo>
                    <a:pt x="3032" y="6838"/>
                    <a:pt x="3074" y="6828"/>
                    <a:pt x="3119" y="6805"/>
                  </a:cubicBezTo>
                  <a:cubicBezTo>
                    <a:pt x="3245" y="6774"/>
                    <a:pt x="3277" y="6616"/>
                    <a:pt x="3308" y="6490"/>
                  </a:cubicBezTo>
                  <a:cubicBezTo>
                    <a:pt x="3497" y="6017"/>
                    <a:pt x="3686" y="5482"/>
                    <a:pt x="3686" y="5482"/>
                  </a:cubicBezTo>
                  <a:cubicBezTo>
                    <a:pt x="4222" y="5482"/>
                    <a:pt x="4694" y="5009"/>
                    <a:pt x="4694" y="4442"/>
                  </a:cubicBezTo>
                  <a:lnTo>
                    <a:pt x="4694" y="1008"/>
                  </a:lnTo>
                  <a:cubicBezTo>
                    <a:pt x="4726" y="473"/>
                    <a:pt x="4253" y="0"/>
                    <a:pt x="371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520" name="Google Shape;11520;p87"/>
          <p:cNvGrpSpPr/>
          <p:nvPr/>
        </p:nvGrpSpPr>
        <p:grpSpPr>
          <a:xfrm>
            <a:off x="4026413" y="2251530"/>
            <a:ext cx="561033" cy="561081"/>
            <a:chOff x="-5251625" y="3272950"/>
            <a:chExt cx="292225" cy="292250"/>
          </a:xfrm>
        </p:grpSpPr>
        <p:sp>
          <p:nvSpPr>
            <p:cNvPr id="11521" name="Google Shape;11521;p87"/>
            <p:cNvSpPr/>
            <p:nvPr/>
          </p:nvSpPr>
          <p:spPr>
            <a:xfrm>
              <a:off x="-5156325" y="3462775"/>
              <a:ext cx="33900" cy="33100"/>
            </a:xfrm>
            <a:custGeom>
              <a:avLst/>
              <a:gdLst/>
              <a:ahLst/>
              <a:cxnLst/>
              <a:rect l="l" t="t" r="r" b="b"/>
              <a:pathLst>
                <a:path w="1356" h="1324" extrusionOk="0">
                  <a:moveTo>
                    <a:pt x="662" y="0"/>
                  </a:moveTo>
                  <a:cubicBezTo>
                    <a:pt x="284" y="0"/>
                    <a:pt x="1" y="315"/>
                    <a:pt x="1" y="662"/>
                  </a:cubicBezTo>
                  <a:cubicBezTo>
                    <a:pt x="1" y="1072"/>
                    <a:pt x="316" y="1324"/>
                    <a:pt x="662" y="1324"/>
                  </a:cubicBezTo>
                  <a:cubicBezTo>
                    <a:pt x="1072" y="1324"/>
                    <a:pt x="1355" y="1009"/>
                    <a:pt x="1355" y="662"/>
                  </a:cubicBezTo>
                  <a:cubicBezTo>
                    <a:pt x="1355" y="284"/>
                    <a:pt x="1040" y="0"/>
                    <a:pt x="66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22" name="Google Shape;11522;p87"/>
            <p:cNvSpPr/>
            <p:nvPr/>
          </p:nvSpPr>
          <p:spPr>
            <a:xfrm>
              <a:off x="-5251625" y="3272950"/>
              <a:ext cx="292225" cy="292250"/>
            </a:xfrm>
            <a:custGeom>
              <a:avLst/>
              <a:gdLst/>
              <a:ahLst/>
              <a:cxnLst/>
              <a:rect l="l" t="t" r="r" b="b"/>
              <a:pathLst>
                <a:path w="11689" h="11690" extrusionOk="0">
                  <a:moveTo>
                    <a:pt x="3699" y="2764"/>
                  </a:moveTo>
                  <a:cubicBezTo>
                    <a:pt x="3958" y="2764"/>
                    <a:pt x="4180" y="3098"/>
                    <a:pt x="3939" y="3340"/>
                  </a:cubicBezTo>
                  <a:lnTo>
                    <a:pt x="3497" y="3781"/>
                  </a:lnTo>
                  <a:lnTo>
                    <a:pt x="3939" y="4191"/>
                  </a:lnTo>
                  <a:cubicBezTo>
                    <a:pt x="4180" y="4433"/>
                    <a:pt x="3958" y="4767"/>
                    <a:pt x="3699" y="4767"/>
                  </a:cubicBezTo>
                  <a:cubicBezTo>
                    <a:pt x="3621" y="4767"/>
                    <a:pt x="3539" y="4737"/>
                    <a:pt x="3466" y="4664"/>
                  </a:cubicBezTo>
                  <a:lnTo>
                    <a:pt x="3025" y="4222"/>
                  </a:lnTo>
                  <a:lnTo>
                    <a:pt x="2584" y="4664"/>
                  </a:lnTo>
                  <a:cubicBezTo>
                    <a:pt x="2515" y="4756"/>
                    <a:pt x="2432" y="4794"/>
                    <a:pt x="2352" y="4794"/>
                  </a:cubicBezTo>
                  <a:cubicBezTo>
                    <a:pt x="2103" y="4794"/>
                    <a:pt x="1873" y="4429"/>
                    <a:pt x="2111" y="4191"/>
                  </a:cubicBezTo>
                  <a:lnTo>
                    <a:pt x="2552" y="3781"/>
                  </a:lnTo>
                  <a:lnTo>
                    <a:pt x="2111" y="3340"/>
                  </a:lnTo>
                  <a:cubicBezTo>
                    <a:pt x="1869" y="3098"/>
                    <a:pt x="2092" y="2764"/>
                    <a:pt x="2351" y="2764"/>
                  </a:cubicBezTo>
                  <a:cubicBezTo>
                    <a:pt x="2429" y="2764"/>
                    <a:pt x="2511" y="2795"/>
                    <a:pt x="2584" y="2868"/>
                  </a:cubicBezTo>
                  <a:lnTo>
                    <a:pt x="3025" y="3309"/>
                  </a:lnTo>
                  <a:lnTo>
                    <a:pt x="3466" y="2868"/>
                  </a:lnTo>
                  <a:cubicBezTo>
                    <a:pt x="3539" y="2795"/>
                    <a:pt x="3621" y="2764"/>
                    <a:pt x="3699" y="2764"/>
                  </a:cubicBezTo>
                  <a:close/>
                  <a:moveTo>
                    <a:pt x="8583" y="6922"/>
                  </a:moveTo>
                  <a:cubicBezTo>
                    <a:pt x="8841" y="6922"/>
                    <a:pt x="9064" y="7257"/>
                    <a:pt x="8822" y="7499"/>
                  </a:cubicBezTo>
                  <a:lnTo>
                    <a:pt x="8381" y="7940"/>
                  </a:lnTo>
                  <a:lnTo>
                    <a:pt x="8822" y="8381"/>
                  </a:lnTo>
                  <a:cubicBezTo>
                    <a:pt x="9064" y="8623"/>
                    <a:pt x="8841" y="8958"/>
                    <a:pt x="8583" y="8958"/>
                  </a:cubicBezTo>
                  <a:cubicBezTo>
                    <a:pt x="8504" y="8958"/>
                    <a:pt x="8422" y="8927"/>
                    <a:pt x="8349" y="8854"/>
                  </a:cubicBezTo>
                  <a:lnTo>
                    <a:pt x="7908" y="8413"/>
                  </a:lnTo>
                  <a:lnTo>
                    <a:pt x="7467" y="8854"/>
                  </a:lnTo>
                  <a:cubicBezTo>
                    <a:pt x="7394" y="8927"/>
                    <a:pt x="7312" y="8958"/>
                    <a:pt x="7234" y="8958"/>
                  </a:cubicBezTo>
                  <a:cubicBezTo>
                    <a:pt x="6975" y="8958"/>
                    <a:pt x="6753" y="8623"/>
                    <a:pt x="6995" y="8381"/>
                  </a:cubicBezTo>
                  <a:lnTo>
                    <a:pt x="7436" y="7940"/>
                  </a:lnTo>
                  <a:lnTo>
                    <a:pt x="6995" y="7499"/>
                  </a:lnTo>
                  <a:cubicBezTo>
                    <a:pt x="6753" y="7257"/>
                    <a:pt x="6975" y="6922"/>
                    <a:pt x="7234" y="6922"/>
                  </a:cubicBezTo>
                  <a:cubicBezTo>
                    <a:pt x="7312" y="6922"/>
                    <a:pt x="7394" y="6953"/>
                    <a:pt x="7467" y="7026"/>
                  </a:cubicBezTo>
                  <a:lnTo>
                    <a:pt x="7908" y="7467"/>
                  </a:lnTo>
                  <a:lnTo>
                    <a:pt x="8349" y="7026"/>
                  </a:lnTo>
                  <a:cubicBezTo>
                    <a:pt x="8422" y="6953"/>
                    <a:pt x="8504" y="6922"/>
                    <a:pt x="8583" y="6922"/>
                  </a:cubicBezTo>
                  <a:close/>
                  <a:moveTo>
                    <a:pt x="7895" y="2732"/>
                  </a:moveTo>
                  <a:cubicBezTo>
                    <a:pt x="7974" y="2732"/>
                    <a:pt x="8055" y="2763"/>
                    <a:pt x="8129" y="2836"/>
                  </a:cubicBezTo>
                  <a:lnTo>
                    <a:pt x="8790" y="3498"/>
                  </a:lnTo>
                  <a:cubicBezTo>
                    <a:pt x="8916" y="3624"/>
                    <a:pt x="8916" y="3844"/>
                    <a:pt x="8790" y="3970"/>
                  </a:cubicBezTo>
                  <a:lnTo>
                    <a:pt x="8129" y="4632"/>
                  </a:lnTo>
                  <a:cubicBezTo>
                    <a:pt x="8055" y="4705"/>
                    <a:pt x="7974" y="4736"/>
                    <a:pt x="7895" y="4736"/>
                  </a:cubicBezTo>
                  <a:cubicBezTo>
                    <a:pt x="7637" y="4736"/>
                    <a:pt x="7414" y="4401"/>
                    <a:pt x="7656" y="4159"/>
                  </a:cubicBezTo>
                  <a:lnTo>
                    <a:pt x="7719" y="4096"/>
                  </a:lnTo>
                  <a:lnTo>
                    <a:pt x="7719" y="4096"/>
                  </a:lnTo>
                  <a:cubicBezTo>
                    <a:pt x="6175" y="4159"/>
                    <a:pt x="4978" y="5388"/>
                    <a:pt x="4852" y="6932"/>
                  </a:cubicBezTo>
                  <a:cubicBezTo>
                    <a:pt x="5451" y="7089"/>
                    <a:pt x="5829" y="7593"/>
                    <a:pt x="5829" y="8224"/>
                  </a:cubicBezTo>
                  <a:cubicBezTo>
                    <a:pt x="5829" y="9011"/>
                    <a:pt x="5230" y="9641"/>
                    <a:pt x="4474" y="9641"/>
                  </a:cubicBezTo>
                  <a:cubicBezTo>
                    <a:pt x="3750" y="9641"/>
                    <a:pt x="3119" y="9011"/>
                    <a:pt x="3119" y="8255"/>
                  </a:cubicBezTo>
                  <a:cubicBezTo>
                    <a:pt x="3119" y="7625"/>
                    <a:pt x="3529" y="7089"/>
                    <a:pt x="4128" y="6932"/>
                  </a:cubicBezTo>
                  <a:cubicBezTo>
                    <a:pt x="4285" y="5042"/>
                    <a:pt x="5829" y="3498"/>
                    <a:pt x="7751" y="3403"/>
                  </a:cubicBezTo>
                  <a:lnTo>
                    <a:pt x="7656" y="3309"/>
                  </a:lnTo>
                  <a:cubicBezTo>
                    <a:pt x="7414" y="3067"/>
                    <a:pt x="7637" y="2732"/>
                    <a:pt x="7895" y="2732"/>
                  </a:cubicBezTo>
                  <a:close/>
                  <a:moveTo>
                    <a:pt x="5829" y="1"/>
                  </a:moveTo>
                  <a:cubicBezTo>
                    <a:pt x="2647" y="1"/>
                    <a:pt x="0" y="2584"/>
                    <a:pt x="0" y="5829"/>
                  </a:cubicBezTo>
                  <a:cubicBezTo>
                    <a:pt x="0" y="9011"/>
                    <a:pt x="2615" y="11689"/>
                    <a:pt x="5829" y="11689"/>
                  </a:cubicBezTo>
                  <a:cubicBezTo>
                    <a:pt x="9011" y="11689"/>
                    <a:pt x="11689" y="9043"/>
                    <a:pt x="11689" y="5829"/>
                  </a:cubicBezTo>
                  <a:cubicBezTo>
                    <a:pt x="11657" y="5357"/>
                    <a:pt x="11563" y="4884"/>
                    <a:pt x="11500" y="4443"/>
                  </a:cubicBezTo>
                  <a:cubicBezTo>
                    <a:pt x="11248" y="4884"/>
                    <a:pt x="10838" y="5136"/>
                    <a:pt x="10303" y="5136"/>
                  </a:cubicBezTo>
                  <a:cubicBezTo>
                    <a:pt x="9578" y="5136"/>
                    <a:pt x="8948" y="4506"/>
                    <a:pt x="8948" y="3781"/>
                  </a:cubicBezTo>
                  <a:cubicBezTo>
                    <a:pt x="8948" y="3025"/>
                    <a:pt x="9578" y="2395"/>
                    <a:pt x="10303" y="2395"/>
                  </a:cubicBezTo>
                  <a:cubicBezTo>
                    <a:pt x="10397" y="2395"/>
                    <a:pt x="10523" y="2395"/>
                    <a:pt x="10586" y="2427"/>
                  </a:cubicBezTo>
                  <a:cubicBezTo>
                    <a:pt x="9483" y="883"/>
                    <a:pt x="7719" y="1"/>
                    <a:pt x="582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23" name="Google Shape;11523;p87"/>
            <p:cNvSpPr/>
            <p:nvPr/>
          </p:nvSpPr>
          <p:spPr>
            <a:xfrm>
              <a:off x="-5011400" y="3350150"/>
              <a:ext cx="33900" cy="33875"/>
            </a:xfrm>
            <a:custGeom>
              <a:avLst/>
              <a:gdLst/>
              <a:ahLst/>
              <a:cxnLst/>
              <a:rect l="l" t="t" r="r" b="b"/>
              <a:pathLst>
                <a:path w="1356" h="1355" extrusionOk="0">
                  <a:moveTo>
                    <a:pt x="662" y="0"/>
                  </a:moveTo>
                  <a:cubicBezTo>
                    <a:pt x="315" y="0"/>
                    <a:pt x="0" y="284"/>
                    <a:pt x="0" y="693"/>
                  </a:cubicBezTo>
                  <a:cubicBezTo>
                    <a:pt x="0" y="1071"/>
                    <a:pt x="315" y="1355"/>
                    <a:pt x="662" y="1355"/>
                  </a:cubicBezTo>
                  <a:cubicBezTo>
                    <a:pt x="1072" y="1355"/>
                    <a:pt x="1355" y="1040"/>
                    <a:pt x="1355" y="693"/>
                  </a:cubicBezTo>
                  <a:cubicBezTo>
                    <a:pt x="1355" y="315"/>
                    <a:pt x="1040" y="0"/>
                    <a:pt x="66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524" name="Google Shape;11524;p87"/>
          <p:cNvGrpSpPr/>
          <p:nvPr/>
        </p:nvGrpSpPr>
        <p:grpSpPr>
          <a:xfrm>
            <a:off x="4021876" y="2939132"/>
            <a:ext cx="570104" cy="561801"/>
            <a:chOff x="-5254775" y="3631325"/>
            <a:chExt cx="296950" cy="292625"/>
          </a:xfrm>
        </p:grpSpPr>
        <p:sp>
          <p:nvSpPr>
            <p:cNvPr id="11525" name="Google Shape;11525;p87"/>
            <p:cNvSpPr/>
            <p:nvPr/>
          </p:nvSpPr>
          <p:spPr>
            <a:xfrm>
              <a:off x="-5246900" y="3766400"/>
              <a:ext cx="58300" cy="55150"/>
            </a:xfrm>
            <a:custGeom>
              <a:avLst/>
              <a:gdLst/>
              <a:ahLst/>
              <a:cxnLst/>
              <a:rect l="l" t="t" r="r" b="b"/>
              <a:pathLst>
                <a:path w="2332" h="2206" extrusionOk="0">
                  <a:moveTo>
                    <a:pt x="1769" y="1"/>
                  </a:moveTo>
                  <a:cubicBezTo>
                    <a:pt x="1639" y="1"/>
                    <a:pt x="1513" y="48"/>
                    <a:pt x="1418" y="142"/>
                  </a:cubicBezTo>
                  <a:lnTo>
                    <a:pt x="189" y="1371"/>
                  </a:lnTo>
                  <a:cubicBezTo>
                    <a:pt x="0" y="1560"/>
                    <a:pt x="0" y="1875"/>
                    <a:pt x="189" y="2064"/>
                  </a:cubicBezTo>
                  <a:cubicBezTo>
                    <a:pt x="300" y="2159"/>
                    <a:pt x="434" y="2206"/>
                    <a:pt x="564" y="2206"/>
                  </a:cubicBezTo>
                  <a:cubicBezTo>
                    <a:pt x="694" y="2206"/>
                    <a:pt x="820" y="2159"/>
                    <a:pt x="914" y="2064"/>
                  </a:cubicBezTo>
                  <a:lnTo>
                    <a:pt x="2143" y="835"/>
                  </a:lnTo>
                  <a:cubicBezTo>
                    <a:pt x="2332" y="646"/>
                    <a:pt x="2332" y="331"/>
                    <a:pt x="2143" y="142"/>
                  </a:cubicBezTo>
                  <a:cubicBezTo>
                    <a:pt x="2033" y="48"/>
                    <a:pt x="1899" y="1"/>
                    <a:pt x="176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26" name="Google Shape;11526;p87"/>
            <p:cNvSpPr/>
            <p:nvPr/>
          </p:nvSpPr>
          <p:spPr>
            <a:xfrm>
              <a:off x="-5216175" y="3795550"/>
              <a:ext cx="58300" cy="55950"/>
            </a:xfrm>
            <a:custGeom>
              <a:avLst/>
              <a:gdLst/>
              <a:ahLst/>
              <a:cxnLst/>
              <a:rect l="l" t="t" r="r" b="b"/>
              <a:pathLst>
                <a:path w="2332" h="2238" extrusionOk="0">
                  <a:moveTo>
                    <a:pt x="1764" y="0"/>
                  </a:moveTo>
                  <a:cubicBezTo>
                    <a:pt x="1638" y="0"/>
                    <a:pt x="1512" y="47"/>
                    <a:pt x="1418" y="142"/>
                  </a:cubicBezTo>
                  <a:lnTo>
                    <a:pt x="189" y="1371"/>
                  </a:lnTo>
                  <a:cubicBezTo>
                    <a:pt x="0" y="1560"/>
                    <a:pt x="0" y="1875"/>
                    <a:pt x="189" y="2095"/>
                  </a:cubicBezTo>
                  <a:cubicBezTo>
                    <a:pt x="284" y="2190"/>
                    <a:pt x="410" y="2237"/>
                    <a:pt x="540" y="2237"/>
                  </a:cubicBezTo>
                  <a:cubicBezTo>
                    <a:pt x="670" y="2237"/>
                    <a:pt x="804" y="2190"/>
                    <a:pt x="914" y="2095"/>
                  </a:cubicBezTo>
                  <a:lnTo>
                    <a:pt x="2111" y="867"/>
                  </a:lnTo>
                  <a:cubicBezTo>
                    <a:pt x="2332" y="678"/>
                    <a:pt x="2332" y="363"/>
                    <a:pt x="2111" y="142"/>
                  </a:cubicBezTo>
                  <a:cubicBezTo>
                    <a:pt x="2016" y="47"/>
                    <a:pt x="1890" y="0"/>
                    <a:pt x="176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27" name="Google Shape;11527;p87"/>
            <p:cNvSpPr/>
            <p:nvPr/>
          </p:nvSpPr>
          <p:spPr>
            <a:xfrm>
              <a:off x="-5185475" y="3826250"/>
              <a:ext cx="57525" cy="55750"/>
            </a:xfrm>
            <a:custGeom>
              <a:avLst/>
              <a:gdLst/>
              <a:ahLst/>
              <a:cxnLst/>
              <a:rect l="l" t="t" r="r" b="b"/>
              <a:pathLst>
                <a:path w="2301" h="2230" extrusionOk="0">
                  <a:moveTo>
                    <a:pt x="1765" y="1"/>
                  </a:moveTo>
                  <a:cubicBezTo>
                    <a:pt x="1639" y="1"/>
                    <a:pt x="1513" y="48"/>
                    <a:pt x="1419" y="143"/>
                  </a:cubicBezTo>
                  <a:lnTo>
                    <a:pt x="190" y="1371"/>
                  </a:lnTo>
                  <a:cubicBezTo>
                    <a:pt x="1" y="1560"/>
                    <a:pt x="1" y="1875"/>
                    <a:pt x="190" y="2064"/>
                  </a:cubicBezTo>
                  <a:cubicBezTo>
                    <a:pt x="284" y="2175"/>
                    <a:pt x="410" y="2230"/>
                    <a:pt x="536" y="2230"/>
                  </a:cubicBezTo>
                  <a:cubicBezTo>
                    <a:pt x="662" y="2230"/>
                    <a:pt x="788" y="2175"/>
                    <a:pt x="883" y="2064"/>
                  </a:cubicBezTo>
                  <a:lnTo>
                    <a:pt x="2112" y="836"/>
                  </a:lnTo>
                  <a:cubicBezTo>
                    <a:pt x="2301" y="647"/>
                    <a:pt x="2301" y="332"/>
                    <a:pt x="2112" y="143"/>
                  </a:cubicBezTo>
                  <a:cubicBezTo>
                    <a:pt x="2017" y="48"/>
                    <a:pt x="1891" y="1"/>
                    <a:pt x="176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28" name="Google Shape;11528;p87"/>
            <p:cNvSpPr/>
            <p:nvPr/>
          </p:nvSpPr>
          <p:spPr>
            <a:xfrm>
              <a:off x="-5156325" y="3856375"/>
              <a:ext cx="58300" cy="55750"/>
            </a:xfrm>
            <a:custGeom>
              <a:avLst/>
              <a:gdLst/>
              <a:ahLst/>
              <a:cxnLst/>
              <a:rect l="l" t="t" r="r" b="b"/>
              <a:pathLst>
                <a:path w="2332" h="2230" extrusionOk="0">
                  <a:moveTo>
                    <a:pt x="1781" y="1"/>
                  </a:moveTo>
                  <a:cubicBezTo>
                    <a:pt x="1655" y="1"/>
                    <a:pt x="1529" y="56"/>
                    <a:pt x="1418" y="166"/>
                  </a:cubicBezTo>
                  <a:lnTo>
                    <a:pt x="190" y="1395"/>
                  </a:lnTo>
                  <a:cubicBezTo>
                    <a:pt x="1" y="1584"/>
                    <a:pt x="1" y="1899"/>
                    <a:pt x="190" y="2088"/>
                  </a:cubicBezTo>
                  <a:cubicBezTo>
                    <a:pt x="300" y="2183"/>
                    <a:pt x="442" y="2230"/>
                    <a:pt x="575" y="2230"/>
                  </a:cubicBezTo>
                  <a:cubicBezTo>
                    <a:pt x="709" y="2230"/>
                    <a:pt x="835" y="2183"/>
                    <a:pt x="914" y="2088"/>
                  </a:cubicBezTo>
                  <a:lnTo>
                    <a:pt x="2143" y="859"/>
                  </a:lnTo>
                  <a:cubicBezTo>
                    <a:pt x="2332" y="670"/>
                    <a:pt x="2332" y="355"/>
                    <a:pt x="2143" y="166"/>
                  </a:cubicBezTo>
                  <a:cubicBezTo>
                    <a:pt x="2033" y="56"/>
                    <a:pt x="1907" y="1"/>
                    <a:pt x="178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29" name="Google Shape;11529;p87"/>
            <p:cNvSpPr/>
            <p:nvPr/>
          </p:nvSpPr>
          <p:spPr>
            <a:xfrm>
              <a:off x="-5105925" y="3886525"/>
              <a:ext cx="37050" cy="37425"/>
            </a:xfrm>
            <a:custGeom>
              <a:avLst/>
              <a:gdLst/>
              <a:ahLst/>
              <a:cxnLst/>
              <a:rect l="l" t="t" r="r" b="b"/>
              <a:pathLst>
                <a:path w="1482" h="1497" extrusionOk="0">
                  <a:moveTo>
                    <a:pt x="662" y="0"/>
                  </a:moveTo>
                  <a:lnTo>
                    <a:pt x="536" y="126"/>
                  </a:lnTo>
                  <a:lnTo>
                    <a:pt x="1" y="756"/>
                  </a:lnTo>
                  <a:lnTo>
                    <a:pt x="599" y="1355"/>
                  </a:lnTo>
                  <a:cubicBezTo>
                    <a:pt x="694" y="1449"/>
                    <a:pt x="820" y="1497"/>
                    <a:pt x="946" y="1497"/>
                  </a:cubicBezTo>
                  <a:cubicBezTo>
                    <a:pt x="1072" y="1497"/>
                    <a:pt x="1198" y="1449"/>
                    <a:pt x="1293" y="1355"/>
                  </a:cubicBezTo>
                  <a:cubicBezTo>
                    <a:pt x="1482" y="1166"/>
                    <a:pt x="1482" y="851"/>
                    <a:pt x="1293" y="662"/>
                  </a:cubicBezTo>
                  <a:lnTo>
                    <a:pt x="662"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30" name="Google Shape;11530;p87"/>
            <p:cNvSpPr/>
            <p:nvPr/>
          </p:nvSpPr>
          <p:spPr>
            <a:xfrm>
              <a:off x="-5254775" y="3648050"/>
              <a:ext cx="278050" cy="248325"/>
            </a:xfrm>
            <a:custGeom>
              <a:avLst/>
              <a:gdLst/>
              <a:ahLst/>
              <a:cxnLst/>
              <a:rect l="l" t="t" r="r" b="b"/>
              <a:pathLst>
                <a:path w="11122" h="9933" extrusionOk="0">
                  <a:moveTo>
                    <a:pt x="4049" y="1"/>
                  </a:moveTo>
                  <a:cubicBezTo>
                    <a:pt x="3781" y="1"/>
                    <a:pt x="3513" y="103"/>
                    <a:pt x="3308" y="308"/>
                  </a:cubicBezTo>
                  <a:lnTo>
                    <a:pt x="410" y="3364"/>
                  </a:lnTo>
                  <a:cubicBezTo>
                    <a:pt x="0" y="3774"/>
                    <a:pt x="0" y="4435"/>
                    <a:pt x="410" y="4813"/>
                  </a:cubicBezTo>
                  <a:lnTo>
                    <a:pt x="631" y="5065"/>
                  </a:lnTo>
                  <a:lnTo>
                    <a:pt x="1198" y="4498"/>
                  </a:lnTo>
                  <a:cubicBezTo>
                    <a:pt x="1454" y="4242"/>
                    <a:pt x="1794" y="4106"/>
                    <a:pt x="2122" y="4106"/>
                  </a:cubicBezTo>
                  <a:cubicBezTo>
                    <a:pt x="2398" y="4106"/>
                    <a:pt x="2666" y="4202"/>
                    <a:pt x="2867" y="4404"/>
                  </a:cubicBezTo>
                  <a:cubicBezTo>
                    <a:pt x="3151" y="4624"/>
                    <a:pt x="3308" y="4971"/>
                    <a:pt x="3277" y="5286"/>
                  </a:cubicBezTo>
                  <a:cubicBezTo>
                    <a:pt x="3592" y="5286"/>
                    <a:pt x="3907" y="5412"/>
                    <a:pt x="4128" y="5664"/>
                  </a:cubicBezTo>
                  <a:cubicBezTo>
                    <a:pt x="4380" y="5884"/>
                    <a:pt x="4506" y="6200"/>
                    <a:pt x="4506" y="6515"/>
                  </a:cubicBezTo>
                  <a:cubicBezTo>
                    <a:pt x="4821" y="6515"/>
                    <a:pt x="5136" y="6641"/>
                    <a:pt x="5356" y="6861"/>
                  </a:cubicBezTo>
                  <a:cubicBezTo>
                    <a:pt x="5608" y="7113"/>
                    <a:pt x="5703" y="7428"/>
                    <a:pt x="5703" y="7743"/>
                  </a:cubicBezTo>
                  <a:cubicBezTo>
                    <a:pt x="6018" y="7743"/>
                    <a:pt x="6364" y="7869"/>
                    <a:pt x="6585" y="8090"/>
                  </a:cubicBezTo>
                  <a:cubicBezTo>
                    <a:pt x="6837" y="8342"/>
                    <a:pt x="6931" y="8657"/>
                    <a:pt x="6931" y="8909"/>
                  </a:cubicBezTo>
                  <a:lnTo>
                    <a:pt x="7814" y="9791"/>
                  </a:lnTo>
                  <a:cubicBezTo>
                    <a:pt x="7908" y="9886"/>
                    <a:pt x="8034" y="9933"/>
                    <a:pt x="8160" y="9933"/>
                  </a:cubicBezTo>
                  <a:cubicBezTo>
                    <a:pt x="8286" y="9933"/>
                    <a:pt x="8412" y="9886"/>
                    <a:pt x="8507" y="9791"/>
                  </a:cubicBezTo>
                  <a:cubicBezTo>
                    <a:pt x="8727" y="9602"/>
                    <a:pt x="8727" y="9287"/>
                    <a:pt x="8507" y="9066"/>
                  </a:cubicBezTo>
                  <a:lnTo>
                    <a:pt x="7656" y="8216"/>
                  </a:lnTo>
                  <a:cubicBezTo>
                    <a:pt x="7530" y="8090"/>
                    <a:pt x="7530" y="7869"/>
                    <a:pt x="7656" y="7743"/>
                  </a:cubicBezTo>
                  <a:cubicBezTo>
                    <a:pt x="7748" y="7596"/>
                    <a:pt x="7851" y="7534"/>
                    <a:pt x="7953" y="7534"/>
                  </a:cubicBezTo>
                  <a:cubicBezTo>
                    <a:pt x="8024" y="7534"/>
                    <a:pt x="8095" y="7565"/>
                    <a:pt x="8160" y="7617"/>
                  </a:cubicBezTo>
                  <a:lnTo>
                    <a:pt x="9011" y="8499"/>
                  </a:lnTo>
                  <a:cubicBezTo>
                    <a:pt x="9121" y="8594"/>
                    <a:pt x="9255" y="8641"/>
                    <a:pt x="9385" y="8641"/>
                  </a:cubicBezTo>
                  <a:cubicBezTo>
                    <a:pt x="9515" y="8641"/>
                    <a:pt x="9641" y="8594"/>
                    <a:pt x="9735" y="8499"/>
                  </a:cubicBezTo>
                  <a:cubicBezTo>
                    <a:pt x="9924" y="8279"/>
                    <a:pt x="9924" y="7964"/>
                    <a:pt x="9735" y="7775"/>
                  </a:cubicBezTo>
                  <a:lnTo>
                    <a:pt x="8853" y="6924"/>
                  </a:lnTo>
                  <a:cubicBezTo>
                    <a:pt x="8759" y="6798"/>
                    <a:pt x="8759" y="6578"/>
                    <a:pt x="8853" y="6452"/>
                  </a:cubicBezTo>
                  <a:cubicBezTo>
                    <a:pt x="8916" y="6389"/>
                    <a:pt x="9011" y="6357"/>
                    <a:pt x="9101" y="6357"/>
                  </a:cubicBezTo>
                  <a:cubicBezTo>
                    <a:pt x="9192" y="6357"/>
                    <a:pt x="9279" y="6389"/>
                    <a:pt x="9326" y="6452"/>
                  </a:cubicBezTo>
                  <a:lnTo>
                    <a:pt x="10208" y="7302"/>
                  </a:lnTo>
                  <a:cubicBezTo>
                    <a:pt x="10303" y="7397"/>
                    <a:pt x="10429" y="7444"/>
                    <a:pt x="10555" y="7444"/>
                  </a:cubicBezTo>
                  <a:cubicBezTo>
                    <a:pt x="10681" y="7444"/>
                    <a:pt x="10807" y="7397"/>
                    <a:pt x="10901" y="7302"/>
                  </a:cubicBezTo>
                  <a:cubicBezTo>
                    <a:pt x="11122" y="7113"/>
                    <a:pt x="11122" y="6798"/>
                    <a:pt x="10901" y="6609"/>
                  </a:cubicBezTo>
                  <a:lnTo>
                    <a:pt x="10334" y="6010"/>
                  </a:lnTo>
                  <a:lnTo>
                    <a:pt x="10208" y="5884"/>
                  </a:lnTo>
                  <a:lnTo>
                    <a:pt x="6931" y="2608"/>
                  </a:lnTo>
                  <a:cubicBezTo>
                    <a:pt x="6884" y="2561"/>
                    <a:pt x="6798" y="2537"/>
                    <a:pt x="6707" y="2537"/>
                  </a:cubicBezTo>
                  <a:cubicBezTo>
                    <a:pt x="6616" y="2537"/>
                    <a:pt x="6522" y="2561"/>
                    <a:pt x="6459" y="2608"/>
                  </a:cubicBezTo>
                  <a:lnTo>
                    <a:pt x="5167" y="3931"/>
                  </a:lnTo>
                  <a:cubicBezTo>
                    <a:pt x="4904" y="4176"/>
                    <a:pt x="4562" y="4308"/>
                    <a:pt x="4229" y="4308"/>
                  </a:cubicBezTo>
                  <a:cubicBezTo>
                    <a:pt x="4004" y="4308"/>
                    <a:pt x="3783" y="4247"/>
                    <a:pt x="3592" y="4120"/>
                  </a:cubicBezTo>
                  <a:cubicBezTo>
                    <a:pt x="2962" y="3679"/>
                    <a:pt x="2930" y="2829"/>
                    <a:pt x="3434" y="2293"/>
                  </a:cubicBezTo>
                  <a:lnTo>
                    <a:pt x="5010" y="529"/>
                  </a:lnTo>
                  <a:lnTo>
                    <a:pt x="4789" y="308"/>
                  </a:lnTo>
                  <a:cubicBezTo>
                    <a:pt x="4584" y="103"/>
                    <a:pt x="4317" y="1"/>
                    <a:pt x="404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31" name="Google Shape;11531;p87"/>
            <p:cNvSpPr/>
            <p:nvPr/>
          </p:nvSpPr>
          <p:spPr>
            <a:xfrm>
              <a:off x="-5163425" y="3631325"/>
              <a:ext cx="205600" cy="150450"/>
            </a:xfrm>
            <a:custGeom>
              <a:avLst/>
              <a:gdLst/>
              <a:ahLst/>
              <a:cxnLst/>
              <a:rect l="l" t="t" r="r" b="b"/>
              <a:pathLst>
                <a:path w="8224" h="6018" extrusionOk="0">
                  <a:moveTo>
                    <a:pt x="3699" y="0"/>
                  </a:moveTo>
                  <a:cubicBezTo>
                    <a:pt x="3435" y="0"/>
                    <a:pt x="3167" y="95"/>
                    <a:pt x="2962" y="284"/>
                  </a:cubicBezTo>
                  <a:lnTo>
                    <a:pt x="2364" y="883"/>
                  </a:lnTo>
                  <a:lnTo>
                    <a:pt x="2269" y="1009"/>
                  </a:lnTo>
                  <a:lnTo>
                    <a:pt x="222" y="3245"/>
                  </a:lnTo>
                  <a:cubicBezTo>
                    <a:pt x="1" y="3435"/>
                    <a:pt x="1" y="3781"/>
                    <a:pt x="222" y="3970"/>
                  </a:cubicBezTo>
                  <a:cubicBezTo>
                    <a:pt x="316" y="4065"/>
                    <a:pt x="442" y="4112"/>
                    <a:pt x="568" y="4112"/>
                  </a:cubicBezTo>
                  <a:cubicBezTo>
                    <a:pt x="694" y="4112"/>
                    <a:pt x="820" y="4065"/>
                    <a:pt x="915" y="3970"/>
                  </a:cubicBezTo>
                  <a:lnTo>
                    <a:pt x="2269" y="2615"/>
                  </a:lnTo>
                  <a:cubicBezTo>
                    <a:pt x="2458" y="2426"/>
                    <a:pt x="2718" y="2332"/>
                    <a:pt x="2982" y="2332"/>
                  </a:cubicBezTo>
                  <a:cubicBezTo>
                    <a:pt x="3246" y="2332"/>
                    <a:pt x="3514" y="2426"/>
                    <a:pt x="3719" y="2615"/>
                  </a:cubicBezTo>
                  <a:lnTo>
                    <a:pt x="7090" y="6018"/>
                  </a:lnTo>
                  <a:lnTo>
                    <a:pt x="7814" y="5356"/>
                  </a:lnTo>
                  <a:cubicBezTo>
                    <a:pt x="8224" y="4947"/>
                    <a:pt x="8224" y="4285"/>
                    <a:pt x="7814" y="3876"/>
                  </a:cubicBezTo>
                  <a:lnTo>
                    <a:pt x="4412" y="284"/>
                  </a:lnTo>
                  <a:cubicBezTo>
                    <a:pt x="4223" y="95"/>
                    <a:pt x="3963" y="0"/>
                    <a:pt x="369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532" name="Google Shape;11532;p87"/>
          <p:cNvGrpSpPr/>
          <p:nvPr/>
        </p:nvGrpSpPr>
        <p:grpSpPr>
          <a:xfrm>
            <a:off x="4043021" y="3675028"/>
            <a:ext cx="559545" cy="561033"/>
            <a:chOff x="-5251625" y="3991275"/>
            <a:chExt cx="291450" cy="292225"/>
          </a:xfrm>
        </p:grpSpPr>
        <p:sp>
          <p:nvSpPr>
            <p:cNvPr id="11533" name="Google Shape;11533;p87"/>
            <p:cNvSpPr/>
            <p:nvPr/>
          </p:nvSpPr>
          <p:spPr>
            <a:xfrm>
              <a:off x="-5179950" y="4198400"/>
              <a:ext cx="145725" cy="85100"/>
            </a:xfrm>
            <a:custGeom>
              <a:avLst/>
              <a:gdLst/>
              <a:ahLst/>
              <a:cxnLst/>
              <a:rect l="l" t="t" r="r" b="b"/>
              <a:pathLst>
                <a:path w="5829" h="3404" extrusionOk="0">
                  <a:moveTo>
                    <a:pt x="0" y="1"/>
                  </a:moveTo>
                  <a:lnTo>
                    <a:pt x="504" y="3151"/>
                  </a:lnTo>
                  <a:cubicBezTo>
                    <a:pt x="567" y="3309"/>
                    <a:pt x="662" y="3403"/>
                    <a:pt x="883" y="3403"/>
                  </a:cubicBezTo>
                  <a:lnTo>
                    <a:pt x="4978" y="3403"/>
                  </a:lnTo>
                  <a:cubicBezTo>
                    <a:pt x="5136" y="3403"/>
                    <a:pt x="5293" y="3309"/>
                    <a:pt x="5325" y="3151"/>
                  </a:cubicBezTo>
                  <a:lnTo>
                    <a:pt x="5829"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34" name="Google Shape;11534;p87"/>
            <p:cNvSpPr/>
            <p:nvPr/>
          </p:nvSpPr>
          <p:spPr>
            <a:xfrm>
              <a:off x="-5203575" y="4129100"/>
              <a:ext cx="196925" cy="51225"/>
            </a:xfrm>
            <a:custGeom>
              <a:avLst/>
              <a:gdLst/>
              <a:ahLst/>
              <a:cxnLst/>
              <a:rect l="l" t="t" r="r" b="b"/>
              <a:pathLst>
                <a:path w="7877" h="2049" extrusionOk="0">
                  <a:moveTo>
                    <a:pt x="1229" y="1"/>
                  </a:moveTo>
                  <a:cubicBezTo>
                    <a:pt x="504" y="1"/>
                    <a:pt x="0" y="662"/>
                    <a:pt x="284" y="1387"/>
                  </a:cubicBezTo>
                  <a:cubicBezTo>
                    <a:pt x="284" y="1702"/>
                    <a:pt x="567" y="1922"/>
                    <a:pt x="882" y="2017"/>
                  </a:cubicBezTo>
                  <a:cubicBezTo>
                    <a:pt x="945" y="2048"/>
                    <a:pt x="1071" y="2048"/>
                    <a:pt x="1197" y="2048"/>
                  </a:cubicBezTo>
                  <a:lnTo>
                    <a:pt x="6648" y="2048"/>
                  </a:lnTo>
                  <a:cubicBezTo>
                    <a:pt x="6774" y="2048"/>
                    <a:pt x="6868" y="2017"/>
                    <a:pt x="6963" y="2017"/>
                  </a:cubicBezTo>
                  <a:cubicBezTo>
                    <a:pt x="7278" y="1922"/>
                    <a:pt x="7530" y="1702"/>
                    <a:pt x="7656" y="1387"/>
                  </a:cubicBezTo>
                  <a:cubicBezTo>
                    <a:pt x="7876" y="662"/>
                    <a:pt x="7372" y="1"/>
                    <a:pt x="671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35" name="Google Shape;11535;p87"/>
            <p:cNvSpPr/>
            <p:nvPr/>
          </p:nvSpPr>
          <p:spPr>
            <a:xfrm>
              <a:off x="-5251625" y="3991275"/>
              <a:ext cx="291450" cy="172500"/>
            </a:xfrm>
            <a:custGeom>
              <a:avLst/>
              <a:gdLst/>
              <a:ahLst/>
              <a:cxnLst/>
              <a:rect l="l" t="t" r="r" b="b"/>
              <a:pathLst>
                <a:path w="11658" h="6900" extrusionOk="0">
                  <a:moveTo>
                    <a:pt x="1009" y="0"/>
                  </a:moveTo>
                  <a:cubicBezTo>
                    <a:pt x="473" y="0"/>
                    <a:pt x="0" y="473"/>
                    <a:pt x="0" y="1040"/>
                  </a:cubicBezTo>
                  <a:lnTo>
                    <a:pt x="0" y="5829"/>
                  </a:lnTo>
                  <a:cubicBezTo>
                    <a:pt x="0" y="6396"/>
                    <a:pt x="473" y="6900"/>
                    <a:pt x="1009" y="6900"/>
                  </a:cubicBezTo>
                  <a:lnTo>
                    <a:pt x="1418" y="6900"/>
                  </a:lnTo>
                  <a:cubicBezTo>
                    <a:pt x="1387" y="6774"/>
                    <a:pt x="1387" y="6648"/>
                    <a:pt x="1387" y="6553"/>
                  </a:cubicBezTo>
                  <a:cubicBezTo>
                    <a:pt x="1387" y="5608"/>
                    <a:pt x="2111" y="4852"/>
                    <a:pt x="3056" y="4852"/>
                  </a:cubicBezTo>
                  <a:lnTo>
                    <a:pt x="3781" y="4852"/>
                  </a:lnTo>
                  <a:cubicBezTo>
                    <a:pt x="3907" y="4285"/>
                    <a:pt x="4254" y="3875"/>
                    <a:pt x="4726" y="3623"/>
                  </a:cubicBezTo>
                  <a:cubicBezTo>
                    <a:pt x="4537" y="3371"/>
                    <a:pt x="4411" y="3119"/>
                    <a:pt x="4411" y="2773"/>
                  </a:cubicBezTo>
                  <a:cubicBezTo>
                    <a:pt x="4411" y="2016"/>
                    <a:pt x="5041" y="1386"/>
                    <a:pt x="5797" y="1386"/>
                  </a:cubicBezTo>
                  <a:cubicBezTo>
                    <a:pt x="6522" y="1386"/>
                    <a:pt x="7152" y="2016"/>
                    <a:pt x="7152" y="2773"/>
                  </a:cubicBezTo>
                  <a:cubicBezTo>
                    <a:pt x="7152" y="3088"/>
                    <a:pt x="7058" y="3403"/>
                    <a:pt x="6837" y="3623"/>
                  </a:cubicBezTo>
                  <a:cubicBezTo>
                    <a:pt x="7310" y="3875"/>
                    <a:pt x="7688" y="4285"/>
                    <a:pt x="7782" y="4852"/>
                  </a:cubicBezTo>
                  <a:lnTo>
                    <a:pt x="8507" y="4852"/>
                  </a:lnTo>
                  <a:cubicBezTo>
                    <a:pt x="9452" y="4852"/>
                    <a:pt x="10208" y="5608"/>
                    <a:pt x="10208" y="6553"/>
                  </a:cubicBezTo>
                  <a:cubicBezTo>
                    <a:pt x="10208" y="6648"/>
                    <a:pt x="10208" y="6774"/>
                    <a:pt x="10145" y="6900"/>
                  </a:cubicBezTo>
                  <a:lnTo>
                    <a:pt x="10586" y="6900"/>
                  </a:lnTo>
                  <a:cubicBezTo>
                    <a:pt x="11153" y="6900"/>
                    <a:pt x="11626" y="6427"/>
                    <a:pt x="11626" y="5829"/>
                  </a:cubicBezTo>
                  <a:lnTo>
                    <a:pt x="11626" y="1040"/>
                  </a:lnTo>
                  <a:cubicBezTo>
                    <a:pt x="11657" y="473"/>
                    <a:pt x="11185" y="0"/>
                    <a:pt x="1061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36" name="Google Shape;11536;p87"/>
            <p:cNvSpPr/>
            <p:nvPr/>
          </p:nvSpPr>
          <p:spPr>
            <a:xfrm>
              <a:off x="-5139775" y="4096025"/>
              <a:ext cx="65400" cy="17350"/>
            </a:xfrm>
            <a:custGeom>
              <a:avLst/>
              <a:gdLst/>
              <a:ahLst/>
              <a:cxnLst/>
              <a:rect l="l" t="t" r="r" b="b"/>
              <a:pathLst>
                <a:path w="2616" h="694" extrusionOk="0">
                  <a:moveTo>
                    <a:pt x="1008" y="0"/>
                  </a:moveTo>
                  <a:cubicBezTo>
                    <a:pt x="567" y="0"/>
                    <a:pt x="158" y="315"/>
                    <a:pt x="0" y="693"/>
                  </a:cubicBezTo>
                  <a:lnTo>
                    <a:pt x="2615" y="693"/>
                  </a:lnTo>
                  <a:cubicBezTo>
                    <a:pt x="2489" y="252"/>
                    <a:pt x="2111" y="0"/>
                    <a:pt x="167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37" name="Google Shape;11537;p87"/>
            <p:cNvSpPr/>
            <p:nvPr/>
          </p:nvSpPr>
          <p:spPr>
            <a:xfrm>
              <a:off x="-5122450" y="4044825"/>
              <a:ext cx="33100" cy="33100"/>
            </a:xfrm>
            <a:custGeom>
              <a:avLst/>
              <a:gdLst/>
              <a:ahLst/>
              <a:cxnLst/>
              <a:rect l="l" t="t" r="r" b="b"/>
              <a:pathLst>
                <a:path w="1324" h="1324" extrusionOk="0">
                  <a:moveTo>
                    <a:pt x="662" y="0"/>
                  </a:moveTo>
                  <a:cubicBezTo>
                    <a:pt x="252" y="0"/>
                    <a:pt x="0" y="316"/>
                    <a:pt x="0" y="662"/>
                  </a:cubicBezTo>
                  <a:cubicBezTo>
                    <a:pt x="0" y="1009"/>
                    <a:pt x="315" y="1324"/>
                    <a:pt x="662" y="1324"/>
                  </a:cubicBezTo>
                  <a:cubicBezTo>
                    <a:pt x="1008" y="1324"/>
                    <a:pt x="1323" y="1009"/>
                    <a:pt x="1323" y="662"/>
                  </a:cubicBezTo>
                  <a:cubicBezTo>
                    <a:pt x="1323" y="253"/>
                    <a:pt x="1008" y="0"/>
                    <a:pt x="66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538" name="Google Shape;11538;p87"/>
          <p:cNvGrpSpPr/>
          <p:nvPr/>
        </p:nvGrpSpPr>
        <p:grpSpPr>
          <a:xfrm>
            <a:off x="7697131" y="2252321"/>
            <a:ext cx="426499" cy="559497"/>
            <a:chOff x="-3365275" y="3253275"/>
            <a:chExt cx="222150" cy="291425"/>
          </a:xfrm>
        </p:grpSpPr>
        <p:sp>
          <p:nvSpPr>
            <p:cNvPr id="11539" name="Google Shape;11539;p87"/>
            <p:cNvSpPr/>
            <p:nvPr/>
          </p:nvSpPr>
          <p:spPr>
            <a:xfrm>
              <a:off x="-3365275" y="3253275"/>
              <a:ext cx="222150" cy="291425"/>
            </a:xfrm>
            <a:custGeom>
              <a:avLst/>
              <a:gdLst/>
              <a:ahLst/>
              <a:cxnLst/>
              <a:rect l="l" t="t" r="r" b="b"/>
              <a:pathLst>
                <a:path w="8886" h="11657" extrusionOk="0">
                  <a:moveTo>
                    <a:pt x="5861" y="662"/>
                  </a:moveTo>
                  <a:cubicBezTo>
                    <a:pt x="6302" y="662"/>
                    <a:pt x="6302" y="1323"/>
                    <a:pt x="5861" y="1323"/>
                  </a:cubicBezTo>
                  <a:lnTo>
                    <a:pt x="3120" y="1323"/>
                  </a:lnTo>
                  <a:cubicBezTo>
                    <a:pt x="2647" y="1323"/>
                    <a:pt x="2647" y="662"/>
                    <a:pt x="3120" y="662"/>
                  </a:cubicBezTo>
                  <a:close/>
                  <a:moveTo>
                    <a:pt x="7215" y="3466"/>
                  </a:moveTo>
                  <a:cubicBezTo>
                    <a:pt x="7625" y="3466"/>
                    <a:pt x="7625" y="4127"/>
                    <a:pt x="7215" y="4127"/>
                  </a:cubicBezTo>
                  <a:lnTo>
                    <a:pt x="4443" y="4127"/>
                  </a:lnTo>
                  <a:cubicBezTo>
                    <a:pt x="4002" y="4127"/>
                    <a:pt x="3970" y="3466"/>
                    <a:pt x="4443" y="3466"/>
                  </a:cubicBezTo>
                  <a:close/>
                  <a:moveTo>
                    <a:pt x="3101" y="2795"/>
                  </a:moveTo>
                  <a:cubicBezTo>
                    <a:pt x="3360" y="2795"/>
                    <a:pt x="3582" y="3129"/>
                    <a:pt x="3340" y="3371"/>
                  </a:cubicBezTo>
                  <a:lnTo>
                    <a:pt x="2899" y="3812"/>
                  </a:lnTo>
                  <a:lnTo>
                    <a:pt x="3340" y="4253"/>
                  </a:lnTo>
                  <a:cubicBezTo>
                    <a:pt x="3582" y="4495"/>
                    <a:pt x="3360" y="4830"/>
                    <a:pt x="3101" y="4830"/>
                  </a:cubicBezTo>
                  <a:cubicBezTo>
                    <a:pt x="3023" y="4830"/>
                    <a:pt x="2941" y="4799"/>
                    <a:pt x="2868" y="4726"/>
                  </a:cubicBezTo>
                  <a:lnTo>
                    <a:pt x="2427" y="4285"/>
                  </a:lnTo>
                  <a:lnTo>
                    <a:pt x="2017" y="4726"/>
                  </a:lnTo>
                  <a:cubicBezTo>
                    <a:pt x="1944" y="4799"/>
                    <a:pt x="1862" y="4830"/>
                    <a:pt x="1784" y="4830"/>
                  </a:cubicBezTo>
                  <a:cubicBezTo>
                    <a:pt x="1525" y="4830"/>
                    <a:pt x="1303" y="4495"/>
                    <a:pt x="1545" y="4253"/>
                  </a:cubicBezTo>
                  <a:lnTo>
                    <a:pt x="1954" y="3812"/>
                  </a:lnTo>
                  <a:lnTo>
                    <a:pt x="1545" y="3371"/>
                  </a:lnTo>
                  <a:cubicBezTo>
                    <a:pt x="1303" y="3129"/>
                    <a:pt x="1525" y="2795"/>
                    <a:pt x="1784" y="2795"/>
                  </a:cubicBezTo>
                  <a:cubicBezTo>
                    <a:pt x="1862" y="2795"/>
                    <a:pt x="1944" y="2825"/>
                    <a:pt x="2017" y="2899"/>
                  </a:cubicBezTo>
                  <a:lnTo>
                    <a:pt x="2427" y="3340"/>
                  </a:lnTo>
                  <a:lnTo>
                    <a:pt x="2868" y="2899"/>
                  </a:lnTo>
                  <a:cubicBezTo>
                    <a:pt x="2941" y="2825"/>
                    <a:pt x="3023" y="2795"/>
                    <a:pt x="3101" y="2795"/>
                  </a:cubicBezTo>
                  <a:close/>
                  <a:moveTo>
                    <a:pt x="7242" y="6206"/>
                  </a:moveTo>
                  <a:cubicBezTo>
                    <a:pt x="7625" y="6206"/>
                    <a:pt x="7616" y="6868"/>
                    <a:pt x="7215" y="6868"/>
                  </a:cubicBezTo>
                  <a:lnTo>
                    <a:pt x="4443" y="6868"/>
                  </a:lnTo>
                  <a:cubicBezTo>
                    <a:pt x="4002" y="6868"/>
                    <a:pt x="3970" y="6207"/>
                    <a:pt x="4443" y="6207"/>
                  </a:cubicBezTo>
                  <a:lnTo>
                    <a:pt x="7215" y="6207"/>
                  </a:lnTo>
                  <a:cubicBezTo>
                    <a:pt x="7225" y="6206"/>
                    <a:pt x="7233" y="6206"/>
                    <a:pt x="7242" y="6206"/>
                  </a:cubicBezTo>
                  <a:close/>
                  <a:moveTo>
                    <a:pt x="3101" y="5504"/>
                  </a:moveTo>
                  <a:cubicBezTo>
                    <a:pt x="3360" y="5504"/>
                    <a:pt x="3582" y="5839"/>
                    <a:pt x="3340" y="6081"/>
                  </a:cubicBezTo>
                  <a:lnTo>
                    <a:pt x="2899" y="6522"/>
                  </a:lnTo>
                  <a:lnTo>
                    <a:pt x="3340" y="6963"/>
                  </a:lnTo>
                  <a:cubicBezTo>
                    <a:pt x="3582" y="7205"/>
                    <a:pt x="3360" y="7539"/>
                    <a:pt x="3101" y="7539"/>
                  </a:cubicBezTo>
                  <a:cubicBezTo>
                    <a:pt x="3023" y="7539"/>
                    <a:pt x="2941" y="7509"/>
                    <a:pt x="2868" y="7435"/>
                  </a:cubicBezTo>
                  <a:lnTo>
                    <a:pt x="2427" y="6994"/>
                  </a:lnTo>
                  <a:lnTo>
                    <a:pt x="2017" y="7435"/>
                  </a:lnTo>
                  <a:cubicBezTo>
                    <a:pt x="1944" y="7509"/>
                    <a:pt x="1862" y="7539"/>
                    <a:pt x="1784" y="7539"/>
                  </a:cubicBezTo>
                  <a:cubicBezTo>
                    <a:pt x="1525" y="7539"/>
                    <a:pt x="1303" y="7205"/>
                    <a:pt x="1545" y="6963"/>
                  </a:cubicBezTo>
                  <a:lnTo>
                    <a:pt x="1954" y="6522"/>
                  </a:lnTo>
                  <a:lnTo>
                    <a:pt x="1545" y="6081"/>
                  </a:lnTo>
                  <a:cubicBezTo>
                    <a:pt x="1303" y="5839"/>
                    <a:pt x="1525" y="5504"/>
                    <a:pt x="1784" y="5504"/>
                  </a:cubicBezTo>
                  <a:cubicBezTo>
                    <a:pt x="1862" y="5504"/>
                    <a:pt x="1944" y="5535"/>
                    <a:pt x="2017" y="5608"/>
                  </a:cubicBezTo>
                  <a:lnTo>
                    <a:pt x="2427" y="6049"/>
                  </a:lnTo>
                  <a:lnTo>
                    <a:pt x="2868" y="5608"/>
                  </a:lnTo>
                  <a:cubicBezTo>
                    <a:pt x="2941" y="5535"/>
                    <a:pt x="3023" y="5504"/>
                    <a:pt x="3101" y="5504"/>
                  </a:cubicBezTo>
                  <a:close/>
                  <a:moveTo>
                    <a:pt x="7215" y="8916"/>
                  </a:moveTo>
                  <a:cubicBezTo>
                    <a:pt x="7625" y="8916"/>
                    <a:pt x="7625" y="9609"/>
                    <a:pt x="7215" y="9609"/>
                  </a:cubicBezTo>
                  <a:lnTo>
                    <a:pt x="4443" y="9609"/>
                  </a:lnTo>
                  <a:cubicBezTo>
                    <a:pt x="4002" y="9609"/>
                    <a:pt x="3970" y="8916"/>
                    <a:pt x="4443" y="8916"/>
                  </a:cubicBezTo>
                  <a:close/>
                  <a:moveTo>
                    <a:pt x="2395" y="8254"/>
                  </a:moveTo>
                  <a:cubicBezTo>
                    <a:pt x="2962" y="8254"/>
                    <a:pt x="3435" y="8727"/>
                    <a:pt x="3435" y="9263"/>
                  </a:cubicBezTo>
                  <a:cubicBezTo>
                    <a:pt x="3435" y="9830"/>
                    <a:pt x="2994" y="10302"/>
                    <a:pt x="2395" y="10302"/>
                  </a:cubicBezTo>
                  <a:cubicBezTo>
                    <a:pt x="1860" y="10302"/>
                    <a:pt x="1387" y="9830"/>
                    <a:pt x="1387" y="9263"/>
                  </a:cubicBezTo>
                  <a:cubicBezTo>
                    <a:pt x="1387" y="8727"/>
                    <a:pt x="1860" y="8254"/>
                    <a:pt x="2395" y="8254"/>
                  </a:cubicBezTo>
                  <a:close/>
                  <a:moveTo>
                    <a:pt x="3057" y="0"/>
                  </a:moveTo>
                  <a:cubicBezTo>
                    <a:pt x="2647" y="0"/>
                    <a:pt x="2238" y="252"/>
                    <a:pt x="2112" y="662"/>
                  </a:cubicBezTo>
                  <a:lnTo>
                    <a:pt x="1009" y="662"/>
                  </a:lnTo>
                  <a:cubicBezTo>
                    <a:pt x="473" y="662"/>
                    <a:pt x="1" y="1134"/>
                    <a:pt x="1" y="1670"/>
                  </a:cubicBezTo>
                  <a:lnTo>
                    <a:pt x="1" y="10617"/>
                  </a:lnTo>
                  <a:cubicBezTo>
                    <a:pt x="1" y="11153"/>
                    <a:pt x="473" y="11657"/>
                    <a:pt x="1009" y="11657"/>
                  </a:cubicBezTo>
                  <a:lnTo>
                    <a:pt x="7877" y="11657"/>
                  </a:lnTo>
                  <a:cubicBezTo>
                    <a:pt x="8413" y="11657"/>
                    <a:pt x="8885" y="11184"/>
                    <a:pt x="8885" y="10617"/>
                  </a:cubicBezTo>
                  <a:lnTo>
                    <a:pt x="8885" y="1670"/>
                  </a:lnTo>
                  <a:cubicBezTo>
                    <a:pt x="8885" y="1134"/>
                    <a:pt x="8476" y="662"/>
                    <a:pt x="7877" y="662"/>
                  </a:cubicBezTo>
                  <a:lnTo>
                    <a:pt x="6774" y="662"/>
                  </a:lnTo>
                  <a:cubicBezTo>
                    <a:pt x="6617" y="252"/>
                    <a:pt x="6270" y="0"/>
                    <a:pt x="582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40" name="Google Shape;11540;p87"/>
            <p:cNvSpPr/>
            <p:nvPr/>
          </p:nvSpPr>
          <p:spPr>
            <a:xfrm>
              <a:off x="-3314075" y="3476175"/>
              <a:ext cx="17350" cy="18125"/>
            </a:xfrm>
            <a:custGeom>
              <a:avLst/>
              <a:gdLst/>
              <a:ahLst/>
              <a:cxnLst/>
              <a:rect l="l" t="t" r="r" b="b"/>
              <a:pathLst>
                <a:path w="694" h="725" extrusionOk="0">
                  <a:moveTo>
                    <a:pt x="347" y="0"/>
                  </a:moveTo>
                  <a:cubicBezTo>
                    <a:pt x="158" y="0"/>
                    <a:pt x="1" y="158"/>
                    <a:pt x="1" y="347"/>
                  </a:cubicBezTo>
                  <a:cubicBezTo>
                    <a:pt x="1" y="567"/>
                    <a:pt x="158" y="725"/>
                    <a:pt x="347" y="725"/>
                  </a:cubicBezTo>
                  <a:cubicBezTo>
                    <a:pt x="536" y="725"/>
                    <a:pt x="694" y="567"/>
                    <a:pt x="694" y="347"/>
                  </a:cubicBezTo>
                  <a:cubicBezTo>
                    <a:pt x="694" y="158"/>
                    <a:pt x="536"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541" name="Google Shape;11541;p87"/>
          <p:cNvGrpSpPr/>
          <p:nvPr/>
        </p:nvGrpSpPr>
        <p:grpSpPr>
          <a:xfrm>
            <a:off x="7662382" y="2938745"/>
            <a:ext cx="495997" cy="562569"/>
            <a:chOff x="-3383375" y="3611625"/>
            <a:chExt cx="258350" cy="293025"/>
          </a:xfrm>
        </p:grpSpPr>
        <p:sp>
          <p:nvSpPr>
            <p:cNvPr id="11542" name="Google Shape;11542;p87"/>
            <p:cNvSpPr/>
            <p:nvPr/>
          </p:nvSpPr>
          <p:spPr>
            <a:xfrm>
              <a:off x="-3383375" y="3611625"/>
              <a:ext cx="258350" cy="85175"/>
            </a:xfrm>
            <a:custGeom>
              <a:avLst/>
              <a:gdLst/>
              <a:ahLst/>
              <a:cxnLst/>
              <a:rect l="l" t="t" r="r" b="b"/>
              <a:pathLst>
                <a:path w="10334" h="3407" extrusionOk="0">
                  <a:moveTo>
                    <a:pt x="6049" y="694"/>
                  </a:moveTo>
                  <a:cubicBezTo>
                    <a:pt x="6207" y="694"/>
                    <a:pt x="6301" y="757"/>
                    <a:pt x="6364" y="946"/>
                  </a:cubicBezTo>
                  <a:lnTo>
                    <a:pt x="6522" y="1356"/>
                  </a:lnTo>
                  <a:lnTo>
                    <a:pt x="3781" y="1356"/>
                  </a:lnTo>
                  <a:lnTo>
                    <a:pt x="4001" y="946"/>
                  </a:lnTo>
                  <a:cubicBezTo>
                    <a:pt x="4033" y="788"/>
                    <a:pt x="4190" y="694"/>
                    <a:pt x="4316" y="694"/>
                  </a:cubicBezTo>
                  <a:close/>
                  <a:moveTo>
                    <a:pt x="4316" y="1"/>
                  </a:moveTo>
                  <a:cubicBezTo>
                    <a:pt x="3875" y="1"/>
                    <a:pt x="3466" y="253"/>
                    <a:pt x="3308" y="694"/>
                  </a:cubicBezTo>
                  <a:lnTo>
                    <a:pt x="3088" y="1356"/>
                  </a:lnTo>
                  <a:lnTo>
                    <a:pt x="1040" y="1356"/>
                  </a:lnTo>
                  <a:cubicBezTo>
                    <a:pt x="473" y="1356"/>
                    <a:pt x="0" y="1828"/>
                    <a:pt x="0" y="2395"/>
                  </a:cubicBezTo>
                  <a:lnTo>
                    <a:pt x="0" y="3057"/>
                  </a:lnTo>
                  <a:cubicBezTo>
                    <a:pt x="0" y="3370"/>
                    <a:pt x="221" y="3407"/>
                    <a:pt x="480" y="3407"/>
                  </a:cubicBezTo>
                  <a:cubicBezTo>
                    <a:pt x="560" y="3407"/>
                    <a:pt x="643" y="3403"/>
                    <a:pt x="725" y="3403"/>
                  </a:cubicBezTo>
                  <a:lnTo>
                    <a:pt x="9924" y="3403"/>
                  </a:lnTo>
                  <a:cubicBezTo>
                    <a:pt x="10145" y="3403"/>
                    <a:pt x="10302" y="3246"/>
                    <a:pt x="10302" y="3057"/>
                  </a:cubicBezTo>
                  <a:lnTo>
                    <a:pt x="10302" y="2395"/>
                  </a:lnTo>
                  <a:cubicBezTo>
                    <a:pt x="10334" y="1828"/>
                    <a:pt x="9861" y="1356"/>
                    <a:pt x="9294" y="1356"/>
                  </a:cubicBezTo>
                  <a:lnTo>
                    <a:pt x="7246" y="1356"/>
                  </a:lnTo>
                  <a:lnTo>
                    <a:pt x="7026" y="694"/>
                  </a:lnTo>
                  <a:cubicBezTo>
                    <a:pt x="6868" y="253"/>
                    <a:pt x="6522" y="1"/>
                    <a:pt x="604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43" name="Google Shape;11543;p87"/>
            <p:cNvSpPr/>
            <p:nvPr/>
          </p:nvSpPr>
          <p:spPr>
            <a:xfrm>
              <a:off x="-3362900" y="3716375"/>
              <a:ext cx="218200" cy="188275"/>
            </a:xfrm>
            <a:custGeom>
              <a:avLst/>
              <a:gdLst/>
              <a:ahLst/>
              <a:cxnLst/>
              <a:rect l="l" t="t" r="r" b="b"/>
              <a:pathLst>
                <a:path w="8728" h="7531" extrusionOk="0">
                  <a:moveTo>
                    <a:pt x="2324" y="666"/>
                  </a:moveTo>
                  <a:cubicBezTo>
                    <a:pt x="2487" y="666"/>
                    <a:pt x="2647" y="777"/>
                    <a:pt x="2647" y="1009"/>
                  </a:cubicBezTo>
                  <a:lnTo>
                    <a:pt x="2647" y="5798"/>
                  </a:lnTo>
                  <a:cubicBezTo>
                    <a:pt x="2647" y="6022"/>
                    <a:pt x="2476" y="6141"/>
                    <a:pt x="2307" y="6141"/>
                  </a:cubicBezTo>
                  <a:cubicBezTo>
                    <a:pt x="2145" y="6141"/>
                    <a:pt x="1985" y="6030"/>
                    <a:pt x="1985" y="5798"/>
                  </a:cubicBezTo>
                  <a:lnTo>
                    <a:pt x="1985" y="1009"/>
                  </a:lnTo>
                  <a:cubicBezTo>
                    <a:pt x="1985" y="785"/>
                    <a:pt x="2156" y="666"/>
                    <a:pt x="2324" y="666"/>
                  </a:cubicBezTo>
                  <a:close/>
                  <a:moveTo>
                    <a:pt x="4372" y="666"/>
                  </a:moveTo>
                  <a:cubicBezTo>
                    <a:pt x="4535" y="666"/>
                    <a:pt x="4695" y="777"/>
                    <a:pt x="4695" y="1009"/>
                  </a:cubicBezTo>
                  <a:lnTo>
                    <a:pt x="4695" y="5798"/>
                  </a:lnTo>
                  <a:cubicBezTo>
                    <a:pt x="4695" y="6022"/>
                    <a:pt x="4523" y="6141"/>
                    <a:pt x="4355" y="6141"/>
                  </a:cubicBezTo>
                  <a:cubicBezTo>
                    <a:pt x="4193" y="6141"/>
                    <a:pt x="4033" y="6030"/>
                    <a:pt x="4033" y="5798"/>
                  </a:cubicBezTo>
                  <a:lnTo>
                    <a:pt x="4033" y="1009"/>
                  </a:lnTo>
                  <a:cubicBezTo>
                    <a:pt x="4033" y="785"/>
                    <a:pt x="4204" y="666"/>
                    <a:pt x="4372" y="666"/>
                  </a:cubicBezTo>
                  <a:close/>
                  <a:moveTo>
                    <a:pt x="6427" y="631"/>
                  </a:moveTo>
                  <a:cubicBezTo>
                    <a:pt x="6648" y="631"/>
                    <a:pt x="6805" y="789"/>
                    <a:pt x="6805" y="1009"/>
                  </a:cubicBezTo>
                  <a:lnTo>
                    <a:pt x="6805" y="5798"/>
                  </a:lnTo>
                  <a:cubicBezTo>
                    <a:pt x="6805" y="6022"/>
                    <a:pt x="6626" y="6141"/>
                    <a:pt x="6450" y="6141"/>
                  </a:cubicBezTo>
                  <a:cubicBezTo>
                    <a:pt x="6280" y="6141"/>
                    <a:pt x="6112" y="6030"/>
                    <a:pt x="6112" y="5798"/>
                  </a:cubicBezTo>
                  <a:lnTo>
                    <a:pt x="6112" y="1009"/>
                  </a:lnTo>
                  <a:lnTo>
                    <a:pt x="6081" y="1009"/>
                  </a:lnTo>
                  <a:cubicBezTo>
                    <a:pt x="6081" y="789"/>
                    <a:pt x="6238" y="631"/>
                    <a:pt x="6427" y="631"/>
                  </a:cubicBezTo>
                  <a:close/>
                  <a:moveTo>
                    <a:pt x="0" y="1"/>
                  </a:moveTo>
                  <a:lnTo>
                    <a:pt x="536" y="6585"/>
                  </a:lnTo>
                  <a:cubicBezTo>
                    <a:pt x="567" y="7121"/>
                    <a:pt x="1008" y="7531"/>
                    <a:pt x="1576" y="7531"/>
                  </a:cubicBezTo>
                  <a:lnTo>
                    <a:pt x="7152" y="7531"/>
                  </a:lnTo>
                  <a:cubicBezTo>
                    <a:pt x="7688" y="7531"/>
                    <a:pt x="8129" y="7121"/>
                    <a:pt x="8192" y="6585"/>
                  </a:cubicBezTo>
                  <a:lnTo>
                    <a:pt x="872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544" name="Google Shape;11544;p87"/>
          <p:cNvGrpSpPr/>
          <p:nvPr/>
        </p:nvGrpSpPr>
        <p:grpSpPr>
          <a:xfrm>
            <a:off x="7745514" y="3675769"/>
            <a:ext cx="361463" cy="559545"/>
            <a:chOff x="-3347950" y="3971575"/>
            <a:chExt cx="188275" cy="291450"/>
          </a:xfrm>
        </p:grpSpPr>
        <p:sp>
          <p:nvSpPr>
            <p:cNvPr id="11545" name="Google Shape;11545;p87"/>
            <p:cNvSpPr/>
            <p:nvPr/>
          </p:nvSpPr>
          <p:spPr>
            <a:xfrm>
              <a:off x="-3246325" y="4032225"/>
              <a:ext cx="29950" cy="42550"/>
            </a:xfrm>
            <a:custGeom>
              <a:avLst/>
              <a:gdLst/>
              <a:ahLst/>
              <a:cxnLst/>
              <a:rect l="l" t="t" r="r" b="b"/>
              <a:pathLst>
                <a:path w="1198" h="1702" extrusionOk="0">
                  <a:moveTo>
                    <a:pt x="347" y="0"/>
                  </a:moveTo>
                  <a:lnTo>
                    <a:pt x="0" y="536"/>
                  </a:lnTo>
                  <a:lnTo>
                    <a:pt x="599" y="1702"/>
                  </a:lnTo>
                  <a:lnTo>
                    <a:pt x="1197" y="1702"/>
                  </a:lnTo>
                  <a:lnTo>
                    <a:pt x="34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46" name="Google Shape;11546;p87"/>
            <p:cNvSpPr/>
            <p:nvPr/>
          </p:nvSpPr>
          <p:spPr>
            <a:xfrm>
              <a:off x="-3291225" y="4034575"/>
              <a:ext cx="40975" cy="40200"/>
            </a:xfrm>
            <a:custGeom>
              <a:avLst/>
              <a:gdLst/>
              <a:ahLst/>
              <a:cxnLst/>
              <a:rect l="l" t="t" r="r" b="b"/>
              <a:pathLst>
                <a:path w="1639" h="1608" extrusionOk="0">
                  <a:moveTo>
                    <a:pt x="819" y="1"/>
                  </a:moveTo>
                  <a:lnTo>
                    <a:pt x="0" y="1608"/>
                  </a:lnTo>
                  <a:lnTo>
                    <a:pt x="1639" y="1608"/>
                  </a:lnTo>
                  <a:lnTo>
                    <a:pt x="819"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47" name="Google Shape;11547;p87"/>
            <p:cNvSpPr/>
            <p:nvPr/>
          </p:nvSpPr>
          <p:spPr>
            <a:xfrm>
              <a:off x="-3347950" y="3971575"/>
              <a:ext cx="188275" cy="291450"/>
            </a:xfrm>
            <a:custGeom>
              <a:avLst/>
              <a:gdLst/>
              <a:ahLst/>
              <a:cxnLst/>
              <a:rect l="l" t="t" r="r" b="b"/>
              <a:pathLst>
                <a:path w="7531" h="11658" extrusionOk="0">
                  <a:moveTo>
                    <a:pt x="4491" y="1351"/>
                  </a:moveTo>
                  <a:cubicBezTo>
                    <a:pt x="4609" y="1351"/>
                    <a:pt x="4725" y="1414"/>
                    <a:pt x="4790" y="1544"/>
                  </a:cubicBezTo>
                  <a:lnTo>
                    <a:pt x="6144" y="4285"/>
                  </a:lnTo>
                  <a:cubicBezTo>
                    <a:pt x="6239" y="4569"/>
                    <a:pt x="6081" y="4821"/>
                    <a:pt x="5829" y="4821"/>
                  </a:cubicBezTo>
                  <a:lnTo>
                    <a:pt x="1702" y="4821"/>
                  </a:lnTo>
                  <a:cubicBezTo>
                    <a:pt x="1482" y="4821"/>
                    <a:pt x="1261" y="4537"/>
                    <a:pt x="1387" y="4285"/>
                  </a:cubicBezTo>
                  <a:lnTo>
                    <a:pt x="2773" y="1544"/>
                  </a:lnTo>
                  <a:cubicBezTo>
                    <a:pt x="2836" y="1418"/>
                    <a:pt x="2962" y="1355"/>
                    <a:pt x="3088" y="1355"/>
                  </a:cubicBezTo>
                  <a:cubicBezTo>
                    <a:pt x="3214" y="1355"/>
                    <a:pt x="3340" y="1418"/>
                    <a:pt x="3403" y="1544"/>
                  </a:cubicBezTo>
                  <a:lnTo>
                    <a:pt x="3719" y="2174"/>
                  </a:lnTo>
                  <a:lnTo>
                    <a:pt x="4191" y="1513"/>
                  </a:lnTo>
                  <a:cubicBezTo>
                    <a:pt x="4267" y="1406"/>
                    <a:pt x="4380" y="1351"/>
                    <a:pt x="4491" y="1351"/>
                  </a:cubicBezTo>
                  <a:close/>
                  <a:moveTo>
                    <a:pt x="5136" y="5514"/>
                  </a:moveTo>
                  <a:cubicBezTo>
                    <a:pt x="5609" y="5514"/>
                    <a:pt x="5609" y="6175"/>
                    <a:pt x="5136" y="6175"/>
                  </a:cubicBezTo>
                  <a:lnTo>
                    <a:pt x="2364" y="6175"/>
                  </a:lnTo>
                  <a:cubicBezTo>
                    <a:pt x="1954" y="6175"/>
                    <a:pt x="1891" y="5514"/>
                    <a:pt x="2364" y="5514"/>
                  </a:cubicBezTo>
                  <a:close/>
                  <a:moveTo>
                    <a:pt x="5136" y="6869"/>
                  </a:moveTo>
                  <a:cubicBezTo>
                    <a:pt x="5609" y="6900"/>
                    <a:pt x="5609" y="7562"/>
                    <a:pt x="5136" y="7562"/>
                  </a:cubicBezTo>
                  <a:lnTo>
                    <a:pt x="2364" y="7562"/>
                  </a:lnTo>
                  <a:cubicBezTo>
                    <a:pt x="2175" y="7562"/>
                    <a:pt x="2017" y="7404"/>
                    <a:pt x="2017" y="7215"/>
                  </a:cubicBezTo>
                  <a:cubicBezTo>
                    <a:pt x="2017" y="7026"/>
                    <a:pt x="2175" y="6869"/>
                    <a:pt x="2364" y="6869"/>
                  </a:cubicBezTo>
                  <a:close/>
                  <a:moveTo>
                    <a:pt x="4790" y="8948"/>
                  </a:moveTo>
                  <a:lnTo>
                    <a:pt x="4790" y="10996"/>
                  </a:lnTo>
                  <a:lnTo>
                    <a:pt x="2742" y="10996"/>
                  </a:lnTo>
                  <a:lnTo>
                    <a:pt x="2742" y="8948"/>
                  </a:lnTo>
                  <a:close/>
                  <a:moveTo>
                    <a:pt x="1041" y="1"/>
                  </a:moveTo>
                  <a:cubicBezTo>
                    <a:pt x="505" y="1"/>
                    <a:pt x="1" y="473"/>
                    <a:pt x="1" y="1040"/>
                  </a:cubicBezTo>
                  <a:lnTo>
                    <a:pt x="1" y="7908"/>
                  </a:lnTo>
                  <a:cubicBezTo>
                    <a:pt x="1" y="8475"/>
                    <a:pt x="473" y="8948"/>
                    <a:pt x="1041" y="8948"/>
                  </a:cubicBezTo>
                  <a:lnTo>
                    <a:pt x="2080" y="8948"/>
                  </a:lnTo>
                  <a:lnTo>
                    <a:pt x="2080" y="10996"/>
                  </a:lnTo>
                  <a:lnTo>
                    <a:pt x="1041" y="10996"/>
                  </a:lnTo>
                  <a:cubicBezTo>
                    <a:pt x="600" y="10996"/>
                    <a:pt x="568" y="11657"/>
                    <a:pt x="1041" y="11657"/>
                  </a:cubicBezTo>
                  <a:lnTo>
                    <a:pt x="6522" y="11657"/>
                  </a:lnTo>
                  <a:cubicBezTo>
                    <a:pt x="6711" y="11657"/>
                    <a:pt x="6869" y="11500"/>
                    <a:pt x="6869" y="11311"/>
                  </a:cubicBezTo>
                  <a:cubicBezTo>
                    <a:pt x="6869" y="11122"/>
                    <a:pt x="6711" y="10964"/>
                    <a:pt x="6522" y="10964"/>
                  </a:cubicBezTo>
                  <a:lnTo>
                    <a:pt x="5483" y="10964"/>
                  </a:lnTo>
                  <a:lnTo>
                    <a:pt x="5483" y="8916"/>
                  </a:lnTo>
                  <a:lnTo>
                    <a:pt x="6522" y="8916"/>
                  </a:lnTo>
                  <a:cubicBezTo>
                    <a:pt x="7058" y="8916"/>
                    <a:pt x="7531" y="8444"/>
                    <a:pt x="7531" y="7877"/>
                  </a:cubicBezTo>
                  <a:lnTo>
                    <a:pt x="7531" y="977"/>
                  </a:lnTo>
                  <a:cubicBezTo>
                    <a:pt x="7531" y="442"/>
                    <a:pt x="7058" y="1"/>
                    <a:pt x="652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548" name="Google Shape;11548;p87"/>
          <p:cNvGrpSpPr/>
          <p:nvPr/>
        </p:nvGrpSpPr>
        <p:grpSpPr>
          <a:xfrm>
            <a:off x="1145326" y="4409416"/>
            <a:ext cx="495997" cy="562569"/>
            <a:chOff x="-1575775" y="3238300"/>
            <a:chExt cx="258350" cy="293025"/>
          </a:xfrm>
        </p:grpSpPr>
        <p:sp>
          <p:nvSpPr>
            <p:cNvPr id="11549" name="Google Shape;11549;p87"/>
            <p:cNvSpPr/>
            <p:nvPr/>
          </p:nvSpPr>
          <p:spPr>
            <a:xfrm>
              <a:off x="-1489150" y="3306825"/>
              <a:ext cx="85875" cy="33100"/>
            </a:xfrm>
            <a:custGeom>
              <a:avLst/>
              <a:gdLst/>
              <a:ahLst/>
              <a:cxnLst/>
              <a:rect l="l" t="t" r="r" b="b"/>
              <a:pathLst>
                <a:path w="3435" h="1324" extrusionOk="0">
                  <a:moveTo>
                    <a:pt x="1" y="0"/>
                  </a:moveTo>
                  <a:lnTo>
                    <a:pt x="1702" y="1324"/>
                  </a:lnTo>
                  <a:lnTo>
                    <a:pt x="343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50" name="Google Shape;11550;p87"/>
            <p:cNvSpPr/>
            <p:nvPr/>
          </p:nvSpPr>
          <p:spPr>
            <a:xfrm>
              <a:off x="-1506475" y="3316275"/>
              <a:ext cx="46500" cy="67750"/>
            </a:xfrm>
            <a:custGeom>
              <a:avLst/>
              <a:gdLst/>
              <a:ahLst/>
              <a:cxnLst/>
              <a:rect l="l" t="t" r="r" b="b"/>
              <a:pathLst>
                <a:path w="1860" h="2710" extrusionOk="0">
                  <a:moveTo>
                    <a:pt x="1" y="1"/>
                  </a:moveTo>
                  <a:lnTo>
                    <a:pt x="1" y="2710"/>
                  </a:lnTo>
                  <a:lnTo>
                    <a:pt x="1859" y="1324"/>
                  </a:lnTo>
                  <a:lnTo>
                    <a:pt x="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51" name="Google Shape;11551;p87"/>
            <p:cNvSpPr/>
            <p:nvPr/>
          </p:nvSpPr>
          <p:spPr>
            <a:xfrm>
              <a:off x="-1575775" y="3238300"/>
              <a:ext cx="258350" cy="293025"/>
            </a:xfrm>
            <a:custGeom>
              <a:avLst/>
              <a:gdLst/>
              <a:ahLst/>
              <a:cxnLst/>
              <a:rect l="l" t="t" r="r" b="b"/>
              <a:pathLst>
                <a:path w="10334" h="11721" extrusionOk="0">
                  <a:moveTo>
                    <a:pt x="1418" y="694"/>
                  </a:moveTo>
                  <a:lnTo>
                    <a:pt x="1418" y="1387"/>
                  </a:lnTo>
                  <a:lnTo>
                    <a:pt x="756" y="1387"/>
                  </a:lnTo>
                  <a:lnTo>
                    <a:pt x="756" y="694"/>
                  </a:lnTo>
                  <a:close/>
                  <a:moveTo>
                    <a:pt x="9609" y="694"/>
                  </a:moveTo>
                  <a:lnTo>
                    <a:pt x="9609" y="1387"/>
                  </a:lnTo>
                  <a:lnTo>
                    <a:pt x="8947" y="1387"/>
                  </a:lnTo>
                  <a:lnTo>
                    <a:pt x="8947" y="694"/>
                  </a:lnTo>
                  <a:close/>
                  <a:moveTo>
                    <a:pt x="8002" y="2080"/>
                  </a:moveTo>
                  <a:cubicBezTo>
                    <a:pt x="8160" y="2080"/>
                    <a:pt x="8286" y="2206"/>
                    <a:pt x="8317" y="2395"/>
                  </a:cubicBezTo>
                  <a:lnTo>
                    <a:pt x="8317" y="2426"/>
                  </a:lnTo>
                  <a:lnTo>
                    <a:pt x="8317" y="6522"/>
                  </a:lnTo>
                  <a:lnTo>
                    <a:pt x="8254" y="6522"/>
                  </a:lnTo>
                  <a:cubicBezTo>
                    <a:pt x="8191" y="6774"/>
                    <a:pt x="8034" y="6900"/>
                    <a:pt x="7876" y="6900"/>
                  </a:cubicBezTo>
                  <a:lnTo>
                    <a:pt x="2457" y="6900"/>
                  </a:lnTo>
                  <a:cubicBezTo>
                    <a:pt x="2300" y="6900"/>
                    <a:pt x="2142" y="6774"/>
                    <a:pt x="2142" y="6554"/>
                  </a:cubicBezTo>
                  <a:lnTo>
                    <a:pt x="2142" y="6522"/>
                  </a:lnTo>
                  <a:lnTo>
                    <a:pt x="2142" y="2426"/>
                  </a:lnTo>
                  <a:cubicBezTo>
                    <a:pt x="2142" y="2269"/>
                    <a:pt x="2300" y="2080"/>
                    <a:pt x="2489" y="2080"/>
                  </a:cubicBezTo>
                  <a:close/>
                  <a:moveTo>
                    <a:pt x="7215" y="7562"/>
                  </a:moveTo>
                  <a:cubicBezTo>
                    <a:pt x="7687" y="7562"/>
                    <a:pt x="7687" y="8223"/>
                    <a:pt x="7215" y="8223"/>
                  </a:cubicBezTo>
                  <a:lnTo>
                    <a:pt x="3119" y="8223"/>
                  </a:lnTo>
                  <a:cubicBezTo>
                    <a:pt x="2678" y="8223"/>
                    <a:pt x="2646" y="7562"/>
                    <a:pt x="3119" y="7562"/>
                  </a:cubicBezTo>
                  <a:close/>
                  <a:moveTo>
                    <a:pt x="7215" y="8979"/>
                  </a:moveTo>
                  <a:cubicBezTo>
                    <a:pt x="7687" y="8979"/>
                    <a:pt x="7687" y="9641"/>
                    <a:pt x="7215" y="9641"/>
                  </a:cubicBezTo>
                  <a:lnTo>
                    <a:pt x="3119" y="9641"/>
                  </a:lnTo>
                  <a:cubicBezTo>
                    <a:pt x="2678" y="9641"/>
                    <a:pt x="2646" y="8979"/>
                    <a:pt x="3119" y="8979"/>
                  </a:cubicBezTo>
                  <a:close/>
                  <a:moveTo>
                    <a:pt x="1418" y="10366"/>
                  </a:moveTo>
                  <a:lnTo>
                    <a:pt x="1418" y="11027"/>
                  </a:lnTo>
                  <a:lnTo>
                    <a:pt x="756" y="11027"/>
                  </a:lnTo>
                  <a:lnTo>
                    <a:pt x="756" y="10366"/>
                  </a:lnTo>
                  <a:close/>
                  <a:moveTo>
                    <a:pt x="9609" y="10366"/>
                  </a:moveTo>
                  <a:lnTo>
                    <a:pt x="9609" y="11027"/>
                  </a:lnTo>
                  <a:lnTo>
                    <a:pt x="8947" y="11027"/>
                  </a:lnTo>
                  <a:lnTo>
                    <a:pt x="8947" y="10366"/>
                  </a:lnTo>
                  <a:close/>
                  <a:moveTo>
                    <a:pt x="378" y="1"/>
                  </a:moveTo>
                  <a:cubicBezTo>
                    <a:pt x="158" y="1"/>
                    <a:pt x="0" y="158"/>
                    <a:pt x="0" y="347"/>
                  </a:cubicBezTo>
                  <a:lnTo>
                    <a:pt x="0" y="1733"/>
                  </a:lnTo>
                  <a:cubicBezTo>
                    <a:pt x="0" y="1922"/>
                    <a:pt x="158" y="2080"/>
                    <a:pt x="378" y="2080"/>
                  </a:cubicBezTo>
                  <a:lnTo>
                    <a:pt x="725" y="2080"/>
                  </a:lnTo>
                  <a:lnTo>
                    <a:pt x="725" y="9641"/>
                  </a:lnTo>
                  <a:lnTo>
                    <a:pt x="378" y="9641"/>
                  </a:lnTo>
                  <a:cubicBezTo>
                    <a:pt x="158" y="9641"/>
                    <a:pt x="0" y="9799"/>
                    <a:pt x="0" y="9988"/>
                  </a:cubicBezTo>
                  <a:lnTo>
                    <a:pt x="0" y="11374"/>
                  </a:lnTo>
                  <a:cubicBezTo>
                    <a:pt x="0" y="11563"/>
                    <a:pt x="158" y="11720"/>
                    <a:pt x="378" y="11720"/>
                  </a:cubicBezTo>
                  <a:lnTo>
                    <a:pt x="1733" y="11720"/>
                  </a:lnTo>
                  <a:cubicBezTo>
                    <a:pt x="1953" y="11720"/>
                    <a:pt x="2111" y="11563"/>
                    <a:pt x="2111" y="11374"/>
                  </a:cubicBezTo>
                  <a:lnTo>
                    <a:pt x="2111" y="11027"/>
                  </a:lnTo>
                  <a:lnTo>
                    <a:pt x="8254" y="11027"/>
                  </a:lnTo>
                  <a:lnTo>
                    <a:pt x="8254" y="11374"/>
                  </a:lnTo>
                  <a:cubicBezTo>
                    <a:pt x="8254" y="11563"/>
                    <a:pt x="8412" y="11720"/>
                    <a:pt x="8601" y="11720"/>
                  </a:cubicBezTo>
                  <a:lnTo>
                    <a:pt x="9987" y="11720"/>
                  </a:lnTo>
                  <a:cubicBezTo>
                    <a:pt x="10176" y="11720"/>
                    <a:pt x="10334" y="11563"/>
                    <a:pt x="10334" y="11374"/>
                  </a:cubicBezTo>
                  <a:lnTo>
                    <a:pt x="10334" y="9988"/>
                  </a:lnTo>
                  <a:cubicBezTo>
                    <a:pt x="10334" y="9799"/>
                    <a:pt x="10176" y="9641"/>
                    <a:pt x="9987" y="9641"/>
                  </a:cubicBezTo>
                  <a:lnTo>
                    <a:pt x="9609" y="9641"/>
                  </a:lnTo>
                  <a:lnTo>
                    <a:pt x="9609" y="2080"/>
                  </a:lnTo>
                  <a:lnTo>
                    <a:pt x="9987" y="2080"/>
                  </a:lnTo>
                  <a:cubicBezTo>
                    <a:pt x="10176" y="2080"/>
                    <a:pt x="10334" y="1922"/>
                    <a:pt x="10334" y="1733"/>
                  </a:cubicBezTo>
                  <a:lnTo>
                    <a:pt x="10334" y="347"/>
                  </a:lnTo>
                  <a:cubicBezTo>
                    <a:pt x="10334" y="158"/>
                    <a:pt x="10176" y="1"/>
                    <a:pt x="9987" y="1"/>
                  </a:cubicBezTo>
                  <a:lnTo>
                    <a:pt x="8601" y="1"/>
                  </a:lnTo>
                  <a:cubicBezTo>
                    <a:pt x="8412" y="1"/>
                    <a:pt x="8254" y="158"/>
                    <a:pt x="8254" y="347"/>
                  </a:cubicBezTo>
                  <a:lnTo>
                    <a:pt x="8254" y="694"/>
                  </a:lnTo>
                  <a:lnTo>
                    <a:pt x="2111" y="694"/>
                  </a:lnTo>
                  <a:lnTo>
                    <a:pt x="2111" y="347"/>
                  </a:lnTo>
                  <a:cubicBezTo>
                    <a:pt x="2111" y="158"/>
                    <a:pt x="1953" y="1"/>
                    <a:pt x="173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52" name="Google Shape;11552;p87"/>
            <p:cNvSpPr/>
            <p:nvPr/>
          </p:nvSpPr>
          <p:spPr>
            <a:xfrm>
              <a:off x="-1489150" y="3360375"/>
              <a:ext cx="85875" cy="32325"/>
            </a:xfrm>
            <a:custGeom>
              <a:avLst/>
              <a:gdLst/>
              <a:ahLst/>
              <a:cxnLst/>
              <a:rect l="l" t="t" r="r" b="b"/>
              <a:pathLst>
                <a:path w="3435" h="1293" extrusionOk="0">
                  <a:moveTo>
                    <a:pt x="1702" y="1"/>
                  </a:moveTo>
                  <a:lnTo>
                    <a:pt x="1" y="1293"/>
                  </a:lnTo>
                  <a:lnTo>
                    <a:pt x="3435" y="1293"/>
                  </a:lnTo>
                  <a:lnTo>
                    <a:pt x="170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53" name="Google Shape;11553;p87"/>
            <p:cNvSpPr/>
            <p:nvPr/>
          </p:nvSpPr>
          <p:spPr>
            <a:xfrm>
              <a:off x="-1431650" y="3316275"/>
              <a:ext cx="44925" cy="67750"/>
            </a:xfrm>
            <a:custGeom>
              <a:avLst/>
              <a:gdLst/>
              <a:ahLst/>
              <a:cxnLst/>
              <a:rect l="l" t="t" r="r" b="b"/>
              <a:pathLst>
                <a:path w="1797" h="2710" extrusionOk="0">
                  <a:moveTo>
                    <a:pt x="1796" y="1"/>
                  </a:moveTo>
                  <a:lnTo>
                    <a:pt x="0" y="1324"/>
                  </a:lnTo>
                  <a:lnTo>
                    <a:pt x="1796" y="2710"/>
                  </a:lnTo>
                  <a:lnTo>
                    <a:pt x="1796"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554" name="Google Shape;11554;p87"/>
          <p:cNvGrpSpPr/>
          <p:nvPr/>
        </p:nvGrpSpPr>
        <p:grpSpPr>
          <a:xfrm>
            <a:off x="3338524" y="4412069"/>
            <a:ext cx="564105" cy="565545"/>
            <a:chOff x="-1591550" y="3597475"/>
            <a:chExt cx="293825" cy="294575"/>
          </a:xfrm>
        </p:grpSpPr>
        <p:sp>
          <p:nvSpPr>
            <p:cNvPr id="11555" name="Google Shape;11555;p87"/>
            <p:cNvSpPr/>
            <p:nvPr/>
          </p:nvSpPr>
          <p:spPr>
            <a:xfrm>
              <a:off x="-1509625" y="3597475"/>
              <a:ext cx="211900" cy="207150"/>
            </a:xfrm>
            <a:custGeom>
              <a:avLst/>
              <a:gdLst/>
              <a:ahLst/>
              <a:cxnLst/>
              <a:rect l="l" t="t" r="r" b="b"/>
              <a:pathLst>
                <a:path w="8476" h="8286" extrusionOk="0">
                  <a:moveTo>
                    <a:pt x="6105" y="1"/>
                  </a:moveTo>
                  <a:cubicBezTo>
                    <a:pt x="6014" y="1"/>
                    <a:pt x="5916" y="39"/>
                    <a:pt x="5829" y="126"/>
                  </a:cubicBezTo>
                  <a:lnTo>
                    <a:pt x="3781" y="2205"/>
                  </a:lnTo>
                  <a:cubicBezTo>
                    <a:pt x="3718" y="2268"/>
                    <a:pt x="3655" y="2363"/>
                    <a:pt x="3655" y="2426"/>
                  </a:cubicBezTo>
                  <a:lnTo>
                    <a:pt x="3655" y="4253"/>
                  </a:lnTo>
                  <a:lnTo>
                    <a:pt x="1544" y="6332"/>
                  </a:lnTo>
                  <a:cubicBezTo>
                    <a:pt x="1400" y="6270"/>
                    <a:pt x="1256" y="6242"/>
                    <a:pt x="1119" y="6242"/>
                  </a:cubicBezTo>
                  <a:cubicBezTo>
                    <a:pt x="835" y="6242"/>
                    <a:pt x="580" y="6362"/>
                    <a:pt x="410" y="6553"/>
                  </a:cubicBezTo>
                  <a:cubicBezTo>
                    <a:pt x="0" y="6931"/>
                    <a:pt x="0" y="7592"/>
                    <a:pt x="410" y="8002"/>
                  </a:cubicBezTo>
                  <a:cubicBezTo>
                    <a:pt x="599" y="8191"/>
                    <a:pt x="859" y="8286"/>
                    <a:pt x="1123" y="8286"/>
                  </a:cubicBezTo>
                  <a:cubicBezTo>
                    <a:pt x="1387" y="8286"/>
                    <a:pt x="1655" y="8191"/>
                    <a:pt x="1859" y="8002"/>
                  </a:cubicBezTo>
                  <a:cubicBezTo>
                    <a:pt x="2174" y="7687"/>
                    <a:pt x="2206" y="7214"/>
                    <a:pt x="2048" y="6868"/>
                  </a:cubicBezTo>
                  <a:lnTo>
                    <a:pt x="4128" y="4757"/>
                  </a:lnTo>
                  <a:lnTo>
                    <a:pt x="5955" y="4757"/>
                  </a:lnTo>
                  <a:cubicBezTo>
                    <a:pt x="6018" y="4757"/>
                    <a:pt x="6144" y="4725"/>
                    <a:pt x="6175" y="4662"/>
                  </a:cubicBezTo>
                  <a:lnTo>
                    <a:pt x="8286" y="2552"/>
                  </a:lnTo>
                  <a:cubicBezTo>
                    <a:pt x="8475" y="2331"/>
                    <a:pt x="8349" y="1985"/>
                    <a:pt x="8034" y="1985"/>
                  </a:cubicBezTo>
                  <a:lnTo>
                    <a:pt x="6428" y="1985"/>
                  </a:lnTo>
                  <a:lnTo>
                    <a:pt x="6428" y="346"/>
                  </a:lnTo>
                  <a:cubicBezTo>
                    <a:pt x="6428" y="140"/>
                    <a:pt x="6278" y="1"/>
                    <a:pt x="610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56" name="Google Shape;11556;p87"/>
            <p:cNvSpPr/>
            <p:nvPr/>
          </p:nvSpPr>
          <p:spPr>
            <a:xfrm>
              <a:off x="-1541125" y="3719125"/>
              <a:ext cx="120525" cy="118275"/>
            </a:xfrm>
            <a:custGeom>
              <a:avLst/>
              <a:gdLst/>
              <a:ahLst/>
              <a:cxnLst/>
              <a:rect l="l" t="t" r="r" b="b"/>
              <a:pathLst>
                <a:path w="4821" h="4731" extrusionOk="0">
                  <a:moveTo>
                    <a:pt x="2340" y="1"/>
                  </a:moveTo>
                  <a:cubicBezTo>
                    <a:pt x="1722" y="1"/>
                    <a:pt x="1163" y="241"/>
                    <a:pt x="725" y="679"/>
                  </a:cubicBezTo>
                  <a:cubicBezTo>
                    <a:pt x="284" y="1120"/>
                    <a:pt x="0" y="1750"/>
                    <a:pt x="0" y="2380"/>
                  </a:cubicBezTo>
                  <a:cubicBezTo>
                    <a:pt x="0" y="3943"/>
                    <a:pt x="1211" y="4731"/>
                    <a:pt x="2420" y="4731"/>
                  </a:cubicBezTo>
                  <a:cubicBezTo>
                    <a:pt x="3622" y="4731"/>
                    <a:pt x="4821" y="3951"/>
                    <a:pt x="4821" y="2380"/>
                  </a:cubicBezTo>
                  <a:cubicBezTo>
                    <a:pt x="4821" y="2096"/>
                    <a:pt x="4758" y="1844"/>
                    <a:pt x="4663" y="1592"/>
                  </a:cubicBezTo>
                  <a:lnTo>
                    <a:pt x="4096" y="2159"/>
                  </a:lnTo>
                  <a:cubicBezTo>
                    <a:pt x="4253" y="3199"/>
                    <a:pt x="3434" y="4081"/>
                    <a:pt x="2395" y="4081"/>
                  </a:cubicBezTo>
                  <a:cubicBezTo>
                    <a:pt x="882" y="4081"/>
                    <a:pt x="126" y="2222"/>
                    <a:pt x="1197" y="1151"/>
                  </a:cubicBezTo>
                  <a:cubicBezTo>
                    <a:pt x="1522" y="827"/>
                    <a:pt x="1984" y="665"/>
                    <a:pt x="2428" y="665"/>
                  </a:cubicBezTo>
                  <a:cubicBezTo>
                    <a:pt x="2501" y="665"/>
                    <a:pt x="2575" y="670"/>
                    <a:pt x="2647" y="679"/>
                  </a:cubicBezTo>
                  <a:lnTo>
                    <a:pt x="3182" y="143"/>
                  </a:lnTo>
                  <a:cubicBezTo>
                    <a:pt x="2894" y="47"/>
                    <a:pt x="2611" y="1"/>
                    <a:pt x="234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57" name="Google Shape;11557;p87"/>
            <p:cNvSpPr/>
            <p:nvPr/>
          </p:nvSpPr>
          <p:spPr>
            <a:xfrm>
              <a:off x="-1591550" y="3668825"/>
              <a:ext cx="222925" cy="223225"/>
            </a:xfrm>
            <a:custGeom>
              <a:avLst/>
              <a:gdLst/>
              <a:ahLst/>
              <a:cxnLst/>
              <a:rect l="l" t="t" r="r" b="b"/>
              <a:pathLst>
                <a:path w="8917" h="8929" extrusionOk="0">
                  <a:moveTo>
                    <a:pt x="4475" y="1"/>
                  </a:moveTo>
                  <a:cubicBezTo>
                    <a:pt x="3329" y="1"/>
                    <a:pt x="2187" y="454"/>
                    <a:pt x="1324" y="1336"/>
                  </a:cubicBezTo>
                  <a:cubicBezTo>
                    <a:pt x="474" y="2155"/>
                    <a:pt x="1" y="3289"/>
                    <a:pt x="1" y="4486"/>
                  </a:cubicBezTo>
                  <a:cubicBezTo>
                    <a:pt x="1" y="6912"/>
                    <a:pt x="2017" y="8929"/>
                    <a:pt x="4475" y="8929"/>
                  </a:cubicBezTo>
                  <a:cubicBezTo>
                    <a:pt x="6901" y="8929"/>
                    <a:pt x="8917" y="6912"/>
                    <a:pt x="8917" y="4486"/>
                  </a:cubicBezTo>
                  <a:cubicBezTo>
                    <a:pt x="8917" y="3604"/>
                    <a:pt x="8696" y="2817"/>
                    <a:pt x="8255" y="2124"/>
                  </a:cubicBezTo>
                  <a:cubicBezTo>
                    <a:pt x="8098" y="2218"/>
                    <a:pt x="7342" y="2943"/>
                    <a:pt x="7184" y="3100"/>
                  </a:cubicBezTo>
                  <a:cubicBezTo>
                    <a:pt x="8161" y="5148"/>
                    <a:pt x="6680" y="7511"/>
                    <a:pt x="4412" y="7511"/>
                  </a:cubicBezTo>
                  <a:cubicBezTo>
                    <a:pt x="1702" y="7511"/>
                    <a:pt x="316" y="4203"/>
                    <a:pt x="2269" y="2281"/>
                  </a:cubicBezTo>
                  <a:cubicBezTo>
                    <a:pt x="2869" y="1681"/>
                    <a:pt x="3659" y="1373"/>
                    <a:pt x="4447" y="1373"/>
                  </a:cubicBezTo>
                  <a:cubicBezTo>
                    <a:pt x="4900" y="1373"/>
                    <a:pt x="5352" y="1475"/>
                    <a:pt x="5766" y="1682"/>
                  </a:cubicBezTo>
                  <a:cubicBezTo>
                    <a:pt x="5924" y="1525"/>
                    <a:pt x="6617" y="800"/>
                    <a:pt x="6838" y="706"/>
                  </a:cubicBezTo>
                  <a:cubicBezTo>
                    <a:pt x="6115" y="233"/>
                    <a:pt x="5294" y="1"/>
                    <a:pt x="447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558" name="Google Shape;11558;p87"/>
          <p:cNvGrpSpPr/>
          <p:nvPr/>
        </p:nvGrpSpPr>
        <p:grpSpPr>
          <a:xfrm>
            <a:off x="5537817" y="4424884"/>
            <a:ext cx="562569" cy="532331"/>
            <a:chOff x="-1592325" y="3957400"/>
            <a:chExt cx="293025" cy="277275"/>
          </a:xfrm>
        </p:grpSpPr>
        <p:sp>
          <p:nvSpPr>
            <p:cNvPr id="11559" name="Google Shape;11559;p87"/>
            <p:cNvSpPr/>
            <p:nvPr/>
          </p:nvSpPr>
          <p:spPr>
            <a:xfrm>
              <a:off x="-1591550" y="3957400"/>
              <a:ext cx="292250" cy="68550"/>
            </a:xfrm>
            <a:custGeom>
              <a:avLst/>
              <a:gdLst/>
              <a:ahLst/>
              <a:cxnLst/>
              <a:rect l="l" t="t" r="r" b="b"/>
              <a:pathLst>
                <a:path w="11690" h="2742" extrusionOk="0">
                  <a:moveTo>
                    <a:pt x="9894" y="1355"/>
                  </a:moveTo>
                  <a:cubicBezTo>
                    <a:pt x="10335" y="1355"/>
                    <a:pt x="10366" y="2017"/>
                    <a:pt x="9894" y="2017"/>
                  </a:cubicBezTo>
                  <a:lnTo>
                    <a:pt x="5798" y="2017"/>
                  </a:lnTo>
                  <a:cubicBezTo>
                    <a:pt x="5778" y="2019"/>
                    <a:pt x="5759" y="2021"/>
                    <a:pt x="5741" y="2021"/>
                  </a:cubicBezTo>
                  <a:cubicBezTo>
                    <a:pt x="5326" y="2021"/>
                    <a:pt x="5345" y="1355"/>
                    <a:pt x="5798" y="1355"/>
                  </a:cubicBezTo>
                  <a:close/>
                  <a:moveTo>
                    <a:pt x="1671" y="1355"/>
                  </a:moveTo>
                  <a:cubicBezTo>
                    <a:pt x="1860" y="1355"/>
                    <a:pt x="2017" y="1513"/>
                    <a:pt x="2017" y="1702"/>
                  </a:cubicBezTo>
                  <a:cubicBezTo>
                    <a:pt x="2017" y="1891"/>
                    <a:pt x="1860" y="2048"/>
                    <a:pt x="1671" y="2048"/>
                  </a:cubicBezTo>
                  <a:cubicBezTo>
                    <a:pt x="1482" y="2048"/>
                    <a:pt x="1324" y="1891"/>
                    <a:pt x="1324" y="1702"/>
                  </a:cubicBezTo>
                  <a:cubicBezTo>
                    <a:pt x="1356" y="1513"/>
                    <a:pt x="1513" y="1355"/>
                    <a:pt x="1671" y="1355"/>
                  </a:cubicBezTo>
                  <a:close/>
                  <a:moveTo>
                    <a:pt x="3057" y="1355"/>
                  </a:moveTo>
                  <a:cubicBezTo>
                    <a:pt x="3246" y="1355"/>
                    <a:pt x="3404" y="1513"/>
                    <a:pt x="3404" y="1702"/>
                  </a:cubicBezTo>
                  <a:cubicBezTo>
                    <a:pt x="3404" y="1891"/>
                    <a:pt x="3246" y="2048"/>
                    <a:pt x="3057" y="2048"/>
                  </a:cubicBezTo>
                  <a:cubicBezTo>
                    <a:pt x="2836" y="2048"/>
                    <a:pt x="2679" y="1891"/>
                    <a:pt x="2679" y="1702"/>
                  </a:cubicBezTo>
                  <a:cubicBezTo>
                    <a:pt x="2679" y="1513"/>
                    <a:pt x="2836" y="1355"/>
                    <a:pt x="3057" y="1355"/>
                  </a:cubicBezTo>
                  <a:close/>
                  <a:moveTo>
                    <a:pt x="4412" y="1355"/>
                  </a:moveTo>
                  <a:cubicBezTo>
                    <a:pt x="4632" y="1355"/>
                    <a:pt x="4790" y="1513"/>
                    <a:pt x="4790" y="1702"/>
                  </a:cubicBezTo>
                  <a:cubicBezTo>
                    <a:pt x="4790" y="1891"/>
                    <a:pt x="4632" y="2048"/>
                    <a:pt x="4412" y="2048"/>
                  </a:cubicBezTo>
                  <a:cubicBezTo>
                    <a:pt x="4223" y="2048"/>
                    <a:pt x="4065" y="1891"/>
                    <a:pt x="4065" y="1702"/>
                  </a:cubicBezTo>
                  <a:cubicBezTo>
                    <a:pt x="4065" y="1513"/>
                    <a:pt x="4223" y="1355"/>
                    <a:pt x="4412" y="1355"/>
                  </a:cubicBezTo>
                  <a:close/>
                  <a:moveTo>
                    <a:pt x="1041" y="0"/>
                  </a:moveTo>
                  <a:cubicBezTo>
                    <a:pt x="474" y="0"/>
                    <a:pt x="1" y="473"/>
                    <a:pt x="1" y="1040"/>
                  </a:cubicBezTo>
                  <a:lnTo>
                    <a:pt x="1" y="2741"/>
                  </a:lnTo>
                  <a:lnTo>
                    <a:pt x="11689" y="2741"/>
                  </a:lnTo>
                  <a:lnTo>
                    <a:pt x="11689" y="1040"/>
                  </a:lnTo>
                  <a:cubicBezTo>
                    <a:pt x="11689" y="505"/>
                    <a:pt x="11154" y="0"/>
                    <a:pt x="1061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60" name="Google Shape;11560;p87"/>
            <p:cNvSpPr/>
            <p:nvPr/>
          </p:nvSpPr>
          <p:spPr>
            <a:xfrm>
              <a:off x="-1592325" y="4043250"/>
              <a:ext cx="291450" cy="171725"/>
            </a:xfrm>
            <a:custGeom>
              <a:avLst/>
              <a:gdLst/>
              <a:ahLst/>
              <a:cxnLst/>
              <a:rect l="l" t="t" r="r" b="b"/>
              <a:pathLst>
                <a:path w="11658" h="6869" extrusionOk="0">
                  <a:moveTo>
                    <a:pt x="0" y="0"/>
                  </a:moveTo>
                  <a:lnTo>
                    <a:pt x="0" y="5829"/>
                  </a:lnTo>
                  <a:cubicBezTo>
                    <a:pt x="0" y="6396"/>
                    <a:pt x="473" y="6869"/>
                    <a:pt x="1040" y="6869"/>
                  </a:cubicBezTo>
                  <a:lnTo>
                    <a:pt x="2867" y="6869"/>
                  </a:lnTo>
                  <a:lnTo>
                    <a:pt x="2647" y="6616"/>
                  </a:lnTo>
                  <a:cubicBezTo>
                    <a:pt x="2521" y="6522"/>
                    <a:pt x="2521" y="6270"/>
                    <a:pt x="2647" y="6144"/>
                  </a:cubicBezTo>
                  <a:lnTo>
                    <a:pt x="2993" y="5797"/>
                  </a:lnTo>
                  <a:cubicBezTo>
                    <a:pt x="2962" y="5734"/>
                    <a:pt x="2930" y="5608"/>
                    <a:pt x="2867" y="5482"/>
                  </a:cubicBezTo>
                  <a:lnTo>
                    <a:pt x="2363" y="5482"/>
                  </a:lnTo>
                  <a:cubicBezTo>
                    <a:pt x="2174" y="5482"/>
                    <a:pt x="2017" y="5325"/>
                    <a:pt x="2017" y="5136"/>
                  </a:cubicBezTo>
                  <a:lnTo>
                    <a:pt x="2017" y="3750"/>
                  </a:lnTo>
                  <a:cubicBezTo>
                    <a:pt x="2017" y="3561"/>
                    <a:pt x="2174" y="3403"/>
                    <a:pt x="2363" y="3403"/>
                  </a:cubicBezTo>
                  <a:lnTo>
                    <a:pt x="2867" y="3403"/>
                  </a:lnTo>
                  <a:cubicBezTo>
                    <a:pt x="2930" y="3277"/>
                    <a:pt x="2962" y="3214"/>
                    <a:pt x="2993" y="3088"/>
                  </a:cubicBezTo>
                  <a:lnTo>
                    <a:pt x="2647" y="2741"/>
                  </a:lnTo>
                  <a:cubicBezTo>
                    <a:pt x="2521" y="2615"/>
                    <a:pt x="2521" y="2363"/>
                    <a:pt x="2647" y="2269"/>
                  </a:cubicBezTo>
                  <a:lnTo>
                    <a:pt x="3624" y="1261"/>
                  </a:lnTo>
                  <a:cubicBezTo>
                    <a:pt x="3687" y="1213"/>
                    <a:pt x="3773" y="1190"/>
                    <a:pt x="3860" y="1190"/>
                  </a:cubicBezTo>
                  <a:cubicBezTo>
                    <a:pt x="3946" y="1190"/>
                    <a:pt x="4033" y="1213"/>
                    <a:pt x="4096" y="1261"/>
                  </a:cubicBezTo>
                  <a:lnTo>
                    <a:pt x="4443" y="1639"/>
                  </a:lnTo>
                  <a:cubicBezTo>
                    <a:pt x="4537" y="1576"/>
                    <a:pt x="4663" y="1544"/>
                    <a:pt x="4758" y="1513"/>
                  </a:cubicBezTo>
                  <a:lnTo>
                    <a:pt x="4758" y="1009"/>
                  </a:lnTo>
                  <a:cubicBezTo>
                    <a:pt x="4758" y="788"/>
                    <a:pt x="4915" y="631"/>
                    <a:pt x="5136" y="631"/>
                  </a:cubicBezTo>
                  <a:lnTo>
                    <a:pt x="6490" y="631"/>
                  </a:lnTo>
                  <a:cubicBezTo>
                    <a:pt x="6711" y="631"/>
                    <a:pt x="6869" y="788"/>
                    <a:pt x="6869" y="1009"/>
                  </a:cubicBezTo>
                  <a:lnTo>
                    <a:pt x="6869" y="1513"/>
                  </a:lnTo>
                  <a:cubicBezTo>
                    <a:pt x="6963" y="1544"/>
                    <a:pt x="7058" y="1576"/>
                    <a:pt x="7184" y="1639"/>
                  </a:cubicBezTo>
                  <a:lnTo>
                    <a:pt x="7530" y="1261"/>
                  </a:lnTo>
                  <a:cubicBezTo>
                    <a:pt x="7593" y="1213"/>
                    <a:pt x="7680" y="1190"/>
                    <a:pt x="7766" y="1190"/>
                  </a:cubicBezTo>
                  <a:cubicBezTo>
                    <a:pt x="7853" y="1190"/>
                    <a:pt x="7940" y="1213"/>
                    <a:pt x="8003" y="1261"/>
                  </a:cubicBezTo>
                  <a:lnTo>
                    <a:pt x="8979" y="2269"/>
                  </a:lnTo>
                  <a:cubicBezTo>
                    <a:pt x="9105" y="2363"/>
                    <a:pt x="9105" y="2615"/>
                    <a:pt x="8979" y="2741"/>
                  </a:cubicBezTo>
                  <a:lnTo>
                    <a:pt x="8633" y="3088"/>
                  </a:lnTo>
                  <a:cubicBezTo>
                    <a:pt x="8664" y="3151"/>
                    <a:pt x="8696" y="3277"/>
                    <a:pt x="8759" y="3403"/>
                  </a:cubicBezTo>
                  <a:lnTo>
                    <a:pt x="9263" y="3403"/>
                  </a:lnTo>
                  <a:cubicBezTo>
                    <a:pt x="9452" y="3403"/>
                    <a:pt x="9609" y="3561"/>
                    <a:pt x="9609" y="3750"/>
                  </a:cubicBezTo>
                  <a:lnTo>
                    <a:pt x="9609" y="5136"/>
                  </a:lnTo>
                  <a:cubicBezTo>
                    <a:pt x="9609" y="5325"/>
                    <a:pt x="9452" y="5482"/>
                    <a:pt x="9263" y="5482"/>
                  </a:cubicBezTo>
                  <a:lnTo>
                    <a:pt x="8759" y="5482"/>
                  </a:lnTo>
                  <a:cubicBezTo>
                    <a:pt x="8727" y="5608"/>
                    <a:pt x="8664" y="5671"/>
                    <a:pt x="8633" y="5797"/>
                  </a:cubicBezTo>
                  <a:lnTo>
                    <a:pt x="8979" y="6144"/>
                  </a:lnTo>
                  <a:cubicBezTo>
                    <a:pt x="9105" y="6270"/>
                    <a:pt x="9105" y="6522"/>
                    <a:pt x="8979" y="6616"/>
                  </a:cubicBezTo>
                  <a:lnTo>
                    <a:pt x="8759" y="6869"/>
                  </a:lnTo>
                  <a:lnTo>
                    <a:pt x="10586" y="6869"/>
                  </a:lnTo>
                  <a:cubicBezTo>
                    <a:pt x="11153" y="6869"/>
                    <a:pt x="11657" y="6396"/>
                    <a:pt x="11657" y="5829"/>
                  </a:cubicBezTo>
                  <a:lnTo>
                    <a:pt x="1165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61" name="Google Shape;11561;p87"/>
            <p:cNvSpPr/>
            <p:nvPr/>
          </p:nvSpPr>
          <p:spPr>
            <a:xfrm>
              <a:off x="-1471825" y="4129100"/>
              <a:ext cx="51225" cy="51225"/>
            </a:xfrm>
            <a:custGeom>
              <a:avLst/>
              <a:gdLst/>
              <a:ahLst/>
              <a:cxnLst/>
              <a:rect l="l" t="t" r="r" b="b"/>
              <a:pathLst>
                <a:path w="2049" h="2049" extrusionOk="0">
                  <a:moveTo>
                    <a:pt x="1009" y="1"/>
                  </a:moveTo>
                  <a:cubicBezTo>
                    <a:pt x="442" y="1"/>
                    <a:pt x="1" y="473"/>
                    <a:pt x="1" y="1009"/>
                  </a:cubicBezTo>
                  <a:cubicBezTo>
                    <a:pt x="1" y="1576"/>
                    <a:pt x="442" y="2048"/>
                    <a:pt x="1009" y="2048"/>
                  </a:cubicBezTo>
                  <a:cubicBezTo>
                    <a:pt x="1576" y="2048"/>
                    <a:pt x="2049" y="1576"/>
                    <a:pt x="2049" y="1009"/>
                  </a:cubicBezTo>
                  <a:cubicBezTo>
                    <a:pt x="2049" y="473"/>
                    <a:pt x="1576" y="1"/>
                    <a:pt x="100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62" name="Google Shape;11562;p87"/>
            <p:cNvSpPr/>
            <p:nvPr/>
          </p:nvSpPr>
          <p:spPr>
            <a:xfrm>
              <a:off x="-1526175" y="4077900"/>
              <a:ext cx="156775" cy="156775"/>
            </a:xfrm>
            <a:custGeom>
              <a:avLst/>
              <a:gdLst/>
              <a:ahLst/>
              <a:cxnLst/>
              <a:rect l="l" t="t" r="r" b="b"/>
              <a:pathLst>
                <a:path w="6271" h="6271" extrusionOk="0">
                  <a:moveTo>
                    <a:pt x="3183" y="1418"/>
                  </a:moveTo>
                  <a:cubicBezTo>
                    <a:pt x="4128" y="1418"/>
                    <a:pt x="4884" y="2175"/>
                    <a:pt x="4884" y="3120"/>
                  </a:cubicBezTo>
                  <a:cubicBezTo>
                    <a:pt x="4884" y="4033"/>
                    <a:pt x="4128" y="4821"/>
                    <a:pt x="3183" y="4821"/>
                  </a:cubicBezTo>
                  <a:cubicBezTo>
                    <a:pt x="2238" y="4821"/>
                    <a:pt x="1482" y="4065"/>
                    <a:pt x="1482" y="3120"/>
                  </a:cubicBezTo>
                  <a:cubicBezTo>
                    <a:pt x="1482" y="2175"/>
                    <a:pt x="2238" y="1418"/>
                    <a:pt x="3183" y="1418"/>
                  </a:cubicBezTo>
                  <a:close/>
                  <a:moveTo>
                    <a:pt x="2805" y="1"/>
                  </a:moveTo>
                  <a:lnTo>
                    <a:pt x="2805" y="442"/>
                  </a:lnTo>
                  <a:cubicBezTo>
                    <a:pt x="2805" y="599"/>
                    <a:pt x="2679" y="725"/>
                    <a:pt x="2521" y="757"/>
                  </a:cubicBezTo>
                  <a:cubicBezTo>
                    <a:pt x="2332" y="788"/>
                    <a:pt x="2080" y="914"/>
                    <a:pt x="1891" y="1040"/>
                  </a:cubicBezTo>
                  <a:cubicBezTo>
                    <a:pt x="1847" y="1063"/>
                    <a:pt x="1794" y="1073"/>
                    <a:pt x="1739" y="1073"/>
                  </a:cubicBezTo>
                  <a:cubicBezTo>
                    <a:pt x="1639" y="1073"/>
                    <a:pt x="1531" y="1038"/>
                    <a:pt x="1450" y="977"/>
                  </a:cubicBezTo>
                  <a:lnTo>
                    <a:pt x="1135" y="662"/>
                  </a:lnTo>
                  <a:lnTo>
                    <a:pt x="662" y="1135"/>
                  </a:lnTo>
                  <a:lnTo>
                    <a:pt x="978" y="1450"/>
                  </a:lnTo>
                  <a:cubicBezTo>
                    <a:pt x="1104" y="1576"/>
                    <a:pt x="1104" y="1733"/>
                    <a:pt x="1041" y="1891"/>
                  </a:cubicBezTo>
                  <a:cubicBezTo>
                    <a:pt x="915" y="2080"/>
                    <a:pt x="820" y="2301"/>
                    <a:pt x="757" y="2521"/>
                  </a:cubicBezTo>
                  <a:cubicBezTo>
                    <a:pt x="726" y="2679"/>
                    <a:pt x="599" y="2805"/>
                    <a:pt x="442" y="2805"/>
                  </a:cubicBezTo>
                  <a:lnTo>
                    <a:pt x="1" y="2805"/>
                  </a:lnTo>
                  <a:lnTo>
                    <a:pt x="1" y="3466"/>
                  </a:lnTo>
                  <a:lnTo>
                    <a:pt x="442" y="3466"/>
                  </a:lnTo>
                  <a:cubicBezTo>
                    <a:pt x="599" y="3466"/>
                    <a:pt x="726" y="3592"/>
                    <a:pt x="757" y="3750"/>
                  </a:cubicBezTo>
                  <a:cubicBezTo>
                    <a:pt x="789" y="3939"/>
                    <a:pt x="915" y="4191"/>
                    <a:pt x="1041" y="4380"/>
                  </a:cubicBezTo>
                  <a:cubicBezTo>
                    <a:pt x="1104" y="4506"/>
                    <a:pt x="1072" y="4695"/>
                    <a:pt x="978" y="4821"/>
                  </a:cubicBezTo>
                  <a:lnTo>
                    <a:pt x="662" y="5136"/>
                  </a:lnTo>
                  <a:lnTo>
                    <a:pt x="1135" y="5609"/>
                  </a:lnTo>
                  <a:lnTo>
                    <a:pt x="1450" y="5294"/>
                  </a:lnTo>
                  <a:cubicBezTo>
                    <a:pt x="1524" y="5220"/>
                    <a:pt x="1609" y="5189"/>
                    <a:pt x="1698" y="5189"/>
                  </a:cubicBezTo>
                  <a:cubicBezTo>
                    <a:pt x="1761" y="5189"/>
                    <a:pt x="1826" y="5204"/>
                    <a:pt x="1891" y="5230"/>
                  </a:cubicBezTo>
                  <a:cubicBezTo>
                    <a:pt x="2080" y="5357"/>
                    <a:pt x="2301" y="5451"/>
                    <a:pt x="2521" y="5514"/>
                  </a:cubicBezTo>
                  <a:cubicBezTo>
                    <a:pt x="2679" y="5546"/>
                    <a:pt x="2805" y="5672"/>
                    <a:pt x="2805" y="5829"/>
                  </a:cubicBezTo>
                  <a:lnTo>
                    <a:pt x="2805" y="6270"/>
                  </a:lnTo>
                  <a:lnTo>
                    <a:pt x="3466" y="6270"/>
                  </a:lnTo>
                  <a:lnTo>
                    <a:pt x="3466" y="5829"/>
                  </a:lnTo>
                  <a:cubicBezTo>
                    <a:pt x="3466" y="5672"/>
                    <a:pt x="3592" y="5546"/>
                    <a:pt x="3750" y="5514"/>
                  </a:cubicBezTo>
                  <a:cubicBezTo>
                    <a:pt x="3939" y="5483"/>
                    <a:pt x="4160" y="5357"/>
                    <a:pt x="4380" y="5230"/>
                  </a:cubicBezTo>
                  <a:cubicBezTo>
                    <a:pt x="4414" y="5208"/>
                    <a:pt x="4463" y="5198"/>
                    <a:pt x="4517" y="5198"/>
                  </a:cubicBezTo>
                  <a:cubicBezTo>
                    <a:pt x="4615" y="5198"/>
                    <a:pt x="4729" y="5232"/>
                    <a:pt x="4790" y="5294"/>
                  </a:cubicBezTo>
                  <a:lnTo>
                    <a:pt x="5105" y="5609"/>
                  </a:lnTo>
                  <a:lnTo>
                    <a:pt x="5577" y="5136"/>
                  </a:lnTo>
                  <a:lnTo>
                    <a:pt x="5262" y="4821"/>
                  </a:lnTo>
                  <a:cubicBezTo>
                    <a:pt x="5168" y="4695"/>
                    <a:pt x="5168" y="4537"/>
                    <a:pt x="5231" y="4380"/>
                  </a:cubicBezTo>
                  <a:cubicBezTo>
                    <a:pt x="5357" y="4191"/>
                    <a:pt x="5420" y="3970"/>
                    <a:pt x="5514" y="3750"/>
                  </a:cubicBezTo>
                  <a:cubicBezTo>
                    <a:pt x="5546" y="3592"/>
                    <a:pt x="5672" y="3466"/>
                    <a:pt x="5829" y="3466"/>
                  </a:cubicBezTo>
                  <a:lnTo>
                    <a:pt x="6270" y="3466"/>
                  </a:lnTo>
                  <a:lnTo>
                    <a:pt x="6270" y="2773"/>
                  </a:lnTo>
                  <a:lnTo>
                    <a:pt x="5829" y="2773"/>
                  </a:lnTo>
                  <a:cubicBezTo>
                    <a:pt x="5672" y="2773"/>
                    <a:pt x="5546" y="2647"/>
                    <a:pt x="5514" y="2490"/>
                  </a:cubicBezTo>
                  <a:cubicBezTo>
                    <a:pt x="5483" y="2301"/>
                    <a:pt x="5357" y="2049"/>
                    <a:pt x="5231" y="1859"/>
                  </a:cubicBezTo>
                  <a:cubicBezTo>
                    <a:pt x="5168" y="1733"/>
                    <a:pt x="5199" y="1544"/>
                    <a:pt x="5262" y="1418"/>
                  </a:cubicBezTo>
                  <a:lnTo>
                    <a:pt x="5577" y="1103"/>
                  </a:lnTo>
                  <a:lnTo>
                    <a:pt x="5105" y="631"/>
                  </a:lnTo>
                  <a:lnTo>
                    <a:pt x="4790" y="946"/>
                  </a:lnTo>
                  <a:cubicBezTo>
                    <a:pt x="4739" y="1013"/>
                    <a:pt x="4670" y="1045"/>
                    <a:pt x="4593" y="1045"/>
                  </a:cubicBezTo>
                  <a:cubicBezTo>
                    <a:pt x="4526" y="1045"/>
                    <a:pt x="4453" y="1021"/>
                    <a:pt x="4380" y="977"/>
                  </a:cubicBezTo>
                  <a:cubicBezTo>
                    <a:pt x="4160" y="883"/>
                    <a:pt x="3971" y="788"/>
                    <a:pt x="3750" y="725"/>
                  </a:cubicBezTo>
                  <a:cubicBezTo>
                    <a:pt x="3592" y="662"/>
                    <a:pt x="3466" y="568"/>
                    <a:pt x="3466" y="410"/>
                  </a:cubicBezTo>
                  <a:lnTo>
                    <a:pt x="3466"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563" name="Google Shape;11563;p87"/>
          <p:cNvGrpSpPr/>
          <p:nvPr/>
        </p:nvGrpSpPr>
        <p:grpSpPr>
          <a:xfrm>
            <a:off x="4853643" y="4414326"/>
            <a:ext cx="492973" cy="561033"/>
            <a:chOff x="-778700" y="3612425"/>
            <a:chExt cx="256775" cy="292225"/>
          </a:xfrm>
        </p:grpSpPr>
        <p:sp>
          <p:nvSpPr>
            <p:cNvPr id="11564" name="Google Shape;11564;p87"/>
            <p:cNvSpPr/>
            <p:nvPr/>
          </p:nvSpPr>
          <p:spPr>
            <a:xfrm>
              <a:off x="-692850" y="369905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65" name="Google Shape;11565;p87"/>
            <p:cNvSpPr/>
            <p:nvPr/>
          </p:nvSpPr>
          <p:spPr>
            <a:xfrm>
              <a:off x="-777925" y="3612425"/>
              <a:ext cx="204800" cy="34675"/>
            </a:xfrm>
            <a:custGeom>
              <a:avLst/>
              <a:gdLst/>
              <a:ahLst/>
              <a:cxnLst/>
              <a:rect l="l" t="t" r="r" b="b"/>
              <a:pathLst>
                <a:path w="8192" h="1387" extrusionOk="0">
                  <a:moveTo>
                    <a:pt x="1009" y="0"/>
                  </a:moveTo>
                  <a:cubicBezTo>
                    <a:pt x="473" y="0"/>
                    <a:pt x="1" y="473"/>
                    <a:pt x="1" y="1009"/>
                  </a:cubicBezTo>
                  <a:lnTo>
                    <a:pt x="1" y="1387"/>
                  </a:lnTo>
                  <a:lnTo>
                    <a:pt x="8192" y="1387"/>
                  </a:lnTo>
                  <a:lnTo>
                    <a:pt x="8192" y="1009"/>
                  </a:lnTo>
                  <a:cubicBezTo>
                    <a:pt x="8192" y="473"/>
                    <a:pt x="7719" y="0"/>
                    <a:pt x="715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66" name="Google Shape;11566;p87"/>
            <p:cNvSpPr/>
            <p:nvPr/>
          </p:nvSpPr>
          <p:spPr>
            <a:xfrm>
              <a:off x="-727525" y="3699050"/>
              <a:ext cx="17375" cy="17350"/>
            </a:xfrm>
            <a:custGeom>
              <a:avLst/>
              <a:gdLst/>
              <a:ahLst/>
              <a:cxnLst/>
              <a:rect l="l" t="t" r="r" b="b"/>
              <a:pathLst>
                <a:path w="695" h="694" extrusionOk="0">
                  <a:moveTo>
                    <a:pt x="347" y="1"/>
                  </a:moveTo>
                  <a:cubicBezTo>
                    <a:pt x="158" y="1"/>
                    <a:pt x="1" y="158"/>
                    <a:pt x="1" y="347"/>
                  </a:cubicBezTo>
                  <a:cubicBezTo>
                    <a:pt x="1" y="536"/>
                    <a:pt x="158" y="694"/>
                    <a:pt x="347" y="694"/>
                  </a:cubicBezTo>
                  <a:cubicBezTo>
                    <a:pt x="537" y="694"/>
                    <a:pt x="694" y="536"/>
                    <a:pt x="694" y="347"/>
                  </a:cubicBezTo>
                  <a:cubicBezTo>
                    <a:pt x="694" y="158"/>
                    <a:pt x="537"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67" name="Google Shape;11567;p87"/>
            <p:cNvSpPr/>
            <p:nvPr/>
          </p:nvSpPr>
          <p:spPr>
            <a:xfrm>
              <a:off x="-778700" y="3664400"/>
              <a:ext cx="205575" cy="102425"/>
            </a:xfrm>
            <a:custGeom>
              <a:avLst/>
              <a:gdLst/>
              <a:ahLst/>
              <a:cxnLst/>
              <a:rect l="l" t="t" r="r" b="b"/>
              <a:pathLst>
                <a:path w="8223" h="4097" extrusionOk="0">
                  <a:moveTo>
                    <a:pt x="3781" y="694"/>
                  </a:moveTo>
                  <a:cubicBezTo>
                    <a:pt x="4316" y="694"/>
                    <a:pt x="4789" y="1166"/>
                    <a:pt x="4789" y="1733"/>
                  </a:cubicBezTo>
                  <a:cubicBezTo>
                    <a:pt x="4789" y="2301"/>
                    <a:pt x="4316" y="2773"/>
                    <a:pt x="3781" y="2773"/>
                  </a:cubicBezTo>
                  <a:cubicBezTo>
                    <a:pt x="3497" y="2773"/>
                    <a:pt x="3245" y="2647"/>
                    <a:pt x="3088" y="2490"/>
                  </a:cubicBezTo>
                  <a:cubicBezTo>
                    <a:pt x="2899" y="2647"/>
                    <a:pt x="2678" y="2773"/>
                    <a:pt x="2426" y="2773"/>
                  </a:cubicBezTo>
                  <a:cubicBezTo>
                    <a:pt x="1890" y="2773"/>
                    <a:pt x="1418" y="2301"/>
                    <a:pt x="1418" y="1733"/>
                  </a:cubicBezTo>
                  <a:cubicBezTo>
                    <a:pt x="1418" y="1198"/>
                    <a:pt x="1890" y="694"/>
                    <a:pt x="2426" y="694"/>
                  </a:cubicBezTo>
                  <a:cubicBezTo>
                    <a:pt x="2710" y="694"/>
                    <a:pt x="2930" y="820"/>
                    <a:pt x="3088" y="977"/>
                  </a:cubicBezTo>
                  <a:cubicBezTo>
                    <a:pt x="3308" y="820"/>
                    <a:pt x="3529" y="694"/>
                    <a:pt x="3781" y="694"/>
                  </a:cubicBezTo>
                  <a:close/>
                  <a:moveTo>
                    <a:pt x="0" y="1"/>
                  </a:moveTo>
                  <a:lnTo>
                    <a:pt x="0" y="3088"/>
                  </a:lnTo>
                  <a:cubicBezTo>
                    <a:pt x="0" y="3624"/>
                    <a:pt x="473" y="4096"/>
                    <a:pt x="1008" y="4096"/>
                  </a:cubicBezTo>
                  <a:lnTo>
                    <a:pt x="6837" y="4096"/>
                  </a:lnTo>
                  <a:lnTo>
                    <a:pt x="6837" y="3498"/>
                  </a:lnTo>
                  <a:lnTo>
                    <a:pt x="5766" y="2458"/>
                  </a:lnTo>
                  <a:cubicBezTo>
                    <a:pt x="5034" y="1726"/>
                    <a:pt x="5756" y="674"/>
                    <a:pt x="6558" y="674"/>
                  </a:cubicBezTo>
                  <a:cubicBezTo>
                    <a:pt x="6792" y="674"/>
                    <a:pt x="7033" y="764"/>
                    <a:pt x="7246" y="977"/>
                  </a:cubicBezTo>
                  <a:lnTo>
                    <a:pt x="8223" y="1985"/>
                  </a:lnTo>
                  <a:lnTo>
                    <a:pt x="822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68" name="Google Shape;11568;p87"/>
            <p:cNvSpPr/>
            <p:nvPr/>
          </p:nvSpPr>
          <p:spPr>
            <a:xfrm>
              <a:off x="-659775" y="3835325"/>
              <a:ext cx="137850" cy="69325"/>
            </a:xfrm>
            <a:custGeom>
              <a:avLst/>
              <a:gdLst/>
              <a:ahLst/>
              <a:cxnLst/>
              <a:rect l="l" t="t" r="r" b="b"/>
              <a:pathLst>
                <a:path w="5514" h="2773" extrusionOk="0">
                  <a:moveTo>
                    <a:pt x="1733" y="693"/>
                  </a:moveTo>
                  <a:cubicBezTo>
                    <a:pt x="1922" y="693"/>
                    <a:pt x="2080" y="851"/>
                    <a:pt x="2080" y="1040"/>
                  </a:cubicBezTo>
                  <a:cubicBezTo>
                    <a:pt x="2080" y="1229"/>
                    <a:pt x="1922" y="1386"/>
                    <a:pt x="1733" y="1386"/>
                  </a:cubicBezTo>
                  <a:cubicBezTo>
                    <a:pt x="1544" y="1386"/>
                    <a:pt x="1387" y="1229"/>
                    <a:pt x="1387" y="1040"/>
                  </a:cubicBezTo>
                  <a:cubicBezTo>
                    <a:pt x="1387" y="851"/>
                    <a:pt x="1544" y="693"/>
                    <a:pt x="1733" y="693"/>
                  </a:cubicBezTo>
                  <a:close/>
                  <a:moveTo>
                    <a:pt x="63" y="0"/>
                  </a:moveTo>
                  <a:cubicBezTo>
                    <a:pt x="32" y="126"/>
                    <a:pt x="0" y="252"/>
                    <a:pt x="0" y="378"/>
                  </a:cubicBezTo>
                  <a:lnTo>
                    <a:pt x="0" y="2426"/>
                  </a:lnTo>
                  <a:cubicBezTo>
                    <a:pt x="0" y="2615"/>
                    <a:pt x="158" y="2773"/>
                    <a:pt x="347" y="2773"/>
                  </a:cubicBezTo>
                  <a:lnTo>
                    <a:pt x="5167" y="2773"/>
                  </a:lnTo>
                  <a:cubicBezTo>
                    <a:pt x="5356" y="2773"/>
                    <a:pt x="5514" y="2615"/>
                    <a:pt x="5514" y="2426"/>
                  </a:cubicBezTo>
                  <a:lnTo>
                    <a:pt x="5514" y="378"/>
                  </a:lnTo>
                  <a:cubicBezTo>
                    <a:pt x="5514" y="252"/>
                    <a:pt x="5482" y="126"/>
                    <a:pt x="545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69" name="Google Shape;11569;p87"/>
            <p:cNvSpPr/>
            <p:nvPr/>
          </p:nvSpPr>
          <p:spPr>
            <a:xfrm>
              <a:off x="-658200" y="3669925"/>
              <a:ext cx="136275" cy="148875"/>
            </a:xfrm>
            <a:custGeom>
              <a:avLst/>
              <a:gdLst/>
              <a:ahLst/>
              <a:cxnLst/>
              <a:rect l="l" t="t" r="r" b="b"/>
              <a:pathLst>
                <a:path w="5451" h="5955" extrusionOk="0">
                  <a:moveTo>
                    <a:pt x="4064" y="0"/>
                  </a:moveTo>
                  <a:lnTo>
                    <a:pt x="4064" y="2615"/>
                  </a:lnTo>
                  <a:cubicBezTo>
                    <a:pt x="4064" y="2829"/>
                    <a:pt x="3905" y="2970"/>
                    <a:pt x="3734" y="2970"/>
                  </a:cubicBezTo>
                  <a:cubicBezTo>
                    <a:pt x="3652" y="2970"/>
                    <a:pt x="3568" y="2938"/>
                    <a:pt x="3497" y="2867"/>
                  </a:cubicBezTo>
                  <a:lnTo>
                    <a:pt x="1922" y="1292"/>
                  </a:lnTo>
                  <a:cubicBezTo>
                    <a:pt x="1858" y="1228"/>
                    <a:pt x="1780" y="1201"/>
                    <a:pt x="1701" y="1201"/>
                  </a:cubicBezTo>
                  <a:cubicBezTo>
                    <a:pt x="1429" y="1201"/>
                    <a:pt x="1150" y="1520"/>
                    <a:pt x="1418" y="1764"/>
                  </a:cubicBezTo>
                  <a:lnTo>
                    <a:pt x="2615" y="2930"/>
                  </a:lnTo>
                  <a:cubicBezTo>
                    <a:pt x="2710" y="3025"/>
                    <a:pt x="2741" y="3088"/>
                    <a:pt x="2741" y="3182"/>
                  </a:cubicBezTo>
                  <a:lnTo>
                    <a:pt x="2741" y="3970"/>
                  </a:lnTo>
                  <a:cubicBezTo>
                    <a:pt x="2741" y="4222"/>
                    <a:pt x="2804" y="4505"/>
                    <a:pt x="2930" y="4789"/>
                  </a:cubicBezTo>
                  <a:cubicBezTo>
                    <a:pt x="3052" y="5074"/>
                    <a:pt x="2833" y="5280"/>
                    <a:pt x="2611" y="5280"/>
                  </a:cubicBezTo>
                  <a:cubicBezTo>
                    <a:pt x="2490" y="5280"/>
                    <a:pt x="2367" y="5218"/>
                    <a:pt x="2300" y="5072"/>
                  </a:cubicBezTo>
                  <a:cubicBezTo>
                    <a:pt x="2206" y="4915"/>
                    <a:pt x="2174" y="4757"/>
                    <a:pt x="2143" y="4600"/>
                  </a:cubicBezTo>
                  <a:lnTo>
                    <a:pt x="0" y="4600"/>
                  </a:lnTo>
                  <a:lnTo>
                    <a:pt x="0" y="4631"/>
                  </a:lnTo>
                  <a:cubicBezTo>
                    <a:pt x="0" y="5104"/>
                    <a:pt x="126" y="5545"/>
                    <a:pt x="378" y="5923"/>
                  </a:cubicBezTo>
                  <a:lnTo>
                    <a:pt x="5104" y="5923"/>
                  </a:lnTo>
                  <a:lnTo>
                    <a:pt x="5104" y="5955"/>
                  </a:lnTo>
                  <a:cubicBezTo>
                    <a:pt x="5325" y="5577"/>
                    <a:pt x="5451" y="5104"/>
                    <a:pt x="5451" y="4663"/>
                  </a:cubicBezTo>
                  <a:lnTo>
                    <a:pt x="5451" y="2111"/>
                  </a:lnTo>
                  <a:cubicBezTo>
                    <a:pt x="5451" y="1638"/>
                    <a:pt x="5262" y="1197"/>
                    <a:pt x="4947" y="882"/>
                  </a:cubicBezTo>
                  <a:lnTo>
                    <a:pt x="406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570" name="Google Shape;11570;p87"/>
          <p:cNvGrpSpPr/>
          <p:nvPr/>
        </p:nvGrpSpPr>
        <p:grpSpPr>
          <a:xfrm>
            <a:off x="8148978" y="5104407"/>
            <a:ext cx="454308" cy="516855"/>
            <a:chOff x="7728464" y="1561258"/>
            <a:chExt cx="349719" cy="397866"/>
          </a:xfrm>
        </p:grpSpPr>
        <p:sp>
          <p:nvSpPr>
            <p:cNvPr id="11571" name="Google Shape;11571;p87"/>
            <p:cNvSpPr/>
            <p:nvPr/>
          </p:nvSpPr>
          <p:spPr>
            <a:xfrm>
              <a:off x="7891642" y="1678585"/>
              <a:ext cx="23354" cy="23333"/>
            </a:xfrm>
            <a:custGeom>
              <a:avLst/>
              <a:gdLst/>
              <a:ahLst/>
              <a:cxnLst/>
              <a:rect l="l" t="t" r="r" b="b"/>
              <a:pathLst>
                <a:path w="1119" h="1118" extrusionOk="0">
                  <a:moveTo>
                    <a:pt x="0" y="1"/>
                  </a:moveTo>
                  <a:lnTo>
                    <a:pt x="0" y="1117"/>
                  </a:lnTo>
                  <a:lnTo>
                    <a:pt x="1118" y="1117"/>
                  </a:lnTo>
                  <a:lnTo>
                    <a:pt x="1118"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72" name="Google Shape;11572;p87"/>
            <p:cNvSpPr/>
            <p:nvPr/>
          </p:nvSpPr>
          <p:spPr>
            <a:xfrm>
              <a:off x="7728464" y="1561258"/>
              <a:ext cx="349719" cy="397866"/>
            </a:xfrm>
            <a:custGeom>
              <a:avLst/>
              <a:gdLst/>
              <a:ahLst/>
              <a:cxnLst/>
              <a:rect l="l" t="t" r="r" b="b"/>
              <a:pathLst>
                <a:path w="16757" h="19064" extrusionOk="0">
                  <a:moveTo>
                    <a:pt x="9496" y="2830"/>
                  </a:moveTo>
                  <a:cubicBezTo>
                    <a:pt x="9804" y="2830"/>
                    <a:pt x="10054" y="3079"/>
                    <a:pt x="10054" y="3389"/>
                  </a:cubicBezTo>
                  <a:lnTo>
                    <a:pt x="10054" y="4505"/>
                  </a:lnTo>
                  <a:lnTo>
                    <a:pt x="11172" y="4505"/>
                  </a:lnTo>
                  <a:cubicBezTo>
                    <a:pt x="11480" y="4505"/>
                    <a:pt x="11729" y="4756"/>
                    <a:pt x="11729" y="5064"/>
                  </a:cubicBezTo>
                  <a:cubicBezTo>
                    <a:pt x="11729" y="5373"/>
                    <a:pt x="11480" y="5623"/>
                    <a:pt x="11172" y="5623"/>
                  </a:cubicBezTo>
                  <a:lnTo>
                    <a:pt x="10054" y="5623"/>
                  </a:lnTo>
                  <a:lnTo>
                    <a:pt x="10054" y="6739"/>
                  </a:lnTo>
                  <a:lnTo>
                    <a:pt x="11172" y="6739"/>
                  </a:lnTo>
                  <a:cubicBezTo>
                    <a:pt x="11480" y="6739"/>
                    <a:pt x="11729" y="6990"/>
                    <a:pt x="11729" y="7298"/>
                  </a:cubicBezTo>
                  <a:cubicBezTo>
                    <a:pt x="11729" y="7608"/>
                    <a:pt x="11480" y="7857"/>
                    <a:pt x="11172" y="7857"/>
                  </a:cubicBezTo>
                  <a:lnTo>
                    <a:pt x="10054" y="7857"/>
                  </a:lnTo>
                  <a:lnTo>
                    <a:pt x="10054" y="8973"/>
                  </a:lnTo>
                  <a:cubicBezTo>
                    <a:pt x="10054" y="9283"/>
                    <a:pt x="9804" y="9532"/>
                    <a:pt x="9495" y="9532"/>
                  </a:cubicBezTo>
                  <a:cubicBezTo>
                    <a:pt x="9187" y="9532"/>
                    <a:pt x="8936" y="9283"/>
                    <a:pt x="8936" y="8973"/>
                  </a:cubicBezTo>
                  <a:lnTo>
                    <a:pt x="8936" y="7857"/>
                  </a:lnTo>
                  <a:lnTo>
                    <a:pt x="7819" y="7857"/>
                  </a:lnTo>
                  <a:lnTo>
                    <a:pt x="7819" y="8973"/>
                  </a:lnTo>
                  <a:cubicBezTo>
                    <a:pt x="7819" y="9283"/>
                    <a:pt x="7570" y="9532"/>
                    <a:pt x="7260" y="9532"/>
                  </a:cubicBezTo>
                  <a:cubicBezTo>
                    <a:pt x="6953" y="9532"/>
                    <a:pt x="6701" y="9283"/>
                    <a:pt x="6701" y="8973"/>
                  </a:cubicBezTo>
                  <a:lnTo>
                    <a:pt x="6701" y="7857"/>
                  </a:lnTo>
                  <a:lnTo>
                    <a:pt x="5585" y="7857"/>
                  </a:lnTo>
                  <a:cubicBezTo>
                    <a:pt x="5276" y="7857"/>
                    <a:pt x="5026" y="7608"/>
                    <a:pt x="5026" y="7298"/>
                  </a:cubicBezTo>
                  <a:cubicBezTo>
                    <a:pt x="5026" y="6990"/>
                    <a:pt x="5276" y="6739"/>
                    <a:pt x="5585" y="6739"/>
                  </a:cubicBezTo>
                  <a:lnTo>
                    <a:pt x="6701" y="6739"/>
                  </a:lnTo>
                  <a:lnTo>
                    <a:pt x="6701" y="5623"/>
                  </a:lnTo>
                  <a:lnTo>
                    <a:pt x="5585" y="5623"/>
                  </a:lnTo>
                  <a:cubicBezTo>
                    <a:pt x="5277" y="5623"/>
                    <a:pt x="5028" y="5373"/>
                    <a:pt x="5028" y="5064"/>
                  </a:cubicBezTo>
                  <a:cubicBezTo>
                    <a:pt x="5028" y="4756"/>
                    <a:pt x="5277" y="4505"/>
                    <a:pt x="5585" y="4505"/>
                  </a:cubicBezTo>
                  <a:lnTo>
                    <a:pt x="6703" y="4505"/>
                  </a:lnTo>
                  <a:lnTo>
                    <a:pt x="6703" y="3389"/>
                  </a:lnTo>
                  <a:cubicBezTo>
                    <a:pt x="6703" y="3079"/>
                    <a:pt x="6953" y="2830"/>
                    <a:pt x="7262" y="2830"/>
                  </a:cubicBezTo>
                  <a:cubicBezTo>
                    <a:pt x="7570" y="2830"/>
                    <a:pt x="7819" y="3079"/>
                    <a:pt x="7819" y="3389"/>
                  </a:cubicBezTo>
                  <a:lnTo>
                    <a:pt x="7819" y="4505"/>
                  </a:lnTo>
                  <a:lnTo>
                    <a:pt x="8937" y="4505"/>
                  </a:lnTo>
                  <a:lnTo>
                    <a:pt x="8937" y="3389"/>
                  </a:lnTo>
                  <a:cubicBezTo>
                    <a:pt x="8937" y="3079"/>
                    <a:pt x="9187" y="2830"/>
                    <a:pt x="9496" y="2830"/>
                  </a:cubicBezTo>
                  <a:close/>
                  <a:moveTo>
                    <a:pt x="12845" y="10091"/>
                  </a:moveTo>
                  <a:cubicBezTo>
                    <a:pt x="12952" y="10091"/>
                    <a:pt x="13060" y="10121"/>
                    <a:pt x="13157" y="10185"/>
                  </a:cubicBezTo>
                  <a:cubicBezTo>
                    <a:pt x="13413" y="10357"/>
                    <a:pt x="13482" y="10702"/>
                    <a:pt x="13310" y="10960"/>
                  </a:cubicBezTo>
                  <a:cubicBezTo>
                    <a:pt x="12210" y="12612"/>
                    <a:pt x="10365" y="13599"/>
                    <a:pt x="8378" y="13599"/>
                  </a:cubicBezTo>
                  <a:cubicBezTo>
                    <a:pt x="6392" y="13599"/>
                    <a:pt x="4547" y="12612"/>
                    <a:pt x="3445" y="10960"/>
                  </a:cubicBezTo>
                  <a:cubicBezTo>
                    <a:pt x="3275" y="10702"/>
                    <a:pt x="3344" y="10355"/>
                    <a:pt x="3600" y="10185"/>
                  </a:cubicBezTo>
                  <a:cubicBezTo>
                    <a:pt x="3696" y="10121"/>
                    <a:pt x="3804" y="10091"/>
                    <a:pt x="3910" y="10091"/>
                  </a:cubicBezTo>
                  <a:cubicBezTo>
                    <a:pt x="4090" y="10091"/>
                    <a:pt x="4267" y="10178"/>
                    <a:pt x="4375" y="10339"/>
                  </a:cubicBezTo>
                  <a:cubicBezTo>
                    <a:pt x="5269" y="11682"/>
                    <a:pt x="6765" y="12481"/>
                    <a:pt x="8378" y="12481"/>
                  </a:cubicBezTo>
                  <a:cubicBezTo>
                    <a:pt x="9990" y="12481"/>
                    <a:pt x="11487" y="11682"/>
                    <a:pt x="12382" y="10339"/>
                  </a:cubicBezTo>
                  <a:cubicBezTo>
                    <a:pt x="12488" y="10178"/>
                    <a:pt x="12665" y="10091"/>
                    <a:pt x="12845" y="10091"/>
                  </a:cubicBezTo>
                  <a:close/>
                  <a:moveTo>
                    <a:pt x="2794" y="1"/>
                  </a:moveTo>
                  <a:cubicBezTo>
                    <a:pt x="1253" y="1"/>
                    <a:pt x="0" y="1291"/>
                    <a:pt x="0" y="2830"/>
                  </a:cubicBezTo>
                  <a:lnTo>
                    <a:pt x="0" y="14001"/>
                  </a:lnTo>
                  <a:cubicBezTo>
                    <a:pt x="0" y="15540"/>
                    <a:pt x="1253" y="16792"/>
                    <a:pt x="2794" y="16792"/>
                  </a:cubicBezTo>
                  <a:lnTo>
                    <a:pt x="5912" y="16792"/>
                  </a:lnTo>
                  <a:lnTo>
                    <a:pt x="7984" y="18901"/>
                  </a:lnTo>
                  <a:cubicBezTo>
                    <a:pt x="8092" y="19009"/>
                    <a:pt x="8235" y="19064"/>
                    <a:pt x="8378" y="19064"/>
                  </a:cubicBezTo>
                  <a:cubicBezTo>
                    <a:pt x="8522" y="19064"/>
                    <a:pt x="8665" y="19009"/>
                    <a:pt x="8773" y="18901"/>
                  </a:cubicBezTo>
                  <a:lnTo>
                    <a:pt x="10844" y="16792"/>
                  </a:lnTo>
                  <a:lnTo>
                    <a:pt x="13963" y="16792"/>
                  </a:lnTo>
                  <a:cubicBezTo>
                    <a:pt x="15504" y="16792"/>
                    <a:pt x="16756" y="15540"/>
                    <a:pt x="16756" y="14001"/>
                  </a:cubicBezTo>
                  <a:lnTo>
                    <a:pt x="16756" y="2830"/>
                  </a:lnTo>
                  <a:cubicBezTo>
                    <a:pt x="16756" y="1291"/>
                    <a:pt x="15504" y="1"/>
                    <a:pt x="1396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573" name="Google Shape;11573;p87"/>
          <p:cNvGrpSpPr/>
          <p:nvPr/>
        </p:nvGrpSpPr>
        <p:grpSpPr>
          <a:xfrm>
            <a:off x="5379603" y="5104407"/>
            <a:ext cx="516908" cy="516855"/>
            <a:chOff x="5611350" y="1561258"/>
            <a:chExt cx="397907" cy="397866"/>
          </a:xfrm>
        </p:grpSpPr>
        <p:sp>
          <p:nvSpPr>
            <p:cNvPr id="11574" name="Google Shape;11574;p87"/>
            <p:cNvSpPr/>
            <p:nvPr/>
          </p:nvSpPr>
          <p:spPr>
            <a:xfrm>
              <a:off x="5713589" y="1812337"/>
              <a:ext cx="38443" cy="39653"/>
            </a:xfrm>
            <a:custGeom>
              <a:avLst/>
              <a:gdLst/>
              <a:ahLst/>
              <a:cxnLst/>
              <a:rect l="l" t="t" r="r" b="b"/>
              <a:pathLst>
                <a:path w="1842" h="1900" extrusionOk="0">
                  <a:moveTo>
                    <a:pt x="1842" y="1"/>
                  </a:moveTo>
                  <a:lnTo>
                    <a:pt x="630" y="486"/>
                  </a:lnTo>
                  <a:cubicBezTo>
                    <a:pt x="81" y="705"/>
                    <a:pt x="0" y="1450"/>
                    <a:pt x="490" y="1782"/>
                  </a:cubicBezTo>
                  <a:cubicBezTo>
                    <a:pt x="608" y="1862"/>
                    <a:pt x="755" y="1900"/>
                    <a:pt x="908" y="1900"/>
                  </a:cubicBezTo>
                  <a:cubicBezTo>
                    <a:pt x="1349" y="1900"/>
                    <a:pt x="1842" y="1590"/>
                    <a:pt x="1842" y="1092"/>
                  </a:cubicBezTo>
                  <a:lnTo>
                    <a:pt x="184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75" name="Google Shape;11575;p87"/>
            <p:cNvSpPr/>
            <p:nvPr/>
          </p:nvSpPr>
          <p:spPr>
            <a:xfrm>
              <a:off x="5830124" y="1789047"/>
              <a:ext cx="38505" cy="39653"/>
            </a:xfrm>
            <a:custGeom>
              <a:avLst/>
              <a:gdLst/>
              <a:ahLst/>
              <a:cxnLst/>
              <a:rect l="l" t="t" r="r" b="b"/>
              <a:pathLst>
                <a:path w="1845" h="1900" extrusionOk="0">
                  <a:moveTo>
                    <a:pt x="1844" y="1"/>
                  </a:moveTo>
                  <a:lnTo>
                    <a:pt x="631" y="485"/>
                  </a:lnTo>
                  <a:cubicBezTo>
                    <a:pt x="82" y="705"/>
                    <a:pt x="1" y="1450"/>
                    <a:pt x="491" y="1782"/>
                  </a:cubicBezTo>
                  <a:cubicBezTo>
                    <a:pt x="608" y="1862"/>
                    <a:pt x="755" y="1899"/>
                    <a:pt x="908" y="1899"/>
                  </a:cubicBezTo>
                  <a:cubicBezTo>
                    <a:pt x="1349" y="1899"/>
                    <a:pt x="1844" y="1588"/>
                    <a:pt x="1844" y="1090"/>
                  </a:cubicBezTo>
                  <a:lnTo>
                    <a:pt x="184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76" name="Google Shape;11576;p87"/>
            <p:cNvSpPr/>
            <p:nvPr/>
          </p:nvSpPr>
          <p:spPr>
            <a:xfrm>
              <a:off x="5611350" y="1561258"/>
              <a:ext cx="397907" cy="397866"/>
            </a:xfrm>
            <a:custGeom>
              <a:avLst/>
              <a:gdLst/>
              <a:ahLst/>
              <a:cxnLst/>
              <a:rect l="l" t="t" r="r" b="b"/>
              <a:pathLst>
                <a:path w="19066" h="19064" extrusionOk="0">
                  <a:moveTo>
                    <a:pt x="12883" y="3949"/>
                  </a:moveTo>
                  <a:cubicBezTo>
                    <a:pt x="13013" y="3949"/>
                    <a:pt x="13138" y="3991"/>
                    <a:pt x="13238" y="4073"/>
                  </a:cubicBezTo>
                  <a:cubicBezTo>
                    <a:pt x="13369" y="4179"/>
                    <a:pt x="13443" y="4339"/>
                    <a:pt x="13443" y="4505"/>
                  </a:cubicBezTo>
                  <a:lnTo>
                    <a:pt x="13443" y="12005"/>
                  </a:lnTo>
                  <a:cubicBezTo>
                    <a:pt x="13443" y="13161"/>
                    <a:pt x="12421" y="13941"/>
                    <a:pt x="11388" y="13941"/>
                  </a:cubicBezTo>
                  <a:cubicBezTo>
                    <a:pt x="10369" y="13941"/>
                    <a:pt x="9534" y="13113"/>
                    <a:pt x="9534" y="12085"/>
                  </a:cubicBezTo>
                  <a:cubicBezTo>
                    <a:pt x="9534" y="11323"/>
                    <a:pt x="9990" y="10647"/>
                    <a:pt x="10700" y="10364"/>
                  </a:cubicBezTo>
                  <a:lnTo>
                    <a:pt x="12327" y="9713"/>
                  </a:lnTo>
                  <a:lnTo>
                    <a:pt x="12327" y="7420"/>
                  </a:lnTo>
                  <a:lnTo>
                    <a:pt x="7859" y="8315"/>
                  </a:lnTo>
                  <a:lnTo>
                    <a:pt x="7859" y="13123"/>
                  </a:lnTo>
                  <a:cubicBezTo>
                    <a:pt x="7859" y="14277"/>
                    <a:pt x="6834" y="15057"/>
                    <a:pt x="5803" y="15057"/>
                  </a:cubicBezTo>
                  <a:cubicBezTo>
                    <a:pt x="4784" y="15057"/>
                    <a:pt x="3949" y="14229"/>
                    <a:pt x="3949" y="13203"/>
                  </a:cubicBezTo>
                  <a:cubicBezTo>
                    <a:pt x="3949" y="12439"/>
                    <a:pt x="4406" y="11763"/>
                    <a:pt x="5115" y="11480"/>
                  </a:cubicBezTo>
                  <a:lnTo>
                    <a:pt x="6741" y="10829"/>
                  </a:lnTo>
                  <a:lnTo>
                    <a:pt x="6741" y="5623"/>
                  </a:lnTo>
                  <a:cubicBezTo>
                    <a:pt x="6741" y="5356"/>
                    <a:pt x="6930" y="5128"/>
                    <a:pt x="7190" y="5074"/>
                  </a:cubicBezTo>
                  <a:lnTo>
                    <a:pt x="12775" y="3958"/>
                  </a:lnTo>
                  <a:cubicBezTo>
                    <a:pt x="12811" y="3952"/>
                    <a:pt x="12847" y="3949"/>
                    <a:pt x="12883" y="3949"/>
                  </a:cubicBezTo>
                  <a:close/>
                  <a:moveTo>
                    <a:pt x="9534" y="1"/>
                  </a:moveTo>
                  <a:cubicBezTo>
                    <a:pt x="4298" y="1"/>
                    <a:pt x="1" y="4296"/>
                    <a:pt x="1" y="9532"/>
                  </a:cubicBezTo>
                  <a:cubicBezTo>
                    <a:pt x="1" y="14769"/>
                    <a:pt x="4298" y="19064"/>
                    <a:pt x="9534" y="19064"/>
                  </a:cubicBezTo>
                  <a:cubicBezTo>
                    <a:pt x="14768" y="19064"/>
                    <a:pt x="19065" y="14769"/>
                    <a:pt x="19065" y="9532"/>
                  </a:cubicBezTo>
                  <a:cubicBezTo>
                    <a:pt x="19065" y="4296"/>
                    <a:pt x="14768" y="1"/>
                    <a:pt x="953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77" name="Google Shape;11577;p87"/>
            <p:cNvSpPr/>
            <p:nvPr/>
          </p:nvSpPr>
          <p:spPr>
            <a:xfrm>
              <a:off x="5775341" y="1669507"/>
              <a:ext cx="93247" cy="41531"/>
            </a:xfrm>
            <a:custGeom>
              <a:avLst/>
              <a:gdLst/>
              <a:ahLst/>
              <a:cxnLst/>
              <a:rect l="l" t="t" r="r" b="b"/>
              <a:pathLst>
                <a:path w="4468" h="1990" extrusionOk="0">
                  <a:moveTo>
                    <a:pt x="4467" y="1"/>
                  </a:moveTo>
                  <a:lnTo>
                    <a:pt x="1" y="894"/>
                  </a:lnTo>
                  <a:lnTo>
                    <a:pt x="1" y="1989"/>
                  </a:lnTo>
                  <a:lnTo>
                    <a:pt x="4467" y="1096"/>
                  </a:lnTo>
                  <a:lnTo>
                    <a:pt x="446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578" name="Google Shape;11578;p87"/>
          <p:cNvGrpSpPr/>
          <p:nvPr/>
        </p:nvGrpSpPr>
        <p:grpSpPr>
          <a:xfrm>
            <a:off x="6071983" y="5234095"/>
            <a:ext cx="516813" cy="257479"/>
            <a:chOff x="6140660" y="1661097"/>
            <a:chExt cx="397835" cy="198202"/>
          </a:xfrm>
        </p:grpSpPr>
        <p:sp>
          <p:nvSpPr>
            <p:cNvPr id="11579" name="Google Shape;11579;p87"/>
            <p:cNvSpPr/>
            <p:nvPr/>
          </p:nvSpPr>
          <p:spPr>
            <a:xfrm>
              <a:off x="6281298" y="1707719"/>
              <a:ext cx="58290" cy="151579"/>
            </a:xfrm>
            <a:custGeom>
              <a:avLst/>
              <a:gdLst/>
              <a:ahLst/>
              <a:cxnLst/>
              <a:rect l="l" t="t" r="r" b="b"/>
              <a:pathLst>
                <a:path w="2793" h="7263" extrusionOk="0">
                  <a:moveTo>
                    <a:pt x="1397" y="1"/>
                  </a:moveTo>
                  <a:cubicBezTo>
                    <a:pt x="627" y="1"/>
                    <a:pt x="1" y="627"/>
                    <a:pt x="1" y="1398"/>
                  </a:cubicBezTo>
                  <a:lnTo>
                    <a:pt x="1" y="5865"/>
                  </a:lnTo>
                  <a:cubicBezTo>
                    <a:pt x="1" y="6636"/>
                    <a:pt x="627" y="7262"/>
                    <a:pt x="1397" y="7262"/>
                  </a:cubicBezTo>
                  <a:cubicBezTo>
                    <a:pt x="2166" y="7262"/>
                    <a:pt x="2792" y="6634"/>
                    <a:pt x="2792" y="5865"/>
                  </a:cubicBezTo>
                  <a:lnTo>
                    <a:pt x="2792" y="1398"/>
                  </a:lnTo>
                  <a:cubicBezTo>
                    <a:pt x="2792" y="627"/>
                    <a:pt x="2166" y="1"/>
                    <a:pt x="139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80" name="Google Shape;11580;p87"/>
            <p:cNvSpPr/>
            <p:nvPr/>
          </p:nvSpPr>
          <p:spPr>
            <a:xfrm>
              <a:off x="6480225" y="1742675"/>
              <a:ext cx="58269" cy="58332"/>
            </a:xfrm>
            <a:custGeom>
              <a:avLst/>
              <a:gdLst/>
              <a:ahLst/>
              <a:cxnLst/>
              <a:rect l="l" t="t" r="r" b="b"/>
              <a:pathLst>
                <a:path w="2792" h="2795" extrusionOk="0">
                  <a:moveTo>
                    <a:pt x="1396" y="1"/>
                  </a:moveTo>
                  <a:cubicBezTo>
                    <a:pt x="627" y="1"/>
                    <a:pt x="0" y="629"/>
                    <a:pt x="0" y="1398"/>
                  </a:cubicBezTo>
                  <a:cubicBezTo>
                    <a:pt x="0" y="2168"/>
                    <a:pt x="627" y="2794"/>
                    <a:pt x="1396" y="2794"/>
                  </a:cubicBezTo>
                  <a:cubicBezTo>
                    <a:pt x="2167" y="2794"/>
                    <a:pt x="2792" y="2168"/>
                    <a:pt x="2792" y="1398"/>
                  </a:cubicBezTo>
                  <a:cubicBezTo>
                    <a:pt x="2792" y="629"/>
                    <a:pt x="2167" y="1"/>
                    <a:pt x="139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81" name="Google Shape;11581;p87"/>
            <p:cNvSpPr/>
            <p:nvPr/>
          </p:nvSpPr>
          <p:spPr>
            <a:xfrm>
              <a:off x="6352004" y="1661097"/>
              <a:ext cx="129206" cy="198202"/>
            </a:xfrm>
            <a:custGeom>
              <a:avLst/>
              <a:gdLst/>
              <a:ahLst/>
              <a:cxnLst/>
              <a:rect l="l" t="t" r="r" b="b"/>
              <a:pathLst>
                <a:path w="6191" h="9497" extrusionOk="0">
                  <a:moveTo>
                    <a:pt x="1396" y="0"/>
                  </a:moveTo>
                  <a:cubicBezTo>
                    <a:pt x="627" y="0"/>
                    <a:pt x="1" y="628"/>
                    <a:pt x="1" y="1398"/>
                  </a:cubicBezTo>
                  <a:lnTo>
                    <a:pt x="1" y="8099"/>
                  </a:lnTo>
                  <a:cubicBezTo>
                    <a:pt x="1" y="8870"/>
                    <a:pt x="627" y="9496"/>
                    <a:pt x="1396" y="9496"/>
                  </a:cubicBezTo>
                  <a:cubicBezTo>
                    <a:pt x="2168" y="9496"/>
                    <a:pt x="2792" y="8868"/>
                    <a:pt x="2792" y="8099"/>
                  </a:cubicBezTo>
                  <a:lnTo>
                    <a:pt x="2792" y="7683"/>
                  </a:lnTo>
                  <a:lnTo>
                    <a:pt x="3586" y="8874"/>
                  </a:lnTo>
                  <a:cubicBezTo>
                    <a:pt x="3845" y="9263"/>
                    <a:pt x="4280" y="9496"/>
                    <a:pt x="4749" y="9496"/>
                  </a:cubicBezTo>
                  <a:cubicBezTo>
                    <a:pt x="5025" y="9496"/>
                    <a:pt x="5293" y="9415"/>
                    <a:pt x="5522" y="9261"/>
                  </a:cubicBezTo>
                  <a:cubicBezTo>
                    <a:pt x="5833" y="9054"/>
                    <a:pt x="6044" y="8739"/>
                    <a:pt x="6118" y="8373"/>
                  </a:cubicBezTo>
                  <a:cubicBezTo>
                    <a:pt x="6190" y="8007"/>
                    <a:pt x="6116" y="7635"/>
                    <a:pt x="5909" y="7324"/>
                  </a:cubicBezTo>
                  <a:lnTo>
                    <a:pt x="4535" y="5261"/>
                  </a:lnTo>
                  <a:lnTo>
                    <a:pt x="5177" y="4619"/>
                  </a:lnTo>
                  <a:cubicBezTo>
                    <a:pt x="5722" y="4074"/>
                    <a:pt x="5722" y="3188"/>
                    <a:pt x="5177" y="2643"/>
                  </a:cubicBezTo>
                  <a:cubicBezTo>
                    <a:pt x="4904" y="2372"/>
                    <a:pt x="4547" y="2236"/>
                    <a:pt x="4190" y="2236"/>
                  </a:cubicBezTo>
                  <a:cubicBezTo>
                    <a:pt x="3832" y="2236"/>
                    <a:pt x="3475" y="2372"/>
                    <a:pt x="3203" y="2643"/>
                  </a:cubicBezTo>
                  <a:lnTo>
                    <a:pt x="2792" y="3054"/>
                  </a:lnTo>
                  <a:lnTo>
                    <a:pt x="2792" y="1398"/>
                  </a:lnTo>
                  <a:cubicBezTo>
                    <a:pt x="2792" y="627"/>
                    <a:pt x="2166" y="0"/>
                    <a:pt x="139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82" name="Google Shape;11582;p87"/>
            <p:cNvSpPr/>
            <p:nvPr/>
          </p:nvSpPr>
          <p:spPr>
            <a:xfrm>
              <a:off x="6140660" y="1661097"/>
              <a:ext cx="129185" cy="198202"/>
            </a:xfrm>
            <a:custGeom>
              <a:avLst/>
              <a:gdLst/>
              <a:ahLst/>
              <a:cxnLst/>
              <a:rect l="l" t="t" r="r" b="b"/>
              <a:pathLst>
                <a:path w="6190" h="9497" extrusionOk="0">
                  <a:moveTo>
                    <a:pt x="1396" y="0"/>
                  </a:moveTo>
                  <a:cubicBezTo>
                    <a:pt x="626" y="0"/>
                    <a:pt x="0" y="628"/>
                    <a:pt x="0" y="1398"/>
                  </a:cubicBezTo>
                  <a:lnTo>
                    <a:pt x="0" y="8099"/>
                  </a:lnTo>
                  <a:cubicBezTo>
                    <a:pt x="0" y="8870"/>
                    <a:pt x="626" y="9496"/>
                    <a:pt x="1396" y="9496"/>
                  </a:cubicBezTo>
                  <a:cubicBezTo>
                    <a:pt x="2165" y="9496"/>
                    <a:pt x="2792" y="8868"/>
                    <a:pt x="2792" y="8099"/>
                  </a:cubicBezTo>
                  <a:lnTo>
                    <a:pt x="2792" y="7683"/>
                  </a:lnTo>
                  <a:lnTo>
                    <a:pt x="3586" y="8874"/>
                  </a:lnTo>
                  <a:cubicBezTo>
                    <a:pt x="3844" y="9263"/>
                    <a:pt x="4279" y="9496"/>
                    <a:pt x="4748" y="9496"/>
                  </a:cubicBezTo>
                  <a:cubicBezTo>
                    <a:pt x="5024" y="9496"/>
                    <a:pt x="5291" y="9415"/>
                    <a:pt x="5521" y="9261"/>
                  </a:cubicBezTo>
                  <a:cubicBezTo>
                    <a:pt x="5832" y="9054"/>
                    <a:pt x="6043" y="8739"/>
                    <a:pt x="6117" y="8373"/>
                  </a:cubicBezTo>
                  <a:cubicBezTo>
                    <a:pt x="6190" y="8007"/>
                    <a:pt x="6115" y="7635"/>
                    <a:pt x="5909" y="7324"/>
                  </a:cubicBezTo>
                  <a:lnTo>
                    <a:pt x="4534" y="5261"/>
                  </a:lnTo>
                  <a:lnTo>
                    <a:pt x="5176" y="4619"/>
                  </a:lnTo>
                  <a:cubicBezTo>
                    <a:pt x="5721" y="4074"/>
                    <a:pt x="5721" y="3188"/>
                    <a:pt x="5176" y="2643"/>
                  </a:cubicBezTo>
                  <a:cubicBezTo>
                    <a:pt x="4904" y="2372"/>
                    <a:pt x="4546" y="2236"/>
                    <a:pt x="4188" y="2236"/>
                  </a:cubicBezTo>
                  <a:cubicBezTo>
                    <a:pt x="3831" y="2236"/>
                    <a:pt x="3473" y="2372"/>
                    <a:pt x="3202" y="2643"/>
                  </a:cubicBezTo>
                  <a:lnTo>
                    <a:pt x="2792" y="3054"/>
                  </a:lnTo>
                  <a:lnTo>
                    <a:pt x="2792" y="1398"/>
                  </a:lnTo>
                  <a:cubicBezTo>
                    <a:pt x="2792" y="627"/>
                    <a:pt x="2165" y="0"/>
                    <a:pt x="139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583" name="Google Shape;11583;p87"/>
          <p:cNvGrpSpPr/>
          <p:nvPr/>
        </p:nvGrpSpPr>
        <p:grpSpPr>
          <a:xfrm>
            <a:off x="6764270" y="5104407"/>
            <a:ext cx="516908" cy="516855"/>
            <a:chOff x="6669907" y="1561258"/>
            <a:chExt cx="397907" cy="397866"/>
          </a:xfrm>
        </p:grpSpPr>
        <p:sp>
          <p:nvSpPr>
            <p:cNvPr id="11584" name="Google Shape;11584;p87"/>
            <p:cNvSpPr/>
            <p:nvPr/>
          </p:nvSpPr>
          <p:spPr>
            <a:xfrm>
              <a:off x="6950454" y="1655253"/>
              <a:ext cx="23312" cy="23354"/>
            </a:xfrm>
            <a:custGeom>
              <a:avLst/>
              <a:gdLst/>
              <a:ahLst/>
              <a:cxnLst/>
              <a:rect l="l" t="t" r="r" b="b"/>
              <a:pathLst>
                <a:path w="1117" h="1119" extrusionOk="0">
                  <a:moveTo>
                    <a:pt x="558" y="1"/>
                  </a:moveTo>
                  <a:cubicBezTo>
                    <a:pt x="250" y="1"/>
                    <a:pt x="0" y="252"/>
                    <a:pt x="0" y="560"/>
                  </a:cubicBezTo>
                  <a:cubicBezTo>
                    <a:pt x="0" y="868"/>
                    <a:pt x="250" y="1119"/>
                    <a:pt x="558" y="1119"/>
                  </a:cubicBezTo>
                  <a:cubicBezTo>
                    <a:pt x="867" y="1119"/>
                    <a:pt x="1117" y="868"/>
                    <a:pt x="1117" y="560"/>
                  </a:cubicBezTo>
                  <a:cubicBezTo>
                    <a:pt x="1117" y="252"/>
                    <a:pt x="867" y="1"/>
                    <a:pt x="55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85" name="Google Shape;11585;p87"/>
            <p:cNvSpPr/>
            <p:nvPr/>
          </p:nvSpPr>
          <p:spPr>
            <a:xfrm>
              <a:off x="6740633" y="1725228"/>
              <a:ext cx="36919" cy="39632"/>
            </a:xfrm>
            <a:custGeom>
              <a:avLst/>
              <a:gdLst/>
              <a:ahLst/>
              <a:cxnLst/>
              <a:rect l="l" t="t" r="r" b="b"/>
              <a:pathLst>
                <a:path w="1769" h="1899" extrusionOk="0">
                  <a:moveTo>
                    <a:pt x="1117" y="0"/>
                  </a:moveTo>
                  <a:cubicBezTo>
                    <a:pt x="502" y="0"/>
                    <a:pt x="1" y="501"/>
                    <a:pt x="1" y="1116"/>
                  </a:cubicBezTo>
                  <a:cubicBezTo>
                    <a:pt x="1" y="1419"/>
                    <a:pt x="135" y="1691"/>
                    <a:pt x="341" y="1898"/>
                  </a:cubicBezTo>
                  <a:cubicBezTo>
                    <a:pt x="643" y="1261"/>
                    <a:pt x="1133" y="690"/>
                    <a:pt x="1768" y="219"/>
                  </a:cubicBezTo>
                  <a:cubicBezTo>
                    <a:pt x="1581" y="83"/>
                    <a:pt x="1358" y="0"/>
                    <a:pt x="111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86" name="Google Shape;11586;p87"/>
            <p:cNvSpPr/>
            <p:nvPr/>
          </p:nvSpPr>
          <p:spPr>
            <a:xfrm>
              <a:off x="6763944" y="1725228"/>
              <a:ext cx="209827" cy="139892"/>
            </a:xfrm>
            <a:custGeom>
              <a:avLst/>
              <a:gdLst/>
              <a:ahLst/>
              <a:cxnLst/>
              <a:rect l="l" t="t" r="r" b="b"/>
              <a:pathLst>
                <a:path w="10054" h="6703" extrusionOk="0">
                  <a:moveTo>
                    <a:pt x="2793" y="1116"/>
                  </a:moveTo>
                  <a:cubicBezTo>
                    <a:pt x="3409" y="1116"/>
                    <a:pt x="3910" y="1619"/>
                    <a:pt x="3910" y="2234"/>
                  </a:cubicBezTo>
                  <a:cubicBezTo>
                    <a:pt x="3910" y="2850"/>
                    <a:pt x="3409" y="3351"/>
                    <a:pt x="2793" y="3351"/>
                  </a:cubicBezTo>
                  <a:cubicBezTo>
                    <a:pt x="2178" y="3351"/>
                    <a:pt x="1675" y="2850"/>
                    <a:pt x="1675" y="2234"/>
                  </a:cubicBezTo>
                  <a:cubicBezTo>
                    <a:pt x="1675" y="1619"/>
                    <a:pt x="2178" y="1116"/>
                    <a:pt x="2793" y="1116"/>
                  </a:cubicBezTo>
                  <a:close/>
                  <a:moveTo>
                    <a:pt x="7262" y="1116"/>
                  </a:moveTo>
                  <a:cubicBezTo>
                    <a:pt x="7878" y="1116"/>
                    <a:pt x="8378" y="1619"/>
                    <a:pt x="8378" y="2234"/>
                  </a:cubicBezTo>
                  <a:cubicBezTo>
                    <a:pt x="8378" y="2850"/>
                    <a:pt x="7878" y="3351"/>
                    <a:pt x="7262" y="3351"/>
                  </a:cubicBezTo>
                  <a:cubicBezTo>
                    <a:pt x="6645" y="3351"/>
                    <a:pt x="6144" y="2850"/>
                    <a:pt x="6144" y="2234"/>
                  </a:cubicBezTo>
                  <a:cubicBezTo>
                    <a:pt x="6144" y="1619"/>
                    <a:pt x="6645" y="1116"/>
                    <a:pt x="7262" y="1116"/>
                  </a:cubicBezTo>
                  <a:close/>
                  <a:moveTo>
                    <a:pt x="7261" y="4469"/>
                  </a:moveTo>
                  <a:cubicBezTo>
                    <a:pt x="7466" y="4469"/>
                    <a:pt x="7663" y="4581"/>
                    <a:pt x="7761" y="4776"/>
                  </a:cubicBezTo>
                  <a:cubicBezTo>
                    <a:pt x="7899" y="5052"/>
                    <a:pt x="7787" y="5389"/>
                    <a:pt x="7511" y="5527"/>
                  </a:cubicBezTo>
                  <a:cubicBezTo>
                    <a:pt x="6733" y="5916"/>
                    <a:pt x="5880" y="6109"/>
                    <a:pt x="5028" y="6109"/>
                  </a:cubicBezTo>
                  <a:cubicBezTo>
                    <a:pt x="4173" y="6109"/>
                    <a:pt x="3321" y="5916"/>
                    <a:pt x="2544" y="5527"/>
                  </a:cubicBezTo>
                  <a:cubicBezTo>
                    <a:pt x="2268" y="5389"/>
                    <a:pt x="2155" y="5052"/>
                    <a:pt x="2293" y="4776"/>
                  </a:cubicBezTo>
                  <a:cubicBezTo>
                    <a:pt x="2391" y="4581"/>
                    <a:pt x="2589" y="4469"/>
                    <a:pt x="2794" y="4469"/>
                  </a:cubicBezTo>
                  <a:cubicBezTo>
                    <a:pt x="2878" y="4469"/>
                    <a:pt x="2963" y="4487"/>
                    <a:pt x="3043" y="4527"/>
                  </a:cubicBezTo>
                  <a:cubicBezTo>
                    <a:pt x="3664" y="4838"/>
                    <a:pt x="4345" y="4994"/>
                    <a:pt x="5027" y="4994"/>
                  </a:cubicBezTo>
                  <a:cubicBezTo>
                    <a:pt x="5708" y="4994"/>
                    <a:pt x="6390" y="4838"/>
                    <a:pt x="7011" y="4527"/>
                  </a:cubicBezTo>
                  <a:cubicBezTo>
                    <a:pt x="7092" y="4487"/>
                    <a:pt x="7177" y="4469"/>
                    <a:pt x="7261" y="4469"/>
                  </a:cubicBezTo>
                  <a:close/>
                  <a:moveTo>
                    <a:pt x="5028" y="0"/>
                  </a:moveTo>
                  <a:cubicBezTo>
                    <a:pt x="2256" y="0"/>
                    <a:pt x="0" y="1504"/>
                    <a:pt x="0" y="3351"/>
                  </a:cubicBezTo>
                  <a:cubicBezTo>
                    <a:pt x="0" y="5199"/>
                    <a:pt x="2256" y="6703"/>
                    <a:pt x="5028" y="6703"/>
                  </a:cubicBezTo>
                  <a:cubicBezTo>
                    <a:pt x="7798" y="6703"/>
                    <a:pt x="10054" y="5199"/>
                    <a:pt x="10054" y="3351"/>
                  </a:cubicBezTo>
                  <a:cubicBezTo>
                    <a:pt x="10054" y="1504"/>
                    <a:pt x="7798" y="0"/>
                    <a:pt x="502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87" name="Google Shape;11587;p87"/>
            <p:cNvSpPr/>
            <p:nvPr/>
          </p:nvSpPr>
          <p:spPr>
            <a:xfrm>
              <a:off x="6669907" y="1561258"/>
              <a:ext cx="397907" cy="397866"/>
            </a:xfrm>
            <a:custGeom>
              <a:avLst/>
              <a:gdLst/>
              <a:ahLst/>
              <a:cxnLst/>
              <a:rect l="l" t="t" r="r" b="b"/>
              <a:pathLst>
                <a:path w="19066" h="19064" extrusionOk="0">
                  <a:moveTo>
                    <a:pt x="10650" y="3388"/>
                  </a:moveTo>
                  <a:cubicBezTo>
                    <a:pt x="10708" y="3388"/>
                    <a:pt x="10768" y="3398"/>
                    <a:pt x="10827" y="3417"/>
                  </a:cubicBezTo>
                  <a:lnTo>
                    <a:pt x="12686" y="4038"/>
                  </a:lnTo>
                  <a:cubicBezTo>
                    <a:pt x="12994" y="3645"/>
                    <a:pt x="13466" y="3389"/>
                    <a:pt x="14001" y="3389"/>
                  </a:cubicBezTo>
                  <a:cubicBezTo>
                    <a:pt x="14924" y="3389"/>
                    <a:pt x="15676" y="4140"/>
                    <a:pt x="15676" y="5064"/>
                  </a:cubicBezTo>
                  <a:cubicBezTo>
                    <a:pt x="15676" y="5987"/>
                    <a:pt x="14924" y="6739"/>
                    <a:pt x="14001" y="6739"/>
                  </a:cubicBezTo>
                  <a:cubicBezTo>
                    <a:pt x="13088" y="6739"/>
                    <a:pt x="12345" y="6003"/>
                    <a:pt x="12329" y="5094"/>
                  </a:cubicBezTo>
                  <a:lnTo>
                    <a:pt x="11004" y="4653"/>
                  </a:lnTo>
                  <a:lnTo>
                    <a:pt x="10294" y="6778"/>
                  </a:lnTo>
                  <a:cubicBezTo>
                    <a:pt x="11251" y="6865"/>
                    <a:pt x="12140" y="7109"/>
                    <a:pt x="12909" y="7479"/>
                  </a:cubicBezTo>
                  <a:cubicBezTo>
                    <a:pt x="13327" y="7017"/>
                    <a:pt x="13919" y="6739"/>
                    <a:pt x="14560" y="6739"/>
                  </a:cubicBezTo>
                  <a:cubicBezTo>
                    <a:pt x="15791" y="6739"/>
                    <a:pt x="16794" y="7742"/>
                    <a:pt x="16794" y="8973"/>
                  </a:cubicBezTo>
                  <a:cubicBezTo>
                    <a:pt x="16794" y="9780"/>
                    <a:pt x="16336" y="10498"/>
                    <a:pt x="15655" y="10891"/>
                  </a:cubicBezTo>
                  <a:cubicBezTo>
                    <a:pt x="15665" y="10997"/>
                    <a:pt x="15676" y="11101"/>
                    <a:pt x="15676" y="11208"/>
                  </a:cubicBezTo>
                  <a:cubicBezTo>
                    <a:pt x="15676" y="13672"/>
                    <a:pt x="12921" y="15676"/>
                    <a:pt x="9532" y="15676"/>
                  </a:cubicBezTo>
                  <a:cubicBezTo>
                    <a:pt x="6144" y="15676"/>
                    <a:pt x="3388" y="13672"/>
                    <a:pt x="3388" y="11208"/>
                  </a:cubicBezTo>
                  <a:cubicBezTo>
                    <a:pt x="3388" y="11101"/>
                    <a:pt x="3401" y="10997"/>
                    <a:pt x="3411" y="10891"/>
                  </a:cubicBezTo>
                  <a:cubicBezTo>
                    <a:pt x="2730" y="10498"/>
                    <a:pt x="2272" y="9780"/>
                    <a:pt x="2272" y="8973"/>
                  </a:cubicBezTo>
                  <a:cubicBezTo>
                    <a:pt x="2272" y="7742"/>
                    <a:pt x="3273" y="6739"/>
                    <a:pt x="4506" y="6739"/>
                  </a:cubicBezTo>
                  <a:cubicBezTo>
                    <a:pt x="5145" y="6739"/>
                    <a:pt x="5737" y="7017"/>
                    <a:pt x="6157" y="7479"/>
                  </a:cubicBezTo>
                  <a:cubicBezTo>
                    <a:pt x="7018" y="7065"/>
                    <a:pt x="8034" y="6806"/>
                    <a:pt x="9125" y="6755"/>
                  </a:cubicBezTo>
                  <a:lnTo>
                    <a:pt x="10119" y="3771"/>
                  </a:lnTo>
                  <a:cubicBezTo>
                    <a:pt x="10199" y="3537"/>
                    <a:pt x="10415" y="3388"/>
                    <a:pt x="10650" y="3388"/>
                  </a:cubicBezTo>
                  <a:close/>
                  <a:moveTo>
                    <a:pt x="9534" y="1"/>
                  </a:moveTo>
                  <a:cubicBezTo>
                    <a:pt x="4297" y="1"/>
                    <a:pt x="1" y="4296"/>
                    <a:pt x="1" y="9532"/>
                  </a:cubicBezTo>
                  <a:cubicBezTo>
                    <a:pt x="1" y="14769"/>
                    <a:pt x="4297" y="19064"/>
                    <a:pt x="9534" y="19064"/>
                  </a:cubicBezTo>
                  <a:cubicBezTo>
                    <a:pt x="14768" y="19064"/>
                    <a:pt x="19065" y="14769"/>
                    <a:pt x="19065" y="9532"/>
                  </a:cubicBezTo>
                  <a:cubicBezTo>
                    <a:pt x="19065" y="4296"/>
                    <a:pt x="14768" y="1"/>
                    <a:pt x="953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88" name="Google Shape;11588;p87"/>
            <p:cNvSpPr/>
            <p:nvPr/>
          </p:nvSpPr>
          <p:spPr>
            <a:xfrm>
              <a:off x="6960158" y="1725228"/>
              <a:ext cx="36940" cy="39632"/>
            </a:xfrm>
            <a:custGeom>
              <a:avLst/>
              <a:gdLst/>
              <a:ahLst/>
              <a:cxnLst/>
              <a:rect l="l" t="t" r="r" b="b"/>
              <a:pathLst>
                <a:path w="1770" h="1899" extrusionOk="0">
                  <a:moveTo>
                    <a:pt x="652" y="0"/>
                  </a:moveTo>
                  <a:cubicBezTo>
                    <a:pt x="413" y="0"/>
                    <a:pt x="188" y="83"/>
                    <a:pt x="1" y="219"/>
                  </a:cubicBezTo>
                  <a:cubicBezTo>
                    <a:pt x="637" y="690"/>
                    <a:pt x="1127" y="1261"/>
                    <a:pt x="1428" y="1898"/>
                  </a:cubicBezTo>
                  <a:cubicBezTo>
                    <a:pt x="1635" y="1691"/>
                    <a:pt x="1770" y="1419"/>
                    <a:pt x="1770" y="1116"/>
                  </a:cubicBezTo>
                  <a:cubicBezTo>
                    <a:pt x="1770" y="501"/>
                    <a:pt x="1267" y="0"/>
                    <a:pt x="65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589" name="Google Shape;11589;p87"/>
          <p:cNvGrpSpPr/>
          <p:nvPr/>
        </p:nvGrpSpPr>
        <p:grpSpPr>
          <a:xfrm>
            <a:off x="7456651" y="5104407"/>
            <a:ext cx="516855" cy="516855"/>
            <a:chOff x="7199196" y="1561258"/>
            <a:chExt cx="397866" cy="397866"/>
          </a:xfrm>
        </p:grpSpPr>
        <p:sp>
          <p:nvSpPr>
            <p:cNvPr id="11590" name="Google Shape;11590;p87"/>
            <p:cNvSpPr/>
            <p:nvPr/>
          </p:nvSpPr>
          <p:spPr>
            <a:xfrm>
              <a:off x="7363167" y="1701896"/>
              <a:ext cx="69935" cy="69977"/>
            </a:xfrm>
            <a:custGeom>
              <a:avLst/>
              <a:gdLst/>
              <a:ahLst/>
              <a:cxnLst/>
              <a:rect l="l" t="t" r="r" b="b"/>
              <a:pathLst>
                <a:path w="3351" h="3353" extrusionOk="0">
                  <a:moveTo>
                    <a:pt x="1675" y="0"/>
                  </a:moveTo>
                  <a:cubicBezTo>
                    <a:pt x="1675" y="925"/>
                    <a:pt x="923" y="1677"/>
                    <a:pt x="0" y="1677"/>
                  </a:cubicBezTo>
                  <a:cubicBezTo>
                    <a:pt x="0" y="2601"/>
                    <a:pt x="752" y="3352"/>
                    <a:pt x="1675" y="3352"/>
                  </a:cubicBezTo>
                  <a:cubicBezTo>
                    <a:pt x="2599" y="3352"/>
                    <a:pt x="3351" y="2601"/>
                    <a:pt x="3351" y="1677"/>
                  </a:cubicBezTo>
                  <a:cubicBezTo>
                    <a:pt x="3351" y="752"/>
                    <a:pt x="2599" y="0"/>
                    <a:pt x="167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91" name="Google Shape;11591;p87"/>
            <p:cNvSpPr/>
            <p:nvPr/>
          </p:nvSpPr>
          <p:spPr>
            <a:xfrm>
              <a:off x="7316523" y="1655253"/>
              <a:ext cx="163203" cy="209869"/>
            </a:xfrm>
            <a:custGeom>
              <a:avLst/>
              <a:gdLst/>
              <a:ahLst/>
              <a:cxnLst/>
              <a:rect l="l" t="t" r="r" b="b"/>
              <a:pathLst>
                <a:path w="7820" h="10056" extrusionOk="0">
                  <a:moveTo>
                    <a:pt x="3910" y="1119"/>
                  </a:moveTo>
                  <a:cubicBezTo>
                    <a:pt x="5449" y="1119"/>
                    <a:pt x="6704" y="2371"/>
                    <a:pt x="6704" y="3910"/>
                  </a:cubicBezTo>
                  <a:cubicBezTo>
                    <a:pt x="6704" y="5451"/>
                    <a:pt x="5449" y="6704"/>
                    <a:pt x="3910" y="6704"/>
                  </a:cubicBezTo>
                  <a:cubicBezTo>
                    <a:pt x="2371" y="6704"/>
                    <a:pt x="1117" y="5451"/>
                    <a:pt x="1117" y="3912"/>
                  </a:cubicBezTo>
                  <a:cubicBezTo>
                    <a:pt x="1117" y="3652"/>
                    <a:pt x="1161" y="3383"/>
                    <a:pt x="1251" y="3091"/>
                  </a:cubicBezTo>
                  <a:cubicBezTo>
                    <a:pt x="1299" y="2939"/>
                    <a:pt x="1409" y="2814"/>
                    <a:pt x="1554" y="2746"/>
                  </a:cubicBezTo>
                  <a:cubicBezTo>
                    <a:pt x="1627" y="2713"/>
                    <a:pt x="1706" y="2696"/>
                    <a:pt x="1786" y="2696"/>
                  </a:cubicBezTo>
                  <a:cubicBezTo>
                    <a:pt x="1863" y="2696"/>
                    <a:pt x="1940" y="2712"/>
                    <a:pt x="2012" y="2745"/>
                  </a:cubicBezTo>
                  <a:cubicBezTo>
                    <a:pt x="2088" y="2779"/>
                    <a:pt x="2165" y="2794"/>
                    <a:pt x="2239" y="2794"/>
                  </a:cubicBezTo>
                  <a:cubicBezTo>
                    <a:pt x="2538" y="2794"/>
                    <a:pt x="2794" y="2541"/>
                    <a:pt x="2794" y="2235"/>
                  </a:cubicBezTo>
                  <a:cubicBezTo>
                    <a:pt x="2794" y="1934"/>
                    <a:pt x="2584" y="1911"/>
                    <a:pt x="2746" y="1554"/>
                  </a:cubicBezTo>
                  <a:cubicBezTo>
                    <a:pt x="2812" y="1409"/>
                    <a:pt x="2937" y="1299"/>
                    <a:pt x="3089" y="1252"/>
                  </a:cubicBezTo>
                  <a:cubicBezTo>
                    <a:pt x="3381" y="1163"/>
                    <a:pt x="3650" y="1119"/>
                    <a:pt x="3910" y="1119"/>
                  </a:cubicBezTo>
                  <a:close/>
                  <a:moveTo>
                    <a:pt x="3910" y="1"/>
                  </a:moveTo>
                  <a:cubicBezTo>
                    <a:pt x="1756" y="1"/>
                    <a:pt x="1" y="1756"/>
                    <a:pt x="1" y="3912"/>
                  </a:cubicBezTo>
                  <a:cubicBezTo>
                    <a:pt x="1" y="6194"/>
                    <a:pt x="3139" y="9964"/>
                    <a:pt x="3917" y="10056"/>
                  </a:cubicBezTo>
                  <a:cubicBezTo>
                    <a:pt x="4682" y="9964"/>
                    <a:pt x="7820" y="6194"/>
                    <a:pt x="7820" y="3912"/>
                  </a:cubicBezTo>
                  <a:cubicBezTo>
                    <a:pt x="7820" y="1756"/>
                    <a:pt x="6065" y="1"/>
                    <a:pt x="391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92" name="Google Shape;11592;p87"/>
            <p:cNvSpPr/>
            <p:nvPr/>
          </p:nvSpPr>
          <p:spPr>
            <a:xfrm>
              <a:off x="7199196" y="1561258"/>
              <a:ext cx="397866" cy="397866"/>
            </a:xfrm>
            <a:custGeom>
              <a:avLst/>
              <a:gdLst/>
              <a:ahLst/>
              <a:cxnLst/>
              <a:rect l="l" t="t" r="r" b="b"/>
              <a:pathLst>
                <a:path w="19064" h="19064" extrusionOk="0">
                  <a:moveTo>
                    <a:pt x="9532" y="3389"/>
                  </a:moveTo>
                  <a:cubicBezTo>
                    <a:pt x="12304" y="3389"/>
                    <a:pt x="14560" y="5644"/>
                    <a:pt x="14560" y="8416"/>
                  </a:cubicBezTo>
                  <a:cubicBezTo>
                    <a:pt x="14560" y="11045"/>
                    <a:pt x="11089" y="15676"/>
                    <a:pt x="9532" y="15676"/>
                  </a:cubicBezTo>
                  <a:cubicBezTo>
                    <a:pt x="7974" y="15676"/>
                    <a:pt x="4507" y="11045"/>
                    <a:pt x="4507" y="8416"/>
                  </a:cubicBezTo>
                  <a:cubicBezTo>
                    <a:pt x="4507" y="5644"/>
                    <a:pt x="6760" y="3389"/>
                    <a:pt x="9532" y="3389"/>
                  </a:cubicBezTo>
                  <a:close/>
                  <a:moveTo>
                    <a:pt x="9532" y="1"/>
                  </a:moveTo>
                  <a:cubicBezTo>
                    <a:pt x="4296" y="1"/>
                    <a:pt x="1" y="4296"/>
                    <a:pt x="1" y="9532"/>
                  </a:cubicBezTo>
                  <a:cubicBezTo>
                    <a:pt x="1" y="14769"/>
                    <a:pt x="4296" y="19064"/>
                    <a:pt x="9532" y="19064"/>
                  </a:cubicBezTo>
                  <a:cubicBezTo>
                    <a:pt x="14769" y="19064"/>
                    <a:pt x="19064" y="14769"/>
                    <a:pt x="19064" y="9532"/>
                  </a:cubicBezTo>
                  <a:cubicBezTo>
                    <a:pt x="19064" y="4296"/>
                    <a:pt x="14769" y="1"/>
                    <a:pt x="953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593" name="Google Shape;11593;p87"/>
          <p:cNvGrpSpPr/>
          <p:nvPr/>
        </p:nvGrpSpPr>
        <p:grpSpPr>
          <a:xfrm>
            <a:off x="2611245" y="5181123"/>
            <a:ext cx="516908" cy="363429"/>
            <a:chOff x="3386036" y="1746339"/>
            <a:chExt cx="397907" cy="279762"/>
          </a:xfrm>
        </p:grpSpPr>
        <p:sp>
          <p:nvSpPr>
            <p:cNvPr id="11594" name="Google Shape;11594;p87"/>
            <p:cNvSpPr/>
            <p:nvPr/>
          </p:nvSpPr>
          <p:spPr>
            <a:xfrm>
              <a:off x="3561652" y="1848954"/>
              <a:ext cx="59646" cy="74506"/>
            </a:xfrm>
            <a:custGeom>
              <a:avLst/>
              <a:gdLst/>
              <a:ahLst/>
              <a:cxnLst/>
              <a:rect l="l" t="t" r="r" b="b"/>
              <a:pathLst>
                <a:path w="2858" h="3570" extrusionOk="0">
                  <a:moveTo>
                    <a:pt x="1" y="0"/>
                  </a:moveTo>
                  <a:lnTo>
                    <a:pt x="1" y="3570"/>
                  </a:lnTo>
                  <a:lnTo>
                    <a:pt x="2858" y="1785"/>
                  </a:lnTo>
                  <a:lnTo>
                    <a:pt x="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95" name="Google Shape;11595;p87"/>
            <p:cNvSpPr/>
            <p:nvPr/>
          </p:nvSpPr>
          <p:spPr>
            <a:xfrm>
              <a:off x="3386036" y="1746339"/>
              <a:ext cx="397907" cy="279762"/>
            </a:xfrm>
            <a:custGeom>
              <a:avLst/>
              <a:gdLst/>
              <a:ahLst/>
              <a:cxnLst/>
              <a:rect l="l" t="t" r="r" b="b"/>
              <a:pathLst>
                <a:path w="19066" h="13405" extrusionOk="0">
                  <a:moveTo>
                    <a:pt x="7858" y="3351"/>
                  </a:moveTo>
                  <a:cubicBezTo>
                    <a:pt x="7961" y="3351"/>
                    <a:pt x="8064" y="3379"/>
                    <a:pt x="8154" y="3436"/>
                  </a:cubicBezTo>
                  <a:lnTo>
                    <a:pt x="12622" y="6230"/>
                  </a:lnTo>
                  <a:cubicBezTo>
                    <a:pt x="12785" y="6330"/>
                    <a:pt x="12884" y="6509"/>
                    <a:pt x="12884" y="6702"/>
                  </a:cubicBezTo>
                  <a:cubicBezTo>
                    <a:pt x="12884" y="6895"/>
                    <a:pt x="12785" y="7073"/>
                    <a:pt x="12622" y="7176"/>
                  </a:cubicBezTo>
                  <a:lnTo>
                    <a:pt x="8154" y="9968"/>
                  </a:lnTo>
                  <a:cubicBezTo>
                    <a:pt x="8063" y="10025"/>
                    <a:pt x="7961" y="10053"/>
                    <a:pt x="7859" y="10053"/>
                  </a:cubicBezTo>
                  <a:cubicBezTo>
                    <a:pt x="7765" y="10053"/>
                    <a:pt x="7671" y="10029"/>
                    <a:pt x="7588" y="9983"/>
                  </a:cubicBezTo>
                  <a:cubicBezTo>
                    <a:pt x="7409" y="9884"/>
                    <a:pt x="7299" y="9699"/>
                    <a:pt x="7299" y="9495"/>
                  </a:cubicBezTo>
                  <a:lnTo>
                    <a:pt x="7299" y="3910"/>
                  </a:lnTo>
                  <a:cubicBezTo>
                    <a:pt x="7299" y="3707"/>
                    <a:pt x="7409" y="3519"/>
                    <a:pt x="7588" y="3420"/>
                  </a:cubicBezTo>
                  <a:cubicBezTo>
                    <a:pt x="7671" y="3374"/>
                    <a:pt x="7765" y="3351"/>
                    <a:pt x="7858" y="3351"/>
                  </a:cubicBezTo>
                  <a:close/>
                  <a:moveTo>
                    <a:pt x="2794" y="1"/>
                  </a:moveTo>
                  <a:cubicBezTo>
                    <a:pt x="1255" y="1"/>
                    <a:pt x="1" y="1253"/>
                    <a:pt x="1" y="2792"/>
                  </a:cubicBezTo>
                  <a:lnTo>
                    <a:pt x="1" y="10611"/>
                  </a:lnTo>
                  <a:cubicBezTo>
                    <a:pt x="1" y="12152"/>
                    <a:pt x="1255" y="13405"/>
                    <a:pt x="2794" y="13405"/>
                  </a:cubicBezTo>
                  <a:lnTo>
                    <a:pt x="16274" y="13405"/>
                  </a:lnTo>
                  <a:cubicBezTo>
                    <a:pt x="17813" y="13405"/>
                    <a:pt x="19065" y="12152"/>
                    <a:pt x="19065" y="10611"/>
                  </a:cubicBezTo>
                  <a:lnTo>
                    <a:pt x="19065" y="2792"/>
                  </a:lnTo>
                  <a:cubicBezTo>
                    <a:pt x="19065" y="1253"/>
                    <a:pt x="17813" y="1"/>
                    <a:pt x="1627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596" name="Google Shape;11596;p87"/>
          <p:cNvGrpSpPr/>
          <p:nvPr/>
        </p:nvGrpSpPr>
        <p:grpSpPr>
          <a:xfrm>
            <a:off x="3994841" y="5104385"/>
            <a:ext cx="516908" cy="516908"/>
            <a:chOff x="4417380" y="1687279"/>
            <a:chExt cx="397907" cy="397907"/>
          </a:xfrm>
        </p:grpSpPr>
        <p:sp>
          <p:nvSpPr>
            <p:cNvPr id="11597" name="Google Shape;11597;p87"/>
            <p:cNvSpPr/>
            <p:nvPr/>
          </p:nvSpPr>
          <p:spPr>
            <a:xfrm>
              <a:off x="4417380" y="1687279"/>
              <a:ext cx="397907" cy="397907"/>
            </a:xfrm>
            <a:custGeom>
              <a:avLst/>
              <a:gdLst/>
              <a:ahLst/>
              <a:cxnLst/>
              <a:rect l="l" t="t" r="r" b="b"/>
              <a:pathLst>
                <a:path w="19066" h="19066" extrusionOk="0">
                  <a:moveTo>
                    <a:pt x="9525" y="2794"/>
                  </a:moveTo>
                  <a:cubicBezTo>
                    <a:pt x="11382" y="2845"/>
                    <a:pt x="13514" y="4021"/>
                    <a:pt x="13514" y="6949"/>
                  </a:cubicBezTo>
                  <a:cubicBezTo>
                    <a:pt x="13514" y="7361"/>
                    <a:pt x="13500" y="7674"/>
                    <a:pt x="13486" y="7912"/>
                  </a:cubicBezTo>
                  <a:cubicBezTo>
                    <a:pt x="13689" y="7867"/>
                    <a:pt x="14004" y="7789"/>
                    <a:pt x="14208" y="7789"/>
                  </a:cubicBezTo>
                  <a:cubicBezTo>
                    <a:pt x="14882" y="7789"/>
                    <a:pt x="15370" y="8202"/>
                    <a:pt x="15370" y="8769"/>
                  </a:cubicBezTo>
                  <a:cubicBezTo>
                    <a:pt x="15370" y="9574"/>
                    <a:pt x="14598" y="9882"/>
                    <a:pt x="14137" y="10066"/>
                  </a:cubicBezTo>
                  <a:cubicBezTo>
                    <a:pt x="14020" y="10112"/>
                    <a:pt x="13857" y="10178"/>
                    <a:pt x="13767" y="10231"/>
                  </a:cubicBezTo>
                  <a:cubicBezTo>
                    <a:pt x="13822" y="10949"/>
                    <a:pt x="14437" y="11278"/>
                    <a:pt x="15354" y="11690"/>
                  </a:cubicBezTo>
                  <a:cubicBezTo>
                    <a:pt x="16061" y="12007"/>
                    <a:pt x="16794" y="12336"/>
                    <a:pt x="16794" y="13104"/>
                  </a:cubicBezTo>
                  <a:cubicBezTo>
                    <a:pt x="16794" y="13896"/>
                    <a:pt x="16088" y="14016"/>
                    <a:pt x="15520" y="14112"/>
                  </a:cubicBezTo>
                  <a:cubicBezTo>
                    <a:pt x="15333" y="14146"/>
                    <a:pt x="15111" y="14183"/>
                    <a:pt x="14855" y="14239"/>
                  </a:cubicBezTo>
                  <a:cubicBezTo>
                    <a:pt x="14768" y="14620"/>
                    <a:pt x="14600" y="15156"/>
                    <a:pt x="13939" y="15156"/>
                  </a:cubicBezTo>
                  <a:cubicBezTo>
                    <a:pt x="13709" y="15156"/>
                    <a:pt x="13258" y="15035"/>
                    <a:pt x="12916" y="15035"/>
                  </a:cubicBezTo>
                  <a:cubicBezTo>
                    <a:pt x="12370" y="15035"/>
                    <a:pt x="12048" y="15253"/>
                    <a:pt x="11642" y="15531"/>
                  </a:cubicBezTo>
                  <a:cubicBezTo>
                    <a:pt x="11160" y="15860"/>
                    <a:pt x="10556" y="16272"/>
                    <a:pt x="9534" y="16272"/>
                  </a:cubicBezTo>
                  <a:cubicBezTo>
                    <a:pt x="8510" y="16272"/>
                    <a:pt x="7908" y="15860"/>
                    <a:pt x="7425" y="15531"/>
                  </a:cubicBezTo>
                  <a:cubicBezTo>
                    <a:pt x="7020" y="15255"/>
                    <a:pt x="6698" y="15035"/>
                    <a:pt x="6151" y="15035"/>
                  </a:cubicBezTo>
                  <a:cubicBezTo>
                    <a:pt x="5810" y="15035"/>
                    <a:pt x="5357" y="15156"/>
                    <a:pt x="5129" y="15156"/>
                  </a:cubicBezTo>
                  <a:cubicBezTo>
                    <a:pt x="4467" y="15156"/>
                    <a:pt x="4298" y="14620"/>
                    <a:pt x="4211" y="14239"/>
                  </a:cubicBezTo>
                  <a:cubicBezTo>
                    <a:pt x="3956" y="14183"/>
                    <a:pt x="3735" y="14146"/>
                    <a:pt x="3547" y="14112"/>
                  </a:cubicBezTo>
                  <a:cubicBezTo>
                    <a:pt x="2980" y="14016"/>
                    <a:pt x="2272" y="13896"/>
                    <a:pt x="2272" y="13104"/>
                  </a:cubicBezTo>
                  <a:cubicBezTo>
                    <a:pt x="2272" y="12336"/>
                    <a:pt x="3004" y="12007"/>
                    <a:pt x="3712" y="11690"/>
                  </a:cubicBezTo>
                  <a:cubicBezTo>
                    <a:pt x="4630" y="11280"/>
                    <a:pt x="5246" y="10949"/>
                    <a:pt x="5299" y="10231"/>
                  </a:cubicBezTo>
                  <a:cubicBezTo>
                    <a:pt x="5209" y="10178"/>
                    <a:pt x="5046" y="10112"/>
                    <a:pt x="4929" y="10066"/>
                  </a:cubicBezTo>
                  <a:cubicBezTo>
                    <a:pt x="4469" y="9882"/>
                    <a:pt x="3696" y="9573"/>
                    <a:pt x="3696" y="8769"/>
                  </a:cubicBezTo>
                  <a:cubicBezTo>
                    <a:pt x="3696" y="8202"/>
                    <a:pt x="4186" y="7789"/>
                    <a:pt x="4858" y="7789"/>
                  </a:cubicBezTo>
                  <a:cubicBezTo>
                    <a:pt x="5062" y="7789"/>
                    <a:pt x="5378" y="7867"/>
                    <a:pt x="5580" y="7912"/>
                  </a:cubicBezTo>
                  <a:cubicBezTo>
                    <a:pt x="5568" y="7674"/>
                    <a:pt x="5554" y="7361"/>
                    <a:pt x="5554" y="6949"/>
                  </a:cubicBezTo>
                  <a:cubicBezTo>
                    <a:pt x="5554" y="4011"/>
                    <a:pt x="7692" y="2840"/>
                    <a:pt x="9525" y="2794"/>
                  </a:cubicBezTo>
                  <a:close/>
                  <a:moveTo>
                    <a:pt x="2794" y="1"/>
                  </a:moveTo>
                  <a:cubicBezTo>
                    <a:pt x="1255" y="1"/>
                    <a:pt x="1" y="1253"/>
                    <a:pt x="1" y="2794"/>
                  </a:cubicBezTo>
                  <a:lnTo>
                    <a:pt x="1" y="16272"/>
                  </a:lnTo>
                  <a:cubicBezTo>
                    <a:pt x="1" y="17811"/>
                    <a:pt x="1255" y="19065"/>
                    <a:pt x="2794" y="19065"/>
                  </a:cubicBezTo>
                  <a:lnTo>
                    <a:pt x="16274" y="19065"/>
                  </a:lnTo>
                  <a:cubicBezTo>
                    <a:pt x="17813" y="19065"/>
                    <a:pt x="19065" y="17811"/>
                    <a:pt x="19065" y="16272"/>
                  </a:cubicBezTo>
                  <a:lnTo>
                    <a:pt x="19065" y="2792"/>
                  </a:lnTo>
                  <a:cubicBezTo>
                    <a:pt x="19065" y="1253"/>
                    <a:pt x="17813" y="1"/>
                    <a:pt x="1627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598" name="Google Shape;11598;p87"/>
            <p:cNvSpPr/>
            <p:nvPr/>
          </p:nvSpPr>
          <p:spPr>
            <a:xfrm>
              <a:off x="4492363" y="1768878"/>
              <a:ext cx="248270" cy="234704"/>
            </a:xfrm>
            <a:custGeom>
              <a:avLst/>
              <a:gdLst/>
              <a:ahLst/>
              <a:cxnLst/>
              <a:rect l="l" t="t" r="r" b="b"/>
              <a:pathLst>
                <a:path w="11896" h="11246" extrusionOk="0">
                  <a:moveTo>
                    <a:pt x="5930" y="0"/>
                  </a:moveTo>
                  <a:cubicBezTo>
                    <a:pt x="5093" y="21"/>
                    <a:pt x="3077" y="428"/>
                    <a:pt x="3077" y="3039"/>
                  </a:cubicBezTo>
                  <a:cubicBezTo>
                    <a:pt x="3077" y="3478"/>
                    <a:pt x="3094" y="3798"/>
                    <a:pt x="3107" y="4028"/>
                  </a:cubicBezTo>
                  <a:cubicBezTo>
                    <a:pt x="3142" y="4647"/>
                    <a:pt x="3077" y="5187"/>
                    <a:pt x="2410" y="5187"/>
                  </a:cubicBezTo>
                  <a:cubicBezTo>
                    <a:pt x="2173" y="5187"/>
                    <a:pt x="1840" y="5114"/>
                    <a:pt x="1608" y="5061"/>
                  </a:cubicBezTo>
                  <a:lnTo>
                    <a:pt x="1608" y="5061"/>
                  </a:lnTo>
                  <a:cubicBezTo>
                    <a:pt x="2217" y="5314"/>
                    <a:pt x="2827" y="5535"/>
                    <a:pt x="2827" y="6215"/>
                  </a:cubicBezTo>
                  <a:cubicBezTo>
                    <a:pt x="2827" y="7791"/>
                    <a:pt x="1472" y="8398"/>
                    <a:pt x="577" y="8799"/>
                  </a:cubicBezTo>
                  <a:cubicBezTo>
                    <a:pt x="400" y="8879"/>
                    <a:pt x="169" y="8981"/>
                    <a:pt x="0" y="9077"/>
                  </a:cubicBezTo>
                  <a:cubicBezTo>
                    <a:pt x="386" y="9148"/>
                    <a:pt x="526" y="9160"/>
                    <a:pt x="965" y="9263"/>
                  </a:cubicBezTo>
                  <a:cubicBezTo>
                    <a:pt x="1348" y="9355"/>
                    <a:pt x="1603" y="9620"/>
                    <a:pt x="1713" y="10103"/>
                  </a:cubicBezTo>
                  <a:cubicBezTo>
                    <a:pt x="2012" y="10046"/>
                    <a:pt x="2244" y="10007"/>
                    <a:pt x="2558" y="10007"/>
                  </a:cubicBezTo>
                  <a:cubicBezTo>
                    <a:pt x="3450" y="10007"/>
                    <a:pt x="3988" y="10373"/>
                    <a:pt x="4460" y="10697"/>
                  </a:cubicBezTo>
                  <a:cubicBezTo>
                    <a:pt x="4892" y="10991"/>
                    <a:pt x="5261" y="11244"/>
                    <a:pt x="5941" y="11246"/>
                  </a:cubicBezTo>
                  <a:cubicBezTo>
                    <a:pt x="6620" y="11244"/>
                    <a:pt x="6990" y="10991"/>
                    <a:pt x="7420" y="10697"/>
                  </a:cubicBezTo>
                  <a:cubicBezTo>
                    <a:pt x="7894" y="10373"/>
                    <a:pt x="8430" y="10007"/>
                    <a:pt x="9323" y="10007"/>
                  </a:cubicBezTo>
                  <a:cubicBezTo>
                    <a:pt x="9638" y="10007"/>
                    <a:pt x="9870" y="10044"/>
                    <a:pt x="10169" y="10103"/>
                  </a:cubicBezTo>
                  <a:cubicBezTo>
                    <a:pt x="10280" y="9616"/>
                    <a:pt x="10535" y="9355"/>
                    <a:pt x="10917" y="9263"/>
                  </a:cubicBezTo>
                  <a:cubicBezTo>
                    <a:pt x="11308" y="9171"/>
                    <a:pt x="11524" y="9140"/>
                    <a:pt x="11895" y="9075"/>
                  </a:cubicBezTo>
                  <a:cubicBezTo>
                    <a:pt x="11727" y="8988"/>
                    <a:pt x="11487" y="8880"/>
                    <a:pt x="11304" y="8799"/>
                  </a:cubicBezTo>
                  <a:cubicBezTo>
                    <a:pt x="10409" y="8398"/>
                    <a:pt x="9054" y="7791"/>
                    <a:pt x="9054" y="6215"/>
                  </a:cubicBezTo>
                  <a:cubicBezTo>
                    <a:pt x="9054" y="5541"/>
                    <a:pt x="9663" y="5312"/>
                    <a:pt x="10271" y="5061"/>
                  </a:cubicBezTo>
                  <a:lnTo>
                    <a:pt x="10271" y="5061"/>
                  </a:lnTo>
                  <a:cubicBezTo>
                    <a:pt x="9985" y="5105"/>
                    <a:pt x="9811" y="5187"/>
                    <a:pt x="9472" y="5187"/>
                  </a:cubicBezTo>
                  <a:cubicBezTo>
                    <a:pt x="8805" y="5187"/>
                    <a:pt x="8739" y="4647"/>
                    <a:pt x="8773" y="4028"/>
                  </a:cubicBezTo>
                  <a:cubicBezTo>
                    <a:pt x="8787" y="3798"/>
                    <a:pt x="8805" y="3478"/>
                    <a:pt x="8805" y="3039"/>
                  </a:cubicBezTo>
                  <a:cubicBezTo>
                    <a:pt x="8805" y="439"/>
                    <a:pt x="6795" y="25"/>
                    <a:pt x="593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599" name="Google Shape;11599;p87"/>
          <p:cNvGrpSpPr/>
          <p:nvPr/>
        </p:nvGrpSpPr>
        <p:grpSpPr>
          <a:xfrm>
            <a:off x="10590149" y="4411384"/>
            <a:ext cx="516881" cy="516881"/>
            <a:chOff x="2869999" y="1687279"/>
            <a:chExt cx="397887" cy="397887"/>
          </a:xfrm>
        </p:grpSpPr>
        <p:sp>
          <p:nvSpPr>
            <p:cNvPr id="11600" name="Google Shape;11600;p87"/>
            <p:cNvSpPr/>
            <p:nvPr/>
          </p:nvSpPr>
          <p:spPr>
            <a:xfrm>
              <a:off x="2994590" y="1833740"/>
              <a:ext cx="148657" cy="81685"/>
            </a:xfrm>
            <a:custGeom>
              <a:avLst/>
              <a:gdLst/>
              <a:ahLst/>
              <a:cxnLst/>
              <a:rect l="l" t="t" r="r" b="b"/>
              <a:pathLst>
                <a:path w="7123" h="3914" extrusionOk="0">
                  <a:moveTo>
                    <a:pt x="2491" y="0"/>
                  </a:moveTo>
                  <a:lnTo>
                    <a:pt x="1" y="3112"/>
                  </a:lnTo>
                  <a:lnTo>
                    <a:pt x="1" y="3112"/>
                  </a:lnTo>
                  <a:lnTo>
                    <a:pt x="2196" y="2015"/>
                  </a:lnTo>
                  <a:cubicBezTo>
                    <a:pt x="2275" y="1975"/>
                    <a:pt x="2360" y="1956"/>
                    <a:pt x="2445" y="1956"/>
                  </a:cubicBezTo>
                  <a:cubicBezTo>
                    <a:pt x="2590" y="1956"/>
                    <a:pt x="2733" y="2012"/>
                    <a:pt x="2840" y="2119"/>
                  </a:cubicBezTo>
                  <a:lnTo>
                    <a:pt x="4634" y="3913"/>
                  </a:lnTo>
                  <a:lnTo>
                    <a:pt x="7123" y="800"/>
                  </a:lnTo>
                  <a:lnTo>
                    <a:pt x="4929" y="1897"/>
                  </a:lnTo>
                  <a:cubicBezTo>
                    <a:pt x="4850" y="1937"/>
                    <a:pt x="4764" y="1957"/>
                    <a:pt x="4679" y="1957"/>
                  </a:cubicBezTo>
                  <a:cubicBezTo>
                    <a:pt x="4535" y="1957"/>
                    <a:pt x="4392" y="1900"/>
                    <a:pt x="4285" y="1792"/>
                  </a:cubicBezTo>
                  <a:lnTo>
                    <a:pt x="249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601" name="Google Shape;11601;p87"/>
            <p:cNvSpPr/>
            <p:nvPr/>
          </p:nvSpPr>
          <p:spPr>
            <a:xfrm>
              <a:off x="2869999" y="1687279"/>
              <a:ext cx="397887" cy="397887"/>
            </a:xfrm>
            <a:custGeom>
              <a:avLst/>
              <a:gdLst/>
              <a:ahLst/>
              <a:cxnLst/>
              <a:rect l="l" t="t" r="r" b="b"/>
              <a:pathLst>
                <a:path w="19065" h="19065" extrusionOk="0">
                  <a:moveTo>
                    <a:pt x="8420" y="5623"/>
                  </a:moveTo>
                  <a:cubicBezTo>
                    <a:pt x="8569" y="5623"/>
                    <a:pt x="8707" y="5682"/>
                    <a:pt x="8810" y="5787"/>
                  </a:cubicBezTo>
                  <a:lnTo>
                    <a:pt x="10759" y="7736"/>
                  </a:lnTo>
                  <a:lnTo>
                    <a:pt x="14867" y="5683"/>
                  </a:lnTo>
                  <a:cubicBezTo>
                    <a:pt x="14947" y="5643"/>
                    <a:pt x="15033" y="5624"/>
                    <a:pt x="15118" y="5624"/>
                  </a:cubicBezTo>
                  <a:cubicBezTo>
                    <a:pt x="15283" y="5624"/>
                    <a:pt x="15443" y="5695"/>
                    <a:pt x="15552" y="5829"/>
                  </a:cubicBezTo>
                  <a:cubicBezTo>
                    <a:pt x="15716" y="6035"/>
                    <a:pt x="15718" y="6325"/>
                    <a:pt x="15553" y="6530"/>
                  </a:cubicBezTo>
                  <a:lnTo>
                    <a:pt x="11085" y="12116"/>
                  </a:lnTo>
                  <a:cubicBezTo>
                    <a:pt x="10973" y="12256"/>
                    <a:pt x="10812" y="12324"/>
                    <a:pt x="10652" y="12324"/>
                  </a:cubicBezTo>
                  <a:cubicBezTo>
                    <a:pt x="10507" y="12324"/>
                    <a:pt x="10363" y="12269"/>
                    <a:pt x="10255" y="12161"/>
                  </a:cubicBezTo>
                  <a:lnTo>
                    <a:pt x="8306" y="10211"/>
                  </a:lnTo>
                  <a:lnTo>
                    <a:pt x="4196" y="12267"/>
                  </a:lnTo>
                  <a:cubicBezTo>
                    <a:pt x="4117" y="12306"/>
                    <a:pt x="4032" y="12325"/>
                    <a:pt x="3948" y="12325"/>
                  </a:cubicBezTo>
                  <a:cubicBezTo>
                    <a:pt x="3784" y="12325"/>
                    <a:pt x="3622" y="12253"/>
                    <a:pt x="3514" y="12118"/>
                  </a:cubicBezTo>
                  <a:cubicBezTo>
                    <a:pt x="3347" y="11913"/>
                    <a:pt x="3347" y="11623"/>
                    <a:pt x="3510" y="11418"/>
                  </a:cubicBezTo>
                  <a:lnTo>
                    <a:pt x="7979" y="5833"/>
                  </a:lnTo>
                  <a:cubicBezTo>
                    <a:pt x="8078" y="5709"/>
                    <a:pt x="8226" y="5633"/>
                    <a:pt x="8384" y="5624"/>
                  </a:cubicBezTo>
                  <a:cubicBezTo>
                    <a:pt x="8396" y="5623"/>
                    <a:pt x="8408" y="5623"/>
                    <a:pt x="8420" y="5623"/>
                  </a:cubicBezTo>
                  <a:close/>
                  <a:moveTo>
                    <a:pt x="9532" y="1"/>
                  </a:moveTo>
                  <a:cubicBezTo>
                    <a:pt x="4297" y="1"/>
                    <a:pt x="0" y="4046"/>
                    <a:pt x="0" y="8975"/>
                  </a:cubicBezTo>
                  <a:cubicBezTo>
                    <a:pt x="0" y="11616"/>
                    <a:pt x="1255" y="14085"/>
                    <a:pt x="3388" y="15787"/>
                  </a:cubicBezTo>
                  <a:lnTo>
                    <a:pt x="3388" y="18506"/>
                  </a:lnTo>
                  <a:cubicBezTo>
                    <a:pt x="3388" y="18699"/>
                    <a:pt x="3489" y="18879"/>
                    <a:pt x="3653" y="18980"/>
                  </a:cubicBezTo>
                  <a:cubicBezTo>
                    <a:pt x="3742" y="19036"/>
                    <a:pt x="3843" y="19064"/>
                    <a:pt x="3946" y="19064"/>
                  </a:cubicBezTo>
                  <a:cubicBezTo>
                    <a:pt x="4031" y="19064"/>
                    <a:pt x="4117" y="19045"/>
                    <a:pt x="4196" y="19005"/>
                  </a:cubicBezTo>
                  <a:lnTo>
                    <a:pt x="6970" y="17581"/>
                  </a:lnTo>
                  <a:cubicBezTo>
                    <a:pt x="7802" y="17799"/>
                    <a:pt x="8661" y="17910"/>
                    <a:pt x="9532" y="17910"/>
                  </a:cubicBezTo>
                  <a:cubicBezTo>
                    <a:pt x="14768" y="17910"/>
                    <a:pt x="19065" y="13901"/>
                    <a:pt x="19065" y="8975"/>
                  </a:cubicBezTo>
                  <a:cubicBezTo>
                    <a:pt x="19065" y="4046"/>
                    <a:pt x="14768" y="1"/>
                    <a:pt x="953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602" name="Google Shape;11602;p87"/>
          <p:cNvGrpSpPr/>
          <p:nvPr/>
        </p:nvGrpSpPr>
        <p:grpSpPr>
          <a:xfrm>
            <a:off x="3303625" y="5104886"/>
            <a:ext cx="515743" cy="515905"/>
            <a:chOff x="3902887" y="1687655"/>
            <a:chExt cx="397010" cy="397135"/>
          </a:xfrm>
        </p:grpSpPr>
        <p:sp>
          <p:nvSpPr>
            <p:cNvPr id="11603" name="Google Shape;11603;p87"/>
            <p:cNvSpPr/>
            <p:nvPr/>
          </p:nvSpPr>
          <p:spPr>
            <a:xfrm>
              <a:off x="4023345" y="1785845"/>
              <a:ext cx="156275" cy="200269"/>
            </a:xfrm>
            <a:custGeom>
              <a:avLst/>
              <a:gdLst/>
              <a:ahLst/>
              <a:cxnLst/>
              <a:rect l="l" t="t" r="r" b="b"/>
              <a:pathLst>
                <a:path w="7488" h="9596" extrusionOk="0">
                  <a:moveTo>
                    <a:pt x="3585" y="1"/>
                  </a:moveTo>
                  <a:cubicBezTo>
                    <a:pt x="3550" y="1"/>
                    <a:pt x="36" y="31"/>
                    <a:pt x="36" y="2561"/>
                  </a:cubicBezTo>
                  <a:cubicBezTo>
                    <a:pt x="36" y="4296"/>
                    <a:pt x="1381" y="4712"/>
                    <a:pt x="3429" y="5147"/>
                  </a:cubicBezTo>
                  <a:cubicBezTo>
                    <a:pt x="4813" y="5440"/>
                    <a:pt x="6242" y="5745"/>
                    <a:pt x="6242" y="7084"/>
                  </a:cubicBezTo>
                  <a:cubicBezTo>
                    <a:pt x="6242" y="8290"/>
                    <a:pt x="4968" y="9010"/>
                    <a:pt x="3737" y="9010"/>
                  </a:cubicBezTo>
                  <a:cubicBezTo>
                    <a:pt x="2265" y="9010"/>
                    <a:pt x="1591" y="8227"/>
                    <a:pt x="1100" y="7655"/>
                  </a:cubicBezTo>
                  <a:cubicBezTo>
                    <a:pt x="793" y="7298"/>
                    <a:pt x="640" y="7140"/>
                    <a:pt x="463" y="7140"/>
                  </a:cubicBezTo>
                  <a:cubicBezTo>
                    <a:pt x="330" y="7140"/>
                    <a:pt x="1" y="7243"/>
                    <a:pt x="1" y="7485"/>
                  </a:cubicBezTo>
                  <a:cubicBezTo>
                    <a:pt x="1" y="8301"/>
                    <a:pt x="1016" y="9596"/>
                    <a:pt x="3744" y="9596"/>
                  </a:cubicBezTo>
                  <a:cubicBezTo>
                    <a:pt x="5165" y="9594"/>
                    <a:pt x="6203" y="9265"/>
                    <a:pt x="6831" y="8616"/>
                  </a:cubicBezTo>
                  <a:cubicBezTo>
                    <a:pt x="7479" y="7947"/>
                    <a:pt x="7487" y="7116"/>
                    <a:pt x="7482" y="6957"/>
                  </a:cubicBezTo>
                  <a:cubicBezTo>
                    <a:pt x="7482" y="5087"/>
                    <a:pt x="6088" y="4674"/>
                    <a:pt x="3964" y="4255"/>
                  </a:cubicBezTo>
                  <a:cubicBezTo>
                    <a:pt x="2598" y="3986"/>
                    <a:pt x="1186" y="3709"/>
                    <a:pt x="1186" y="2410"/>
                  </a:cubicBezTo>
                  <a:cubicBezTo>
                    <a:pt x="1186" y="1420"/>
                    <a:pt x="2170" y="675"/>
                    <a:pt x="3475" y="675"/>
                  </a:cubicBezTo>
                  <a:cubicBezTo>
                    <a:pt x="4868" y="675"/>
                    <a:pt x="5485" y="1305"/>
                    <a:pt x="5938" y="1766"/>
                  </a:cubicBezTo>
                  <a:cubicBezTo>
                    <a:pt x="6247" y="2081"/>
                    <a:pt x="6375" y="2191"/>
                    <a:pt x="6598" y="2191"/>
                  </a:cubicBezTo>
                  <a:cubicBezTo>
                    <a:pt x="6794" y="2191"/>
                    <a:pt x="7082" y="2072"/>
                    <a:pt x="7082" y="1818"/>
                  </a:cubicBezTo>
                  <a:cubicBezTo>
                    <a:pt x="7082" y="1381"/>
                    <a:pt x="5803" y="1"/>
                    <a:pt x="358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604" name="Google Shape;11604;p87"/>
            <p:cNvSpPr/>
            <p:nvPr/>
          </p:nvSpPr>
          <p:spPr>
            <a:xfrm>
              <a:off x="3902887" y="1687655"/>
              <a:ext cx="397010" cy="397135"/>
            </a:xfrm>
            <a:custGeom>
              <a:avLst/>
              <a:gdLst/>
              <a:ahLst/>
              <a:cxnLst/>
              <a:rect l="l" t="t" r="r" b="b"/>
              <a:pathLst>
                <a:path w="19023" h="19029" extrusionOk="0">
                  <a:moveTo>
                    <a:pt x="9357" y="3591"/>
                  </a:moveTo>
                  <a:cubicBezTo>
                    <a:pt x="11911" y="3591"/>
                    <a:pt x="13969" y="5196"/>
                    <a:pt x="13969" y="6523"/>
                  </a:cubicBezTo>
                  <a:cubicBezTo>
                    <a:pt x="13969" y="7455"/>
                    <a:pt x="13157" y="8010"/>
                    <a:pt x="12370" y="8010"/>
                  </a:cubicBezTo>
                  <a:cubicBezTo>
                    <a:pt x="11658" y="8010"/>
                    <a:pt x="11246" y="7589"/>
                    <a:pt x="10914" y="7251"/>
                  </a:cubicBezTo>
                  <a:cubicBezTo>
                    <a:pt x="10514" y="6845"/>
                    <a:pt x="10171" y="6494"/>
                    <a:pt x="9247" y="6494"/>
                  </a:cubicBezTo>
                  <a:cubicBezTo>
                    <a:pt x="8481" y="6494"/>
                    <a:pt x="8073" y="6855"/>
                    <a:pt x="8073" y="7115"/>
                  </a:cubicBezTo>
                  <a:cubicBezTo>
                    <a:pt x="8073" y="7497"/>
                    <a:pt x="9028" y="7685"/>
                    <a:pt x="9950" y="7867"/>
                  </a:cubicBezTo>
                  <a:cubicBezTo>
                    <a:pt x="11710" y="8214"/>
                    <a:pt x="14369" y="8739"/>
                    <a:pt x="14369" y="11635"/>
                  </a:cubicBezTo>
                  <a:cubicBezTo>
                    <a:pt x="14379" y="11960"/>
                    <a:pt x="14340" y="13128"/>
                    <a:pt x="13404" y="14096"/>
                  </a:cubicBezTo>
                  <a:cubicBezTo>
                    <a:pt x="12561" y="14970"/>
                    <a:pt x="11252" y="15414"/>
                    <a:pt x="9518" y="15415"/>
                  </a:cubicBezTo>
                  <a:lnTo>
                    <a:pt x="9516" y="15415"/>
                  </a:lnTo>
                  <a:cubicBezTo>
                    <a:pt x="5952" y="15415"/>
                    <a:pt x="4658" y="13487"/>
                    <a:pt x="4658" y="12190"/>
                  </a:cubicBezTo>
                  <a:cubicBezTo>
                    <a:pt x="4658" y="11290"/>
                    <a:pt x="5476" y="10731"/>
                    <a:pt x="6235" y="10731"/>
                  </a:cubicBezTo>
                  <a:cubicBezTo>
                    <a:pt x="6942" y="10731"/>
                    <a:pt x="7354" y="11210"/>
                    <a:pt x="7717" y="11633"/>
                  </a:cubicBezTo>
                  <a:cubicBezTo>
                    <a:pt x="8145" y="12132"/>
                    <a:pt x="8549" y="12601"/>
                    <a:pt x="9509" y="12601"/>
                  </a:cubicBezTo>
                  <a:cubicBezTo>
                    <a:pt x="10165" y="12601"/>
                    <a:pt x="10898" y="12254"/>
                    <a:pt x="10898" y="11789"/>
                  </a:cubicBezTo>
                  <a:cubicBezTo>
                    <a:pt x="10898" y="11384"/>
                    <a:pt x="10135" y="11191"/>
                    <a:pt x="8970" y="10943"/>
                  </a:cubicBezTo>
                  <a:cubicBezTo>
                    <a:pt x="7165" y="10559"/>
                    <a:pt x="4694" y="10032"/>
                    <a:pt x="4694" y="7266"/>
                  </a:cubicBezTo>
                  <a:cubicBezTo>
                    <a:pt x="4694" y="4359"/>
                    <a:pt x="7744" y="3591"/>
                    <a:pt x="9357" y="3591"/>
                  </a:cubicBezTo>
                  <a:close/>
                  <a:moveTo>
                    <a:pt x="5202" y="0"/>
                  </a:moveTo>
                  <a:cubicBezTo>
                    <a:pt x="2338" y="0"/>
                    <a:pt x="6" y="2303"/>
                    <a:pt x="1" y="5148"/>
                  </a:cubicBezTo>
                  <a:lnTo>
                    <a:pt x="1" y="5159"/>
                  </a:lnTo>
                  <a:cubicBezTo>
                    <a:pt x="2" y="6225"/>
                    <a:pt x="261" y="6830"/>
                    <a:pt x="469" y="7319"/>
                  </a:cubicBezTo>
                  <a:cubicBezTo>
                    <a:pt x="609" y="7646"/>
                    <a:pt x="712" y="7885"/>
                    <a:pt x="712" y="8212"/>
                  </a:cubicBezTo>
                  <a:cubicBezTo>
                    <a:pt x="712" y="8219"/>
                    <a:pt x="632" y="9035"/>
                    <a:pt x="632" y="9553"/>
                  </a:cubicBezTo>
                  <a:cubicBezTo>
                    <a:pt x="632" y="12302"/>
                    <a:pt x="2927" y="18423"/>
                    <a:pt x="9541" y="18423"/>
                  </a:cubicBezTo>
                  <a:cubicBezTo>
                    <a:pt x="10171" y="18423"/>
                    <a:pt x="10931" y="18343"/>
                    <a:pt x="10931" y="18343"/>
                  </a:cubicBezTo>
                  <a:cubicBezTo>
                    <a:pt x="11190" y="18343"/>
                    <a:pt x="11441" y="18446"/>
                    <a:pt x="11759" y="18577"/>
                  </a:cubicBezTo>
                  <a:cubicBezTo>
                    <a:pt x="12509" y="18886"/>
                    <a:pt x="13241" y="19028"/>
                    <a:pt x="13937" y="19028"/>
                  </a:cubicBezTo>
                  <a:cubicBezTo>
                    <a:pt x="15330" y="19028"/>
                    <a:pt x="16576" y="18458"/>
                    <a:pt x="17517" y="17520"/>
                  </a:cubicBezTo>
                  <a:cubicBezTo>
                    <a:pt x="18489" y="16555"/>
                    <a:pt x="19023" y="15260"/>
                    <a:pt x="19023" y="13878"/>
                  </a:cubicBezTo>
                  <a:cubicBezTo>
                    <a:pt x="19023" y="12804"/>
                    <a:pt x="18763" y="12198"/>
                    <a:pt x="18554" y="11708"/>
                  </a:cubicBezTo>
                  <a:cubicBezTo>
                    <a:pt x="18414" y="11380"/>
                    <a:pt x="18312" y="11141"/>
                    <a:pt x="18312" y="10814"/>
                  </a:cubicBezTo>
                  <a:cubicBezTo>
                    <a:pt x="18312" y="10804"/>
                    <a:pt x="18391" y="9993"/>
                    <a:pt x="18391" y="9473"/>
                  </a:cubicBezTo>
                  <a:cubicBezTo>
                    <a:pt x="18391" y="6724"/>
                    <a:pt x="16095" y="603"/>
                    <a:pt x="9483" y="603"/>
                  </a:cubicBezTo>
                  <a:cubicBezTo>
                    <a:pt x="8853" y="603"/>
                    <a:pt x="8092" y="683"/>
                    <a:pt x="8092" y="683"/>
                  </a:cubicBezTo>
                  <a:cubicBezTo>
                    <a:pt x="7832" y="683"/>
                    <a:pt x="7583" y="580"/>
                    <a:pt x="7264" y="450"/>
                  </a:cubicBezTo>
                  <a:cubicBezTo>
                    <a:pt x="6767" y="244"/>
                    <a:pt x="6150" y="0"/>
                    <a:pt x="520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605" name="Google Shape;11605;p87"/>
          <p:cNvGrpSpPr/>
          <p:nvPr/>
        </p:nvGrpSpPr>
        <p:grpSpPr>
          <a:xfrm>
            <a:off x="4687222" y="5104385"/>
            <a:ext cx="516908" cy="516908"/>
            <a:chOff x="4933458" y="1687279"/>
            <a:chExt cx="397907" cy="397907"/>
          </a:xfrm>
        </p:grpSpPr>
        <p:sp>
          <p:nvSpPr>
            <p:cNvPr id="11606" name="Google Shape;11606;p87"/>
            <p:cNvSpPr/>
            <p:nvPr/>
          </p:nvSpPr>
          <p:spPr>
            <a:xfrm>
              <a:off x="5071801" y="1766541"/>
              <a:ext cx="125867" cy="241215"/>
            </a:xfrm>
            <a:custGeom>
              <a:avLst/>
              <a:gdLst/>
              <a:ahLst/>
              <a:cxnLst/>
              <a:rect l="l" t="t" r="r" b="b"/>
              <a:pathLst>
                <a:path w="6031" h="11558" extrusionOk="0">
                  <a:moveTo>
                    <a:pt x="2415" y="1"/>
                  </a:moveTo>
                  <a:cubicBezTo>
                    <a:pt x="2233" y="993"/>
                    <a:pt x="1808" y="2415"/>
                    <a:pt x="0" y="2785"/>
                  </a:cubicBezTo>
                  <a:lnTo>
                    <a:pt x="0" y="4244"/>
                  </a:lnTo>
                  <a:lnTo>
                    <a:pt x="1228" y="4244"/>
                  </a:lnTo>
                  <a:cubicBezTo>
                    <a:pt x="1537" y="4244"/>
                    <a:pt x="1787" y="4496"/>
                    <a:pt x="1787" y="4803"/>
                  </a:cubicBezTo>
                  <a:lnTo>
                    <a:pt x="1787" y="9077"/>
                  </a:lnTo>
                  <a:cubicBezTo>
                    <a:pt x="1787" y="10222"/>
                    <a:pt x="2553" y="11558"/>
                    <a:pt x="4714" y="11558"/>
                  </a:cubicBezTo>
                  <a:cubicBezTo>
                    <a:pt x="5212" y="11558"/>
                    <a:pt x="5689" y="11535"/>
                    <a:pt x="6031" y="11512"/>
                  </a:cubicBezTo>
                  <a:lnTo>
                    <a:pt x="6031" y="9905"/>
                  </a:lnTo>
                  <a:lnTo>
                    <a:pt x="4891" y="9905"/>
                  </a:lnTo>
                  <a:cubicBezTo>
                    <a:pt x="3535" y="9905"/>
                    <a:pt x="3351" y="9125"/>
                    <a:pt x="3351" y="8363"/>
                  </a:cubicBezTo>
                  <a:lnTo>
                    <a:pt x="3351" y="4803"/>
                  </a:lnTo>
                  <a:cubicBezTo>
                    <a:pt x="3351" y="4496"/>
                    <a:pt x="3600" y="4244"/>
                    <a:pt x="3910" y="4244"/>
                  </a:cubicBezTo>
                  <a:lnTo>
                    <a:pt x="6031" y="4244"/>
                  </a:lnTo>
                  <a:lnTo>
                    <a:pt x="6031" y="2681"/>
                  </a:lnTo>
                  <a:lnTo>
                    <a:pt x="3910" y="2681"/>
                  </a:lnTo>
                  <a:cubicBezTo>
                    <a:pt x="3600" y="2681"/>
                    <a:pt x="3351" y="2431"/>
                    <a:pt x="3351" y="2122"/>
                  </a:cubicBezTo>
                  <a:lnTo>
                    <a:pt x="335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607" name="Google Shape;11607;p87"/>
            <p:cNvSpPr/>
            <p:nvPr/>
          </p:nvSpPr>
          <p:spPr>
            <a:xfrm>
              <a:off x="4933458" y="1687279"/>
              <a:ext cx="397907" cy="397907"/>
            </a:xfrm>
            <a:custGeom>
              <a:avLst/>
              <a:gdLst/>
              <a:ahLst/>
              <a:cxnLst/>
              <a:rect l="l" t="t" r="r" b="b"/>
              <a:pathLst>
                <a:path w="19066" h="19066" extrusionOk="0">
                  <a:moveTo>
                    <a:pt x="10539" y="2681"/>
                  </a:moveTo>
                  <a:cubicBezTo>
                    <a:pt x="10846" y="2681"/>
                    <a:pt x="11059" y="2932"/>
                    <a:pt x="11059" y="3240"/>
                  </a:cubicBezTo>
                  <a:lnTo>
                    <a:pt x="11059" y="5362"/>
                  </a:lnTo>
                  <a:lnTo>
                    <a:pt x="13219" y="5362"/>
                  </a:lnTo>
                  <a:cubicBezTo>
                    <a:pt x="13528" y="5362"/>
                    <a:pt x="13778" y="5612"/>
                    <a:pt x="13778" y="5921"/>
                  </a:cubicBezTo>
                  <a:lnTo>
                    <a:pt x="13778" y="8601"/>
                  </a:lnTo>
                  <a:cubicBezTo>
                    <a:pt x="13778" y="8911"/>
                    <a:pt x="13528" y="9160"/>
                    <a:pt x="13219" y="9160"/>
                  </a:cubicBezTo>
                  <a:lnTo>
                    <a:pt x="11096" y="9160"/>
                  </a:lnTo>
                  <a:lnTo>
                    <a:pt x="11096" y="12161"/>
                  </a:lnTo>
                  <a:cubicBezTo>
                    <a:pt x="11096" y="12440"/>
                    <a:pt x="11121" y="12520"/>
                    <a:pt x="11133" y="12541"/>
                  </a:cubicBezTo>
                  <a:cubicBezTo>
                    <a:pt x="11140" y="12541"/>
                    <a:pt x="11234" y="12585"/>
                    <a:pt x="11520" y="12585"/>
                  </a:cubicBezTo>
                  <a:lnTo>
                    <a:pt x="13219" y="12585"/>
                  </a:lnTo>
                  <a:cubicBezTo>
                    <a:pt x="13528" y="12585"/>
                    <a:pt x="13741" y="12836"/>
                    <a:pt x="13741" y="13144"/>
                  </a:cubicBezTo>
                  <a:lnTo>
                    <a:pt x="13741" y="15826"/>
                  </a:lnTo>
                  <a:cubicBezTo>
                    <a:pt x="13741" y="16113"/>
                    <a:pt x="13560" y="16351"/>
                    <a:pt x="13273" y="16382"/>
                  </a:cubicBezTo>
                  <a:cubicBezTo>
                    <a:pt x="13236" y="16385"/>
                    <a:pt x="12341" y="16474"/>
                    <a:pt x="11342" y="16474"/>
                  </a:cubicBezTo>
                  <a:cubicBezTo>
                    <a:pt x="8564" y="16474"/>
                    <a:pt x="7298" y="14609"/>
                    <a:pt x="7298" y="12877"/>
                  </a:cubicBezTo>
                  <a:lnTo>
                    <a:pt x="7298" y="9160"/>
                  </a:lnTo>
                  <a:lnTo>
                    <a:pt x="6070" y="9160"/>
                  </a:lnTo>
                  <a:cubicBezTo>
                    <a:pt x="5760" y="9160"/>
                    <a:pt x="5511" y="8911"/>
                    <a:pt x="5511" y="8601"/>
                  </a:cubicBezTo>
                  <a:lnTo>
                    <a:pt x="5511" y="6100"/>
                  </a:lnTo>
                  <a:cubicBezTo>
                    <a:pt x="5511" y="5808"/>
                    <a:pt x="5734" y="5568"/>
                    <a:pt x="6024" y="5543"/>
                  </a:cubicBezTo>
                  <a:cubicBezTo>
                    <a:pt x="7535" y="5417"/>
                    <a:pt x="7797" y="4524"/>
                    <a:pt x="8000" y="3275"/>
                  </a:cubicBezTo>
                  <a:lnTo>
                    <a:pt x="8021" y="3148"/>
                  </a:lnTo>
                  <a:cubicBezTo>
                    <a:pt x="8066" y="2879"/>
                    <a:pt x="8299" y="2681"/>
                    <a:pt x="8571" y="2681"/>
                  </a:cubicBezTo>
                  <a:close/>
                  <a:moveTo>
                    <a:pt x="2794" y="1"/>
                  </a:moveTo>
                  <a:cubicBezTo>
                    <a:pt x="1253" y="1"/>
                    <a:pt x="1" y="1253"/>
                    <a:pt x="1" y="2794"/>
                  </a:cubicBezTo>
                  <a:lnTo>
                    <a:pt x="1" y="16272"/>
                  </a:lnTo>
                  <a:cubicBezTo>
                    <a:pt x="1" y="17811"/>
                    <a:pt x="1253" y="19065"/>
                    <a:pt x="2794" y="19065"/>
                  </a:cubicBezTo>
                  <a:lnTo>
                    <a:pt x="16272" y="19065"/>
                  </a:lnTo>
                  <a:cubicBezTo>
                    <a:pt x="17813" y="19065"/>
                    <a:pt x="19065" y="17811"/>
                    <a:pt x="19065" y="16272"/>
                  </a:cubicBezTo>
                  <a:lnTo>
                    <a:pt x="19065" y="2792"/>
                  </a:lnTo>
                  <a:cubicBezTo>
                    <a:pt x="19065" y="1253"/>
                    <a:pt x="17813" y="1"/>
                    <a:pt x="1627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608" name="Google Shape;11608;p87"/>
          <p:cNvGrpSpPr/>
          <p:nvPr/>
        </p:nvGrpSpPr>
        <p:grpSpPr>
          <a:xfrm>
            <a:off x="8464490" y="4411384"/>
            <a:ext cx="516881" cy="516881"/>
            <a:chOff x="1379798" y="1723250"/>
            <a:chExt cx="397887" cy="397887"/>
          </a:xfrm>
        </p:grpSpPr>
        <p:sp>
          <p:nvSpPr>
            <p:cNvPr id="11609" name="Google Shape;11609;p87"/>
            <p:cNvSpPr/>
            <p:nvPr/>
          </p:nvSpPr>
          <p:spPr>
            <a:xfrm>
              <a:off x="1462169" y="1793977"/>
              <a:ext cx="23354" cy="23312"/>
            </a:xfrm>
            <a:custGeom>
              <a:avLst/>
              <a:gdLst/>
              <a:ahLst/>
              <a:cxnLst/>
              <a:rect l="l" t="t" r="r" b="b"/>
              <a:pathLst>
                <a:path w="1119" h="1117" extrusionOk="0">
                  <a:moveTo>
                    <a:pt x="559" y="1"/>
                  </a:moveTo>
                  <a:cubicBezTo>
                    <a:pt x="251" y="1"/>
                    <a:pt x="0" y="250"/>
                    <a:pt x="0" y="558"/>
                  </a:cubicBezTo>
                  <a:cubicBezTo>
                    <a:pt x="0" y="866"/>
                    <a:pt x="251" y="1117"/>
                    <a:pt x="559" y="1117"/>
                  </a:cubicBezTo>
                  <a:cubicBezTo>
                    <a:pt x="867" y="1117"/>
                    <a:pt x="1118" y="866"/>
                    <a:pt x="1118" y="558"/>
                  </a:cubicBezTo>
                  <a:cubicBezTo>
                    <a:pt x="1118" y="250"/>
                    <a:pt x="867" y="1"/>
                    <a:pt x="55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610" name="Google Shape;11610;p87"/>
            <p:cNvSpPr/>
            <p:nvPr/>
          </p:nvSpPr>
          <p:spPr>
            <a:xfrm>
              <a:off x="1379798" y="1723250"/>
              <a:ext cx="397887" cy="397887"/>
            </a:xfrm>
            <a:custGeom>
              <a:avLst/>
              <a:gdLst/>
              <a:ahLst/>
              <a:cxnLst/>
              <a:rect l="l" t="t" r="r" b="b"/>
              <a:pathLst>
                <a:path w="19065" h="19065" extrusionOk="0">
                  <a:moveTo>
                    <a:pt x="4506" y="2271"/>
                  </a:moveTo>
                  <a:cubicBezTo>
                    <a:pt x="5429" y="2271"/>
                    <a:pt x="6181" y="3023"/>
                    <a:pt x="6181" y="3947"/>
                  </a:cubicBezTo>
                  <a:cubicBezTo>
                    <a:pt x="6181" y="4872"/>
                    <a:pt x="5429" y="5622"/>
                    <a:pt x="4506" y="5622"/>
                  </a:cubicBezTo>
                  <a:cubicBezTo>
                    <a:pt x="3583" y="5622"/>
                    <a:pt x="2831" y="4872"/>
                    <a:pt x="2831" y="3947"/>
                  </a:cubicBezTo>
                  <a:cubicBezTo>
                    <a:pt x="2831" y="3023"/>
                    <a:pt x="3583" y="2271"/>
                    <a:pt x="4506" y="2271"/>
                  </a:cubicBezTo>
                  <a:close/>
                  <a:moveTo>
                    <a:pt x="5622" y="6740"/>
                  </a:moveTo>
                  <a:cubicBezTo>
                    <a:pt x="5932" y="6740"/>
                    <a:pt x="6181" y="6989"/>
                    <a:pt x="6181" y="7299"/>
                  </a:cubicBezTo>
                  <a:lnTo>
                    <a:pt x="6181" y="16234"/>
                  </a:lnTo>
                  <a:cubicBezTo>
                    <a:pt x="6181" y="16544"/>
                    <a:pt x="5932" y="16793"/>
                    <a:pt x="5622" y="16793"/>
                  </a:cubicBezTo>
                  <a:lnTo>
                    <a:pt x="3388" y="16793"/>
                  </a:lnTo>
                  <a:cubicBezTo>
                    <a:pt x="3080" y="16793"/>
                    <a:pt x="2831" y="16544"/>
                    <a:pt x="2831" y="16234"/>
                  </a:cubicBezTo>
                  <a:lnTo>
                    <a:pt x="2831" y="7299"/>
                  </a:lnTo>
                  <a:cubicBezTo>
                    <a:pt x="2831" y="6989"/>
                    <a:pt x="3080" y="6740"/>
                    <a:pt x="3388" y="6740"/>
                  </a:cubicBezTo>
                  <a:close/>
                  <a:moveTo>
                    <a:pt x="12596" y="6721"/>
                  </a:moveTo>
                  <a:cubicBezTo>
                    <a:pt x="12811" y="6721"/>
                    <a:pt x="13027" y="6739"/>
                    <a:pt x="13241" y="6774"/>
                  </a:cubicBezTo>
                  <a:cubicBezTo>
                    <a:pt x="15058" y="7069"/>
                    <a:pt x="16235" y="8557"/>
                    <a:pt x="16235" y="10223"/>
                  </a:cubicBezTo>
                  <a:lnTo>
                    <a:pt x="16235" y="16234"/>
                  </a:lnTo>
                  <a:cubicBezTo>
                    <a:pt x="16235" y="16544"/>
                    <a:pt x="15985" y="16793"/>
                    <a:pt x="15676" y="16793"/>
                  </a:cubicBezTo>
                  <a:lnTo>
                    <a:pt x="13441" y="16793"/>
                  </a:lnTo>
                  <a:cubicBezTo>
                    <a:pt x="13133" y="16793"/>
                    <a:pt x="12884" y="16544"/>
                    <a:pt x="12884" y="16234"/>
                  </a:cubicBezTo>
                  <a:lnTo>
                    <a:pt x="12884" y="11209"/>
                  </a:lnTo>
                  <a:cubicBezTo>
                    <a:pt x="12884" y="10593"/>
                    <a:pt x="12382" y="10091"/>
                    <a:pt x="11766" y="10091"/>
                  </a:cubicBezTo>
                  <a:cubicBezTo>
                    <a:pt x="11150" y="10091"/>
                    <a:pt x="10650" y="10593"/>
                    <a:pt x="10650" y="11209"/>
                  </a:cubicBezTo>
                  <a:lnTo>
                    <a:pt x="10650" y="16234"/>
                  </a:lnTo>
                  <a:cubicBezTo>
                    <a:pt x="10650" y="16544"/>
                    <a:pt x="10399" y="16793"/>
                    <a:pt x="10091" y="16793"/>
                  </a:cubicBezTo>
                  <a:lnTo>
                    <a:pt x="7857" y="16793"/>
                  </a:lnTo>
                  <a:cubicBezTo>
                    <a:pt x="7547" y="16793"/>
                    <a:pt x="7298" y="16544"/>
                    <a:pt x="7298" y="16234"/>
                  </a:cubicBezTo>
                  <a:lnTo>
                    <a:pt x="7298" y="7299"/>
                  </a:lnTo>
                  <a:cubicBezTo>
                    <a:pt x="7298" y="6989"/>
                    <a:pt x="7547" y="6740"/>
                    <a:pt x="7857" y="6740"/>
                  </a:cubicBezTo>
                  <a:lnTo>
                    <a:pt x="10091" y="6740"/>
                  </a:lnTo>
                  <a:cubicBezTo>
                    <a:pt x="10377" y="6740"/>
                    <a:pt x="10613" y="6956"/>
                    <a:pt x="10644" y="7234"/>
                  </a:cubicBezTo>
                  <a:cubicBezTo>
                    <a:pt x="11219" y="6901"/>
                    <a:pt x="11901" y="6721"/>
                    <a:pt x="12596" y="6721"/>
                  </a:cubicBezTo>
                  <a:close/>
                  <a:moveTo>
                    <a:pt x="2831" y="0"/>
                  </a:moveTo>
                  <a:cubicBezTo>
                    <a:pt x="1290" y="0"/>
                    <a:pt x="0" y="1290"/>
                    <a:pt x="0" y="2831"/>
                  </a:cubicBezTo>
                  <a:lnTo>
                    <a:pt x="0" y="16234"/>
                  </a:lnTo>
                  <a:cubicBezTo>
                    <a:pt x="0" y="17775"/>
                    <a:pt x="1290" y="19065"/>
                    <a:pt x="2831" y="19065"/>
                  </a:cubicBezTo>
                  <a:lnTo>
                    <a:pt x="16235" y="19065"/>
                  </a:lnTo>
                  <a:cubicBezTo>
                    <a:pt x="17774" y="19065"/>
                    <a:pt x="19065" y="17775"/>
                    <a:pt x="19065" y="16234"/>
                  </a:cubicBezTo>
                  <a:lnTo>
                    <a:pt x="19065" y="2831"/>
                  </a:lnTo>
                  <a:cubicBezTo>
                    <a:pt x="19065" y="1290"/>
                    <a:pt x="17774" y="0"/>
                    <a:pt x="1623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611" name="Google Shape;11611;p87"/>
            <p:cNvSpPr/>
            <p:nvPr/>
          </p:nvSpPr>
          <p:spPr>
            <a:xfrm>
              <a:off x="1555413" y="1886846"/>
              <a:ext cx="139912" cy="163558"/>
            </a:xfrm>
            <a:custGeom>
              <a:avLst/>
              <a:gdLst/>
              <a:ahLst/>
              <a:cxnLst/>
              <a:rect l="l" t="t" r="r" b="b"/>
              <a:pathLst>
                <a:path w="6704" h="7837" extrusionOk="0">
                  <a:moveTo>
                    <a:pt x="4182" y="0"/>
                  </a:moveTo>
                  <a:cubicBezTo>
                    <a:pt x="3474" y="0"/>
                    <a:pt x="2782" y="261"/>
                    <a:pt x="2332" y="711"/>
                  </a:cubicBezTo>
                  <a:cubicBezTo>
                    <a:pt x="2108" y="935"/>
                    <a:pt x="1938" y="1142"/>
                    <a:pt x="1686" y="1142"/>
                  </a:cubicBezTo>
                  <a:cubicBezTo>
                    <a:pt x="1618" y="1142"/>
                    <a:pt x="1544" y="1127"/>
                    <a:pt x="1462" y="1093"/>
                  </a:cubicBezTo>
                  <a:cubicBezTo>
                    <a:pt x="1253" y="1006"/>
                    <a:pt x="1117" y="803"/>
                    <a:pt x="1117" y="576"/>
                  </a:cubicBezTo>
                  <a:lnTo>
                    <a:pt x="1117" y="17"/>
                  </a:lnTo>
                  <a:lnTo>
                    <a:pt x="1" y="17"/>
                  </a:lnTo>
                  <a:lnTo>
                    <a:pt x="1" y="7836"/>
                  </a:lnTo>
                  <a:lnTo>
                    <a:pt x="1117" y="7836"/>
                  </a:lnTo>
                  <a:lnTo>
                    <a:pt x="1117" y="3370"/>
                  </a:lnTo>
                  <a:cubicBezTo>
                    <a:pt x="1117" y="2137"/>
                    <a:pt x="2120" y="1135"/>
                    <a:pt x="3351" y="1135"/>
                  </a:cubicBezTo>
                  <a:cubicBezTo>
                    <a:pt x="4584" y="1135"/>
                    <a:pt x="5585" y="2137"/>
                    <a:pt x="5585" y="3370"/>
                  </a:cubicBezTo>
                  <a:lnTo>
                    <a:pt x="5585" y="7836"/>
                  </a:lnTo>
                  <a:lnTo>
                    <a:pt x="6703" y="7836"/>
                  </a:lnTo>
                  <a:lnTo>
                    <a:pt x="6703" y="2384"/>
                  </a:lnTo>
                  <a:cubicBezTo>
                    <a:pt x="6703" y="1266"/>
                    <a:pt x="5932" y="245"/>
                    <a:pt x="4648" y="38"/>
                  </a:cubicBezTo>
                  <a:cubicBezTo>
                    <a:pt x="4493" y="13"/>
                    <a:pt x="4337" y="0"/>
                    <a:pt x="418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612" name="Google Shape;11612;p87"/>
            <p:cNvSpPr/>
            <p:nvPr/>
          </p:nvSpPr>
          <p:spPr>
            <a:xfrm>
              <a:off x="1462169" y="1887200"/>
              <a:ext cx="23354" cy="163203"/>
            </a:xfrm>
            <a:custGeom>
              <a:avLst/>
              <a:gdLst/>
              <a:ahLst/>
              <a:cxnLst/>
              <a:rect l="l" t="t" r="r" b="b"/>
              <a:pathLst>
                <a:path w="1119" h="7820" extrusionOk="0">
                  <a:moveTo>
                    <a:pt x="0" y="0"/>
                  </a:moveTo>
                  <a:lnTo>
                    <a:pt x="0" y="7819"/>
                  </a:lnTo>
                  <a:lnTo>
                    <a:pt x="1118" y="7819"/>
                  </a:lnTo>
                  <a:lnTo>
                    <a:pt x="1118"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613" name="Google Shape;11613;p87"/>
          <p:cNvGrpSpPr/>
          <p:nvPr/>
        </p:nvGrpSpPr>
        <p:grpSpPr>
          <a:xfrm>
            <a:off x="7048329" y="4411384"/>
            <a:ext cx="516908" cy="516881"/>
            <a:chOff x="266768" y="1721375"/>
            <a:chExt cx="397907" cy="397887"/>
          </a:xfrm>
        </p:grpSpPr>
        <p:sp>
          <p:nvSpPr>
            <p:cNvPr id="11614" name="Google Shape;11614;p87"/>
            <p:cNvSpPr/>
            <p:nvPr/>
          </p:nvSpPr>
          <p:spPr>
            <a:xfrm>
              <a:off x="454843" y="1791037"/>
              <a:ext cx="136218" cy="328222"/>
            </a:xfrm>
            <a:custGeom>
              <a:avLst/>
              <a:gdLst/>
              <a:ahLst/>
              <a:cxnLst/>
              <a:rect l="l" t="t" r="r" b="b"/>
              <a:pathLst>
                <a:path w="6527" h="15727" extrusionOk="0">
                  <a:moveTo>
                    <a:pt x="4957" y="1"/>
                  </a:moveTo>
                  <a:cubicBezTo>
                    <a:pt x="4645" y="1"/>
                    <a:pt x="4336" y="24"/>
                    <a:pt x="4028" y="69"/>
                  </a:cubicBezTo>
                  <a:cubicBezTo>
                    <a:pt x="2588" y="280"/>
                    <a:pt x="1700" y="890"/>
                    <a:pt x="1675" y="2250"/>
                  </a:cubicBezTo>
                  <a:lnTo>
                    <a:pt x="1675" y="5040"/>
                  </a:lnTo>
                  <a:cubicBezTo>
                    <a:pt x="1675" y="5348"/>
                    <a:pt x="1426" y="5599"/>
                    <a:pt x="1118" y="5599"/>
                  </a:cubicBezTo>
                  <a:lnTo>
                    <a:pt x="0" y="5599"/>
                  </a:lnTo>
                  <a:lnTo>
                    <a:pt x="0" y="6715"/>
                  </a:lnTo>
                  <a:lnTo>
                    <a:pt x="1118" y="6715"/>
                  </a:lnTo>
                  <a:cubicBezTo>
                    <a:pt x="1426" y="6715"/>
                    <a:pt x="1675" y="6965"/>
                    <a:pt x="1675" y="7274"/>
                  </a:cubicBezTo>
                  <a:lnTo>
                    <a:pt x="1675" y="15727"/>
                  </a:lnTo>
                  <a:lnTo>
                    <a:pt x="3352" y="15727"/>
                  </a:lnTo>
                  <a:lnTo>
                    <a:pt x="3352" y="7274"/>
                  </a:lnTo>
                  <a:cubicBezTo>
                    <a:pt x="3352" y="6965"/>
                    <a:pt x="3602" y="6715"/>
                    <a:pt x="3910" y="6715"/>
                  </a:cubicBezTo>
                  <a:lnTo>
                    <a:pt x="5709" y="6715"/>
                  </a:lnTo>
                  <a:lnTo>
                    <a:pt x="5987" y="5599"/>
                  </a:lnTo>
                  <a:lnTo>
                    <a:pt x="3910" y="5599"/>
                  </a:lnTo>
                  <a:cubicBezTo>
                    <a:pt x="3602" y="5599"/>
                    <a:pt x="3352" y="5348"/>
                    <a:pt x="3352" y="5040"/>
                  </a:cubicBezTo>
                  <a:lnTo>
                    <a:pt x="3352" y="3253"/>
                  </a:lnTo>
                  <a:cubicBezTo>
                    <a:pt x="3352" y="2316"/>
                    <a:pt x="3942" y="1677"/>
                    <a:pt x="4968" y="1504"/>
                  </a:cubicBezTo>
                  <a:cubicBezTo>
                    <a:pt x="5157" y="1473"/>
                    <a:pt x="5339" y="1460"/>
                    <a:pt x="5511" y="1460"/>
                  </a:cubicBezTo>
                  <a:cubicBezTo>
                    <a:pt x="5810" y="1460"/>
                    <a:pt x="6082" y="1498"/>
                    <a:pt x="6324" y="1546"/>
                  </a:cubicBezTo>
                  <a:lnTo>
                    <a:pt x="6526" y="182"/>
                  </a:lnTo>
                  <a:cubicBezTo>
                    <a:pt x="5988" y="62"/>
                    <a:pt x="5468" y="1"/>
                    <a:pt x="495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615" name="Google Shape;11615;p87"/>
            <p:cNvSpPr/>
            <p:nvPr/>
          </p:nvSpPr>
          <p:spPr>
            <a:xfrm>
              <a:off x="266768" y="1721375"/>
              <a:ext cx="397907" cy="397887"/>
            </a:xfrm>
            <a:custGeom>
              <a:avLst/>
              <a:gdLst/>
              <a:ahLst/>
              <a:cxnLst/>
              <a:rect l="l" t="t" r="r" b="b"/>
              <a:pathLst>
                <a:path w="19066" h="19065" extrusionOk="0">
                  <a:moveTo>
                    <a:pt x="2794" y="0"/>
                  </a:moveTo>
                  <a:cubicBezTo>
                    <a:pt x="1255" y="0"/>
                    <a:pt x="1" y="1253"/>
                    <a:pt x="1" y="2793"/>
                  </a:cubicBezTo>
                  <a:lnTo>
                    <a:pt x="1" y="16271"/>
                  </a:lnTo>
                  <a:cubicBezTo>
                    <a:pt x="1" y="17812"/>
                    <a:pt x="1255" y="19065"/>
                    <a:pt x="2794" y="19065"/>
                  </a:cubicBezTo>
                  <a:lnTo>
                    <a:pt x="9571" y="19065"/>
                  </a:lnTo>
                  <a:lnTo>
                    <a:pt x="9571" y="11171"/>
                  </a:lnTo>
                  <a:lnTo>
                    <a:pt x="8453" y="11171"/>
                  </a:lnTo>
                  <a:cubicBezTo>
                    <a:pt x="8145" y="11171"/>
                    <a:pt x="7896" y="10920"/>
                    <a:pt x="7896" y="10612"/>
                  </a:cubicBezTo>
                  <a:lnTo>
                    <a:pt x="7896" y="8378"/>
                  </a:lnTo>
                  <a:cubicBezTo>
                    <a:pt x="7896" y="8070"/>
                    <a:pt x="8145" y="7819"/>
                    <a:pt x="8453" y="7819"/>
                  </a:cubicBezTo>
                  <a:lnTo>
                    <a:pt x="9571" y="7819"/>
                  </a:lnTo>
                  <a:lnTo>
                    <a:pt x="9571" y="5836"/>
                  </a:lnTo>
                  <a:cubicBezTo>
                    <a:pt x="9571" y="3710"/>
                    <a:pt x="10741" y="2615"/>
                    <a:pt x="12878" y="2302"/>
                  </a:cubicBezTo>
                  <a:cubicBezTo>
                    <a:pt x="13231" y="2249"/>
                    <a:pt x="13591" y="2223"/>
                    <a:pt x="13956" y="2223"/>
                  </a:cubicBezTo>
                  <a:cubicBezTo>
                    <a:pt x="14725" y="2223"/>
                    <a:pt x="15517" y="2339"/>
                    <a:pt x="16318" y="2567"/>
                  </a:cubicBezTo>
                  <a:cubicBezTo>
                    <a:pt x="16589" y="2643"/>
                    <a:pt x="16759" y="2908"/>
                    <a:pt x="16718" y="3186"/>
                  </a:cubicBezTo>
                  <a:lnTo>
                    <a:pt x="16352" y="5650"/>
                  </a:lnTo>
                  <a:cubicBezTo>
                    <a:pt x="16329" y="5806"/>
                    <a:pt x="16240" y="5944"/>
                    <a:pt x="16111" y="6031"/>
                  </a:cubicBezTo>
                  <a:cubicBezTo>
                    <a:pt x="16006" y="6102"/>
                    <a:pt x="15912" y="6127"/>
                    <a:pt x="15818" y="6127"/>
                  </a:cubicBezTo>
                  <a:cubicBezTo>
                    <a:pt x="15717" y="6127"/>
                    <a:pt x="15614" y="6098"/>
                    <a:pt x="15494" y="6068"/>
                  </a:cubicBezTo>
                  <a:cubicBezTo>
                    <a:pt x="15202" y="5995"/>
                    <a:pt x="14879" y="5914"/>
                    <a:pt x="14527" y="5914"/>
                  </a:cubicBezTo>
                  <a:cubicBezTo>
                    <a:pt x="14409" y="5914"/>
                    <a:pt x="14289" y="5923"/>
                    <a:pt x="14165" y="5944"/>
                  </a:cubicBezTo>
                  <a:cubicBezTo>
                    <a:pt x="13534" y="6050"/>
                    <a:pt x="13481" y="6333"/>
                    <a:pt x="13481" y="6590"/>
                  </a:cubicBezTo>
                  <a:lnTo>
                    <a:pt x="13481" y="7819"/>
                  </a:lnTo>
                  <a:lnTo>
                    <a:pt x="15715" y="7819"/>
                  </a:lnTo>
                  <a:cubicBezTo>
                    <a:pt x="15887" y="7819"/>
                    <a:pt x="16048" y="7899"/>
                    <a:pt x="16154" y="8035"/>
                  </a:cubicBezTo>
                  <a:cubicBezTo>
                    <a:pt x="16260" y="8169"/>
                    <a:pt x="16297" y="8346"/>
                    <a:pt x="16256" y="8513"/>
                  </a:cubicBezTo>
                  <a:lnTo>
                    <a:pt x="15697" y="10747"/>
                  </a:lnTo>
                  <a:cubicBezTo>
                    <a:pt x="15635" y="10996"/>
                    <a:pt x="15412" y="11170"/>
                    <a:pt x="15156" y="11170"/>
                  </a:cubicBezTo>
                  <a:lnTo>
                    <a:pt x="13481" y="11170"/>
                  </a:lnTo>
                  <a:lnTo>
                    <a:pt x="13481" y="19065"/>
                  </a:lnTo>
                  <a:lnTo>
                    <a:pt x="16272" y="19065"/>
                  </a:lnTo>
                  <a:cubicBezTo>
                    <a:pt x="17813" y="19065"/>
                    <a:pt x="19066" y="17810"/>
                    <a:pt x="19066" y="16271"/>
                  </a:cubicBezTo>
                  <a:lnTo>
                    <a:pt x="19066" y="2793"/>
                  </a:lnTo>
                  <a:cubicBezTo>
                    <a:pt x="19066" y="1253"/>
                    <a:pt x="17813" y="0"/>
                    <a:pt x="1627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616" name="Google Shape;11616;p87"/>
          <p:cNvGrpSpPr/>
          <p:nvPr/>
        </p:nvGrpSpPr>
        <p:grpSpPr>
          <a:xfrm>
            <a:off x="7756437" y="4411384"/>
            <a:ext cx="516855" cy="516881"/>
            <a:chOff x="864491" y="1723250"/>
            <a:chExt cx="397866" cy="397887"/>
          </a:xfrm>
        </p:grpSpPr>
        <p:sp>
          <p:nvSpPr>
            <p:cNvPr id="11617" name="Google Shape;11617;p87"/>
            <p:cNvSpPr/>
            <p:nvPr/>
          </p:nvSpPr>
          <p:spPr>
            <a:xfrm>
              <a:off x="935197" y="1793977"/>
              <a:ext cx="256451" cy="256430"/>
            </a:xfrm>
            <a:custGeom>
              <a:avLst/>
              <a:gdLst/>
              <a:ahLst/>
              <a:cxnLst/>
              <a:rect l="l" t="t" r="r" b="b"/>
              <a:pathLst>
                <a:path w="12288" h="12287" extrusionOk="0">
                  <a:moveTo>
                    <a:pt x="10053" y="1117"/>
                  </a:moveTo>
                  <a:cubicBezTo>
                    <a:pt x="10669" y="1117"/>
                    <a:pt x="11171" y="1617"/>
                    <a:pt x="11171" y="2233"/>
                  </a:cubicBezTo>
                  <a:cubicBezTo>
                    <a:pt x="11170" y="2850"/>
                    <a:pt x="10669" y="3351"/>
                    <a:pt x="10053" y="3351"/>
                  </a:cubicBezTo>
                  <a:cubicBezTo>
                    <a:pt x="9438" y="3351"/>
                    <a:pt x="8937" y="2850"/>
                    <a:pt x="8937" y="2233"/>
                  </a:cubicBezTo>
                  <a:cubicBezTo>
                    <a:pt x="8937" y="1617"/>
                    <a:pt x="9438" y="1117"/>
                    <a:pt x="10053" y="1117"/>
                  </a:cubicBezTo>
                  <a:close/>
                  <a:moveTo>
                    <a:pt x="6144" y="2233"/>
                  </a:moveTo>
                  <a:cubicBezTo>
                    <a:pt x="8300" y="2233"/>
                    <a:pt x="10053" y="3988"/>
                    <a:pt x="10053" y="6144"/>
                  </a:cubicBezTo>
                  <a:cubicBezTo>
                    <a:pt x="10053" y="8299"/>
                    <a:pt x="8300" y="10054"/>
                    <a:pt x="6144" y="10054"/>
                  </a:cubicBezTo>
                  <a:cubicBezTo>
                    <a:pt x="3989" y="10054"/>
                    <a:pt x="2234" y="8299"/>
                    <a:pt x="2234" y="6144"/>
                  </a:cubicBezTo>
                  <a:cubicBezTo>
                    <a:pt x="2234" y="3988"/>
                    <a:pt x="3987" y="2233"/>
                    <a:pt x="6144" y="2233"/>
                  </a:cubicBezTo>
                  <a:close/>
                  <a:moveTo>
                    <a:pt x="1675" y="1"/>
                  </a:moveTo>
                  <a:cubicBezTo>
                    <a:pt x="752" y="1"/>
                    <a:pt x="0" y="751"/>
                    <a:pt x="0" y="1676"/>
                  </a:cubicBezTo>
                  <a:lnTo>
                    <a:pt x="0" y="10611"/>
                  </a:lnTo>
                  <a:cubicBezTo>
                    <a:pt x="0" y="11536"/>
                    <a:pt x="752" y="12286"/>
                    <a:pt x="1675" y="12286"/>
                  </a:cubicBezTo>
                  <a:lnTo>
                    <a:pt x="10612" y="12286"/>
                  </a:lnTo>
                  <a:cubicBezTo>
                    <a:pt x="11536" y="12286"/>
                    <a:pt x="12288" y="11536"/>
                    <a:pt x="12288" y="10611"/>
                  </a:cubicBezTo>
                  <a:lnTo>
                    <a:pt x="12288" y="1676"/>
                  </a:lnTo>
                  <a:cubicBezTo>
                    <a:pt x="12288" y="752"/>
                    <a:pt x="11536" y="1"/>
                    <a:pt x="1061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618" name="Google Shape;11618;p87"/>
            <p:cNvSpPr/>
            <p:nvPr/>
          </p:nvSpPr>
          <p:spPr>
            <a:xfrm>
              <a:off x="1005109" y="1863910"/>
              <a:ext cx="116622" cy="116559"/>
            </a:xfrm>
            <a:custGeom>
              <a:avLst/>
              <a:gdLst/>
              <a:ahLst/>
              <a:cxnLst/>
              <a:rect l="l" t="t" r="r" b="b"/>
              <a:pathLst>
                <a:path w="5588" h="5585" extrusionOk="0">
                  <a:moveTo>
                    <a:pt x="2794" y="0"/>
                  </a:moveTo>
                  <a:cubicBezTo>
                    <a:pt x="1255" y="0"/>
                    <a:pt x="1" y="1252"/>
                    <a:pt x="1" y="2793"/>
                  </a:cubicBezTo>
                  <a:cubicBezTo>
                    <a:pt x="1" y="4332"/>
                    <a:pt x="1255" y="5585"/>
                    <a:pt x="2794" y="5585"/>
                  </a:cubicBezTo>
                  <a:cubicBezTo>
                    <a:pt x="4333" y="5585"/>
                    <a:pt x="5587" y="4332"/>
                    <a:pt x="5587" y="2793"/>
                  </a:cubicBezTo>
                  <a:cubicBezTo>
                    <a:pt x="5587" y="1252"/>
                    <a:pt x="4333" y="0"/>
                    <a:pt x="279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619" name="Google Shape;11619;p87"/>
            <p:cNvSpPr/>
            <p:nvPr/>
          </p:nvSpPr>
          <p:spPr>
            <a:xfrm>
              <a:off x="864491" y="1723250"/>
              <a:ext cx="397866" cy="397887"/>
            </a:xfrm>
            <a:custGeom>
              <a:avLst/>
              <a:gdLst/>
              <a:ahLst/>
              <a:cxnLst/>
              <a:rect l="l" t="t" r="r" b="b"/>
              <a:pathLst>
                <a:path w="19064" h="19065" extrusionOk="0">
                  <a:moveTo>
                    <a:pt x="14000" y="2271"/>
                  </a:moveTo>
                  <a:cubicBezTo>
                    <a:pt x="15539" y="2271"/>
                    <a:pt x="16794" y="3524"/>
                    <a:pt x="16794" y="5065"/>
                  </a:cubicBezTo>
                  <a:lnTo>
                    <a:pt x="16794" y="14000"/>
                  </a:lnTo>
                  <a:cubicBezTo>
                    <a:pt x="16794" y="15541"/>
                    <a:pt x="15539" y="16793"/>
                    <a:pt x="14000" y="16793"/>
                  </a:cubicBezTo>
                  <a:lnTo>
                    <a:pt x="5063" y="16793"/>
                  </a:lnTo>
                  <a:cubicBezTo>
                    <a:pt x="3524" y="16793"/>
                    <a:pt x="2272" y="15541"/>
                    <a:pt x="2272" y="14000"/>
                  </a:cubicBezTo>
                  <a:lnTo>
                    <a:pt x="2272" y="5065"/>
                  </a:lnTo>
                  <a:cubicBezTo>
                    <a:pt x="2272" y="3524"/>
                    <a:pt x="3524" y="2271"/>
                    <a:pt x="5063" y="2271"/>
                  </a:cubicBezTo>
                  <a:close/>
                  <a:moveTo>
                    <a:pt x="2829" y="0"/>
                  </a:moveTo>
                  <a:cubicBezTo>
                    <a:pt x="1290" y="0"/>
                    <a:pt x="0" y="1290"/>
                    <a:pt x="0" y="2831"/>
                  </a:cubicBezTo>
                  <a:lnTo>
                    <a:pt x="0" y="16234"/>
                  </a:lnTo>
                  <a:cubicBezTo>
                    <a:pt x="0" y="17775"/>
                    <a:pt x="1290" y="19065"/>
                    <a:pt x="2829" y="19065"/>
                  </a:cubicBezTo>
                  <a:lnTo>
                    <a:pt x="16235" y="19065"/>
                  </a:lnTo>
                  <a:cubicBezTo>
                    <a:pt x="17774" y="19065"/>
                    <a:pt x="19063" y="17775"/>
                    <a:pt x="19063" y="16234"/>
                  </a:cubicBezTo>
                  <a:lnTo>
                    <a:pt x="19063" y="2831"/>
                  </a:lnTo>
                  <a:cubicBezTo>
                    <a:pt x="19063" y="1290"/>
                    <a:pt x="17774" y="0"/>
                    <a:pt x="1623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11620" name="Google Shape;11620;p87"/>
          <p:cNvSpPr/>
          <p:nvPr/>
        </p:nvSpPr>
        <p:spPr>
          <a:xfrm>
            <a:off x="9172570" y="4458354"/>
            <a:ext cx="518461" cy="422860"/>
          </a:xfrm>
          <a:custGeom>
            <a:avLst/>
            <a:gdLst/>
            <a:ahLst/>
            <a:cxnLst/>
            <a:rect l="l" t="t" r="r" b="b"/>
            <a:pathLst>
              <a:path w="19122" h="15596" extrusionOk="0">
                <a:moveTo>
                  <a:pt x="12981" y="0"/>
                </a:moveTo>
                <a:cubicBezTo>
                  <a:pt x="12091" y="0"/>
                  <a:pt x="10821" y="352"/>
                  <a:pt x="9915" y="1352"/>
                </a:cubicBezTo>
                <a:cubicBezTo>
                  <a:pt x="9203" y="2141"/>
                  <a:pt x="8847" y="3174"/>
                  <a:pt x="8856" y="4430"/>
                </a:cubicBezTo>
                <a:cubicBezTo>
                  <a:pt x="6243" y="4110"/>
                  <a:pt x="4101" y="2933"/>
                  <a:pt x="2323" y="846"/>
                </a:cubicBezTo>
                <a:cubicBezTo>
                  <a:pt x="2216" y="723"/>
                  <a:pt x="2064" y="650"/>
                  <a:pt x="1902" y="650"/>
                </a:cubicBezTo>
                <a:cubicBezTo>
                  <a:pt x="1875" y="650"/>
                  <a:pt x="1848" y="652"/>
                  <a:pt x="1820" y="656"/>
                </a:cubicBezTo>
                <a:cubicBezTo>
                  <a:pt x="1631" y="683"/>
                  <a:pt x="1468" y="805"/>
                  <a:pt x="1391" y="977"/>
                </a:cubicBezTo>
                <a:cubicBezTo>
                  <a:pt x="695" y="2512"/>
                  <a:pt x="701" y="3895"/>
                  <a:pt x="1403" y="5113"/>
                </a:cubicBezTo>
                <a:cubicBezTo>
                  <a:pt x="1389" y="5111"/>
                  <a:pt x="1374" y="5111"/>
                  <a:pt x="1360" y="5111"/>
                </a:cubicBezTo>
                <a:cubicBezTo>
                  <a:pt x="1076" y="5111"/>
                  <a:pt x="803" y="5375"/>
                  <a:pt x="824" y="5707"/>
                </a:cubicBezTo>
                <a:cubicBezTo>
                  <a:pt x="916" y="7101"/>
                  <a:pt x="1428" y="8182"/>
                  <a:pt x="2351" y="8934"/>
                </a:cubicBezTo>
                <a:cubicBezTo>
                  <a:pt x="2176" y="9073"/>
                  <a:pt x="2102" y="9307"/>
                  <a:pt x="2164" y="9524"/>
                </a:cubicBezTo>
                <a:cubicBezTo>
                  <a:pt x="2456" y="10535"/>
                  <a:pt x="3310" y="11633"/>
                  <a:pt x="4615" y="12155"/>
                </a:cubicBezTo>
                <a:cubicBezTo>
                  <a:pt x="3657" y="12655"/>
                  <a:pt x="2516" y="12903"/>
                  <a:pt x="1345" y="12903"/>
                </a:cubicBezTo>
                <a:cubicBezTo>
                  <a:pt x="1111" y="12903"/>
                  <a:pt x="876" y="12893"/>
                  <a:pt x="641" y="12873"/>
                </a:cubicBezTo>
                <a:cubicBezTo>
                  <a:pt x="628" y="12872"/>
                  <a:pt x="615" y="12872"/>
                  <a:pt x="603" y="12872"/>
                </a:cubicBezTo>
                <a:cubicBezTo>
                  <a:pt x="362" y="12872"/>
                  <a:pt x="155" y="13031"/>
                  <a:pt x="78" y="13266"/>
                </a:cubicBezTo>
                <a:cubicBezTo>
                  <a:pt x="0" y="13512"/>
                  <a:pt x="113" y="13788"/>
                  <a:pt x="334" y="13922"/>
                </a:cubicBezTo>
                <a:cubicBezTo>
                  <a:pt x="1162" y="14423"/>
                  <a:pt x="3243" y="15596"/>
                  <a:pt x="6294" y="15596"/>
                </a:cubicBezTo>
                <a:cubicBezTo>
                  <a:pt x="14568" y="15596"/>
                  <a:pt x="17244" y="8279"/>
                  <a:pt x="17244" y="4736"/>
                </a:cubicBezTo>
                <a:cubicBezTo>
                  <a:pt x="17241" y="4515"/>
                  <a:pt x="17243" y="4541"/>
                  <a:pt x="17230" y="4426"/>
                </a:cubicBezTo>
                <a:cubicBezTo>
                  <a:pt x="17250" y="4403"/>
                  <a:pt x="17326" y="4347"/>
                  <a:pt x="17386" y="4301"/>
                </a:cubicBezTo>
                <a:cubicBezTo>
                  <a:pt x="17696" y="4067"/>
                  <a:pt x="18237" y="3680"/>
                  <a:pt x="18983" y="2590"/>
                </a:cubicBezTo>
                <a:cubicBezTo>
                  <a:pt x="19121" y="2386"/>
                  <a:pt x="19111" y="2118"/>
                  <a:pt x="18957" y="1925"/>
                </a:cubicBezTo>
                <a:cubicBezTo>
                  <a:pt x="18840" y="1779"/>
                  <a:pt x="18708" y="1722"/>
                  <a:pt x="18558" y="1722"/>
                </a:cubicBezTo>
                <a:cubicBezTo>
                  <a:pt x="18451" y="1722"/>
                  <a:pt x="18336" y="1751"/>
                  <a:pt x="18212" y="1799"/>
                </a:cubicBezTo>
                <a:cubicBezTo>
                  <a:pt x="18352" y="1553"/>
                  <a:pt x="18467" y="1291"/>
                  <a:pt x="18559" y="1014"/>
                </a:cubicBezTo>
                <a:cubicBezTo>
                  <a:pt x="18631" y="800"/>
                  <a:pt x="18553" y="614"/>
                  <a:pt x="18382" y="465"/>
                </a:cubicBezTo>
                <a:cubicBezTo>
                  <a:pt x="18282" y="379"/>
                  <a:pt x="18151" y="335"/>
                  <a:pt x="18020" y="335"/>
                </a:cubicBezTo>
                <a:cubicBezTo>
                  <a:pt x="17928" y="335"/>
                  <a:pt x="17837" y="356"/>
                  <a:pt x="17754" y="398"/>
                </a:cubicBezTo>
                <a:cubicBezTo>
                  <a:pt x="16848" y="856"/>
                  <a:pt x="16172" y="1054"/>
                  <a:pt x="15873" y="1113"/>
                </a:cubicBezTo>
                <a:cubicBezTo>
                  <a:pt x="15090" y="395"/>
                  <a:pt x="14251" y="0"/>
                  <a:pt x="1298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11621" name="Google Shape;11621;p87"/>
          <p:cNvGrpSpPr/>
          <p:nvPr/>
        </p:nvGrpSpPr>
        <p:grpSpPr>
          <a:xfrm>
            <a:off x="9882230" y="4411899"/>
            <a:ext cx="516719" cy="515851"/>
            <a:chOff x="2408992" y="1722875"/>
            <a:chExt cx="397761" cy="397093"/>
          </a:xfrm>
        </p:grpSpPr>
        <p:sp>
          <p:nvSpPr>
            <p:cNvPr id="11622" name="Google Shape;11622;p87"/>
            <p:cNvSpPr/>
            <p:nvPr/>
          </p:nvSpPr>
          <p:spPr>
            <a:xfrm>
              <a:off x="2492135" y="1827639"/>
              <a:ext cx="213667" cy="185326"/>
            </a:xfrm>
            <a:custGeom>
              <a:avLst/>
              <a:gdLst/>
              <a:ahLst/>
              <a:cxnLst/>
              <a:rect l="l" t="t" r="r" b="b"/>
              <a:pathLst>
                <a:path w="10238" h="8880" extrusionOk="0">
                  <a:moveTo>
                    <a:pt x="2548" y="1"/>
                  </a:moveTo>
                  <a:cubicBezTo>
                    <a:pt x="2277" y="1"/>
                    <a:pt x="2002" y="169"/>
                    <a:pt x="1743" y="427"/>
                  </a:cubicBezTo>
                  <a:cubicBezTo>
                    <a:pt x="1" y="2171"/>
                    <a:pt x="2739" y="5655"/>
                    <a:pt x="3567" y="6491"/>
                  </a:cubicBezTo>
                  <a:cubicBezTo>
                    <a:pt x="4206" y="7123"/>
                    <a:pt x="6403" y="8880"/>
                    <a:pt x="8179" y="8880"/>
                  </a:cubicBezTo>
                  <a:cubicBezTo>
                    <a:pt x="8718" y="8880"/>
                    <a:pt x="9219" y="8718"/>
                    <a:pt x="9626" y="8312"/>
                  </a:cubicBezTo>
                  <a:cubicBezTo>
                    <a:pt x="10054" y="7884"/>
                    <a:pt x="10238" y="7401"/>
                    <a:pt x="9812" y="6981"/>
                  </a:cubicBezTo>
                  <a:cubicBezTo>
                    <a:pt x="9168" y="6339"/>
                    <a:pt x="8797" y="6140"/>
                    <a:pt x="8555" y="6140"/>
                  </a:cubicBezTo>
                  <a:cubicBezTo>
                    <a:pt x="8422" y="6140"/>
                    <a:pt x="8327" y="6200"/>
                    <a:pt x="8248" y="6279"/>
                  </a:cubicBezTo>
                  <a:cubicBezTo>
                    <a:pt x="8064" y="6461"/>
                    <a:pt x="7636" y="7077"/>
                    <a:pt x="7461" y="7252"/>
                  </a:cubicBezTo>
                  <a:cubicBezTo>
                    <a:pt x="7260" y="7452"/>
                    <a:pt x="7021" y="7534"/>
                    <a:pt x="6762" y="7534"/>
                  </a:cubicBezTo>
                  <a:cubicBezTo>
                    <a:pt x="5839" y="7534"/>
                    <a:pt x="4665" y="6485"/>
                    <a:pt x="4117" y="5939"/>
                  </a:cubicBezTo>
                  <a:lnTo>
                    <a:pt x="4115" y="5938"/>
                  </a:lnTo>
                  <a:cubicBezTo>
                    <a:pt x="3417" y="5235"/>
                    <a:pt x="1890" y="3505"/>
                    <a:pt x="2803" y="2592"/>
                  </a:cubicBezTo>
                  <a:cubicBezTo>
                    <a:pt x="2879" y="2516"/>
                    <a:pt x="3056" y="2378"/>
                    <a:pt x="3254" y="2228"/>
                  </a:cubicBezTo>
                  <a:cubicBezTo>
                    <a:pt x="3445" y="2083"/>
                    <a:pt x="3661" y="1922"/>
                    <a:pt x="3776" y="1807"/>
                  </a:cubicBezTo>
                  <a:cubicBezTo>
                    <a:pt x="3999" y="1584"/>
                    <a:pt x="4069" y="1241"/>
                    <a:pt x="3080" y="250"/>
                  </a:cubicBezTo>
                  <a:cubicBezTo>
                    <a:pt x="2909" y="76"/>
                    <a:pt x="2730" y="1"/>
                    <a:pt x="254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623" name="Google Shape;11623;p87"/>
            <p:cNvSpPr/>
            <p:nvPr/>
          </p:nvSpPr>
          <p:spPr>
            <a:xfrm>
              <a:off x="2408992" y="1722875"/>
              <a:ext cx="397761" cy="397093"/>
            </a:xfrm>
            <a:custGeom>
              <a:avLst/>
              <a:gdLst/>
              <a:ahLst/>
              <a:cxnLst/>
              <a:rect l="l" t="t" r="r" b="b"/>
              <a:pathLst>
                <a:path w="19059" h="19027" extrusionOk="0">
                  <a:moveTo>
                    <a:pt x="6538" y="3907"/>
                  </a:moveTo>
                  <a:cubicBezTo>
                    <a:pt x="7030" y="3907"/>
                    <a:pt x="7490" y="4114"/>
                    <a:pt x="7853" y="4483"/>
                  </a:cubicBezTo>
                  <a:cubicBezTo>
                    <a:pt x="8326" y="4955"/>
                    <a:pt x="9768" y="6397"/>
                    <a:pt x="8549" y="7616"/>
                  </a:cubicBezTo>
                  <a:cubicBezTo>
                    <a:pt x="8407" y="7756"/>
                    <a:pt x="8145" y="7957"/>
                    <a:pt x="7912" y="8136"/>
                  </a:cubicBezTo>
                  <a:cubicBezTo>
                    <a:pt x="7767" y="8246"/>
                    <a:pt x="7634" y="8343"/>
                    <a:pt x="7576" y="8400"/>
                  </a:cubicBezTo>
                  <a:cubicBezTo>
                    <a:pt x="7599" y="8585"/>
                    <a:pt x="8227" y="9504"/>
                    <a:pt x="8888" y="10169"/>
                  </a:cubicBezTo>
                  <a:cubicBezTo>
                    <a:pt x="9546" y="10823"/>
                    <a:pt x="10450" y="11437"/>
                    <a:pt x="10732" y="11437"/>
                  </a:cubicBezTo>
                  <a:cubicBezTo>
                    <a:pt x="10736" y="11437"/>
                    <a:pt x="10740" y="11437"/>
                    <a:pt x="10744" y="11437"/>
                  </a:cubicBezTo>
                  <a:cubicBezTo>
                    <a:pt x="10716" y="11423"/>
                    <a:pt x="10813" y="11292"/>
                    <a:pt x="10923" y="11147"/>
                  </a:cubicBezTo>
                  <a:cubicBezTo>
                    <a:pt x="11100" y="10913"/>
                    <a:pt x="11301" y="10650"/>
                    <a:pt x="11443" y="10510"/>
                  </a:cubicBezTo>
                  <a:cubicBezTo>
                    <a:pt x="11789" y="10163"/>
                    <a:pt x="12153" y="10031"/>
                    <a:pt x="12508" y="10031"/>
                  </a:cubicBezTo>
                  <a:cubicBezTo>
                    <a:pt x="13402" y="10031"/>
                    <a:pt x="14236" y="10866"/>
                    <a:pt x="14576" y="11205"/>
                  </a:cubicBezTo>
                  <a:cubicBezTo>
                    <a:pt x="15328" y="11943"/>
                    <a:pt x="15425" y="13093"/>
                    <a:pt x="14399" y="14119"/>
                  </a:cubicBezTo>
                  <a:cubicBezTo>
                    <a:pt x="13750" y="14770"/>
                    <a:pt x="12980" y="15023"/>
                    <a:pt x="12179" y="15023"/>
                  </a:cubicBezTo>
                  <a:cubicBezTo>
                    <a:pt x="10063" y="15023"/>
                    <a:pt x="7723" y="13248"/>
                    <a:pt x="6764" y="12299"/>
                  </a:cubicBezTo>
                  <a:cubicBezTo>
                    <a:pt x="5451" y="10974"/>
                    <a:pt x="2573" y="7025"/>
                    <a:pt x="4938" y="4660"/>
                  </a:cubicBezTo>
                  <a:cubicBezTo>
                    <a:pt x="5458" y="4140"/>
                    <a:pt x="6017" y="3907"/>
                    <a:pt x="6538" y="3907"/>
                  </a:cubicBezTo>
                  <a:close/>
                  <a:moveTo>
                    <a:pt x="9545" y="0"/>
                  </a:moveTo>
                  <a:cubicBezTo>
                    <a:pt x="4319" y="0"/>
                    <a:pt x="31" y="4288"/>
                    <a:pt x="31" y="9514"/>
                  </a:cubicBezTo>
                  <a:cubicBezTo>
                    <a:pt x="31" y="11064"/>
                    <a:pt x="448" y="12594"/>
                    <a:pt x="1172" y="13954"/>
                  </a:cubicBezTo>
                  <a:lnTo>
                    <a:pt x="49" y="18334"/>
                  </a:lnTo>
                  <a:cubicBezTo>
                    <a:pt x="1" y="18524"/>
                    <a:pt x="57" y="18725"/>
                    <a:pt x="195" y="18863"/>
                  </a:cubicBezTo>
                  <a:cubicBezTo>
                    <a:pt x="302" y="18971"/>
                    <a:pt x="445" y="19027"/>
                    <a:pt x="590" y="19027"/>
                  </a:cubicBezTo>
                  <a:cubicBezTo>
                    <a:pt x="635" y="19027"/>
                    <a:pt x="680" y="19021"/>
                    <a:pt x="724" y="19010"/>
                  </a:cubicBezTo>
                  <a:lnTo>
                    <a:pt x="5104" y="17887"/>
                  </a:lnTo>
                  <a:cubicBezTo>
                    <a:pt x="6465" y="18609"/>
                    <a:pt x="7995" y="19026"/>
                    <a:pt x="9545" y="19026"/>
                  </a:cubicBezTo>
                  <a:cubicBezTo>
                    <a:pt x="14770" y="19026"/>
                    <a:pt x="19058" y="14738"/>
                    <a:pt x="19058" y="9514"/>
                  </a:cubicBezTo>
                  <a:cubicBezTo>
                    <a:pt x="19058" y="4288"/>
                    <a:pt x="14770" y="0"/>
                    <a:pt x="954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Shape 11001"/>
        <p:cNvGrpSpPr/>
        <p:nvPr/>
      </p:nvGrpSpPr>
      <p:grpSpPr>
        <a:xfrm>
          <a:off x="0" y="0"/>
          <a:ext cx="0" cy="0"/>
          <a:chOff x="0" y="0"/>
          <a:chExt cx="0" cy="0"/>
        </a:xfrm>
      </p:grpSpPr>
      <p:sp>
        <p:nvSpPr>
          <p:cNvPr id="11002" name="Google Shape;11002;p86"/>
          <p:cNvSpPr txBox="1">
            <a:spLocks noGrp="1"/>
          </p:cNvSpPr>
          <p:nvPr>
            <p:ph type="title" idx="4294967295"/>
          </p:nvPr>
        </p:nvSpPr>
        <p:spPr>
          <a:xfrm>
            <a:off x="1424133" y="1244600"/>
            <a:ext cx="9396400" cy="643200"/>
          </a:xfrm>
          <a:prstGeom prst="rect">
            <a:avLst/>
          </a:prstGeom>
        </p:spPr>
        <p:txBody>
          <a:bodyPr spcFirstLastPara="1" vert="horz" wrap="square" lIns="121900" tIns="121900" rIns="121900" bIns="121900" rtlCol="0" anchor="t" anchorCtr="0">
            <a:noAutofit/>
          </a:bodyPr>
          <a:lstStyle/>
          <a:p>
            <a:pPr algn="ctr">
              <a:spcBef>
                <a:spcPts val="0"/>
              </a:spcBef>
              <a:buClr>
                <a:srgbClr val="000000"/>
              </a:buClr>
              <a:buSzPts val="1100"/>
            </a:pPr>
            <a:r>
              <a:rPr lang="en">
                <a:solidFill>
                  <a:srgbClr val="FF0000"/>
                </a:solidFill>
                <a:latin typeface="Georgia" panose="02040502050405020303" pitchFamily="18" charset="0"/>
                <a:ea typeface="Arial"/>
                <a:cs typeface="Arial"/>
                <a:sym typeface="Arial"/>
              </a:rPr>
              <a:t>Nature</a:t>
            </a:r>
            <a:r>
              <a:rPr lang="en">
                <a:solidFill>
                  <a:srgbClr val="FFFFFF"/>
                </a:solidFill>
                <a:latin typeface="Georgia" panose="02040502050405020303" pitchFamily="18" charset="0"/>
                <a:ea typeface="Arial"/>
                <a:cs typeface="Arial"/>
                <a:sym typeface="Arial"/>
              </a:rPr>
              <a:t> Icons</a:t>
            </a:r>
            <a:endParaRPr>
              <a:solidFill>
                <a:srgbClr val="FFFFFF"/>
              </a:solidFill>
              <a:latin typeface="Georgia" panose="02040502050405020303" pitchFamily="18" charset="0"/>
              <a:ea typeface="Arial"/>
              <a:cs typeface="Arial"/>
              <a:sym typeface="Arial"/>
            </a:endParaRPr>
          </a:p>
        </p:txBody>
      </p:sp>
      <p:sp>
        <p:nvSpPr>
          <p:cNvPr id="11003" name="Google Shape;11003;p86"/>
          <p:cNvSpPr/>
          <p:nvPr/>
        </p:nvSpPr>
        <p:spPr>
          <a:xfrm>
            <a:off x="1069253" y="2254760"/>
            <a:ext cx="457872" cy="595997"/>
          </a:xfrm>
          <a:custGeom>
            <a:avLst/>
            <a:gdLst/>
            <a:ahLst/>
            <a:cxnLst/>
            <a:rect l="l" t="t" r="r" b="b"/>
            <a:pathLst>
              <a:path w="9295" h="12099" extrusionOk="0">
                <a:moveTo>
                  <a:pt x="4601" y="1"/>
                </a:moveTo>
                <a:cubicBezTo>
                  <a:pt x="3624" y="1"/>
                  <a:pt x="2836" y="788"/>
                  <a:pt x="2836" y="1796"/>
                </a:cubicBezTo>
                <a:cubicBezTo>
                  <a:pt x="2836" y="2647"/>
                  <a:pt x="3467" y="3372"/>
                  <a:pt x="4254" y="3529"/>
                </a:cubicBezTo>
                <a:lnTo>
                  <a:pt x="4254" y="4789"/>
                </a:lnTo>
                <a:cubicBezTo>
                  <a:pt x="3656" y="4033"/>
                  <a:pt x="2742" y="3561"/>
                  <a:pt x="1765" y="3561"/>
                </a:cubicBezTo>
                <a:lnTo>
                  <a:pt x="348" y="3561"/>
                </a:lnTo>
                <a:cubicBezTo>
                  <a:pt x="158" y="3561"/>
                  <a:pt x="1" y="3718"/>
                  <a:pt x="1" y="3907"/>
                </a:cubicBezTo>
                <a:cubicBezTo>
                  <a:pt x="1" y="5671"/>
                  <a:pt x="1450" y="7152"/>
                  <a:pt x="3214" y="7152"/>
                </a:cubicBezTo>
                <a:lnTo>
                  <a:pt x="4286" y="7152"/>
                </a:lnTo>
                <a:lnTo>
                  <a:pt x="4286" y="9988"/>
                </a:lnTo>
                <a:cubicBezTo>
                  <a:pt x="3845" y="9547"/>
                  <a:pt x="3340" y="9231"/>
                  <a:pt x="2805" y="9042"/>
                </a:cubicBezTo>
                <a:cubicBezTo>
                  <a:pt x="2836" y="8885"/>
                  <a:pt x="2868" y="8727"/>
                  <a:pt x="2868" y="8570"/>
                </a:cubicBezTo>
                <a:cubicBezTo>
                  <a:pt x="2868" y="7782"/>
                  <a:pt x="2238" y="7152"/>
                  <a:pt x="1450" y="7152"/>
                </a:cubicBezTo>
                <a:cubicBezTo>
                  <a:pt x="663" y="7152"/>
                  <a:pt x="32" y="7782"/>
                  <a:pt x="32" y="8570"/>
                </a:cubicBezTo>
                <a:cubicBezTo>
                  <a:pt x="32" y="9358"/>
                  <a:pt x="663" y="9988"/>
                  <a:pt x="1450" y="9988"/>
                </a:cubicBezTo>
                <a:cubicBezTo>
                  <a:pt x="1797" y="9988"/>
                  <a:pt x="2112" y="9862"/>
                  <a:pt x="2364" y="9610"/>
                </a:cubicBezTo>
                <a:cubicBezTo>
                  <a:pt x="3183" y="9830"/>
                  <a:pt x="3908" y="10366"/>
                  <a:pt x="4286" y="11122"/>
                </a:cubicBezTo>
                <a:lnTo>
                  <a:pt x="4286" y="11752"/>
                </a:lnTo>
                <a:cubicBezTo>
                  <a:pt x="4286" y="11941"/>
                  <a:pt x="4443" y="12098"/>
                  <a:pt x="4632" y="12098"/>
                </a:cubicBezTo>
                <a:cubicBezTo>
                  <a:pt x="4853" y="12098"/>
                  <a:pt x="5010" y="11941"/>
                  <a:pt x="5010" y="11752"/>
                </a:cubicBezTo>
                <a:lnTo>
                  <a:pt x="5010" y="11342"/>
                </a:lnTo>
                <a:lnTo>
                  <a:pt x="6050" y="11342"/>
                </a:lnTo>
                <a:cubicBezTo>
                  <a:pt x="7846" y="11342"/>
                  <a:pt x="9295" y="9893"/>
                  <a:pt x="9295" y="8129"/>
                </a:cubicBezTo>
                <a:cubicBezTo>
                  <a:pt x="9200" y="7971"/>
                  <a:pt x="9043" y="7814"/>
                  <a:pt x="8854" y="7814"/>
                </a:cubicBezTo>
                <a:lnTo>
                  <a:pt x="7436" y="7814"/>
                </a:lnTo>
                <a:cubicBezTo>
                  <a:pt x="6428" y="7814"/>
                  <a:pt x="5546" y="8286"/>
                  <a:pt x="4947" y="9042"/>
                </a:cubicBezTo>
                <a:lnTo>
                  <a:pt x="4947" y="6837"/>
                </a:lnTo>
                <a:cubicBezTo>
                  <a:pt x="5357" y="6081"/>
                  <a:pt x="6050" y="5545"/>
                  <a:pt x="6901" y="5325"/>
                </a:cubicBezTo>
                <a:cubicBezTo>
                  <a:pt x="7121" y="5545"/>
                  <a:pt x="7436" y="5671"/>
                  <a:pt x="7814" y="5671"/>
                </a:cubicBezTo>
                <a:cubicBezTo>
                  <a:pt x="8602" y="5671"/>
                  <a:pt x="9200" y="5041"/>
                  <a:pt x="9200" y="4254"/>
                </a:cubicBezTo>
                <a:cubicBezTo>
                  <a:pt x="9200" y="3466"/>
                  <a:pt x="8602" y="2836"/>
                  <a:pt x="7814" y="2836"/>
                </a:cubicBezTo>
                <a:cubicBezTo>
                  <a:pt x="7027" y="2836"/>
                  <a:pt x="6396" y="3466"/>
                  <a:pt x="6396" y="4254"/>
                </a:cubicBezTo>
                <a:cubicBezTo>
                  <a:pt x="6396" y="4411"/>
                  <a:pt x="6428" y="4569"/>
                  <a:pt x="6459" y="4726"/>
                </a:cubicBezTo>
                <a:cubicBezTo>
                  <a:pt x="5861" y="4947"/>
                  <a:pt x="5357" y="5262"/>
                  <a:pt x="4947" y="5671"/>
                </a:cubicBezTo>
                <a:lnTo>
                  <a:pt x="4947" y="3529"/>
                </a:lnTo>
                <a:cubicBezTo>
                  <a:pt x="5798" y="3372"/>
                  <a:pt x="6365" y="2615"/>
                  <a:pt x="6365" y="1796"/>
                </a:cubicBezTo>
                <a:cubicBezTo>
                  <a:pt x="6365" y="788"/>
                  <a:pt x="5577" y="1"/>
                  <a:pt x="460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11004" name="Google Shape;11004;p86"/>
          <p:cNvGrpSpPr/>
          <p:nvPr/>
        </p:nvGrpSpPr>
        <p:grpSpPr>
          <a:xfrm>
            <a:off x="998473" y="2991344"/>
            <a:ext cx="603731" cy="599297"/>
            <a:chOff x="-21322300" y="3693325"/>
            <a:chExt cx="306400" cy="304150"/>
          </a:xfrm>
        </p:grpSpPr>
        <p:sp>
          <p:nvSpPr>
            <p:cNvPr id="11005" name="Google Shape;11005;p86"/>
            <p:cNvSpPr/>
            <p:nvPr/>
          </p:nvSpPr>
          <p:spPr>
            <a:xfrm>
              <a:off x="-21142725" y="3868400"/>
              <a:ext cx="111850" cy="69325"/>
            </a:xfrm>
            <a:custGeom>
              <a:avLst/>
              <a:gdLst/>
              <a:ahLst/>
              <a:cxnLst/>
              <a:rect l="l" t="t" r="r" b="b"/>
              <a:pathLst>
                <a:path w="4474" h="2773" extrusionOk="0">
                  <a:moveTo>
                    <a:pt x="4474" y="0"/>
                  </a:moveTo>
                  <a:lnTo>
                    <a:pt x="4474" y="0"/>
                  </a:lnTo>
                  <a:cubicBezTo>
                    <a:pt x="4317" y="189"/>
                    <a:pt x="4159" y="378"/>
                    <a:pt x="4001" y="536"/>
                  </a:cubicBezTo>
                  <a:cubicBezTo>
                    <a:pt x="2899" y="1639"/>
                    <a:pt x="1418" y="2174"/>
                    <a:pt x="0" y="2426"/>
                  </a:cubicBezTo>
                  <a:cubicBezTo>
                    <a:pt x="473" y="2678"/>
                    <a:pt x="945" y="2773"/>
                    <a:pt x="1450" y="2773"/>
                  </a:cubicBezTo>
                  <a:cubicBezTo>
                    <a:pt x="2269" y="2773"/>
                    <a:pt x="3088" y="2458"/>
                    <a:pt x="3749" y="1828"/>
                  </a:cubicBezTo>
                  <a:cubicBezTo>
                    <a:pt x="4254" y="1324"/>
                    <a:pt x="4474" y="662"/>
                    <a:pt x="447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06" name="Google Shape;11006;p86"/>
            <p:cNvSpPr/>
            <p:nvPr/>
          </p:nvSpPr>
          <p:spPr>
            <a:xfrm>
              <a:off x="-21141950" y="3693325"/>
              <a:ext cx="126050" cy="120750"/>
            </a:xfrm>
            <a:custGeom>
              <a:avLst/>
              <a:gdLst/>
              <a:ahLst/>
              <a:cxnLst/>
              <a:rect l="l" t="t" r="r" b="b"/>
              <a:pathLst>
                <a:path w="5042" h="4830" extrusionOk="0">
                  <a:moveTo>
                    <a:pt x="1828" y="1214"/>
                  </a:moveTo>
                  <a:cubicBezTo>
                    <a:pt x="1915" y="1214"/>
                    <a:pt x="2001" y="1254"/>
                    <a:pt x="2080" y="1333"/>
                  </a:cubicBezTo>
                  <a:cubicBezTo>
                    <a:pt x="2238" y="1490"/>
                    <a:pt x="2238" y="1679"/>
                    <a:pt x="2080" y="1837"/>
                  </a:cubicBezTo>
                  <a:cubicBezTo>
                    <a:pt x="2001" y="1915"/>
                    <a:pt x="1915" y="1955"/>
                    <a:pt x="1828" y="1955"/>
                  </a:cubicBezTo>
                  <a:cubicBezTo>
                    <a:pt x="1742" y="1955"/>
                    <a:pt x="1655" y="1915"/>
                    <a:pt x="1576" y="1837"/>
                  </a:cubicBezTo>
                  <a:cubicBezTo>
                    <a:pt x="1419" y="1679"/>
                    <a:pt x="1419" y="1490"/>
                    <a:pt x="1576" y="1333"/>
                  </a:cubicBezTo>
                  <a:cubicBezTo>
                    <a:pt x="1655" y="1254"/>
                    <a:pt x="1742" y="1214"/>
                    <a:pt x="1828" y="1214"/>
                  </a:cubicBezTo>
                  <a:close/>
                  <a:moveTo>
                    <a:pt x="2301" y="0"/>
                  </a:moveTo>
                  <a:cubicBezTo>
                    <a:pt x="1786" y="0"/>
                    <a:pt x="1193" y="72"/>
                    <a:pt x="599" y="230"/>
                  </a:cubicBezTo>
                  <a:cubicBezTo>
                    <a:pt x="1" y="1427"/>
                    <a:pt x="221" y="2908"/>
                    <a:pt x="1230" y="3884"/>
                  </a:cubicBezTo>
                  <a:cubicBezTo>
                    <a:pt x="1797" y="4483"/>
                    <a:pt x="2647" y="4830"/>
                    <a:pt x="3498" y="4830"/>
                  </a:cubicBezTo>
                  <a:cubicBezTo>
                    <a:pt x="3970" y="4830"/>
                    <a:pt x="4443" y="4704"/>
                    <a:pt x="4884" y="4515"/>
                  </a:cubicBezTo>
                  <a:cubicBezTo>
                    <a:pt x="5042" y="3443"/>
                    <a:pt x="5042" y="2498"/>
                    <a:pt x="4947" y="1931"/>
                  </a:cubicBezTo>
                  <a:cubicBezTo>
                    <a:pt x="4884" y="1522"/>
                    <a:pt x="4601" y="1207"/>
                    <a:pt x="4254" y="1081"/>
                  </a:cubicBezTo>
                  <a:cubicBezTo>
                    <a:pt x="4160" y="1049"/>
                    <a:pt x="4065" y="1049"/>
                    <a:pt x="3970" y="1049"/>
                  </a:cubicBezTo>
                  <a:cubicBezTo>
                    <a:pt x="3970" y="955"/>
                    <a:pt x="3939" y="860"/>
                    <a:pt x="3939" y="765"/>
                  </a:cubicBezTo>
                  <a:cubicBezTo>
                    <a:pt x="3813" y="387"/>
                    <a:pt x="3498" y="104"/>
                    <a:pt x="3120" y="72"/>
                  </a:cubicBezTo>
                  <a:cubicBezTo>
                    <a:pt x="2885" y="25"/>
                    <a:pt x="2607" y="0"/>
                    <a:pt x="230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07" name="Google Shape;11007;p86"/>
            <p:cNvSpPr/>
            <p:nvPr/>
          </p:nvSpPr>
          <p:spPr>
            <a:xfrm>
              <a:off x="-21263225" y="3707725"/>
              <a:ext cx="69325" cy="112650"/>
            </a:xfrm>
            <a:custGeom>
              <a:avLst/>
              <a:gdLst/>
              <a:ahLst/>
              <a:cxnLst/>
              <a:rect l="l" t="t" r="r" b="b"/>
              <a:pathLst>
                <a:path w="2773" h="4506" extrusionOk="0">
                  <a:moveTo>
                    <a:pt x="2773" y="0"/>
                  </a:moveTo>
                  <a:cubicBezTo>
                    <a:pt x="2079" y="0"/>
                    <a:pt x="1418" y="252"/>
                    <a:pt x="945" y="757"/>
                  </a:cubicBezTo>
                  <a:cubicBezTo>
                    <a:pt x="347" y="1355"/>
                    <a:pt x="0" y="2174"/>
                    <a:pt x="0" y="3025"/>
                  </a:cubicBezTo>
                  <a:cubicBezTo>
                    <a:pt x="0" y="3560"/>
                    <a:pt x="126" y="4065"/>
                    <a:pt x="347" y="4506"/>
                  </a:cubicBezTo>
                  <a:cubicBezTo>
                    <a:pt x="630" y="3025"/>
                    <a:pt x="1197" y="1513"/>
                    <a:pt x="2205" y="473"/>
                  </a:cubicBezTo>
                  <a:cubicBezTo>
                    <a:pt x="2363" y="315"/>
                    <a:pt x="2552" y="158"/>
                    <a:pt x="277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08" name="Google Shape;11008;p86"/>
            <p:cNvSpPr/>
            <p:nvPr/>
          </p:nvSpPr>
          <p:spPr>
            <a:xfrm>
              <a:off x="-21322300" y="3703775"/>
              <a:ext cx="294600" cy="293700"/>
            </a:xfrm>
            <a:custGeom>
              <a:avLst/>
              <a:gdLst/>
              <a:ahLst/>
              <a:cxnLst/>
              <a:rect l="l" t="t" r="r" b="b"/>
              <a:pathLst>
                <a:path w="11784" h="11748" extrusionOk="0">
                  <a:moveTo>
                    <a:pt x="6604" y="3797"/>
                  </a:moveTo>
                  <a:cubicBezTo>
                    <a:pt x="6773" y="3797"/>
                    <a:pt x="6905" y="3909"/>
                    <a:pt x="6931" y="4065"/>
                  </a:cubicBezTo>
                  <a:cubicBezTo>
                    <a:pt x="7026" y="4254"/>
                    <a:pt x="6900" y="4443"/>
                    <a:pt x="6711" y="4506"/>
                  </a:cubicBezTo>
                  <a:lnTo>
                    <a:pt x="6270" y="4664"/>
                  </a:lnTo>
                  <a:cubicBezTo>
                    <a:pt x="6018" y="4727"/>
                    <a:pt x="5955" y="5042"/>
                    <a:pt x="6112" y="5231"/>
                  </a:cubicBezTo>
                  <a:lnTo>
                    <a:pt x="6490" y="5640"/>
                  </a:lnTo>
                  <a:cubicBezTo>
                    <a:pt x="6575" y="5713"/>
                    <a:pt x="6674" y="5748"/>
                    <a:pt x="6767" y="5748"/>
                  </a:cubicBezTo>
                  <a:cubicBezTo>
                    <a:pt x="6916" y="5748"/>
                    <a:pt x="7050" y="5657"/>
                    <a:pt x="7089" y="5483"/>
                  </a:cubicBezTo>
                  <a:lnTo>
                    <a:pt x="7246" y="5042"/>
                  </a:lnTo>
                  <a:cubicBezTo>
                    <a:pt x="7321" y="4892"/>
                    <a:pt x="7455" y="4802"/>
                    <a:pt x="7586" y="4802"/>
                  </a:cubicBezTo>
                  <a:cubicBezTo>
                    <a:pt x="7620" y="4802"/>
                    <a:pt x="7655" y="4808"/>
                    <a:pt x="7687" y="4821"/>
                  </a:cubicBezTo>
                  <a:cubicBezTo>
                    <a:pt x="7908" y="4884"/>
                    <a:pt x="8002" y="5073"/>
                    <a:pt x="7971" y="5262"/>
                  </a:cubicBezTo>
                  <a:lnTo>
                    <a:pt x="7813" y="5703"/>
                  </a:lnTo>
                  <a:cubicBezTo>
                    <a:pt x="7655" y="6177"/>
                    <a:pt x="7212" y="6453"/>
                    <a:pt x="6764" y="6453"/>
                  </a:cubicBezTo>
                  <a:cubicBezTo>
                    <a:pt x="6498" y="6453"/>
                    <a:pt x="6229" y="6356"/>
                    <a:pt x="6018" y="6144"/>
                  </a:cubicBezTo>
                  <a:lnTo>
                    <a:pt x="5640" y="5766"/>
                  </a:lnTo>
                  <a:cubicBezTo>
                    <a:pt x="5073" y="5199"/>
                    <a:pt x="5293" y="4223"/>
                    <a:pt x="6081" y="3971"/>
                  </a:cubicBezTo>
                  <a:lnTo>
                    <a:pt x="6490" y="3813"/>
                  </a:lnTo>
                  <a:cubicBezTo>
                    <a:pt x="6529" y="3802"/>
                    <a:pt x="6567" y="3797"/>
                    <a:pt x="6604" y="3797"/>
                  </a:cubicBezTo>
                  <a:close/>
                  <a:moveTo>
                    <a:pt x="6900" y="1"/>
                  </a:moveTo>
                  <a:lnTo>
                    <a:pt x="6900" y="1"/>
                  </a:lnTo>
                  <a:cubicBezTo>
                    <a:pt x="6238" y="253"/>
                    <a:pt x="5608" y="600"/>
                    <a:pt x="5136" y="1104"/>
                  </a:cubicBezTo>
                  <a:cubicBezTo>
                    <a:pt x="3434" y="2805"/>
                    <a:pt x="3088" y="6176"/>
                    <a:pt x="3088" y="7657"/>
                  </a:cubicBezTo>
                  <a:cubicBezTo>
                    <a:pt x="2726" y="7476"/>
                    <a:pt x="2328" y="7387"/>
                    <a:pt x="1930" y="7387"/>
                  </a:cubicBezTo>
                  <a:cubicBezTo>
                    <a:pt x="1287" y="7387"/>
                    <a:pt x="644" y="7619"/>
                    <a:pt x="158" y="8066"/>
                  </a:cubicBezTo>
                  <a:cubicBezTo>
                    <a:pt x="0" y="8224"/>
                    <a:pt x="32" y="8539"/>
                    <a:pt x="252" y="8665"/>
                  </a:cubicBezTo>
                  <a:cubicBezTo>
                    <a:pt x="1449" y="9295"/>
                    <a:pt x="2489" y="10334"/>
                    <a:pt x="3119" y="11532"/>
                  </a:cubicBezTo>
                  <a:cubicBezTo>
                    <a:pt x="3191" y="11676"/>
                    <a:pt x="3304" y="11748"/>
                    <a:pt x="3429" y="11748"/>
                  </a:cubicBezTo>
                  <a:cubicBezTo>
                    <a:pt x="3523" y="11748"/>
                    <a:pt x="3623" y="11707"/>
                    <a:pt x="3718" y="11626"/>
                  </a:cubicBezTo>
                  <a:cubicBezTo>
                    <a:pt x="4505" y="10839"/>
                    <a:pt x="4663" y="9641"/>
                    <a:pt x="4127" y="8696"/>
                  </a:cubicBezTo>
                  <a:lnTo>
                    <a:pt x="4190" y="8696"/>
                  </a:lnTo>
                  <a:cubicBezTo>
                    <a:pt x="5640" y="8696"/>
                    <a:pt x="8979" y="8350"/>
                    <a:pt x="10680" y="6648"/>
                  </a:cubicBezTo>
                  <a:cubicBezTo>
                    <a:pt x="11184" y="6144"/>
                    <a:pt x="11531" y="5514"/>
                    <a:pt x="11783" y="4853"/>
                  </a:cubicBezTo>
                  <a:lnTo>
                    <a:pt x="11783" y="4853"/>
                  </a:lnTo>
                  <a:cubicBezTo>
                    <a:pt x="11374" y="4979"/>
                    <a:pt x="11027" y="5042"/>
                    <a:pt x="10649" y="5042"/>
                  </a:cubicBezTo>
                  <a:cubicBezTo>
                    <a:pt x="9578" y="5042"/>
                    <a:pt x="8601" y="4664"/>
                    <a:pt x="7876" y="3908"/>
                  </a:cubicBezTo>
                  <a:cubicBezTo>
                    <a:pt x="6805" y="2836"/>
                    <a:pt x="6490" y="1356"/>
                    <a:pt x="690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009" name="Google Shape;11009;p86"/>
          <p:cNvGrpSpPr/>
          <p:nvPr/>
        </p:nvGrpSpPr>
        <p:grpSpPr>
          <a:xfrm>
            <a:off x="997684" y="3746992"/>
            <a:ext cx="605307" cy="563387"/>
            <a:chOff x="-21322300" y="4077125"/>
            <a:chExt cx="307200" cy="285925"/>
          </a:xfrm>
        </p:grpSpPr>
        <p:sp>
          <p:nvSpPr>
            <p:cNvPr id="11010" name="Google Shape;11010;p86"/>
            <p:cNvSpPr/>
            <p:nvPr/>
          </p:nvSpPr>
          <p:spPr>
            <a:xfrm>
              <a:off x="-21177375" y="4077125"/>
              <a:ext cx="17350" cy="52800"/>
            </a:xfrm>
            <a:custGeom>
              <a:avLst/>
              <a:gdLst/>
              <a:ahLst/>
              <a:cxnLst/>
              <a:rect l="l" t="t" r="r" b="b"/>
              <a:pathLst>
                <a:path w="694" h="2112" extrusionOk="0">
                  <a:moveTo>
                    <a:pt x="347" y="0"/>
                  </a:moveTo>
                  <a:cubicBezTo>
                    <a:pt x="158" y="0"/>
                    <a:pt x="0" y="158"/>
                    <a:pt x="0" y="347"/>
                  </a:cubicBezTo>
                  <a:lnTo>
                    <a:pt x="0" y="1764"/>
                  </a:lnTo>
                  <a:cubicBezTo>
                    <a:pt x="0" y="1953"/>
                    <a:pt x="158" y="2111"/>
                    <a:pt x="347" y="2111"/>
                  </a:cubicBezTo>
                  <a:cubicBezTo>
                    <a:pt x="536" y="2111"/>
                    <a:pt x="693" y="1953"/>
                    <a:pt x="693" y="1764"/>
                  </a:cubicBezTo>
                  <a:lnTo>
                    <a:pt x="693" y="347"/>
                  </a:lnTo>
                  <a:cubicBezTo>
                    <a:pt x="693" y="158"/>
                    <a:pt x="536"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11" name="Google Shape;11011;p86"/>
            <p:cNvSpPr/>
            <p:nvPr/>
          </p:nvSpPr>
          <p:spPr>
            <a:xfrm>
              <a:off x="-21279775" y="4117475"/>
              <a:ext cx="46500" cy="44525"/>
            </a:xfrm>
            <a:custGeom>
              <a:avLst/>
              <a:gdLst/>
              <a:ahLst/>
              <a:cxnLst/>
              <a:rect l="l" t="t" r="r" b="b"/>
              <a:pathLst>
                <a:path w="1860" h="1781" extrusionOk="0">
                  <a:moveTo>
                    <a:pt x="410" y="1"/>
                  </a:moveTo>
                  <a:cubicBezTo>
                    <a:pt x="323" y="1"/>
                    <a:pt x="237" y="40"/>
                    <a:pt x="158" y="119"/>
                  </a:cubicBezTo>
                  <a:cubicBezTo>
                    <a:pt x="0" y="276"/>
                    <a:pt x="0" y="466"/>
                    <a:pt x="158" y="623"/>
                  </a:cubicBezTo>
                  <a:lnTo>
                    <a:pt x="1166" y="1663"/>
                  </a:lnTo>
                  <a:cubicBezTo>
                    <a:pt x="1261" y="1741"/>
                    <a:pt x="1355" y="1781"/>
                    <a:pt x="1446" y="1781"/>
                  </a:cubicBezTo>
                  <a:cubicBezTo>
                    <a:pt x="1536" y="1781"/>
                    <a:pt x="1623" y="1741"/>
                    <a:pt x="1702" y="1663"/>
                  </a:cubicBezTo>
                  <a:cubicBezTo>
                    <a:pt x="1859" y="1505"/>
                    <a:pt x="1859" y="1285"/>
                    <a:pt x="1702" y="1127"/>
                  </a:cubicBezTo>
                  <a:lnTo>
                    <a:pt x="662" y="119"/>
                  </a:lnTo>
                  <a:cubicBezTo>
                    <a:pt x="583" y="40"/>
                    <a:pt x="497" y="1"/>
                    <a:pt x="41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12" name="Google Shape;11012;p86"/>
            <p:cNvSpPr/>
            <p:nvPr/>
          </p:nvSpPr>
          <p:spPr>
            <a:xfrm>
              <a:off x="-21103350" y="4117475"/>
              <a:ext cx="45700" cy="44525"/>
            </a:xfrm>
            <a:custGeom>
              <a:avLst/>
              <a:gdLst/>
              <a:ahLst/>
              <a:cxnLst/>
              <a:rect l="l" t="t" r="r" b="b"/>
              <a:pathLst>
                <a:path w="1828" h="1781" extrusionOk="0">
                  <a:moveTo>
                    <a:pt x="1418" y="1"/>
                  </a:moveTo>
                  <a:cubicBezTo>
                    <a:pt x="1332" y="1"/>
                    <a:pt x="1245" y="40"/>
                    <a:pt x="1166" y="119"/>
                  </a:cubicBezTo>
                  <a:lnTo>
                    <a:pt x="158" y="1127"/>
                  </a:lnTo>
                  <a:cubicBezTo>
                    <a:pt x="1" y="1285"/>
                    <a:pt x="1" y="1474"/>
                    <a:pt x="158" y="1663"/>
                  </a:cubicBezTo>
                  <a:cubicBezTo>
                    <a:pt x="237" y="1741"/>
                    <a:pt x="331" y="1781"/>
                    <a:pt x="422" y="1781"/>
                  </a:cubicBezTo>
                  <a:cubicBezTo>
                    <a:pt x="513" y="1781"/>
                    <a:pt x="599" y="1741"/>
                    <a:pt x="662" y="1663"/>
                  </a:cubicBezTo>
                  <a:lnTo>
                    <a:pt x="1670" y="623"/>
                  </a:lnTo>
                  <a:cubicBezTo>
                    <a:pt x="1828" y="466"/>
                    <a:pt x="1828" y="276"/>
                    <a:pt x="1670" y="119"/>
                  </a:cubicBezTo>
                  <a:cubicBezTo>
                    <a:pt x="1592" y="40"/>
                    <a:pt x="1505" y="1"/>
                    <a:pt x="141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13" name="Google Shape;11013;p86"/>
            <p:cNvSpPr/>
            <p:nvPr/>
          </p:nvSpPr>
          <p:spPr>
            <a:xfrm>
              <a:off x="-21137225" y="4103750"/>
              <a:ext cx="27600" cy="34975"/>
            </a:xfrm>
            <a:custGeom>
              <a:avLst/>
              <a:gdLst/>
              <a:ahLst/>
              <a:cxnLst/>
              <a:rect l="l" t="t" r="r" b="b"/>
              <a:pathLst>
                <a:path w="1104" h="1399" extrusionOk="0">
                  <a:moveTo>
                    <a:pt x="670" y="1"/>
                  </a:moveTo>
                  <a:cubicBezTo>
                    <a:pt x="536" y="1"/>
                    <a:pt x="417" y="89"/>
                    <a:pt x="347" y="227"/>
                  </a:cubicBezTo>
                  <a:lnTo>
                    <a:pt x="95" y="888"/>
                  </a:lnTo>
                  <a:cubicBezTo>
                    <a:pt x="1" y="1109"/>
                    <a:pt x="127" y="1298"/>
                    <a:pt x="284" y="1361"/>
                  </a:cubicBezTo>
                  <a:cubicBezTo>
                    <a:pt x="335" y="1386"/>
                    <a:pt x="386" y="1398"/>
                    <a:pt x="435" y="1398"/>
                  </a:cubicBezTo>
                  <a:cubicBezTo>
                    <a:pt x="568" y="1398"/>
                    <a:pt x="688" y="1310"/>
                    <a:pt x="757" y="1172"/>
                  </a:cubicBezTo>
                  <a:lnTo>
                    <a:pt x="1041" y="510"/>
                  </a:lnTo>
                  <a:cubicBezTo>
                    <a:pt x="1104" y="321"/>
                    <a:pt x="1041" y="101"/>
                    <a:pt x="820" y="38"/>
                  </a:cubicBezTo>
                  <a:cubicBezTo>
                    <a:pt x="769" y="13"/>
                    <a:pt x="719" y="1"/>
                    <a:pt x="67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14" name="Google Shape;11014;p86"/>
            <p:cNvSpPr/>
            <p:nvPr/>
          </p:nvSpPr>
          <p:spPr>
            <a:xfrm>
              <a:off x="-21227800" y="4103750"/>
              <a:ext cx="27600" cy="34975"/>
            </a:xfrm>
            <a:custGeom>
              <a:avLst/>
              <a:gdLst/>
              <a:ahLst/>
              <a:cxnLst/>
              <a:rect l="l" t="t" r="r" b="b"/>
              <a:pathLst>
                <a:path w="1104" h="1399" extrusionOk="0">
                  <a:moveTo>
                    <a:pt x="434" y="1"/>
                  </a:moveTo>
                  <a:cubicBezTo>
                    <a:pt x="386" y="1"/>
                    <a:pt x="335" y="13"/>
                    <a:pt x="284" y="38"/>
                  </a:cubicBezTo>
                  <a:cubicBezTo>
                    <a:pt x="95" y="101"/>
                    <a:pt x="1" y="321"/>
                    <a:pt x="95" y="510"/>
                  </a:cubicBezTo>
                  <a:lnTo>
                    <a:pt x="347" y="1172"/>
                  </a:lnTo>
                  <a:cubicBezTo>
                    <a:pt x="417" y="1310"/>
                    <a:pt x="536" y="1398"/>
                    <a:pt x="670" y="1398"/>
                  </a:cubicBezTo>
                  <a:cubicBezTo>
                    <a:pt x="719" y="1398"/>
                    <a:pt x="769" y="1386"/>
                    <a:pt x="820" y="1361"/>
                  </a:cubicBezTo>
                  <a:cubicBezTo>
                    <a:pt x="1040" y="1298"/>
                    <a:pt x="1103" y="1109"/>
                    <a:pt x="1040" y="888"/>
                  </a:cubicBezTo>
                  <a:lnTo>
                    <a:pt x="757" y="227"/>
                  </a:lnTo>
                  <a:cubicBezTo>
                    <a:pt x="688" y="89"/>
                    <a:pt x="568" y="1"/>
                    <a:pt x="43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15" name="Google Shape;11015;p86"/>
            <p:cNvSpPr/>
            <p:nvPr/>
          </p:nvSpPr>
          <p:spPr>
            <a:xfrm>
              <a:off x="-21319950" y="4219675"/>
              <a:ext cx="53600" cy="18150"/>
            </a:xfrm>
            <a:custGeom>
              <a:avLst/>
              <a:gdLst/>
              <a:ahLst/>
              <a:cxnLst/>
              <a:rect l="l" t="t" r="r" b="b"/>
              <a:pathLst>
                <a:path w="2144" h="726" extrusionOk="0">
                  <a:moveTo>
                    <a:pt x="347" y="1"/>
                  </a:moveTo>
                  <a:cubicBezTo>
                    <a:pt x="158" y="1"/>
                    <a:pt x="1" y="158"/>
                    <a:pt x="1" y="347"/>
                  </a:cubicBezTo>
                  <a:cubicBezTo>
                    <a:pt x="1" y="568"/>
                    <a:pt x="158" y="725"/>
                    <a:pt x="347" y="725"/>
                  </a:cubicBezTo>
                  <a:lnTo>
                    <a:pt x="1797" y="725"/>
                  </a:lnTo>
                  <a:cubicBezTo>
                    <a:pt x="1986" y="725"/>
                    <a:pt x="2143" y="568"/>
                    <a:pt x="2143" y="347"/>
                  </a:cubicBezTo>
                  <a:cubicBezTo>
                    <a:pt x="2143" y="158"/>
                    <a:pt x="1986" y="1"/>
                    <a:pt x="179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16" name="Google Shape;11016;p86"/>
            <p:cNvSpPr/>
            <p:nvPr/>
          </p:nvSpPr>
          <p:spPr>
            <a:xfrm>
              <a:off x="-21070275" y="4219675"/>
              <a:ext cx="54375" cy="18150"/>
            </a:xfrm>
            <a:custGeom>
              <a:avLst/>
              <a:gdLst/>
              <a:ahLst/>
              <a:cxnLst/>
              <a:rect l="l" t="t" r="r" b="b"/>
              <a:pathLst>
                <a:path w="2175" h="726" extrusionOk="0">
                  <a:moveTo>
                    <a:pt x="347" y="1"/>
                  </a:moveTo>
                  <a:cubicBezTo>
                    <a:pt x="158" y="1"/>
                    <a:pt x="1" y="158"/>
                    <a:pt x="1" y="347"/>
                  </a:cubicBezTo>
                  <a:cubicBezTo>
                    <a:pt x="1" y="568"/>
                    <a:pt x="158" y="725"/>
                    <a:pt x="347" y="725"/>
                  </a:cubicBezTo>
                  <a:lnTo>
                    <a:pt x="1828" y="725"/>
                  </a:lnTo>
                  <a:cubicBezTo>
                    <a:pt x="2017" y="725"/>
                    <a:pt x="2175" y="568"/>
                    <a:pt x="2175" y="347"/>
                  </a:cubicBezTo>
                  <a:cubicBezTo>
                    <a:pt x="2175" y="158"/>
                    <a:pt x="2017" y="1"/>
                    <a:pt x="182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17" name="Google Shape;11017;p86"/>
            <p:cNvSpPr/>
            <p:nvPr/>
          </p:nvSpPr>
          <p:spPr>
            <a:xfrm>
              <a:off x="-21078925" y="4171825"/>
              <a:ext cx="37025" cy="25175"/>
            </a:xfrm>
            <a:custGeom>
              <a:avLst/>
              <a:gdLst/>
              <a:ahLst/>
              <a:cxnLst/>
              <a:rect l="l" t="t" r="r" b="b"/>
              <a:pathLst>
                <a:path w="1481" h="1007" extrusionOk="0">
                  <a:moveTo>
                    <a:pt x="1086" y="1"/>
                  </a:moveTo>
                  <a:cubicBezTo>
                    <a:pt x="1040" y="1"/>
                    <a:pt x="993" y="9"/>
                    <a:pt x="945" y="24"/>
                  </a:cubicBezTo>
                  <a:lnTo>
                    <a:pt x="284" y="308"/>
                  </a:lnTo>
                  <a:cubicBezTo>
                    <a:pt x="63" y="371"/>
                    <a:pt x="0" y="623"/>
                    <a:pt x="63" y="780"/>
                  </a:cubicBezTo>
                  <a:cubicBezTo>
                    <a:pt x="132" y="919"/>
                    <a:pt x="252" y="1006"/>
                    <a:pt x="386" y="1006"/>
                  </a:cubicBezTo>
                  <a:cubicBezTo>
                    <a:pt x="435" y="1006"/>
                    <a:pt x="485" y="995"/>
                    <a:pt x="536" y="969"/>
                  </a:cubicBezTo>
                  <a:lnTo>
                    <a:pt x="1229" y="686"/>
                  </a:lnTo>
                  <a:cubicBezTo>
                    <a:pt x="1418" y="623"/>
                    <a:pt x="1481" y="434"/>
                    <a:pt x="1418" y="213"/>
                  </a:cubicBezTo>
                  <a:cubicBezTo>
                    <a:pt x="1347" y="72"/>
                    <a:pt x="1223" y="1"/>
                    <a:pt x="108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18" name="Google Shape;11018;p86"/>
            <p:cNvSpPr/>
            <p:nvPr/>
          </p:nvSpPr>
          <p:spPr>
            <a:xfrm>
              <a:off x="-21294750" y="4172625"/>
              <a:ext cx="37850" cy="25150"/>
            </a:xfrm>
            <a:custGeom>
              <a:avLst/>
              <a:gdLst/>
              <a:ahLst/>
              <a:cxnLst/>
              <a:rect l="l" t="t" r="r" b="b"/>
              <a:pathLst>
                <a:path w="1514" h="1006" extrusionOk="0">
                  <a:moveTo>
                    <a:pt x="414" y="1"/>
                  </a:moveTo>
                  <a:cubicBezTo>
                    <a:pt x="263" y="1"/>
                    <a:pt x="143" y="77"/>
                    <a:pt x="95" y="244"/>
                  </a:cubicBezTo>
                  <a:cubicBezTo>
                    <a:pt x="1" y="402"/>
                    <a:pt x="127" y="622"/>
                    <a:pt x="284" y="717"/>
                  </a:cubicBezTo>
                  <a:lnTo>
                    <a:pt x="946" y="969"/>
                  </a:lnTo>
                  <a:cubicBezTo>
                    <a:pt x="997" y="994"/>
                    <a:pt x="1050" y="1006"/>
                    <a:pt x="1101" y="1006"/>
                  </a:cubicBezTo>
                  <a:cubicBezTo>
                    <a:pt x="1242" y="1006"/>
                    <a:pt x="1372" y="918"/>
                    <a:pt x="1419" y="780"/>
                  </a:cubicBezTo>
                  <a:cubicBezTo>
                    <a:pt x="1513" y="591"/>
                    <a:pt x="1419" y="402"/>
                    <a:pt x="1230" y="307"/>
                  </a:cubicBezTo>
                  <a:lnTo>
                    <a:pt x="568" y="24"/>
                  </a:lnTo>
                  <a:cubicBezTo>
                    <a:pt x="514" y="8"/>
                    <a:pt x="463" y="1"/>
                    <a:pt x="41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19" name="Google Shape;11019;p86"/>
            <p:cNvSpPr/>
            <p:nvPr/>
          </p:nvSpPr>
          <p:spPr>
            <a:xfrm>
              <a:off x="-21321525" y="4328375"/>
              <a:ext cx="306425" cy="34675"/>
            </a:xfrm>
            <a:custGeom>
              <a:avLst/>
              <a:gdLst/>
              <a:ahLst/>
              <a:cxnLst/>
              <a:rect l="l" t="t" r="r" b="b"/>
              <a:pathLst>
                <a:path w="12257" h="1387" extrusionOk="0">
                  <a:moveTo>
                    <a:pt x="1844" y="0"/>
                  </a:moveTo>
                  <a:cubicBezTo>
                    <a:pt x="1403" y="0"/>
                    <a:pt x="962" y="126"/>
                    <a:pt x="568" y="378"/>
                  </a:cubicBezTo>
                  <a:cubicBezTo>
                    <a:pt x="473" y="410"/>
                    <a:pt x="379" y="504"/>
                    <a:pt x="284" y="536"/>
                  </a:cubicBezTo>
                  <a:cubicBezTo>
                    <a:pt x="95" y="630"/>
                    <a:pt x="1" y="819"/>
                    <a:pt x="95" y="1008"/>
                  </a:cubicBezTo>
                  <a:cubicBezTo>
                    <a:pt x="141" y="1147"/>
                    <a:pt x="272" y="1234"/>
                    <a:pt x="413" y="1234"/>
                  </a:cubicBezTo>
                  <a:cubicBezTo>
                    <a:pt x="464" y="1234"/>
                    <a:pt x="517" y="1223"/>
                    <a:pt x="568" y="1197"/>
                  </a:cubicBezTo>
                  <a:cubicBezTo>
                    <a:pt x="725" y="1166"/>
                    <a:pt x="883" y="1103"/>
                    <a:pt x="1009" y="1008"/>
                  </a:cubicBezTo>
                  <a:cubicBezTo>
                    <a:pt x="1261" y="835"/>
                    <a:pt x="1560" y="748"/>
                    <a:pt x="1863" y="748"/>
                  </a:cubicBezTo>
                  <a:cubicBezTo>
                    <a:pt x="2167" y="748"/>
                    <a:pt x="2474" y="835"/>
                    <a:pt x="2742" y="1008"/>
                  </a:cubicBezTo>
                  <a:cubicBezTo>
                    <a:pt x="3135" y="1260"/>
                    <a:pt x="3577" y="1386"/>
                    <a:pt x="4014" y="1386"/>
                  </a:cubicBezTo>
                  <a:cubicBezTo>
                    <a:pt x="4451" y="1386"/>
                    <a:pt x="4884" y="1260"/>
                    <a:pt x="5262" y="1008"/>
                  </a:cubicBezTo>
                  <a:cubicBezTo>
                    <a:pt x="5514" y="835"/>
                    <a:pt x="5813" y="748"/>
                    <a:pt x="6117" y="748"/>
                  </a:cubicBezTo>
                  <a:cubicBezTo>
                    <a:pt x="6420" y="748"/>
                    <a:pt x="6727" y="835"/>
                    <a:pt x="6995" y="1008"/>
                  </a:cubicBezTo>
                  <a:cubicBezTo>
                    <a:pt x="7389" y="1260"/>
                    <a:pt x="7830" y="1386"/>
                    <a:pt x="8267" y="1386"/>
                  </a:cubicBezTo>
                  <a:cubicBezTo>
                    <a:pt x="8704" y="1386"/>
                    <a:pt x="9137" y="1260"/>
                    <a:pt x="9515" y="1008"/>
                  </a:cubicBezTo>
                  <a:cubicBezTo>
                    <a:pt x="9767" y="835"/>
                    <a:pt x="10067" y="748"/>
                    <a:pt x="10374" y="748"/>
                  </a:cubicBezTo>
                  <a:cubicBezTo>
                    <a:pt x="10681" y="748"/>
                    <a:pt x="10996" y="835"/>
                    <a:pt x="11279" y="1008"/>
                  </a:cubicBezTo>
                  <a:cubicBezTo>
                    <a:pt x="11437" y="1103"/>
                    <a:pt x="11563" y="1166"/>
                    <a:pt x="11721" y="1260"/>
                  </a:cubicBezTo>
                  <a:cubicBezTo>
                    <a:pt x="11766" y="1276"/>
                    <a:pt x="11812" y="1284"/>
                    <a:pt x="11857" y="1284"/>
                  </a:cubicBezTo>
                  <a:cubicBezTo>
                    <a:pt x="11996" y="1284"/>
                    <a:pt x="12122" y="1207"/>
                    <a:pt x="12193" y="1040"/>
                  </a:cubicBezTo>
                  <a:cubicBezTo>
                    <a:pt x="12256" y="819"/>
                    <a:pt x="12193" y="567"/>
                    <a:pt x="11973" y="536"/>
                  </a:cubicBezTo>
                  <a:cubicBezTo>
                    <a:pt x="11878" y="504"/>
                    <a:pt x="11784" y="473"/>
                    <a:pt x="11658" y="378"/>
                  </a:cubicBezTo>
                  <a:cubicBezTo>
                    <a:pt x="11264" y="126"/>
                    <a:pt x="10823" y="0"/>
                    <a:pt x="10382" y="0"/>
                  </a:cubicBezTo>
                  <a:cubicBezTo>
                    <a:pt x="9941" y="0"/>
                    <a:pt x="9499" y="126"/>
                    <a:pt x="9106" y="378"/>
                  </a:cubicBezTo>
                  <a:cubicBezTo>
                    <a:pt x="8854" y="552"/>
                    <a:pt x="8546" y="638"/>
                    <a:pt x="8239" y="638"/>
                  </a:cubicBezTo>
                  <a:cubicBezTo>
                    <a:pt x="7932" y="638"/>
                    <a:pt x="7625" y="552"/>
                    <a:pt x="7373" y="378"/>
                  </a:cubicBezTo>
                  <a:cubicBezTo>
                    <a:pt x="6979" y="126"/>
                    <a:pt x="6538" y="0"/>
                    <a:pt x="6101" y="0"/>
                  </a:cubicBezTo>
                  <a:cubicBezTo>
                    <a:pt x="5664" y="0"/>
                    <a:pt x="5231" y="126"/>
                    <a:pt x="4852" y="378"/>
                  </a:cubicBezTo>
                  <a:cubicBezTo>
                    <a:pt x="4600" y="552"/>
                    <a:pt x="4293" y="638"/>
                    <a:pt x="3986" y="638"/>
                  </a:cubicBezTo>
                  <a:cubicBezTo>
                    <a:pt x="3679" y="638"/>
                    <a:pt x="3372" y="552"/>
                    <a:pt x="3120" y="378"/>
                  </a:cubicBezTo>
                  <a:cubicBezTo>
                    <a:pt x="2726" y="126"/>
                    <a:pt x="2285" y="0"/>
                    <a:pt x="184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20" name="Google Shape;11020;p86"/>
            <p:cNvSpPr/>
            <p:nvPr/>
          </p:nvSpPr>
          <p:spPr>
            <a:xfrm>
              <a:off x="-21321525" y="4292150"/>
              <a:ext cx="306425" cy="34675"/>
            </a:xfrm>
            <a:custGeom>
              <a:avLst/>
              <a:gdLst/>
              <a:ahLst/>
              <a:cxnLst/>
              <a:rect l="l" t="t" r="r" b="b"/>
              <a:pathLst>
                <a:path w="12257" h="1387" extrusionOk="0">
                  <a:moveTo>
                    <a:pt x="1844" y="0"/>
                  </a:moveTo>
                  <a:cubicBezTo>
                    <a:pt x="1403" y="0"/>
                    <a:pt x="962" y="126"/>
                    <a:pt x="568" y="378"/>
                  </a:cubicBezTo>
                  <a:cubicBezTo>
                    <a:pt x="473" y="410"/>
                    <a:pt x="379" y="504"/>
                    <a:pt x="284" y="536"/>
                  </a:cubicBezTo>
                  <a:cubicBezTo>
                    <a:pt x="95" y="599"/>
                    <a:pt x="1" y="819"/>
                    <a:pt x="95" y="1008"/>
                  </a:cubicBezTo>
                  <a:cubicBezTo>
                    <a:pt x="141" y="1147"/>
                    <a:pt x="272" y="1234"/>
                    <a:pt x="413" y="1234"/>
                  </a:cubicBezTo>
                  <a:cubicBezTo>
                    <a:pt x="464" y="1234"/>
                    <a:pt x="517" y="1223"/>
                    <a:pt x="568" y="1197"/>
                  </a:cubicBezTo>
                  <a:cubicBezTo>
                    <a:pt x="725" y="1166"/>
                    <a:pt x="883" y="1071"/>
                    <a:pt x="1009" y="1008"/>
                  </a:cubicBezTo>
                  <a:cubicBezTo>
                    <a:pt x="1261" y="835"/>
                    <a:pt x="1560" y="748"/>
                    <a:pt x="1863" y="748"/>
                  </a:cubicBezTo>
                  <a:cubicBezTo>
                    <a:pt x="2167" y="748"/>
                    <a:pt x="2474" y="835"/>
                    <a:pt x="2742" y="1008"/>
                  </a:cubicBezTo>
                  <a:cubicBezTo>
                    <a:pt x="3135" y="1260"/>
                    <a:pt x="3577" y="1386"/>
                    <a:pt x="4014" y="1386"/>
                  </a:cubicBezTo>
                  <a:cubicBezTo>
                    <a:pt x="4451" y="1386"/>
                    <a:pt x="4884" y="1260"/>
                    <a:pt x="5262" y="1008"/>
                  </a:cubicBezTo>
                  <a:cubicBezTo>
                    <a:pt x="5514" y="835"/>
                    <a:pt x="5813" y="748"/>
                    <a:pt x="6117" y="748"/>
                  </a:cubicBezTo>
                  <a:cubicBezTo>
                    <a:pt x="6420" y="748"/>
                    <a:pt x="6727" y="835"/>
                    <a:pt x="6995" y="1008"/>
                  </a:cubicBezTo>
                  <a:cubicBezTo>
                    <a:pt x="7389" y="1260"/>
                    <a:pt x="7830" y="1386"/>
                    <a:pt x="8267" y="1386"/>
                  </a:cubicBezTo>
                  <a:cubicBezTo>
                    <a:pt x="8704" y="1386"/>
                    <a:pt x="9137" y="1260"/>
                    <a:pt x="9515" y="1008"/>
                  </a:cubicBezTo>
                  <a:cubicBezTo>
                    <a:pt x="9767" y="835"/>
                    <a:pt x="10067" y="748"/>
                    <a:pt x="10374" y="748"/>
                  </a:cubicBezTo>
                  <a:cubicBezTo>
                    <a:pt x="10681" y="748"/>
                    <a:pt x="10996" y="835"/>
                    <a:pt x="11279" y="1008"/>
                  </a:cubicBezTo>
                  <a:cubicBezTo>
                    <a:pt x="11437" y="1071"/>
                    <a:pt x="11563" y="1166"/>
                    <a:pt x="11721" y="1229"/>
                  </a:cubicBezTo>
                  <a:cubicBezTo>
                    <a:pt x="11771" y="1254"/>
                    <a:pt x="11822" y="1266"/>
                    <a:pt x="11871" y="1266"/>
                  </a:cubicBezTo>
                  <a:cubicBezTo>
                    <a:pt x="12004" y="1266"/>
                    <a:pt x="12124" y="1178"/>
                    <a:pt x="12193" y="1040"/>
                  </a:cubicBezTo>
                  <a:cubicBezTo>
                    <a:pt x="12256" y="819"/>
                    <a:pt x="12193" y="599"/>
                    <a:pt x="11973" y="536"/>
                  </a:cubicBezTo>
                  <a:cubicBezTo>
                    <a:pt x="11878" y="504"/>
                    <a:pt x="11784" y="441"/>
                    <a:pt x="11658" y="378"/>
                  </a:cubicBezTo>
                  <a:cubicBezTo>
                    <a:pt x="11264" y="126"/>
                    <a:pt x="10823" y="0"/>
                    <a:pt x="10382" y="0"/>
                  </a:cubicBezTo>
                  <a:cubicBezTo>
                    <a:pt x="9941" y="0"/>
                    <a:pt x="9499" y="126"/>
                    <a:pt x="9106" y="378"/>
                  </a:cubicBezTo>
                  <a:cubicBezTo>
                    <a:pt x="8854" y="551"/>
                    <a:pt x="8546" y="638"/>
                    <a:pt x="8239" y="638"/>
                  </a:cubicBezTo>
                  <a:cubicBezTo>
                    <a:pt x="7932" y="638"/>
                    <a:pt x="7625" y="551"/>
                    <a:pt x="7373" y="378"/>
                  </a:cubicBezTo>
                  <a:cubicBezTo>
                    <a:pt x="6979" y="126"/>
                    <a:pt x="6538" y="0"/>
                    <a:pt x="6101" y="0"/>
                  </a:cubicBezTo>
                  <a:cubicBezTo>
                    <a:pt x="5664" y="0"/>
                    <a:pt x="5231" y="126"/>
                    <a:pt x="4852" y="378"/>
                  </a:cubicBezTo>
                  <a:cubicBezTo>
                    <a:pt x="4600" y="551"/>
                    <a:pt x="4293" y="638"/>
                    <a:pt x="3986" y="638"/>
                  </a:cubicBezTo>
                  <a:cubicBezTo>
                    <a:pt x="3679" y="638"/>
                    <a:pt x="3372" y="551"/>
                    <a:pt x="3120" y="378"/>
                  </a:cubicBezTo>
                  <a:cubicBezTo>
                    <a:pt x="2726" y="126"/>
                    <a:pt x="2285" y="0"/>
                    <a:pt x="184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21" name="Google Shape;11021;p86"/>
            <p:cNvSpPr/>
            <p:nvPr/>
          </p:nvSpPr>
          <p:spPr>
            <a:xfrm>
              <a:off x="-21322300" y="4148000"/>
              <a:ext cx="307200" cy="143375"/>
            </a:xfrm>
            <a:custGeom>
              <a:avLst/>
              <a:gdLst/>
              <a:ahLst/>
              <a:cxnLst/>
              <a:rect l="l" t="t" r="r" b="b"/>
              <a:pathLst>
                <a:path w="12288" h="5735" extrusionOk="0">
                  <a:moveTo>
                    <a:pt x="6175" y="1"/>
                  </a:moveTo>
                  <a:cubicBezTo>
                    <a:pt x="4411" y="1"/>
                    <a:pt x="2962" y="1450"/>
                    <a:pt x="2962" y="3214"/>
                  </a:cubicBezTo>
                  <a:cubicBezTo>
                    <a:pt x="2962" y="3813"/>
                    <a:pt x="3151" y="4380"/>
                    <a:pt x="3434" y="4884"/>
                  </a:cubicBezTo>
                  <a:cubicBezTo>
                    <a:pt x="3308" y="4852"/>
                    <a:pt x="3245" y="4789"/>
                    <a:pt x="3119" y="4726"/>
                  </a:cubicBezTo>
                  <a:cubicBezTo>
                    <a:pt x="2725" y="4474"/>
                    <a:pt x="2284" y="4348"/>
                    <a:pt x="1843" y="4348"/>
                  </a:cubicBezTo>
                  <a:cubicBezTo>
                    <a:pt x="1402" y="4348"/>
                    <a:pt x="961" y="4474"/>
                    <a:pt x="567" y="4726"/>
                  </a:cubicBezTo>
                  <a:cubicBezTo>
                    <a:pt x="473" y="4758"/>
                    <a:pt x="347" y="4852"/>
                    <a:pt x="284" y="4884"/>
                  </a:cubicBezTo>
                  <a:cubicBezTo>
                    <a:pt x="95" y="4947"/>
                    <a:pt x="0" y="5167"/>
                    <a:pt x="95" y="5356"/>
                  </a:cubicBezTo>
                  <a:cubicBezTo>
                    <a:pt x="141" y="5495"/>
                    <a:pt x="255" y="5583"/>
                    <a:pt x="399" y="5583"/>
                  </a:cubicBezTo>
                  <a:cubicBezTo>
                    <a:pt x="451" y="5583"/>
                    <a:pt x="508" y="5571"/>
                    <a:pt x="567" y="5545"/>
                  </a:cubicBezTo>
                  <a:cubicBezTo>
                    <a:pt x="725" y="5514"/>
                    <a:pt x="882" y="5419"/>
                    <a:pt x="977" y="5356"/>
                  </a:cubicBezTo>
                  <a:cubicBezTo>
                    <a:pt x="1245" y="5183"/>
                    <a:pt x="1552" y="5097"/>
                    <a:pt x="1855" y="5097"/>
                  </a:cubicBezTo>
                  <a:cubicBezTo>
                    <a:pt x="2158" y="5097"/>
                    <a:pt x="2458" y="5183"/>
                    <a:pt x="2710" y="5356"/>
                  </a:cubicBezTo>
                  <a:cubicBezTo>
                    <a:pt x="3103" y="5608"/>
                    <a:pt x="3552" y="5735"/>
                    <a:pt x="3993" y="5735"/>
                  </a:cubicBezTo>
                  <a:cubicBezTo>
                    <a:pt x="4435" y="5735"/>
                    <a:pt x="4868" y="5608"/>
                    <a:pt x="5230" y="5356"/>
                  </a:cubicBezTo>
                  <a:cubicBezTo>
                    <a:pt x="5498" y="5183"/>
                    <a:pt x="5805" y="5097"/>
                    <a:pt x="6108" y="5097"/>
                  </a:cubicBezTo>
                  <a:cubicBezTo>
                    <a:pt x="6411" y="5097"/>
                    <a:pt x="6711" y="5183"/>
                    <a:pt x="6963" y="5356"/>
                  </a:cubicBezTo>
                  <a:cubicBezTo>
                    <a:pt x="7341" y="5608"/>
                    <a:pt x="7790" y="5735"/>
                    <a:pt x="8235" y="5735"/>
                  </a:cubicBezTo>
                  <a:cubicBezTo>
                    <a:pt x="8680" y="5735"/>
                    <a:pt x="9121" y="5608"/>
                    <a:pt x="9483" y="5356"/>
                  </a:cubicBezTo>
                  <a:cubicBezTo>
                    <a:pt x="9751" y="5183"/>
                    <a:pt x="10058" y="5097"/>
                    <a:pt x="10369" y="5097"/>
                  </a:cubicBezTo>
                  <a:cubicBezTo>
                    <a:pt x="10680" y="5097"/>
                    <a:pt x="10995" y="5183"/>
                    <a:pt x="11279" y="5356"/>
                  </a:cubicBezTo>
                  <a:cubicBezTo>
                    <a:pt x="11437" y="5419"/>
                    <a:pt x="11531" y="5514"/>
                    <a:pt x="11689" y="5577"/>
                  </a:cubicBezTo>
                  <a:cubicBezTo>
                    <a:pt x="11748" y="5602"/>
                    <a:pt x="11804" y="5614"/>
                    <a:pt x="11857" y="5614"/>
                  </a:cubicBezTo>
                  <a:cubicBezTo>
                    <a:pt x="12001" y="5614"/>
                    <a:pt x="12115" y="5526"/>
                    <a:pt x="12161" y="5388"/>
                  </a:cubicBezTo>
                  <a:cubicBezTo>
                    <a:pt x="12287" y="5167"/>
                    <a:pt x="12224" y="4947"/>
                    <a:pt x="12004" y="4884"/>
                  </a:cubicBezTo>
                  <a:cubicBezTo>
                    <a:pt x="11909" y="4852"/>
                    <a:pt x="11815" y="4789"/>
                    <a:pt x="11689" y="4726"/>
                  </a:cubicBezTo>
                  <a:cubicBezTo>
                    <a:pt x="11295" y="4474"/>
                    <a:pt x="10854" y="4348"/>
                    <a:pt x="10413" y="4348"/>
                  </a:cubicBezTo>
                  <a:cubicBezTo>
                    <a:pt x="9972" y="4348"/>
                    <a:pt x="9530" y="4474"/>
                    <a:pt x="9137" y="4726"/>
                  </a:cubicBezTo>
                  <a:lnTo>
                    <a:pt x="8916" y="4852"/>
                  </a:lnTo>
                  <a:cubicBezTo>
                    <a:pt x="9168" y="4380"/>
                    <a:pt x="9389" y="3781"/>
                    <a:pt x="9389" y="3214"/>
                  </a:cubicBezTo>
                  <a:cubicBezTo>
                    <a:pt x="9389" y="1450"/>
                    <a:pt x="7971" y="1"/>
                    <a:pt x="617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022" name="Google Shape;11022;p86"/>
          <p:cNvGrpSpPr/>
          <p:nvPr/>
        </p:nvGrpSpPr>
        <p:grpSpPr>
          <a:xfrm>
            <a:off x="4700587" y="2252171"/>
            <a:ext cx="602204" cy="600283"/>
            <a:chOff x="-19394200" y="3333800"/>
            <a:chExt cx="305625" cy="304650"/>
          </a:xfrm>
        </p:grpSpPr>
        <p:sp>
          <p:nvSpPr>
            <p:cNvPr id="11023" name="Google Shape;11023;p86"/>
            <p:cNvSpPr/>
            <p:nvPr/>
          </p:nvSpPr>
          <p:spPr>
            <a:xfrm>
              <a:off x="-19206750" y="3495850"/>
              <a:ext cx="82725" cy="18150"/>
            </a:xfrm>
            <a:custGeom>
              <a:avLst/>
              <a:gdLst/>
              <a:ahLst/>
              <a:cxnLst/>
              <a:rect l="l" t="t" r="r" b="b"/>
              <a:pathLst>
                <a:path w="3309" h="726" extrusionOk="0">
                  <a:moveTo>
                    <a:pt x="1" y="1"/>
                  </a:moveTo>
                  <a:cubicBezTo>
                    <a:pt x="158" y="190"/>
                    <a:pt x="284" y="442"/>
                    <a:pt x="316" y="725"/>
                  </a:cubicBezTo>
                  <a:lnTo>
                    <a:pt x="2836" y="725"/>
                  </a:lnTo>
                  <a:cubicBezTo>
                    <a:pt x="3309" y="725"/>
                    <a:pt x="3309" y="1"/>
                    <a:pt x="283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24" name="Google Shape;11024;p86"/>
            <p:cNvSpPr/>
            <p:nvPr/>
          </p:nvSpPr>
          <p:spPr>
            <a:xfrm>
              <a:off x="-19205950" y="3532875"/>
              <a:ext cx="64600" cy="17350"/>
            </a:xfrm>
            <a:custGeom>
              <a:avLst/>
              <a:gdLst/>
              <a:ahLst/>
              <a:cxnLst/>
              <a:rect l="l" t="t" r="r" b="b"/>
              <a:pathLst>
                <a:path w="2584" h="694" extrusionOk="0">
                  <a:moveTo>
                    <a:pt x="315" y="0"/>
                  </a:moveTo>
                  <a:cubicBezTo>
                    <a:pt x="252" y="252"/>
                    <a:pt x="126" y="504"/>
                    <a:pt x="0" y="693"/>
                  </a:cubicBezTo>
                  <a:lnTo>
                    <a:pt x="2111" y="693"/>
                  </a:lnTo>
                  <a:cubicBezTo>
                    <a:pt x="2583" y="693"/>
                    <a:pt x="2583" y="0"/>
                    <a:pt x="211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25" name="Google Shape;11025;p86"/>
            <p:cNvSpPr/>
            <p:nvPr/>
          </p:nvSpPr>
          <p:spPr>
            <a:xfrm>
              <a:off x="-19323325" y="3568325"/>
              <a:ext cx="163850" cy="17350"/>
            </a:xfrm>
            <a:custGeom>
              <a:avLst/>
              <a:gdLst/>
              <a:ahLst/>
              <a:cxnLst/>
              <a:rect l="l" t="t" r="r" b="b"/>
              <a:pathLst>
                <a:path w="6554" h="694" extrusionOk="0">
                  <a:moveTo>
                    <a:pt x="379" y="0"/>
                  </a:moveTo>
                  <a:cubicBezTo>
                    <a:pt x="221" y="0"/>
                    <a:pt x="95" y="95"/>
                    <a:pt x="32" y="252"/>
                  </a:cubicBezTo>
                  <a:cubicBezTo>
                    <a:pt x="1" y="410"/>
                    <a:pt x="95" y="693"/>
                    <a:pt x="379" y="693"/>
                  </a:cubicBezTo>
                  <a:lnTo>
                    <a:pt x="6081" y="693"/>
                  </a:lnTo>
                  <a:cubicBezTo>
                    <a:pt x="6554" y="693"/>
                    <a:pt x="6554" y="0"/>
                    <a:pt x="608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26" name="Google Shape;11026;p86"/>
            <p:cNvSpPr/>
            <p:nvPr/>
          </p:nvSpPr>
          <p:spPr>
            <a:xfrm>
              <a:off x="-19343000" y="3460400"/>
              <a:ext cx="201650" cy="18150"/>
            </a:xfrm>
            <a:custGeom>
              <a:avLst/>
              <a:gdLst/>
              <a:ahLst/>
              <a:cxnLst/>
              <a:rect l="l" t="t" r="r" b="b"/>
              <a:pathLst>
                <a:path w="8066" h="726" extrusionOk="0">
                  <a:moveTo>
                    <a:pt x="473" y="1"/>
                  </a:moveTo>
                  <a:cubicBezTo>
                    <a:pt x="0" y="1"/>
                    <a:pt x="0" y="726"/>
                    <a:pt x="473" y="726"/>
                  </a:cubicBezTo>
                  <a:lnTo>
                    <a:pt x="7593" y="726"/>
                  </a:lnTo>
                  <a:cubicBezTo>
                    <a:pt x="8065" y="726"/>
                    <a:pt x="8065" y="1"/>
                    <a:pt x="759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27" name="Google Shape;11027;p86"/>
            <p:cNvSpPr/>
            <p:nvPr/>
          </p:nvSpPr>
          <p:spPr>
            <a:xfrm>
              <a:off x="-19361125" y="3495850"/>
              <a:ext cx="82725" cy="18150"/>
            </a:xfrm>
            <a:custGeom>
              <a:avLst/>
              <a:gdLst/>
              <a:ahLst/>
              <a:cxnLst/>
              <a:rect l="l" t="t" r="r" b="b"/>
              <a:pathLst>
                <a:path w="3309" h="726" extrusionOk="0">
                  <a:moveTo>
                    <a:pt x="473" y="1"/>
                  </a:moveTo>
                  <a:cubicBezTo>
                    <a:pt x="1" y="1"/>
                    <a:pt x="1" y="725"/>
                    <a:pt x="473" y="725"/>
                  </a:cubicBezTo>
                  <a:lnTo>
                    <a:pt x="2994" y="725"/>
                  </a:lnTo>
                  <a:cubicBezTo>
                    <a:pt x="3025" y="473"/>
                    <a:pt x="3151" y="253"/>
                    <a:pt x="330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28" name="Google Shape;11028;p86"/>
            <p:cNvSpPr/>
            <p:nvPr/>
          </p:nvSpPr>
          <p:spPr>
            <a:xfrm>
              <a:off x="-19305200" y="3603750"/>
              <a:ext cx="124475" cy="34700"/>
            </a:xfrm>
            <a:custGeom>
              <a:avLst/>
              <a:gdLst/>
              <a:ahLst/>
              <a:cxnLst/>
              <a:rect l="l" t="t" r="r" b="b"/>
              <a:pathLst>
                <a:path w="4979" h="1388" extrusionOk="0">
                  <a:moveTo>
                    <a:pt x="95" y="1"/>
                  </a:moveTo>
                  <a:cubicBezTo>
                    <a:pt x="63" y="95"/>
                    <a:pt x="0" y="221"/>
                    <a:pt x="0" y="347"/>
                  </a:cubicBezTo>
                  <a:cubicBezTo>
                    <a:pt x="0" y="946"/>
                    <a:pt x="473" y="1387"/>
                    <a:pt x="1072" y="1387"/>
                  </a:cubicBezTo>
                  <a:lnTo>
                    <a:pt x="3907" y="1387"/>
                  </a:lnTo>
                  <a:cubicBezTo>
                    <a:pt x="4506" y="1387"/>
                    <a:pt x="4978" y="946"/>
                    <a:pt x="4978" y="347"/>
                  </a:cubicBezTo>
                  <a:cubicBezTo>
                    <a:pt x="4978" y="221"/>
                    <a:pt x="4947" y="95"/>
                    <a:pt x="488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29" name="Google Shape;11029;p86"/>
            <p:cNvSpPr/>
            <p:nvPr/>
          </p:nvSpPr>
          <p:spPr>
            <a:xfrm>
              <a:off x="-19269750" y="3495850"/>
              <a:ext cx="54350" cy="53575"/>
            </a:xfrm>
            <a:custGeom>
              <a:avLst/>
              <a:gdLst/>
              <a:ahLst/>
              <a:cxnLst/>
              <a:rect l="l" t="t" r="r" b="b"/>
              <a:pathLst>
                <a:path w="2174" h="2143" extrusionOk="0">
                  <a:moveTo>
                    <a:pt x="1071" y="1"/>
                  </a:moveTo>
                  <a:cubicBezTo>
                    <a:pt x="473" y="1"/>
                    <a:pt x="0" y="473"/>
                    <a:pt x="0" y="1072"/>
                  </a:cubicBezTo>
                  <a:cubicBezTo>
                    <a:pt x="0" y="1670"/>
                    <a:pt x="473" y="2143"/>
                    <a:pt x="1071" y="2143"/>
                  </a:cubicBezTo>
                  <a:cubicBezTo>
                    <a:pt x="1670" y="2143"/>
                    <a:pt x="2142" y="1670"/>
                    <a:pt x="2142" y="1072"/>
                  </a:cubicBezTo>
                  <a:cubicBezTo>
                    <a:pt x="2174" y="536"/>
                    <a:pt x="1670" y="1"/>
                    <a:pt x="107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30" name="Google Shape;11030;p86"/>
            <p:cNvSpPr/>
            <p:nvPr/>
          </p:nvSpPr>
          <p:spPr>
            <a:xfrm>
              <a:off x="-19394200" y="3333800"/>
              <a:ext cx="305625" cy="107725"/>
            </a:xfrm>
            <a:custGeom>
              <a:avLst/>
              <a:gdLst/>
              <a:ahLst/>
              <a:cxnLst/>
              <a:rect l="l" t="t" r="r" b="b"/>
              <a:pathLst>
                <a:path w="12225" h="4309" extrusionOk="0">
                  <a:moveTo>
                    <a:pt x="8916" y="1"/>
                  </a:moveTo>
                  <a:cubicBezTo>
                    <a:pt x="8830" y="1"/>
                    <a:pt x="8743" y="40"/>
                    <a:pt x="8664" y="119"/>
                  </a:cubicBezTo>
                  <a:cubicBezTo>
                    <a:pt x="8507" y="276"/>
                    <a:pt x="8507" y="465"/>
                    <a:pt x="8664" y="623"/>
                  </a:cubicBezTo>
                  <a:lnTo>
                    <a:pt x="9483" y="1442"/>
                  </a:lnTo>
                  <a:lnTo>
                    <a:pt x="347" y="1442"/>
                  </a:lnTo>
                  <a:cubicBezTo>
                    <a:pt x="158" y="1442"/>
                    <a:pt x="0" y="1599"/>
                    <a:pt x="0" y="1820"/>
                  </a:cubicBezTo>
                  <a:cubicBezTo>
                    <a:pt x="0" y="2009"/>
                    <a:pt x="158" y="2166"/>
                    <a:pt x="347" y="2166"/>
                  </a:cubicBezTo>
                  <a:lnTo>
                    <a:pt x="1639" y="2166"/>
                  </a:lnTo>
                  <a:lnTo>
                    <a:pt x="819" y="2986"/>
                  </a:lnTo>
                  <a:cubicBezTo>
                    <a:pt x="662" y="3143"/>
                    <a:pt x="662" y="3332"/>
                    <a:pt x="819" y="3490"/>
                  </a:cubicBezTo>
                  <a:cubicBezTo>
                    <a:pt x="898" y="3568"/>
                    <a:pt x="985" y="3608"/>
                    <a:pt x="1072" y="3608"/>
                  </a:cubicBezTo>
                  <a:cubicBezTo>
                    <a:pt x="1158" y="3608"/>
                    <a:pt x="1245" y="3568"/>
                    <a:pt x="1324" y="3490"/>
                  </a:cubicBezTo>
                  <a:lnTo>
                    <a:pt x="2678" y="2166"/>
                  </a:lnTo>
                  <a:lnTo>
                    <a:pt x="5734" y="2166"/>
                  </a:lnTo>
                  <a:lnTo>
                    <a:pt x="5734" y="2923"/>
                  </a:lnTo>
                  <a:lnTo>
                    <a:pt x="3970" y="2923"/>
                  </a:lnTo>
                  <a:cubicBezTo>
                    <a:pt x="3371" y="2923"/>
                    <a:pt x="2899" y="3395"/>
                    <a:pt x="2899" y="3962"/>
                  </a:cubicBezTo>
                  <a:cubicBezTo>
                    <a:pt x="2899" y="4088"/>
                    <a:pt x="2930" y="4214"/>
                    <a:pt x="2993" y="4309"/>
                  </a:cubicBezTo>
                  <a:lnTo>
                    <a:pt x="9294" y="4309"/>
                  </a:lnTo>
                  <a:cubicBezTo>
                    <a:pt x="9326" y="4214"/>
                    <a:pt x="9357" y="4088"/>
                    <a:pt x="9357" y="3962"/>
                  </a:cubicBezTo>
                  <a:cubicBezTo>
                    <a:pt x="9357" y="3395"/>
                    <a:pt x="8885" y="2923"/>
                    <a:pt x="8286" y="2923"/>
                  </a:cubicBezTo>
                  <a:lnTo>
                    <a:pt x="6522" y="2923"/>
                  </a:lnTo>
                  <a:lnTo>
                    <a:pt x="6522" y="2166"/>
                  </a:lnTo>
                  <a:lnTo>
                    <a:pt x="11878" y="2166"/>
                  </a:lnTo>
                  <a:cubicBezTo>
                    <a:pt x="12067" y="2166"/>
                    <a:pt x="12224" y="2009"/>
                    <a:pt x="12224" y="1820"/>
                  </a:cubicBezTo>
                  <a:cubicBezTo>
                    <a:pt x="12224" y="1599"/>
                    <a:pt x="12004" y="1442"/>
                    <a:pt x="11815" y="1442"/>
                  </a:cubicBezTo>
                  <a:lnTo>
                    <a:pt x="10492" y="1442"/>
                  </a:lnTo>
                  <a:lnTo>
                    <a:pt x="9168" y="119"/>
                  </a:lnTo>
                  <a:cubicBezTo>
                    <a:pt x="9090" y="40"/>
                    <a:pt x="9003" y="1"/>
                    <a:pt x="891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31" name="Google Shape;11031;p86"/>
            <p:cNvSpPr/>
            <p:nvPr/>
          </p:nvSpPr>
          <p:spPr>
            <a:xfrm>
              <a:off x="-19341425" y="3532875"/>
              <a:ext cx="63025" cy="17350"/>
            </a:xfrm>
            <a:custGeom>
              <a:avLst/>
              <a:gdLst/>
              <a:ahLst/>
              <a:cxnLst/>
              <a:rect l="l" t="t" r="r" b="b"/>
              <a:pathLst>
                <a:path w="2521" h="694" extrusionOk="0">
                  <a:moveTo>
                    <a:pt x="410" y="0"/>
                  </a:moveTo>
                  <a:cubicBezTo>
                    <a:pt x="221" y="0"/>
                    <a:pt x="32" y="158"/>
                    <a:pt x="32" y="252"/>
                  </a:cubicBezTo>
                  <a:cubicBezTo>
                    <a:pt x="0" y="410"/>
                    <a:pt x="126" y="693"/>
                    <a:pt x="410" y="693"/>
                  </a:cubicBezTo>
                  <a:lnTo>
                    <a:pt x="2521" y="693"/>
                  </a:lnTo>
                  <a:cubicBezTo>
                    <a:pt x="2363" y="473"/>
                    <a:pt x="2237" y="221"/>
                    <a:pt x="220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032" name="Google Shape;11032;p86"/>
          <p:cNvGrpSpPr/>
          <p:nvPr/>
        </p:nvGrpSpPr>
        <p:grpSpPr>
          <a:xfrm>
            <a:off x="4699035" y="2991441"/>
            <a:ext cx="605307" cy="599100"/>
            <a:chOff x="-19396575" y="3708500"/>
            <a:chExt cx="307200" cy="304050"/>
          </a:xfrm>
        </p:grpSpPr>
        <p:sp>
          <p:nvSpPr>
            <p:cNvPr id="11033" name="Google Shape;11033;p86"/>
            <p:cNvSpPr/>
            <p:nvPr/>
          </p:nvSpPr>
          <p:spPr>
            <a:xfrm>
              <a:off x="-19215425" y="3708500"/>
              <a:ext cx="70925" cy="70925"/>
            </a:xfrm>
            <a:custGeom>
              <a:avLst/>
              <a:gdLst/>
              <a:ahLst/>
              <a:cxnLst/>
              <a:rect l="l" t="t" r="r" b="b"/>
              <a:pathLst>
                <a:path w="2837" h="2837" extrusionOk="0">
                  <a:moveTo>
                    <a:pt x="1419" y="1"/>
                  </a:moveTo>
                  <a:cubicBezTo>
                    <a:pt x="631" y="1"/>
                    <a:pt x="1" y="631"/>
                    <a:pt x="1" y="1419"/>
                  </a:cubicBezTo>
                  <a:cubicBezTo>
                    <a:pt x="1" y="2206"/>
                    <a:pt x="631" y="2836"/>
                    <a:pt x="1419" y="2836"/>
                  </a:cubicBezTo>
                  <a:cubicBezTo>
                    <a:pt x="2206" y="2836"/>
                    <a:pt x="2836" y="2206"/>
                    <a:pt x="2836" y="1419"/>
                  </a:cubicBezTo>
                  <a:cubicBezTo>
                    <a:pt x="2836" y="631"/>
                    <a:pt x="2175" y="1"/>
                    <a:pt x="141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34" name="Google Shape;11034;p86"/>
            <p:cNvSpPr/>
            <p:nvPr/>
          </p:nvSpPr>
          <p:spPr>
            <a:xfrm>
              <a:off x="-19396575" y="3773100"/>
              <a:ext cx="277275" cy="239450"/>
            </a:xfrm>
            <a:custGeom>
              <a:avLst/>
              <a:gdLst/>
              <a:ahLst/>
              <a:cxnLst/>
              <a:rect l="l" t="t" r="r" b="b"/>
              <a:pathLst>
                <a:path w="11091" h="9578" extrusionOk="0">
                  <a:moveTo>
                    <a:pt x="5073" y="6207"/>
                  </a:moveTo>
                  <a:lnTo>
                    <a:pt x="5073" y="6774"/>
                  </a:lnTo>
                  <a:lnTo>
                    <a:pt x="4380" y="6774"/>
                  </a:lnTo>
                  <a:lnTo>
                    <a:pt x="5073" y="6207"/>
                  </a:lnTo>
                  <a:close/>
                  <a:moveTo>
                    <a:pt x="6806" y="0"/>
                  </a:moveTo>
                  <a:lnTo>
                    <a:pt x="6806" y="0"/>
                  </a:lnTo>
                  <a:cubicBezTo>
                    <a:pt x="6711" y="662"/>
                    <a:pt x="6900" y="1355"/>
                    <a:pt x="7373" y="1891"/>
                  </a:cubicBezTo>
                  <a:lnTo>
                    <a:pt x="8759" y="3371"/>
                  </a:lnTo>
                  <a:cubicBezTo>
                    <a:pt x="8917" y="3623"/>
                    <a:pt x="8759" y="3938"/>
                    <a:pt x="8444" y="3938"/>
                  </a:cubicBezTo>
                  <a:lnTo>
                    <a:pt x="7814" y="3938"/>
                  </a:lnTo>
                  <a:cubicBezTo>
                    <a:pt x="7499" y="2552"/>
                    <a:pt x="6459" y="1450"/>
                    <a:pt x="5136" y="1166"/>
                  </a:cubicBezTo>
                  <a:cubicBezTo>
                    <a:pt x="4862" y="1101"/>
                    <a:pt x="4592" y="1070"/>
                    <a:pt x="4326" y="1070"/>
                  </a:cubicBezTo>
                  <a:cubicBezTo>
                    <a:pt x="3557" y="1070"/>
                    <a:pt x="2831" y="1335"/>
                    <a:pt x="2175" y="1828"/>
                  </a:cubicBezTo>
                  <a:cubicBezTo>
                    <a:pt x="1419" y="2426"/>
                    <a:pt x="946" y="3245"/>
                    <a:pt x="851" y="4159"/>
                  </a:cubicBezTo>
                  <a:cubicBezTo>
                    <a:pt x="1135" y="4001"/>
                    <a:pt x="1513" y="3907"/>
                    <a:pt x="1860" y="3907"/>
                  </a:cubicBezTo>
                  <a:lnTo>
                    <a:pt x="2238" y="3907"/>
                  </a:lnTo>
                  <a:cubicBezTo>
                    <a:pt x="2427" y="3088"/>
                    <a:pt x="3120" y="2489"/>
                    <a:pt x="4002" y="2489"/>
                  </a:cubicBezTo>
                  <a:lnTo>
                    <a:pt x="4695" y="2489"/>
                  </a:lnTo>
                  <a:cubicBezTo>
                    <a:pt x="4884" y="2489"/>
                    <a:pt x="5042" y="2647"/>
                    <a:pt x="5042" y="2867"/>
                  </a:cubicBezTo>
                  <a:cubicBezTo>
                    <a:pt x="5042" y="3056"/>
                    <a:pt x="4884" y="3214"/>
                    <a:pt x="4695" y="3214"/>
                  </a:cubicBezTo>
                  <a:lnTo>
                    <a:pt x="4002" y="3214"/>
                  </a:lnTo>
                  <a:cubicBezTo>
                    <a:pt x="3498" y="3214"/>
                    <a:pt x="3120" y="3529"/>
                    <a:pt x="2962" y="3907"/>
                  </a:cubicBezTo>
                  <a:lnTo>
                    <a:pt x="5420" y="3907"/>
                  </a:lnTo>
                  <a:cubicBezTo>
                    <a:pt x="5609" y="3907"/>
                    <a:pt x="5766" y="4064"/>
                    <a:pt x="5766" y="4285"/>
                  </a:cubicBezTo>
                  <a:cubicBezTo>
                    <a:pt x="5766" y="4474"/>
                    <a:pt x="5609" y="4632"/>
                    <a:pt x="5420" y="4632"/>
                  </a:cubicBezTo>
                  <a:lnTo>
                    <a:pt x="1828" y="4632"/>
                  </a:lnTo>
                  <a:cubicBezTo>
                    <a:pt x="883" y="4632"/>
                    <a:pt x="1" y="5388"/>
                    <a:pt x="64" y="6427"/>
                  </a:cubicBezTo>
                  <a:cubicBezTo>
                    <a:pt x="84" y="6633"/>
                    <a:pt x="239" y="6745"/>
                    <a:pt x="397" y="6745"/>
                  </a:cubicBezTo>
                  <a:cubicBezTo>
                    <a:pt x="481" y="6745"/>
                    <a:pt x="565" y="6713"/>
                    <a:pt x="631" y="6648"/>
                  </a:cubicBezTo>
                  <a:cubicBezTo>
                    <a:pt x="1041" y="6238"/>
                    <a:pt x="1576" y="6049"/>
                    <a:pt x="2143" y="6049"/>
                  </a:cubicBezTo>
                  <a:lnTo>
                    <a:pt x="4096" y="6049"/>
                  </a:lnTo>
                  <a:lnTo>
                    <a:pt x="3025" y="6837"/>
                  </a:lnTo>
                  <a:cubicBezTo>
                    <a:pt x="2773" y="7026"/>
                    <a:pt x="2931" y="7467"/>
                    <a:pt x="3246" y="7467"/>
                  </a:cubicBezTo>
                  <a:lnTo>
                    <a:pt x="5010" y="7467"/>
                  </a:lnTo>
                  <a:lnTo>
                    <a:pt x="5010" y="9231"/>
                  </a:lnTo>
                  <a:cubicBezTo>
                    <a:pt x="5010" y="9420"/>
                    <a:pt x="5168" y="9578"/>
                    <a:pt x="5357" y="9578"/>
                  </a:cubicBezTo>
                  <a:cubicBezTo>
                    <a:pt x="5577" y="9578"/>
                    <a:pt x="5735" y="9420"/>
                    <a:pt x="5735" y="9231"/>
                  </a:cubicBezTo>
                  <a:lnTo>
                    <a:pt x="5735" y="7467"/>
                  </a:lnTo>
                  <a:lnTo>
                    <a:pt x="6428" y="7467"/>
                  </a:lnTo>
                  <a:lnTo>
                    <a:pt x="6428" y="7814"/>
                  </a:lnTo>
                  <a:cubicBezTo>
                    <a:pt x="6428" y="8003"/>
                    <a:pt x="6585" y="8160"/>
                    <a:pt x="6774" y="8160"/>
                  </a:cubicBezTo>
                  <a:cubicBezTo>
                    <a:pt x="6995" y="8160"/>
                    <a:pt x="7152" y="8003"/>
                    <a:pt x="7152" y="7814"/>
                  </a:cubicBezTo>
                  <a:lnTo>
                    <a:pt x="7152" y="7120"/>
                  </a:lnTo>
                  <a:cubicBezTo>
                    <a:pt x="7152" y="6900"/>
                    <a:pt x="6995" y="6774"/>
                    <a:pt x="6774" y="6774"/>
                  </a:cubicBezTo>
                  <a:lnTo>
                    <a:pt x="5735" y="6774"/>
                  </a:lnTo>
                  <a:lnTo>
                    <a:pt x="5735" y="6049"/>
                  </a:lnTo>
                  <a:lnTo>
                    <a:pt x="8413" y="6049"/>
                  </a:lnTo>
                  <a:cubicBezTo>
                    <a:pt x="9295" y="6049"/>
                    <a:pt x="10177" y="5545"/>
                    <a:pt x="10587" y="4726"/>
                  </a:cubicBezTo>
                  <a:cubicBezTo>
                    <a:pt x="11091" y="3781"/>
                    <a:pt x="10902" y="2584"/>
                    <a:pt x="10208" y="1828"/>
                  </a:cubicBezTo>
                  <a:lnTo>
                    <a:pt x="9389" y="882"/>
                  </a:lnTo>
                  <a:cubicBezTo>
                    <a:pt x="9137" y="977"/>
                    <a:pt x="8917" y="1008"/>
                    <a:pt x="8633" y="1008"/>
                  </a:cubicBezTo>
                  <a:cubicBezTo>
                    <a:pt x="7846" y="1008"/>
                    <a:pt x="7184" y="567"/>
                    <a:pt x="680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35" name="Google Shape;11035;p86"/>
            <p:cNvSpPr/>
            <p:nvPr/>
          </p:nvSpPr>
          <p:spPr>
            <a:xfrm>
              <a:off x="-19140600" y="3727425"/>
              <a:ext cx="51225" cy="70550"/>
            </a:xfrm>
            <a:custGeom>
              <a:avLst/>
              <a:gdLst/>
              <a:ahLst/>
              <a:cxnLst/>
              <a:rect l="l" t="t" r="r" b="b"/>
              <a:pathLst>
                <a:path w="2049" h="2822" extrusionOk="0">
                  <a:moveTo>
                    <a:pt x="442" y="0"/>
                  </a:moveTo>
                  <a:lnTo>
                    <a:pt x="442" y="0"/>
                  </a:lnTo>
                  <a:cubicBezTo>
                    <a:pt x="505" y="252"/>
                    <a:pt x="568" y="441"/>
                    <a:pt x="568" y="725"/>
                  </a:cubicBezTo>
                  <a:cubicBezTo>
                    <a:pt x="568" y="1260"/>
                    <a:pt x="316" y="1764"/>
                    <a:pt x="1" y="2142"/>
                  </a:cubicBezTo>
                  <a:cubicBezTo>
                    <a:pt x="505" y="2174"/>
                    <a:pt x="1041" y="2363"/>
                    <a:pt x="1419" y="2709"/>
                  </a:cubicBezTo>
                  <a:cubicBezTo>
                    <a:pt x="1503" y="2793"/>
                    <a:pt x="1601" y="2821"/>
                    <a:pt x="1694" y="2821"/>
                  </a:cubicBezTo>
                  <a:cubicBezTo>
                    <a:pt x="1741" y="2821"/>
                    <a:pt x="1786" y="2814"/>
                    <a:pt x="1828" y="2804"/>
                  </a:cubicBezTo>
                  <a:cubicBezTo>
                    <a:pt x="1923" y="2741"/>
                    <a:pt x="2049" y="2615"/>
                    <a:pt x="2049" y="2489"/>
                  </a:cubicBezTo>
                  <a:lnTo>
                    <a:pt x="2049" y="1764"/>
                  </a:lnTo>
                  <a:cubicBezTo>
                    <a:pt x="2017" y="882"/>
                    <a:pt x="1293" y="126"/>
                    <a:pt x="44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036" name="Google Shape;11036;p86"/>
          <p:cNvGrpSpPr/>
          <p:nvPr/>
        </p:nvGrpSpPr>
        <p:grpSpPr>
          <a:xfrm>
            <a:off x="4691276" y="3728615"/>
            <a:ext cx="620824" cy="600135"/>
            <a:chOff x="-19394200" y="4084200"/>
            <a:chExt cx="315075" cy="304575"/>
          </a:xfrm>
        </p:grpSpPr>
        <p:sp>
          <p:nvSpPr>
            <p:cNvPr id="11037" name="Google Shape;11037;p86"/>
            <p:cNvSpPr/>
            <p:nvPr/>
          </p:nvSpPr>
          <p:spPr>
            <a:xfrm>
              <a:off x="-19185475" y="4234650"/>
              <a:ext cx="40175" cy="28375"/>
            </a:xfrm>
            <a:custGeom>
              <a:avLst/>
              <a:gdLst/>
              <a:ahLst/>
              <a:cxnLst/>
              <a:rect l="l" t="t" r="r" b="b"/>
              <a:pathLst>
                <a:path w="1607" h="1135" extrusionOk="0">
                  <a:moveTo>
                    <a:pt x="1134" y="0"/>
                  </a:moveTo>
                  <a:lnTo>
                    <a:pt x="0" y="1134"/>
                  </a:lnTo>
                  <a:lnTo>
                    <a:pt x="1607" y="1134"/>
                  </a:lnTo>
                  <a:cubicBezTo>
                    <a:pt x="1575" y="756"/>
                    <a:pt x="1418" y="347"/>
                    <a:pt x="113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38" name="Google Shape;11038;p86"/>
            <p:cNvSpPr/>
            <p:nvPr/>
          </p:nvSpPr>
          <p:spPr>
            <a:xfrm>
              <a:off x="-19244550" y="4293725"/>
              <a:ext cx="28375" cy="39400"/>
            </a:xfrm>
            <a:custGeom>
              <a:avLst/>
              <a:gdLst/>
              <a:ahLst/>
              <a:cxnLst/>
              <a:rect l="l" t="t" r="r" b="b"/>
              <a:pathLst>
                <a:path w="1135" h="1576" extrusionOk="0">
                  <a:moveTo>
                    <a:pt x="1134" y="0"/>
                  </a:moveTo>
                  <a:lnTo>
                    <a:pt x="0" y="1134"/>
                  </a:lnTo>
                  <a:cubicBezTo>
                    <a:pt x="315" y="1386"/>
                    <a:pt x="693" y="1512"/>
                    <a:pt x="1134" y="1575"/>
                  </a:cubicBezTo>
                  <a:lnTo>
                    <a:pt x="113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39" name="Google Shape;11039;p86"/>
            <p:cNvSpPr/>
            <p:nvPr/>
          </p:nvSpPr>
          <p:spPr>
            <a:xfrm>
              <a:off x="-19280000" y="4201050"/>
              <a:ext cx="200875" cy="187725"/>
            </a:xfrm>
            <a:custGeom>
              <a:avLst/>
              <a:gdLst/>
              <a:ahLst/>
              <a:cxnLst/>
              <a:rect l="l" t="t" r="r" b="b"/>
              <a:pathLst>
                <a:path w="8035" h="7509" extrusionOk="0">
                  <a:moveTo>
                    <a:pt x="6410" y="1"/>
                  </a:moveTo>
                  <a:cubicBezTo>
                    <a:pt x="6316" y="1"/>
                    <a:pt x="6219" y="40"/>
                    <a:pt x="6144" y="115"/>
                  </a:cubicBezTo>
                  <a:lnTo>
                    <a:pt x="5388" y="872"/>
                  </a:lnTo>
                  <a:cubicBezTo>
                    <a:pt x="6459" y="2195"/>
                    <a:pt x="6302" y="4022"/>
                    <a:pt x="5136" y="5125"/>
                  </a:cubicBezTo>
                  <a:cubicBezTo>
                    <a:pt x="4533" y="5728"/>
                    <a:pt x="3723" y="6057"/>
                    <a:pt x="2891" y="6057"/>
                  </a:cubicBezTo>
                  <a:cubicBezTo>
                    <a:pt x="2201" y="6057"/>
                    <a:pt x="1497" y="5831"/>
                    <a:pt x="883" y="5345"/>
                  </a:cubicBezTo>
                  <a:lnTo>
                    <a:pt x="158" y="6101"/>
                  </a:lnTo>
                  <a:cubicBezTo>
                    <a:pt x="1" y="6259"/>
                    <a:pt x="1" y="6479"/>
                    <a:pt x="190" y="6637"/>
                  </a:cubicBezTo>
                  <a:cubicBezTo>
                    <a:pt x="991" y="7209"/>
                    <a:pt x="1954" y="7509"/>
                    <a:pt x="2924" y="7509"/>
                  </a:cubicBezTo>
                  <a:cubicBezTo>
                    <a:pt x="4090" y="7509"/>
                    <a:pt x="5264" y="7076"/>
                    <a:pt x="6176" y="6164"/>
                  </a:cubicBezTo>
                  <a:cubicBezTo>
                    <a:pt x="7877" y="4463"/>
                    <a:pt x="8034" y="2006"/>
                    <a:pt x="6680" y="147"/>
                  </a:cubicBezTo>
                  <a:cubicBezTo>
                    <a:pt x="6614" y="48"/>
                    <a:pt x="6513" y="1"/>
                    <a:pt x="641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40" name="Google Shape;11040;p86"/>
            <p:cNvSpPr/>
            <p:nvPr/>
          </p:nvSpPr>
          <p:spPr>
            <a:xfrm>
              <a:off x="-19197300" y="4293725"/>
              <a:ext cx="28375" cy="39400"/>
            </a:xfrm>
            <a:custGeom>
              <a:avLst/>
              <a:gdLst/>
              <a:ahLst/>
              <a:cxnLst/>
              <a:rect l="l" t="t" r="r" b="b"/>
              <a:pathLst>
                <a:path w="1135" h="1576" extrusionOk="0">
                  <a:moveTo>
                    <a:pt x="1" y="0"/>
                  </a:moveTo>
                  <a:lnTo>
                    <a:pt x="1" y="1575"/>
                  </a:lnTo>
                  <a:cubicBezTo>
                    <a:pt x="379" y="1512"/>
                    <a:pt x="788" y="1386"/>
                    <a:pt x="1135" y="1134"/>
                  </a:cubicBezTo>
                  <a:lnTo>
                    <a:pt x="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41" name="Google Shape;11041;p86"/>
            <p:cNvSpPr/>
            <p:nvPr/>
          </p:nvSpPr>
          <p:spPr>
            <a:xfrm>
              <a:off x="-19394200" y="4084200"/>
              <a:ext cx="252850" cy="303275"/>
            </a:xfrm>
            <a:custGeom>
              <a:avLst/>
              <a:gdLst/>
              <a:ahLst/>
              <a:cxnLst/>
              <a:rect l="l" t="t" r="r" b="b"/>
              <a:pathLst>
                <a:path w="10114" h="12131" extrusionOk="0">
                  <a:moveTo>
                    <a:pt x="3938" y="1"/>
                  </a:moveTo>
                  <a:cubicBezTo>
                    <a:pt x="3718" y="1"/>
                    <a:pt x="3560" y="158"/>
                    <a:pt x="3560" y="347"/>
                  </a:cubicBezTo>
                  <a:cubicBezTo>
                    <a:pt x="3560" y="536"/>
                    <a:pt x="3718" y="694"/>
                    <a:pt x="3938" y="694"/>
                  </a:cubicBezTo>
                  <a:cubicBezTo>
                    <a:pt x="4411" y="694"/>
                    <a:pt x="4789" y="1040"/>
                    <a:pt x="4947" y="1481"/>
                  </a:cubicBezTo>
                  <a:cubicBezTo>
                    <a:pt x="2206" y="1670"/>
                    <a:pt x="0" y="4002"/>
                    <a:pt x="0" y="6806"/>
                  </a:cubicBezTo>
                  <a:cubicBezTo>
                    <a:pt x="0" y="9389"/>
                    <a:pt x="1922" y="11815"/>
                    <a:pt x="4758" y="12130"/>
                  </a:cubicBezTo>
                  <a:cubicBezTo>
                    <a:pt x="4411" y="11910"/>
                    <a:pt x="4033" y="11658"/>
                    <a:pt x="3718" y="11342"/>
                  </a:cubicBezTo>
                  <a:cubicBezTo>
                    <a:pt x="3560" y="11185"/>
                    <a:pt x="3560" y="10964"/>
                    <a:pt x="3718" y="10807"/>
                  </a:cubicBezTo>
                  <a:lnTo>
                    <a:pt x="10113" y="4411"/>
                  </a:lnTo>
                  <a:cubicBezTo>
                    <a:pt x="9231" y="2710"/>
                    <a:pt x="7593" y="1607"/>
                    <a:pt x="5671" y="1481"/>
                  </a:cubicBezTo>
                  <a:cubicBezTo>
                    <a:pt x="5514" y="662"/>
                    <a:pt x="4789" y="1"/>
                    <a:pt x="393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42" name="Google Shape;11042;p86"/>
            <p:cNvSpPr/>
            <p:nvPr/>
          </p:nvSpPr>
          <p:spPr>
            <a:xfrm>
              <a:off x="-19185475" y="4281100"/>
              <a:ext cx="40175" cy="28400"/>
            </a:xfrm>
            <a:custGeom>
              <a:avLst/>
              <a:gdLst/>
              <a:ahLst/>
              <a:cxnLst/>
              <a:rect l="l" t="t" r="r" b="b"/>
              <a:pathLst>
                <a:path w="1607" h="1136" extrusionOk="0">
                  <a:moveTo>
                    <a:pt x="0" y="1"/>
                  </a:moveTo>
                  <a:lnTo>
                    <a:pt x="1134" y="1135"/>
                  </a:lnTo>
                  <a:cubicBezTo>
                    <a:pt x="1418" y="820"/>
                    <a:pt x="1575" y="411"/>
                    <a:pt x="160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043" name="Google Shape;11043;p86"/>
          <p:cNvGrpSpPr/>
          <p:nvPr/>
        </p:nvGrpSpPr>
        <p:grpSpPr>
          <a:xfrm>
            <a:off x="8432224" y="2252001"/>
            <a:ext cx="533929" cy="600627"/>
            <a:chOff x="-17526750" y="3309200"/>
            <a:chExt cx="270975" cy="304825"/>
          </a:xfrm>
        </p:grpSpPr>
        <p:sp>
          <p:nvSpPr>
            <p:cNvPr id="11044" name="Google Shape;11044;p86"/>
            <p:cNvSpPr/>
            <p:nvPr/>
          </p:nvSpPr>
          <p:spPr>
            <a:xfrm>
              <a:off x="-17507050" y="3452525"/>
              <a:ext cx="232375" cy="161500"/>
            </a:xfrm>
            <a:custGeom>
              <a:avLst/>
              <a:gdLst/>
              <a:ahLst/>
              <a:cxnLst/>
              <a:rect l="l" t="t" r="r" b="b"/>
              <a:pathLst>
                <a:path w="9295" h="6460" extrusionOk="0">
                  <a:moveTo>
                    <a:pt x="1765" y="725"/>
                  </a:moveTo>
                  <a:cubicBezTo>
                    <a:pt x="1954" y="725"/>
                    <a:pt x="2111" y="883"/>
                    <a:pt x="2111" y="1072"/>
                  </a:cubicBezTo>
                  <a:cubicBezTo>
                    <a:pt x="2111" y="1261"/>
                    <a:pt x="1954" y="1419"/>
                    <a:pt x="1765" y="1419"/>
                  </a:cubicBezTo>
                  <a:cubicBezTo>
                    <a:pt x="1575" y="1419"/>
                    <a:pt x="1418" y="1261"/>
                    <a:pt x="1418" y="1072"/>
                  </a:cubicBezTo>
                  <a:cubicBezTo>
                    <a:pt x="1418" y="883"/>
                    <a:pt x="1575" y="725"/>
                    <a:pt x="1765" y="725"/>
                  </a:cubicBezTo>
                  <a:close/>
                  <a:moveTo>
                    <a:pt x="3214" y="725"/>
                  </a:moveTo>
                  <a:cubicBezTo>
                    <a:pt x="3434" y="725"/>
                    <a:pt x="3592" y="883"/>
                    <a:pt x="3592" y="1072"/>
                  </a:cubicBezTo>
                  <a:cubicBezTo>
                    <a:pt x="3592" y="1261"/>
                    <a:pt x="3434" y="1419"/>
                    <a:pt x="3214" y="1419"/>
                  </a:cubicBezTo>
                  <a:cubicBezTo>
                    <a:pt x="3025" y="1419"/>
                    <a:pt x="2867" y="1261"/>
                    <a:pt x="2867" y="1072"/>
                  </a:cubicBezTo>
                  <a:cubicBezTo>
                    <a:pt x="2867" y="883"/>
                    <a:pt x="3025" y="725"/>
                    <a:pt x="3214" y="725"/>
                  </a:cubicBezTo>
                  <a:close/>
                  <a:moveTo>
                    <a:pt x="2521" y="1419"/>
                  </a:moveTo>
                  <a:cubicBezTo>
                    <a:pt x="2710" y="1419"/>
                    <a:pt x="2867" y="1576"/>
                    <a:pt x="2867" y="1797"/>
                  </a:cubicBezTo>
                  <a:cubicBezTo>
                    <a:pt x="2867" y="1986"/>
                    <a:pt x="2710" y="2143"/>
                    <a:pt x="2521" y="2143"/>
                  </a:cubicBezTo>
                  <a:cubicBezTo>
                    <a:pt x="2332" y="2143"/>
                    <a:pt x="2174" y="1986"/>
                    <a:pt x="2174" y="1797"/>
                  </a:cubicBezTo>
                  <a:cubicBezTo>
                    <a:pt x="2111" y="1576"/>
                    <a:pt x="2332" y="1419"/>
                    <a:pt x="2521" y="1419"/>
                  </a:cubicBezTo>
                  <a:close/>
                  <a:moveTo>
                    <a:pt x="32" y="1"/>
                  </a:moveTo>
                  <a:lnTo>
                    <a:pt x="32" y="127"/>
                  </a:lnTo>
                  <a:lnTo>
                    <a:pt x="0" y="127"/>
                  </a:lnTo>
                  <a:cubicBezTo>
                    <a:pt x="0" y="2962"/>
                    <a:pt x="1796" y="5514"/>
                    <a:pt x="4537" y="6428"/>
                  </a:cubicBezTo>
                  <a:cubicBezTo>
                    <a:pt x="4568" y="6428"/>
                    <a:pt x="4600" y="6459"/>
                    <a:pt x="4631" y="6459"/>
                  </a:cubicBezTo>
                  <a:cubicBezTo>
                    <a:pt x="4694" y="6459"/>
                    <a:pt x="4726" y="6459"/>
                    <a:pt x="4757" y="6428"/>
                  </a:cubicBezTo>
                  <a:cubicBezTo>
                    <a:pt x="7467" y="5514"/>
                    <a:pt x="9294" y="2962"/>
                    <a:pt x="9294" y="127"/>
                  </a:cubicBezTo>
                  <a:lnTo>
                    <a:pt x="929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45" name="Google Shape;11045;p86"/>
            <p:cNvSpPr/>
            <p:nvPr/>
          </p:nvSpPr>
          <p:spPr>
            <a:xfrm>
              <a:off x="-17417275" y="3309200"/>
              <a:ext cx="52800" cy="54350"/>
            </a:xfrm>
            <a:custGeom>
              <a:avLst/>
              <a:gdLst/>
              <a:ahLst/>
              <a:cxnLst/>
              <a:rect l="l" t="t" r="r" b="b"/>
              <a:pathLst>
                <a:path w="2112" h="2174" extrusionOk="0">
                  <a:moveTo>
                    <a:pt x="347" y="0"/>
                  </a:moveTo>
                  <a:cubicBezTo>
                    <a:pt x="158" y="0"/>
                    <a:pt x="1" y="158"/>
                    <a:pt x="1" y="347"/>
                  </a:cubicBezTo>
                  <a:lnTo>
                    <a:pt x="1" y="1103"/>
                  </a:lnTo>
                  <a:cubicBezTo>
                    <a:pt x="1" y="1701"/>
                    <a:pt x="473" y="2174"/>
                    <a:pt x="1040" y="2174"/>
                  </a:cubicBezTo>
                  <a:cubicBezTo>
                    <a:pt x="1639" y="2174"/>
                    <a:pt x="2112" y="1701"/>
                    <a:pt x="2112" y="1103"/>
                  </a:cubicBezTo>
                  <a:lnTo>
                    <a:pt x="2112" y="347"/>
                  </a:lnTo>
                  <a:cubicBezTo>
                    <a:pt x="2112" y="158"/>
                    <a:pt x="1954" y="0"/>
                    <a:pt x="176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46" name="Google Shape;11046;p86"/>
            <p:cNvSpPr/>
            <p:nvPr/>
          </p:nvSpPr>
          <p:spPr>
            <a:xfrm>
              <a:off x="-17456650" y="3369825"/>
              <a:ext cx="130775" cy="64625"/>
            </a:xfrm>
            <a:custGeom>
              <a:avLst/>
              <a:gdLst/>
              <a:ahLst/>
              <a:cxnLst/>
              <a:rect l="l" t="t" r="r" b="b"/>
              <a:pathLst>
                <a:path w="5231" h="2585" extrusionOk="0">
                  <a:moveTo>
                    <a:pt x="1450" y="1"/>
                  </a:moveTo>
                  <a:cubicBezTo>
                    <a:pt x="631" y="442"/>
                    <a:pt x="1" y="1419"/>
                    <a:pt x="158" y="2584"/>
                  </a:cubicBezTo>
                  <a:lnTo>
                    <a:pt x="5073" y="2584"/>
                  </a:lnTo>
                  <a:cubicBezTo>
                    <a:pt x="5230" y="1513"/>
                    <a:pt x="4663" y="473"/>
                    <a:pt x="3718" y="1"/>
                  </a:cubicBezTo>
                  <a:cubicBezTo>
                    <a:pt x="3403" y="284"/>
                    <a:pt x="3025" y="442"/>
                    <a:pt x="2584" y="442"/>
                  </a:cubicBezTo>
                  <a:cubicBezTo>
                    <a:pt x="2143" y="442"/>
                    <a:pt x="1765" y="284"/>
                    <a:pt x="145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47" name="Google Shape;11047;p86"/>
            <p:cNvSpPr/>
            <p:nvPr/>
          </p:nvSpPr>
          <p:spPr>
            <a:xfrm>
              <a:off x="-17526750" y="3344625"/>
              <a:ext cx="95325" cy="89825"/>
            </a:xfrm>
            <a:custGeom>
              <a:avLst/>
              <a:gdLst/>
              <a:ahLst/>
              <a:cxnLst/>
              <a:rect l="l" t="t" r="r" b="b"/>
              <a:pathLst>
                <a:path w="3813" h="3593" extrusionOk="0">
                  <a:moveTo>
                    <a:pt x="3277" y="1"/>
                  </a:moveTo>
                  <a:cubicBezTo>
                    <a:pt x="1891" y="1"/>
                    <a:pt x="662" y="851"/>
                    <a:pt x="221" y="2175"/>
                  </a:cubicBezTo>
                  <a:cubicBezTo>
                    <a:pt x="1" y="2836"/>
                    <a:pt x="536" y="3529"/>
                    <a:pt x="1261" y="3529"/>
                  </a:cubicBezTo>
                  <a:lnTo>
                    <a:pt x="2231" y="3529"/>
                  </a:lnTo>
                  <a:cubicBezTo>
                    <a:pt x="2102" y="2170"/>
                    <a:pt x="2820" y="1000"/>
                    <a:pt x="3813" y="442"/>
                  </a:cubicBezTo>
                  <a:cubicBezTo>
                    <a:pt x="3750" y="316"/>
                    <a:pt x="3687" y="158"/>
                    <a:pt x="3655" y="1"/>
                  </a:cubicBezTo>
                  <a:close/>
                  <a:moveTo>
                    <a:pt x="2231" y="3529"/>
                  </a:moveTo>
                  <a:lnTo>
                    <a:pt x="2231" y="3529"/>
                  </a:lnTo>
                  <a:cubicBezTo>
                    <a:pt x="2233" y="3550"/>
                    <a:pt x="2235" y="3571"/>
                    <a:pt x="2237" y="3592"/>
                  </a:cubicBezTo>
                  <a:lnTo>
                    <a:pt x="2237" y="3529"/>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48" name="Google Shape;11048;p86"/>
            <p:cNvSpPr/>
            <p:nvPr/>
          </p:nvSpPr>
          <p:spPr>
            <a:xfrm>
              <a:off x="-17351900" y="3345425"/>
              <a:ext cx="96125" cy="89800"/>
            </a:xfrm>
            <a:custGeom>
              <a:avLst/>
              <a:gdLst/>
              <a:ahLst/>
              <a:cxnLst/>
              <a:rect l="l" t="t" r="r" b="b"/>
              <a:pathLst>
                <a:path w="3845" h="3592" extrusionOk="0">
                  <a:moveTo>
                    <a:pt x="158" y="0"/>
                  </a:moveTo>
                  <a:cubicBezTo>
                    <a:pt x="127" y="158"/>
                    <a:pt x="95" y="315"/>
                    <a:pt x="1" y="441"/>
                  </a:cubicBezTo>
                  <a:cubicBezTo>
                    <a:pt x="1103" y="1071"/>
                    <a:pt x="1734" y="2300"/>
                    <a:pt x="1576" y="3592"/>
                  </a:cubicBezTo>
                  <a:lnTo>
                    <a:pt x="2584" y="3592"/>
                  </a:lnTo>
                  <a:cubicBezTo>
                    <a:pt x="3309" y="3560"/>
                    <a:pt x="3844" y="2867"/>
                    <a:pt x="3592" y="2174"/>
                  </a:cubicBezTo>
                  <a:cubicBezTo>
                    <a:pt x="3151" y="882"/>
                    <a:pt x="1954" y="0"/>
                    <a:pt x="56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049" name="Google Shape;11049;p86"/>
          <p:cNvGrpSpPr/>
          <p:nvPr/>
        </p:nvGrpSpPr>
        <p:grpSpPr>
          <a:xfrm>
            <a:off x="8400426" y="2992231"/>
            <a:ext cx="597524" cy="597524"/>
            <a:chOff x="-17542500" y="3684100"/>
            <a:chExt cx="303250" cy="303250"/>
          </a:xfrm>
        </p:grpSpPr>
        <p:sp>
          <p:nvSpPr>
            <p:cNvPr id="11050" name="Google Shape;11050;p86"/>
            <p:cNvSpPr/>
            <p:nvPr/>
          </p:nvSpPr>
          <p:spPr>
            <a:xfrm>
              <a:off x="-17542500" y="3863675"/>
              <a:ext cx="70900" cy="52800"/>
            </a:xfrm>
            <a:custGeom>
              <a:avLst/>
              <a:gdLst/>
              <a:ahLst/>
              <a:cxnLst/>
              <a:rect l="l" t="t" r="r" b="b"/>
              <a:pathLst>
                <a:path w="2836" h="2112" extrusionOk="0">
                  <a:moveTo>
                    <a:pt x="347" y="0"/>
                  </a:moveTo>
                  <a:cubicBezTo>
                    <a:pt x="158" y="0"/>
                    <a:pt x="1" y="158"/>
                    <a:pt x="1" y="347"/>
                  </a:cubicBezTo>
                  <a:lnTo>
                    <a:pt x="1" y="693"/>
                  </a:lnTo>
                  <a:cubicBezTo>
                    <a:pt x="1" y="1481"/>
                    <a:pt x="631" y="2111"/>
                    <a:pt x="1418" y="2111"/>
                  </a:cubicBezTo>
                  <a:cubicBezTo>
                    <a:pt x="2174" y="2111"/>
                    <a:pt x="2836" y="1481"/>
                    <a:pt x="2836" y="693"/>
                  </a:cubicBezTo>
                  <a:lnTo>
                    <a:pt x="2489" y="693"/>
                  </a:lnTo>
                  <a:cubicBezTo>
                    <a:pt x="2363" y="693"/>
                    <a:pt x="2237" y="693"/>
                    <a:pt x="2111" y="662"/>
                  </a:cubicBezTo>
                  <a:lnTo>
                    <a:pt x="2111" y="693"/>
                  </a:lnTo>
                  <a:cubicBezTo>
                    <a:pt x="2111" y="1103"/>
                    <a:pt x="1796" y="1418"/>
                    <a:pt x="1418" y="1418"/>
                  </a:cubicBezTo>
                  <a:cubicBezTo>
                    <a:pt x="1009" y="1418"/>
                    <a:pt x="694" y="1103"/>
                    <a:pt x="694" y="693"/>
                  </a:cubicBezTo>
                  <a:lnTo>
                    <a:pt x="694" y="347"/>
                  </a:lnTo>
                  <a:cubicBezTo>
                    <a:pt x="694" y="158"/>
                    <a:pt x="536"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51" name="Google Shape;11051;p86"/>
            <p:cNvSpPr/>
            <p:nvPr/>
          </p:nvSpPr>
          <p:spPr>
            <a:xfrm>
              <a:off x="-17488150" y="3881000"/>
              <a:ext cx="70900" cy="106350"/>
            </a:xfrm>
            <a:custGeom>
              <a:avLst/>
              <a:gdLst/>
              <a:ahLst/>
              <a:cxnLst/>
              <a:rect l="l" t="t" r="r" b="b"/>
              <a:pathLst>
                <a:path w="2836" h="4254" extrusionOk="0">
                  <a:moveTo>
                    <a:pt x="2111" y="0"/>
                  </a:moveTo>
                  <a:lnTo>
                    <a:pt x="2111" y="2836"/>
                  </a:lnTo>
                  <a:cubicBezTo>
                    <a:pt x="2111" y="3245"/>
                    <a:pt x="1796" y="3561"/>
                    <a:pt x="1418" y="3561"/>
                  </a:cubicBezTo>
                  <a:cubicBezTo>
                    <a:pt x="1009" y="3561"/>
                    <a:pt x="693" y="3245"/>
                    <a:pt x="693" y="2836"/>
                  </a:cubicBezTo>
                  <a:lnTo>
                    <a:pt x="693" y="2489"/>
                  </a:lnTo>
                  <a:cubicBezTo>
                    <a:pt x="693" y="2300"/>
                    <a:pt x="536" y="2143"/>
                    <a:pt x="347" y="2143"/>
                  </a:cubicBezTo>
                  <a:cubicBezTo>
                    <a:pt x="158" y="2143"/>
                    <a:pt x="0" y="2300"/>
                    <a:pt x="0" y="2489"/>
                  </a:cubicBezTo>
                  <a:lnTo>
                    <a:pt x="0" y="2836"/>
                  </a:lnTo>
                  <a:cubicBezTo>
                    <a:pt x="0" y="3624"/>
                    <a:pt x="630" y="4254"/>
                    <a:pt x="1418" y="4254"/>
                  </a:cubicBezTo>
                  <a:cubicBezTo>
                    <a:pt x="2206" y="4254"/>
                    <a:pt x="2836" y="3624"/>
                    <a:pt x="2836" y="2836"/>
                  </a:cubicBezTo>
                  <a:lnTo>
                    <a:pt x="2836"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52" name="Google Shape;11052;p86"/>
            <p:cNvSpPr/>
            <p:nvPr/>
          </p:nvSpPr>
          <p:spPr>
            <a:xfrm>
              <a:off x="-17310150" y="3863675"/>
              <a:ext cx="70900" cy="52800"/>
            </a:xfrm>
            <a:custGeom>
              <a:avLst/>
              <a:gdLst/>
              <a:ahLst/>
              <a:cxnLst/>
              <a:rect l="l" t="t" r="r" b="b"/>
              <a:pathLst>
                <a:path w="2836" h="2112" extrusionOk="0">
                  <a:moveTo>
                    <a:pt x="2489" y="0"/>
                  </a:moveTo>
                  <a:cubicBezTo>
                    <a:pt x="2269" y="0"/>
                    <a:pt x="2111" y="126"/>
                    <a:pt x="2111" y="347"/>
                  </a:cubicBezTo>
                  <a:lnTo>
                    <a:pt x="2111" y="693"/>
                  </a:lnTo>
                  <a:cubicBezTo>
                    <a:pt x="2111" y="1072"/>
                    <a:pt x="1796" y="1387"/>
                    <a:pt x="1418" y="1387"/>
                  </a:cubicBezTo>
                  <a:cubicBezTo>
                    <a:pt x="1009" y="1387"/>
                    <a:pt x="694" y="1072"/>
                    <a:pt x="694" y="693"/>
                  </a:cubicBezTo>
                  <a:lnTo>
                    <a:pt x="694" y="662"/>
                  </a:lnTo>
                  <a:cubicBezTo>
                    <a:pt x="599" y="693"/>
                    <a:pt x="473" y="693"/>
                    <a:pt x="347" y="693"/>
                  </a:cubicBezTo>
                  <a:lnTo>
                    <a:pt x="0" y="693"/>
                  </a:lnTo>
                  <a:cubicBezTo>
                    <a:pt x="0" y="1481"/>
                    <a:pt x="631" y="2111"/>
                    <a:pt x="1418" y="2111"/>
                  </a:cubicBezTo>
                  <a:cubicBezTo>
                    <a:pt x="2206" y="2111"/>
                    <a:pt x="2836" y="1481"/>
                    <a:pt x="2836" y="693"/>
                  </a:cubicBezTo>
                  <a:lnTo>
                    <a:pt x="2836" y="347"/>
                  </a:lnTo>
                  <a:cubicBezTo>
                    <a:pt x="2836" y="158"/>
                    <a:pt x="2678" y="0"/>
                    <a:pt x="248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53" name="Google Shape;11053;p86"/>
            <p:cNvSpPr/>
            <p:nvPr/>
          </p:nvSpPr>
          <p:spPr>
            <a:xfrm>
              <a:off x="-17364500" y="3881000"/>
              <a:ext cx="70925" cy="106350"/>
            </a:xfrm>
            <a:custGeom>
              <a:avLst/>
              <a:gdLst/>
              <a:ahLst/>
              <a:cxnLst/>
              <a:rect l="l" t="t" r="r" b="b"/>
              <a:pathLst>
                <a:path w="2837" h="4254" extrusionOk="0">
                  <a:moveTo>
                    <a:pt x="1" y="0"/>
                  </a:moveTo>
                  <a:lnTo>
                    <a:pt x="1" y="2836"/>
                  </a:lnTo>
                  <a:cubicBezTo>
                    <a:pt x="1" y="3624"/>
                    <a:pt x="631" y="4254"/>
                    <a:pt x="1418" y="4254"/>
                  </a:cubicBezTo>
                  <a:cubicBezTo>
                    <a:pt x="2206" y="4254"/>
                    <a:pt x="2836" y="3624"/>
                    <a:pt x="2836" y="2836"/>
                  </a:cubicBezTo>
                  <a:lnTo>
                    <a:pt x="2836" y="2489"/>
                  </a:lnTo>
                  <a:cubicBezTo>
                    <a:pt x="2836" y="2300"/>
                    <a:pt x="2710" y="2111"/>
                    <a:pt x="2490" y="2111"/>
                  </a:cubicBezTo>
                  <a:cubicBezTo>
                    <a:pt x="2301" y="2111"/>
                    <a:pt x="2143" y="2269"/>
                    <a:pt x="2143" y="2489"/>
                  </a:cubicBezTo>
                  <a:lnTo>
                    <a:pt x="2143" y="2836"/>
                  </a:lnTo>
                  <a:cubicBezTo>
                    <a:pt x="2143" y="3214"/>
                    <a:pt x="1828" y="3529"/>
                    <a:pt x="1418" y="3529"/>
                  </a:cubicBezTo>
                  <a:cubicBezTo>
                    <a:pt x="1040" y="3529"/>
                    <a:pt x="725" y="3214"/>
                    <a:pt x="725" y="2836"/>
                  </a:cubicBezTo>
                  <a:lnTo>
                    <a:pt x="72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54" name="Google Shape;11054;p86"/>
            <p:cNvSpPr/>
            <p:nvPr/>
          </p:nvSpPr>
          <p:spPr>
            <a:xfrm>
              <a:off x="-17505475" y="3845550"/>
              <a:ext cx="228425" cy="18150"/>
            </a:xfrm>
            <a:custGeom>
              <a:avLst/>
              <a:gdLst/>
              <a:ahLst/>
              <a:cxnLst/>
              <a:rect l="l" t="t" r="r" b="b"/>
              <a:pathLst>
                <a:path w="9137" h="726" extrusionOk="0">
                  <a:moveTo>
                    <a:pt x="0" y="1"/>
                  </a:moveTo>
                  <a:cubicBezTo>
                    <a:pt x="158" y="379"/>
                    <a:pt x="536" y="725"/>
                    <a:pt x="1008" y="725"/>
                  </a:cubicBezTo>
                  <a:lnTo>
                    <a:pt x="8129" y="725"/>
                  </a:lnTo>
                  <a:cubicBezTo>
                    <a:pt x="8601" y="725"/>
                    <a:pt x="8979" y="379"/>
                    <a:pt x="913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55" name="Google Shape;11055;p86"/>
            <p:cNvSpPr/>
            <p:nvPr/>
          </p:nvSpPr>
          <p:spPr>
            <a:xfrm>
              <a:off x="-17523600" y="3706925"/>
              <a:ext cx="265450" cy="121325"/>
            </a:xfrm>
            <a:custGeom>
              <a:avLst/>
              <a:gdLst/>
              <a:ahLst/>
              <a:cxnLst/>
              <a:rect l="l" t="t" r="r" b="b"/>
              <a:pathLst>
                <a:path w="10618" h="4853" extrusionOk="0">
                  <a:moveTo>
                    <a:pt x="2364" y="1"/>
                  </a:moveTo>
                  <a:cubicBezTo>
                    <a:pt x="1135" y="789"/>
                    <a:pt x="253" y="2080"/>
                    <a:pt x="32" y="3624"/>
                  </a:cubicBezTo>
                  <a:cubicBezTo>
                    <a:pt x="1" y="3939"/>
                    <a:pt x="64" y="4223"/>
                    <a:pt x="253" y="4443"/>
                  </a:cubicBezTo>
                  <a:cubicBezTo>
                    <a:pt x="473" y="4695"/>
                    <a:pt x="788" y="4853"/>
                    <a:pt x="1103" y="4853"/>
                  </a:cubicBezTo>
                  <a:lnTo>
                    <a:pt x="9515" y="4853"/>
                  </a:lnTo>
                  <a:cubicBezTo>
                    <a:pt x="9830" y="4853"/>
                    <a:pt x="10145" y="4695"/>
                    <a:pt x="10334" y="4443"/>
                  </a:cubicBezTo>
                  <a:cubicBezTo>
                    <a:pt x="10555" y="4223"/>
                    <a:pt x="10618" y="3908"/>
                    <a:pt x="10586" y="3624"/>
                  </a:cubicBezTo>
                  <a:cubicBezTo>
                    <a:pt x="10334" y="2080"/>
                    <a:pt x="9484" y="789"/>
                    <a:pt x="8255" y="1"/>
                  </a:cubicBezTo>
                  <a:cubicBezTo>
                    <a:pt x="7782" y="1135"/>
                    <a:pt x="6648" y="1954"/>
                    <a:pt x="5293" y="1954"/>
                  </a:cubicBezTo>
                  <a:cubicBezTo>
                    <a:pt x="4002" y="1954"/>
                    <a:pt x="2868" y="1167"/>
                    <a:pt x="236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56" name="Google Shape;11056;p86"/>
            <p:cNvSpPr/>
            <p:nvPr/>
          </p:nvSpPr>
          <p:spPr>
            <a:xfrm>
              <a:off x="-17448775" y="3684100"/>
              <a:ext cx="115800" cy="52800"/>
            </a:xfrm>
            <a:custGeom>
              <a:avLst/>
              <a:gdLst/>
              <a:ahLst/>
              <a:cxnLst/>
              <a:rect l="l" t="t" r="r" b="b"/>
              <a:pathLst>
                <a:path w="4632" h="2112" extrusionOk="0">
                  <a:moveTo>
                    <a:pt x="2300" y="0"/>
                  </a:moveTo>
                  <a:cubicBezTo>
                    <a:pt x="1481" y="0"/>
                    <a:pt x="694" y="189"/>
                    <a:pt x="1" y="504"/>
                  </a:cubicBezTo>
                  <a:cubicBezTo>
                    <a:pt x="347" y="1513"/>
                    <a:pt x="1261" y="2111"/>
                    <a:pt x="2300" y="2111"/>
                  </a:cubicBezTo>
                  <a:cubicBezTo>
                    <a:pt x="3372" y="2111"/>
                    <a:pt x="4285" y="1450"/>
                    <a:pt x="4632" y="504"/>
                  </a:cubicBezTo>
                  <a:cubicBezTo>
                    <a:pt x="3939" y="158"/>
                    <a:pt x="3151" y="0"/>
                    <a:pt x="230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057" name="Google Shape;11057;p86"/>
          <p:cNvGrpSpPr/>
          <p:nvPr/>
        </p:nvGrpSpPr>
        <p:grpSpPr>
          <a:xfrm>
            <a:off x="8399638" y="3747757"/>
            <a:ext cx="599100" cy="561860"/>
            <a:chOff x="-17542500" y="4068450"/>
            <a:chExt cx="304050" cy="285150"/>
          </a:xfrm>
        </p:grpSpPr>
        <p:sp>
          <p:nvSpPr>
            <p:cNvPr id="11058" name="Google Shape;11058;p86"/>
            <p:cNvSpPr/>
            <p:nvPr/>
          </p:nvSpPr>
          <p:spPr>
            <a:xfrm>
              <a:off x="-17519650" y="4281900"/>
              <a:ext cx="256000" cy="71700"/>
            </a:xfrm>
            <a:custGeom>
              <a:avLst/>
              <a:gdLst/>
              <a:ahLst/>
              <a:cxnLst/>
              <a:rect l="l" t="t" r="r" b="b"/>
              <a:pathLst>
                <a:path w="10240" h="2868" extrusionOk="0">
                  <a:moveTo>
                    <a:pt x="10239" y="0"/>
                  </a:moveTo>
                  <a:cubicBezTo>
                    <a:pt x="9546" y="32"/>
                    <a:pt x="9042" y="0"/>
                    <a:pt x="8223" y="536"/>
                  </a:cubicBezTo>
                  <a:cubicBezTo>
                    <a:pt x="7341" y="1135"/>
                    <a:pt x="6333" y="1450"/>
                    <a:pt x="5261" y="1450"/>
                  </a:cubicBezTo>
                  <a:lnTo>
                    <a:pt x="4978" y="1450"/>
                  </a:lnTo>
                  <a:cubicBezTo>
                    <a:pt x="3938" y="1450"/>
                    <a:pt x="2899" y="1135"/>
                    <a:pt x="2048" y="536"/>
                  </a:cubicBezTo>
                  <a:cubicBezTo>
                    <a:pt x="1197" y="0"/>
                    <a:pt x="693" y="63"/>
                    <a:pt x="0" y="0"/>
                  </a:cubicBezTo>
                  <a:lnTo>
                    <a:pt x="0" y="0"/>
                  </a:lnTo>
                  <a:cubicBezTo>
                    <a:pt x="1103" y="1733"/>
                    <a:pt x="3025" y="2867"/>
                    <a:pt x="5104" y="2867"/>
                  </a:cubicBezTo>
                  <a:cubicBezTo>
                    <a:pt x="7183" y="2867"/>
                    <a:pt x="9168" y="1765"/>
                    <a:pt x="1023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59" name="Google Shape;11059;p86"/>
            <p:cNvSpPr/>
            <p:nvPr/>
          </p:nvSpPr>
          <p:spPr>
            <a:xfrm>
              <a:off x="-17542500" y="4166900"/>
              <a:ext cx="304050" cy="133925"/>
            </a:xfrm>
            <a:custGeom>
              <a:avLst/>
              <a:gdLst/>
              <a:ahLst/>
              <a:cxnLst/>
              <a:rect l="l" t="t" r="r" b="b"/>
              <a:pathLst>
                <a:path w="12162" h="5357" extrusionOk="0">
                  <a:moveTo>
                    <a:pt x="4632" y="2458"/>
                  </a:moveTo>
                  <a:cubicBezTo>
                    <a:pt x="4852" y="2458"/>
                    <a:pt x="5010" y="2616"/>
                    <a:pt x="5010" y="2836"/>
                  </a:cubicBezTo>
                  <a:cubicBezTo>
                    <a:pt x="5010" y="3025"/>
                    <a:pt x="4852" y="3183"/>
                    <a:pt x="4632" y="3183"/>
                  </a:cubicBezTo>
                  <a:cubicBezTo>
                    <a:pt x="4443" y="3183"/>
                    <a:pt x="4285" y="3025"/>
                    <a:pt x="4285" y="2836"/>
                  </a:cubicBezTo>
                  <a:cubicBezTo>
                    <a:pt x="4285" y="2616"/>
                    <a:pt x="4443" y="2458"/>
                    <a:pt x="4632" y="2458"/>
                  </a:cubicBezTo>
                  <a:close/>
                  <a:moveTo>
                    <a:pt x="7467" y="2458"/>
                  </a:moveTo>
                  <a:cubicBezTo>
                    <a:pt x="7688" y="2458"/>
                    <a:pt x="7845" y="2616"/>
                    <a:pt x="7845" y="2836"/>
                  </a:cubicBezTo>
                  <a:cubicBezTo>
                    <a:pt x="7845" y="3025"/>
                    <a:pt x="7688" y="3183"/>
                    <a:pt x="7467" y="3183"/>
                  </a:cubicBezTo>
                  <a:cubicBezTo>
                    <a:pt x="7278" y="3183"/>
                    <a:pt x="7121" y="3025"/>
                    <a:pt x="7121" y="2836"/>
                  </a:cubicBezTo>
                  <a:cubicBezTo>
                    <a:pt x="7121" y="2616"/>
                    <a:pt x="7278" y="2458"/>
                    <a:pt x="7467" y="2458"/>
                  </a:cubicBezTo>
                  <a:close/>
                  <a:moveTo>
                    <a:pt x="6049" y="1"/>
                  </a:moveTo>
                  <a:cubicBezTo>
                    <a:pt x="5545" y="1040"/>
                    <a:pt x="4443" y="1765"/>
                    <a:pt x="3214" y="1765"/>
                  </a:cubicBezTo>
                  <a:cubicBezTo>
                    <a:pt x="2174" y="1765"/>
                    <a:pt x="1261" y="1261"/>
                    <a:pt x="662" y="473"/>
                  </a:cubicBezTo>
                  <a:cubicBezTo>
                    <a:pt x="221" y="1166"/>
                    <a:pt x="1" y="1986"/>
                    <a:pt x="1" y="2836"/>
                  </a:cubicBezTo>
                  <a:cubicBezTo>
                    <a:pt x="1" y="3403"/>
                    <a:pt x="473" y="3876"/>
                    <a:pt x="1072" y="3876"/>
                  </a:cubicBezTo>
                  <a:cubicBezTo>
                    <a:pt x="1891" y="3876"/>
                    <a:pt x="2647" y="4033"/>
                    <a:pt x="3372" y="4569"/>
                  </a:cubicBezTo>
                  <a:cubicBezTo>
                    <a:pt x="4128" y="5073"/>
                    <a:pt x="5041" y="5357"/>
                    <a:pt x="5955" y="5357"/>
                  </a:cubicBezTo>
                  <a:lnTo>
                    <a:pt x="6207" y="5357"/>
                  </a:lnTo>
                  <a:cubicBezTo>
                    <a:pt x="7121" y="5357"/>
                    <a:pt x="8034" y="5073"/>
                    <a:pt x="8790" y="4569"/>
                  </a:cubicBezTo>
                  <a:cubicBezTo>
                    <a:pt x="9515" y="4033"/>
                    <a:pt x="10271" y="3876"/>
                    <a:pt x="11090" y="3876"/>
                  </a:cubicBezTo>
                  <a:cubicBezTo>
                    <a:pt x="11689" y="3876"/>
                    <a:pt x="12161" y="3403"/>
                    <a:pt x="12161" y="2836"/>
                  </a:cubicBezTo>
                  <a:cubicBezTo>
                    <a:pt x="12130" y="1954"/>
                    <a:pt x="11878" y="1166"/>
                    <a:pt x="11468" y="473"/>
                  </a:cubicBezTo>
                  <a:cubicBezTo>
                    <a:pt x="10870" y="1261"/>
                    <a:pt x="9956" y="1765"/>
                    <a:pt x="8885" y="1765"/>
                  </a:cubicBezTo>
                  <a:cubicBezTo>
                    <a:pt x="7625" y="1765"/>
                    <a:pt x="6585" y="1040"/>
                    <a:pt x="604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60" name="Google Shape;11060;p86"/>
            <p:cNvSpPr/>
            <p:nvPr/>
          </p:nvSpPr>
          <p:spPr>
            <a:xfrm>
              <a:off x="-17329050" y="4121225"/>
              <a:ext cx="18125" cy="18150"/>
            </a:xfrm>
            <a:custGeom>
              <a:avLst/>
              <a:gdLst/>
              <a:ahLst/>
              <a:cxnLst/>
              <a:rect l="l" t="t" r="r" b="b"/>
              <a:pathLst>
                <a:path w="725" h="726" extrusionOk="0">
                  <a:moveTo>
                    <a:pt x="347" y="0"/>
                  </a:moveTo>
                  <a:cubicBezTo>
                    <a:pt x="158" y="0"/>
                    <a:pt x="0" y="158"/>
                    <a:pt x="0" y="347"/>
                  </a:cubicBezTo>
                  <a:cubicBezTo>
                    <a:pt x="0" y="568"/>
                    <a:pt x="158" y="725"/>
                    <a:pt x="347" y="725"/>
                  </a:cubicBezTo>
                  <a:cubicBezTo>
                    <a:pt x="567" y="725"/>
                    <a:pt x="725" y="568"/>
                    <a:pt x="725" y="347"/>
                  </a:cubicBezTo>
                  <a:cubicBezTo>
                    <a:pt x="725" y="158"/>
                    <a:pt x="567"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61" name="Google Shape;11061;p86"/>
            <p:cNvSpPr/>
            <p:nvPr/>
          </p:nvSpPr>
          <p:spPr>
            <a:xfrm>
              <a:off x="-17381825" y="4068450"/>
              <a:ext cx="123675" cy="123675"/>
            </a:xfrm>
            <a:custGeom>
              <a:avLst/>
              <a:gdLst/>
              <a:ahLst/>
              <a:cxnLst/>
              <a:rect l="l" t="t" r="r" b="b"/>
              <a:pathLst>
                <a:path w="4947" h="4947" extrusionOk="0">
                  <a:moveTo>
                    <a:pt x="2458" y="1418"/>
                  </a:moveTo>
                  <a:cubicBezTo>
                    <a:pt x="3057" y="1418"/>
                    <a:pt x="3529" y="1891"/>
                    <a:pt x="3529" y="2458"/>
                  </a:cubicBezTo>
                  <a:cubicBezTo>
                    <a:pt x="3529" y="3057"/>
                    <a:pt x="3057" y="3529"/>
                    <a:pt x="2458" y="3529"/>
                  </a:cubicBezTo>
                  <a:cubicBezTo>
                    <a:pt x="1891" y="3529"/>
                    <a:pt x="1418" y="3057"/>
                    <a:pt x="1418" y="2458"/>
                  </a:cubicBezTo>
                  <a:cubicBezTo>
                    <a:pt x="1418" y="1891"/>
                    <a:pt x="1891" y="1418"/>
                    <a:pt x="2458" y="1418"/>
                  </a:cubicBezTo>
                  <a:close/>
                  <a:moveTo>
                    <a:pt x="2458" y="1"/>
                  </a:moveTo>
                  <a:cubicBezTo>
                    <a:pt x="1103" y="1"/>
                    <a:pt x="1" y="1103"/>
                    <a:pt x="1" y="2458"/>
                  </a:cubicBezTo>
                  <a:cubicBezTo>
                    <a:pt x="1" y="3844"/>
                    <a:pt x="1103" y="4947"/>
                    <a:pt x="2458" y="4947"/>
                  </a:cubicBezTo>
                  <a:cubicBezTo>
                    <a:pt x="3844" y="4947"/>
                    <a:pt x="4947" y="3844"/>
                    <a:pt x="4947" y="2458"/>
                  </a:cubicBezTo>
                  <a:cubicBezTo>
                    <a:pt x="4947" y="1103"/>
                    <a:pt x="3844" y="1"/>
                    <a:pt x="245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62" name="Google Shape;11062;p86"/>
            <p:cNvSpPr/>
            <p:nvPr/>
          </p:nvSpPr>
          <p:spPr>
            <a:xfrm>
              <a:off x="-17471625" y="4121225"/>
              <a:ext cx="17375" cy="18150"/>
            </a:xfrm>
            <a:custGeom>
              <a:avLst/>
              <a:gdLst/>
              <a:ahLst/>
              <a:cxnLst/>
              <a:rect l="l" t="t" r="r" b="b"/>
              <a:pathLst>
                <a:path w="695" h="726" extrusionOk="0">
                  <a:moveTo>
                    <a:pt x="348" y="0"/>
                  </a:moveTo>
                  <a:cubicBezTo>
                    <a:pt x="158" y="0"/>
                    <a:pt x="1" y="158"/>
                    <a:pt x="1" y="347"/>
                  </a:cubicBezTo>
                  <a:cubicBezTo>
                    <a:pt x="1" y="568"/>
                    <a:pt x="158" y="725"/>
                    <a:pt x="348" y="725"/>
                  </a:cubicBezTo>
                  <a:cubicBezTo>
                    <a:pt x="537" y="725"/>
                    <a:pt x="694" y="568"/>
                    <a:pt x="694" y="347"/>
                  </a:cubicBezTo>
                  <a:cubicBezTo>
                    <a:pt x="694" y="158"/>
                    <a:pt x="537" y="0"/>
                    <a:pt x="34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63" name="Google Shape;11063;p86"/>
            <p:cNvSpPr/>
            <p:nvPr/>
          </p:nvSpPr>
          <p:spPr>
            <a:xfrm>
              <a:off x="-17525175" y="4068450"/>
              <a:ext cx="124475" cy="123675"/>
            </a:xfrm>
            <a:custGeom>
              <a:avLst/>
              <a:gdLst/>
              <a:ahLst/>
              <a:cxnLst/>
              <a:rect l="l" t="t" r="r" b="b"/>
              <a:pathLst>
                <a:path w="4979" h="4947" extrusionOk="0">
                  <a:moveTo>
                    <a:pt x="2490" y="1418"/>
                  </a:moveTo>
                  <a:cubicBezTo>
                    <a:pt x="3088" y="1418"/>
                    <a:pt x="3561" y="1891"/>
                    <a:pt x="3561" y="2458"/>
                  </a:cubicBezTo>
                  <a:cubicBezTo>
                    <a:pt x="3561" y="3057"/>
                    <a:pt x="3088" y="3529"/>
                    <a:pt x="2490" y="3529"/>
                  </a:cubicBezTo>
                  <a:cubicBezTo>
                    <a:pt x="1891" y="3529"/>
                    <a:pt x="1418" y="3057"/>
                    <a:pt x="1418" y="2458"/>
                  </a:cubicBezTo>
                  <a:cubicBezTo>
                    <a:pt x="1418" y="1891"/>
                    <a:pt x="1891" y="1418"/>
                    <a:pt x="2490" y="1418"/>
                  </a:cubicBezTo>
                  <a:close/>
                  <a:moveTo>
                    <a:pt x="2490" y="1"/>
                  </a:moveTo>
                  <a:cubicBezTo>
                    <a:pt x="1103" y="1"/>
                    <a:pt x="1" y="1103"/>
                    <a:pt x="1" y="2458"/>
                  </a:cubicBezTo>
                  <a:cubicBezTo>
                    <a:pt x="1" y="3844"/>
                    <a:pt x="1103" y="4947"/>
                    <a:pt x="2490" y="4947"/>
                  </a:cubicBezTo>
                  <a:cubicBezTo>
                    <a:pt x="3876" y="4947"/>
                    <a:pt x="4978" y="3844"/>
                    <a:pt x="4978" y="2458"/>
                  </a:cubicBezTo>
                  <a:cubicBezTo>
                    <a:pt x="4978" y="1103"/>
                    <a:pt x="3876" y="1"/>
                    <a:pt x="249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064" name="Google Shape;11064;p86"/>
          <p:cNvGrpSpPr/>
          <p:nvPr/>
        </p:nvGrpSpPr>
        <p:grpSpPr>
          <a:xfrm>
            <a:off x="4706867" y="4456282"/>
            <a:ext cx="457872" cy="599100"/>
            <a:chOff x="-15652200" y="3335975"/>
            <a:chExt cx="232375" cy="304050"/>
          </a:xfrm>
        </p:grpSpPr>
        <p:sp>
          <p:nvSpPr>
            <p:cNvPr id="11065" name="Google Shape;11065;p86"/>
            <p:cNvSpPr/>
            <p:nvPr/>
          </p:nvSpPr>
          <p:spPr>
            <a:xfrm>
              <a:off x="-15652200" y="3403700"/>
              <a:ext cx="36250" cy="168575"/>
            </a:xfrm>
            <a:custGeom>
              <a:avLst/>
              <a:gdLst/>
              <a:ahLst/>
              <a:cxnLst/>
              <a:rect l="l" t="t" r="r" b="b"/>
              <a:pathLst>
                <a:path w="1450" h="6743" extrusionOk="0">
                  <a:moveTo>
                    <a:pt x="0" y="1"/>
                  </a:moveTo>
                  <a:lnTo>
                    <a:pt x="0" y="6743"/>
                  </a:lnTo>
                  <a:lnTo>
                    <a:pt x="1450" y="6018"/>
                  </a:lnTo>
                  <a:lnTo>
                    <a:pt x="1450" y="694"/>
                  </a:lnTo>
                  <a:lnTo>
                    <a:pt x="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66" name="Google Shape;11066;p86"/>
            <p:cNvSpPr/>
            <p:nvPr/>
          </p:nvSpPr>
          <p:spPr>
            <a:xfrm>
              <a:off x="-15455300" y="3403700"/>
              <a:ext cx="35475" cy="168575"/>
            </a:xfrm>
            <a:custGeom>
              <a:avLst/>
              <a:gdLst/>
              <a:ahLst/>
              <a:cxnLst/>
              <a:rect l="l" t="t" r="r" b="b"/>
              <a:pathLst>
                <a:path w="1419" h="6743" extrusionOk="0">
                  <a:moveTo>
                    <a:pt x="1418" y="1"/>
                  </a:moveTo>
                  <a:lnTo>
                    <a:pt x="1" y="694"/>
                  </a:lnTo>
                  <a:lnTo>
                    <a:pt x="1" y="6018"/>
                  </a:lnTo>
                  <a:lnTo>
                    <a:pt x="1418" y="6743"/>
                  </a:lnTo>
                  <a:lnTo>
                    <a:pt x="1418"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67" name="Google Shape;11067;p86"/>
            <p:cNvSpPr/>
            <p:nvPr/>
          </p:nvSpPr>
          <p:spPr>
            <a:xfrm>
              <a:off x="-15644325" y="3570675"/>
              <a:ext cx="62250" cy="62250"/>
            </a:xfrm>
            <a:custGeom>
              <a:avLst/>
              <a:gdLst/>
              <a:ahLst/>
              <a:cxnLst/>
              <a:rect l="l" t="t" r="r" b="b"/>
              <a:pathLst>
                <a:path w="2490" h="2490" extrusionOk="0">
                  <a:moveTo>
                    <a:pt x="1418" y="1"/>
                  </a:moveTo>
                  <a:lnTo>
                    <a:pt x="0" y="725"/>
                  </a:lnTo>
                  <a:lnTo>
                    <a:pt x="1765" y="2489"/>
                  </a:lnTo>
                  <a:lnTo>
                    <a:pt x="2489" y="1072"/>
                  </a:lnTo>
                  <a:lnTo>
                    <a:pt x="1418"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68" name="Google Shape;11068;p86"/>
            <p:cNvSpPr/>
            <p:nvPr/>
          </p:nvSpPr>
          <p:spPr>
            <a:xfrm>
              <a:off x="-15489950" y="3570675"/>
              <a:ext cx="63025" cy="62250"/>
            </a:xfrm>
            <a:custGeom>
              <a:avLst/>
              <a:gdLst/>
              <a:ahLst/>
              <a:cxnLst/>
              <a:rect l="l" t="t" r="r" b="b"/>
              <a:pathLst>
                <a:path w="2521" h="2490" extrusionOk="0">
                  <a:moveTo>
                    <a:pt x="1072" y="1"/>
                  </a:moveTo>
                  <a:lnTo>
                    <a:pt x="0" y="1072"/>
                  </a:lnTo>
                  <a:lnTo>
                    <a:pt x="725" y="2489"/>
                  </a:lnTo>
                  <a:lnTo>
                    <a:pt x="2521" y="725"/>
                  </a:lnTo>
                  <a:lnTo>
                    <a:pt x="107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69" name="Google Shape;11069;p86"/>
            <p:cNvSpPr/>
            <p:nvPr/>
          </p:nvSpPr>
          <p:spPr>
            <a:xfrm>
              <a:off x="-15644325" y="3342275"/>
              <a:ext cx="62250" cy="63025"/>
            </a:xfrm>
            <a:custGeom>
              <a:avLst/>
              <a:gdLst/>
              <a:ahLst/>
              <a:cxnLst/>
              <a:rect l="l" t="t" r="r" b="b"/>
              <a:pathLst>
                <a:path w="2490" h="2521" extrusionOk="0">
                  <a:moveTo>
                    <a:pt x="1765" y="0"/>
                  </a:moveTo>
                  <a:lnTo>
                    <a:pt x="0" y="1827"/>
                  </a:lnTo>
                  <a:lnTo>
                    <a:pt x="1418" y="2521"/>
                  </a:lnTo>
                  <a:lnTo>
                    <a:pt x="2489" y="1481"/>
                  </a:lnTo>
                  <a:lnTo>
                    <a:pt x="176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70" name="Google Shape;11070;p86"/>
            <p:cNvSpPr/>
            <p:nvPr/>
          </p:nvSpPr>
          <p:spPr>
            <a:xfrm>
              <a:off x="-15489950" y="3342275"/>
              <a:ext cx="63025" cy="63025"/>
            </a:xfrm>
            <a:custGeom>
              <a:avLst/>
              <a:gdLst/>
              <a:ahLst/>
              <a:cxnLst/>
              <a:rect l="l" t="t" r="r" b="b"/>
              <a:pathLst>
                <a:path w="2521" h="2521" extrusionOk="0">
                  <a:moveTo>
                    <a:pt x="725" y="0"/>
                  </a:moveTo>
                  <a:lnTo>
                    <a:pt x="0" y="1481"/>
                  </a:lnTo>
                  <a:lnTo>
                    <a:pt x="1072" y="2521"/>
                  </a:lnTo>
                  <a:lnTo>
                    <a:pt x="2521" y="1827"/>
                  </a:lnTo>
                  <a:lnTo>
                    <a:pt x="72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71" name="Google Shape;11071;p86"/>
            <p:cNvSpPr/>
            <p:nvPr/>
          </p:nvSpPr>
          <p:spPr>
            <a:xfrm>
              <a:off x="-15584475" y="3604550"/>
              <a:ext cx="96900" cy="35475"/>
            </a:xfrm>
            <a:custGeom>
              <a:avLst/>
              <a:gdLst/>
              <a:ahLst/>
              <a:cxnLst/>
              <a:rect l="l" t="t" r="r" b="b"/>
              <a:pathLst>
                <a:path w="3876" h="1419" extrusionOk="0">
                  <a:moveTo>
                    <a:pt x="725" y="0"/>
                  </a:moveTo>
                  <a:lnTo>
                    <a:pt x="1" y="1418"/>
                  </a:lnTo>
                  <a:lnTo>
                    <a:pt x="3876" y="1418"/>
                  </a:lnTo>
                  <a:lnTo>
                    <a:pt x="315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72" name="Google Shape;11072;p86"/>
            <p:cNvSpPr/>
            <p:nvPr/>
          </p:nvSpPr>
          <p:spPr>
            <a:xfrm>
              <a:off x="-15584475" y="3335975"/>
              <a:ext cx="96900" cy="35450"/>
            </a:xfrm>
            <a:custGeom>
              <a:avLst/>
              <a:gdLst/>
              <a:ahLst/>
              <a:cxnLst/>
              <a:rect l="l" t="t" r="r" b="b"/>
              <a:pathLst>
                <a:path w="3876" h="1418" extrusionOk="0">
                  <a:moveTo>
                    <a:pt x="1" y="0"/>
                  </a:moveTo>
                  <a:lnTo>
                    <a:pt x="725" y="1418"/>
                  </a:lnTo>
                  <a:lnTo>
                    <a:pt x="3151" y="1418"/>
                  </a:lnTo>
                  <a:lnTo>
                    <a:pt x="3876"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73" name="Google Shape;11073;p86"/>
            <p:cNvSpPr/>
            <p:nvPr/>
          </p:nvSpPr>
          <p:spPr>
            <a:xfrm>
              <a:off x="-15597850" y="3388725"/>
              <a:ext cx="124450" cy="197725"/>
            </a:xfrm>
            <a:custGeom>
              <a:avLst/>
              <a:gdLst/>
              <a:ahLst/>
              <a:cxnLst/>
              <a:rect l="l" t="t" r="r" b="b"/>
              <a:pathLst>
                <a:path w="4978" h="7909" extrusionOk="0">
                  <a:moveTo>
                    <a:pt x="1197" y="1"/>
                  </a:moveTo>
                  <a:lnTo>
                    <a:pt x="1197" y="33"/>
                  </a:lnTo>
                  <a:lnTo>
                    <a:pt x="0" y="1261"/>
                  </a:lnTo>
                  <a:lnTo>
                    <a:pt x="0" y="6712"/>
                  </a:lnTo>
                  <a:lnTo>
                    <a:pt x="1197" y="7909"/>
                  </a:lnTo>
                  <a:lnTo>
                    <a:pt x="3781" y="7909"/>
                  </a:lnTo>
                  <a:lnTo>
                    <a:pt x="4978" y="6712"/>
                  </a:lnTo>
                  <a:lnTo>
                    <a:pt x="4978" y="1230"/>
                  </a:lnTo>
                  <a:lnTo>
                    <a:pt x="378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074" name="Google Shape;11074;p86"/>
          <p:cNvGrpSpPr/>
          <p:nvPr/>
        </p:nvGrpSpPr>
        <p:grpSpPr>
          <a:xfrm>
            <a:off x="1737988" y="2252765"/>
            <a:ext cx="600627" cy="599100"/>
            <a:chOff x="-20946600" y="3317850"/>
            <a:chExt cx="304825" cy="304050"/>
          </a:xfrm>
        </p:grpSpPr>
        <p:sp>
          <p:nvSpPr>
            <p:cNvPr id="11075" name="Google Shape;11075;p86"/>
            <p:cNvSpPr/>
            <p:nvPr/>
          </p:nvSpPr>
          <p:spPr>
            <a:xfrm>
              <a:off x="-20946600" y="3317850"/>
              <a:ext cx="232350" cy="248925"/>
            </a:xfrm>
            <a:custGeom>
              <a:avLst/>
              <a:gdLst/>
              <a:ahLst/>
              <a:cxnLst/>
              <a:rect l="l" t="t" r="r" b="b"/>
              <a:pathLst>
                <a:path w="9294" h="9957" extrusionOk="0">
                  <a:moveTo>
                    <a:pt x="4631" y="1"/>
                  </a:moveTo>
                  <a:cubicBezTo>
                    <a:pt x="3340" y="1"/>
                    <a:pt x="2268" y="977"/>
                    <a:pt x="2142" y="2237"/>
                  </a:cubicBezTo>
                  <a:cubicBezTo>
                    <a:pt x="1292" y="2521"/>
                    <a:pt x="693" y="3340"/>
                    <a:pt x="693" y="4254"/>
                  </a:cubicBezTo>
                  <a:cubicBezTo>
                    <a:pt x="693" y="4695"/>
                    <a:pt x="819" y="5073"/>
                    <a:pt x="1040" y="5451"/>
                  </a:cubicBezTo>
                  <a:cubicBezTo>
                    <a:pt x="378" y="5923"/>
                    <a:pt x="0" y="6648"/>
                    <a:pt x="0" y="7499"/>
                  </a:cubicBezTo>
                  <a:cubicBezTo>
                    <a:pt x="0" y="8853"/>
                    <a:pt x="1134" y="9956"/>
                    <a:pt x="2520" y="9956"/>
                  </a:cubicBezTo>
                  <a:lnTo>
                    <a:pt x="4316" y="9956"/>
                  </a:lnTo>
                  <a:lnTo>
                    <a:pt x="4316" y="8349"/>
                  </a:lnTo>
                  <a:lnTo>
                    <a:pt x="2962" y="7026"/>
                  </a:lnTo>
                  <a:cubicBezTo>
                    <a:pt x="2804" y="6869"/>
                    <a:pt x="2804" y="6648"/>
                    <a:pt x="2962" y="6491"/>
                  </a:cubicBezTo>
                  <a:cubicBezTo>
                    <a:pt x="3040" y="6412"/>
                    <a:pt x="3135" y="6372"/>
                    <a:pt x="3229" y="6372"/>
                  </a:cubicBezTo>
                  <a:cubicBezTo>
                    <a:pt x="3324" y="6372"/>
                    <a:pt x="3418" y="6412"/>
                    <a:pt x="3497" y="6491"/>
                  </a:cubicBezTo>
                  <a:lnTo>
                    <a:pt x="4316" y="7341"/>
                  </a:lnTo>
                  <a:lnTo>
                    <a:pt x="4316" y="5482"/>
                  </a:lnTo>
                  <a:lnTo>
                    <a:pt x="2962" y="4128"/>
                  </a:lnTo>
                  <a:cubicBezTo>
                    <a:pt x="2804" y="3970"/>
                    <a:pt x="2804" y="3781"/>
                    <a:pt x="2962" y="3624"/>
                  </a:cubicBezTo>
                  <a:cubicBezTo>
                    <a:pt x="3040" y="3545"/>
                    <a:pt x="3135" y="3505"/>
                    <a:pt x="3229" y="3505"/>
                  </a:cubicBezTo>
                  <a:cubicBezTo>
                    <a:pt x="3324" y="3505"/>
                    <a:pt x="3418" y="3545"/>
                    <a:pt x="3497" y="3624"/>
                  </a:cubicBezTo>
                  <a:lnTo>
                    <a:pt x="4316" y="4443"/>
                  </a:lnTo>
                  <a:lnTo>
                    <a:pt x="4316" y="2458"/>
                  </a:lnTo>
                  <a:cubicBezTo>
                    <a:pt x="4316" y="2237"/>
                    <a:pt x="4474" y="2080"/>
                    <a:pt x="4663" y="2080"/>
                  </a:cubicBezTo>
                  <a:cubicBezTo>
                    <a:pt x="4852" y="2080"/>
                    <a:pt x="5009" y="2237"/>
                    <a:pt x="5009" y="2458"/>
                  </a:cubicBezTo>
                  <a:lnTo>
                    <a:pt x="5009" y="5860"/>
                  </a:lnTo>
                  <a:lnTo>
                    <a:pt x="5860" y="5041"/>
                  </a:lnTo>
                  <a:cubicBezTo>
                    <a:pt x="5939" y="4963"/>
                    <a:pt x="6025" y="4923"/>
                    <a:pt x="6112" y="4923"/>
                  </a:cubicBezTo>
                  <a:cubicBezTo>
                    <a:pt x="6199" y="4923"/>
                    <a:pt x="6285" y="4963"/>
                    <a:pt x="6364" y="5041"/>
                  </a:cubicBezTo>
                  <a:cubicBezTo>
                    <a:pt x="6522" y="5199"/>
                    <a:pt x="6522" y="5388"/>
                    <a:pt x="6364" y="5545"/>
                  </a:cubicBezTo>
                  <a:lnTo>
                    <a:pt x="5009" y="6900"/>
                  </a:lnTo>
                  <a:lnTo>
                    <a:pt x="5009" y="9956"/>
                  </a:lnTo>
                  <a:lnTo>
                    <a:pt x="6805" y="9956"/>
                  </a:lnTo>
                  <a:cubicBezTo>
                    <a:pt x="8160" y="9956"/>
                    <a:pt x="9294" y="8853"/>
                    <a:pt x="9294" y="7499"/>
                  </a:cubicBezTo>
                  <a:cubicBezTo>
                    <a:pt x="9294" y="6648"/>
                    <a:pt x="8884" y="5923"/>
                    <a:pt x="8223" y="5451"/>
                  </a:cubicBezTo>
                  <a:cubicBezTo>
                    <a:pt x="8443" y="5073"/>
                    <a:pt x="8569" y="4695"/>
                    <a:pt x="8569" y="4254"/>
                  </a:cubicBezTo>
                  <a:cubicBezTo>
                    <a:pt x="8569" y="3340"/>
                    <a:pt x="7971" y="2521"/>
                    <a:pt x="7120" y="2237"/>
                  </a:cubicBezTo>
                  <a:cubicBezTo>
                    <a:pt x="6994" y="977"/>
                    <a:pt x="5923" y="1"/>
                    <a:pt x="463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76" name="Google Shape;11076;p86"/>
            <p:cNvSpPr/>
            <p:nvPr/>
          </p:nvSpPr>
          <p:spPr>
            <a:xfrm>
              <a:off x="-20775700" y="3318650"/>
              <a:ext cx="133925" cy="249700"/>
            </a:xfrm>
            <a:custGeom>
              <a:avLst/>
              <a:gdLst/>
              <a:ahLst/>
              <a:cxnLst/>
              <a:rect l="l" t="t" r="r" b="b"/>
              <a:pathLst>
                <a:path w="5357" h="9988" extrusionOk="0">
                  <a:moveTo>
                    <a:pt x="694" y="0"/>
                  </a:moveTo>
                  <a:cubicBezTo>
                    <a:pt x="473" y="0"/>
                    <a:pt x="253" y="32"/>
                    <a:pt x="1" y="126"/>
                  </a:cubicBezTo>
                  <a:cubicBezTo>
                    <a:pt x="473" y="567"/>
                    <a:pt x="820" y="1103"/>
                    <a:pt x="977" y="1764"/>
                  </a:cubicBezTo>
                  <a:cubicBezTo>
                    <a:pt x="1891" y="2300"/>
                    <a:pt x="2490" y="3245"/>
                    <a:pt x="2490" y="4285"/>
                  </a:cubicBezTo>
                  <a:cubicBezTo>
                    <a:pt x="2490" y="4663"/>
                    <a:pt x="2395" y="4978"/>
                    <a:pt x="2269" y="5293"/>
                  </a:cubicBezTo>
                  <a:cubicBezTo>
                    <a:pt x="2836" y="5860"/>
                    <a:pt x="3183" y="6648"/>
                    <a:pt x="3183" y="7498"/>
                  </a:cubicBezTo>
                  <a:cubicBezTo>
                    <a:pt x="3183" y="8506"/>
                    <a:pt x="2710" y="9389"/>
                    <a:pt x="1985" y="9987"/>
                  </a:cubicBezTo>
                  <a:lnTo>
                    <a:pt x="2836" y="9987"/>
                  </a:lnTo>
                  <a:cubicBezTo>
                    <a:pt x="4222" y="9987"/>
                    <a:pt x="5325" y="8853"/>
                    <a:pt x="5325" y="7498"/>
                  </a:cubicBezTo>
                  <a:cubicBezTo>
                    <a:pt x="5357" y="6679"/>
                    <a:pt x="4915" y="5891"/>
                    <a:pt x="4285" y="5450"/>
                  </a:cubicBezTo>
                  <a:cubicBezTo>
                    <a:pt x="4537" y="5104"/>
                    <a:pt x="4632" y="4694"/>
                    <a:pt x="4632" y="4253"/>
                  </a:cubicBezTo>
                  <a:cubicBezTo>
                    <a:pt x="4632" y="3340"/>
                    <a:pt x="4065" y="2520"/>
                    <a:pt x="3183" y="2237"/>
                  </a:cubicBezTo>
                  <a:cubicBezTo>
                    <a:pt x="3057" y="977"/>
                    <a:pt x="2017" y="0"/>
                    <a:pt x="69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77" name="Google Shape;11077;p86"/>
            <p:cNvSpPr/>
            <p:nvPr/>
          </p:nvSpPr>
          <p:spPr>
            <a:xfrm>
              <a:off x="-20890700" y="3586425"/>
              <a:ext cx="195375" cy="35475"/>
            </a:xfrm>
            <a:custGeom>
              <a:avLst/>
              <a:gdLst/>
              <a:ahLst/>
              <a:cxnLst/>
              <a:rect l="l" t="t" r="r" b="b"/>
              <a:pathLst>
                <a:path w="7815" h="1419" extrusionOk="0">
                  <a:moveTo>
                    <a:pt x="2112" y="1"/>
                  </a:moveTo>
                  <a:lnTo>
                    <a:pt x="2112" y="725"/>
                  </a:lnTo>
                  <a:lnTo>
                    <a:pt x="347" y="725"/>
                  </a:lnTo>
                  <a:cubicBezTo>
                    <a:pt x="158" y="725"/>
                    <a:pt x="1" y="883"/>
                    <a:pt x="1" y="1072"/>
                  </a:cubicBezTo>
                  <a:cubicBezTo>
                    <a:pt x="1" y="1261"/>
                    <a:pt x="158" y="1418"/>
                    <a:pt x="347" y="1418"/>
                  </a:cubicBezTo>
                  <a:lnTo>
                    <a:pt x="7468" y="1418"/>
                  </a:lnTo>
                  <a:cubicBezTo>
                    <a:pt x="7657" y="1418"/>
                    <a:pt x="7814" y="1261"/>
                    <a:pt x="7814" y="1072"/>
                  </a:cubicBezTo>
                  <a:cubicBezTo>
                    <a:pt x="7814" y="883"/>
                    <a:pt x="7625" y="725"/>
                    <a:pt x="7436" y="725"/>
                  </a:cubicBezTo>
                  <a:lnTo>
                    <a:pt x="5672" y="725"/>
                  </a:lnTo>
                  <a:lnTo>
                    <a:pt x="5672" y="1"/>
                  </a:lnTo>
                  <a:lnTo>
                    <a:pt x="4947" y="1"/>
                  </a:lnTo>
                  <a:lnTo>
                    <a:pt x="4947" y="725"/>
                  </a:lnTo>
                  <a:lnTo>
                    <a:pt x="2836" y="725"/>
                  </a:lnTo>
                  <a:lnTo>
                    <a:pt x="2836"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078" name="Google Shape;11078;p86"/>
          <p:cNvGrpSpPr/>
          <p:nvPr/>
        </p:nvGrpSpPr>
        <p:grpSpPr>
          <a:xfrm>
            <a:off x="1738753" y="2991639"/>
            <a:ext cx="599100" cy="598707"/>
            <a:chOff x="-20945825" y="3692175"/>
            <a:chExt cx="304050" cy="303850"/>
          </a:xfrm>
        </p:grpSpPr>
        <p:sp>
          <p:nvSpPr>
            <p:cNvPr id="11079" name="Google Shape;11079;p86"/>
            <p:cNvSpPr/>
            <p:nvPr/>
          </p:nvSpPr>
          <p:spPr>
            <a:xfrm>
              <a:off x="-20841850" y="3692175"/>
              <a:ext cx="92950" cy="89600"/>
            </a:xfrm>
            <a:custGeom>
              <a:avLst/>
              <a:gdLst/>
              <a:ahLst/>
              <a:cxnLst/>
              <a:rect l="l" t="t" r="r" b="b"/>
              <a:pathLst>
                <a:path w="3718" h="3584" extrusionOk="0">
                  <a:moveTo>
                    <a:pt x="410" y="0"/>
                  </a:moveTo>
                  <a:cubicBezTo>
                    <a:pt x="323" y="0"/>
                    <a:pt x="237" y="40"/>
                    <a:pt x="158" y="118"/>
                  </a:cubicBezTo>
                  <a:cubicBezTo>
                    <a:pt x="0" y="276"/>
                    <a:pt x="0" y="465"/>
                    <a:pt x="158" y="622"/>
                  </a:cubicBezTo>
                  <a:lnTo>
                    <a:pt x="819" y="1221"/>
                  </a:lnTo>
                  <a:cubicBezTo>
                    <a:pt x="630" y="1442"/>
                    <a:pt x="473" y="1788"/>
                    <a:pt x="473" y="2166"/>
                  </a:cubicBezTo>
                  <a:cubicBezTo>
                    <a:pt x="473" y="2954"/>
                    <a:pt x="1103" y="3584"/>
                    <a:pt x="1891" y="3584"/>
                  </a:cubicBezTo>
                  <a:cubicBezTo>
                    <a:pt x="2678" y="3584"/>
                    <a:pt x="3308" y="2954"/>
                    <a:pt x="3308" y="2166"/>
                  </a:cubicBezTo>
                  <a:cubicBezTo>
                    <a:pt x="3308" y="1788"/>
                    <a:pt x="3182" y="1473"/>
                    <a:pt x="2962" y="1221"/>
                  </a:cubicBezTo>
                  <a:lnTo>
                    <a:pt x="3560" y="622"/>
                  </a:lnTo>
                  <a:cubicBezTo>
                    <a:pt x="3718" y="465"/>
                    <a:pt x="3718" y="276"/>
                    <a:pt x="3560" y="118"/>
                  </a:cubicBezTo>
                  <a:cubicBezTo>
                    <a:pt x="3482" y="40"/>
                    <a:pt x="3387" y="0"/>
                    <a:pt x="3293" y="0"/>
                  </a:cubicBezTo>
                  <a:cubicBezTo>
                    <a:pt x="3198" y="0"/>
                    <a:pt x="3103" y="40"/>
                    <a:pt x="3025" y="118"/>
                  </a:cubicBezTo>
                  <a:lnTo>
                    <a:pt x="2332" y="811"/>
                  </a:lnTo>
                  <a:cubicBezTo>
                    <a:pt x="2174" y="780"/>
                    <a:pt x="2017" y="748"/>
                    <a:pt x="1859" y="748"/>
                  </a:cubicBezTo>
                  <a:cubicBezTo>
                    <a:pt x="1702" y="748"/>
                    <a:pt x="1544" y="780"/>
                    <a:pt x="1386" y="811"/>
                  </a:cubicBezTo>
                  <a:lnTo>
                    <a:pt x="662" y="118"/>
                  </a:lnTo>
                  <a:cubicBezTo>
                    <a:pt x="583" y="40"/>
                    <a:pt x="496" y="0"/>
                    <a:pt x="41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80" name="Google Shape;11080;p86"/>
            <p:cNvSpPr/>
            <p:nvPr/>
          </p:nvSpPr>
          <p:spPr>
            <a:xfrm>
              <a:off x="-20945825" y="3746325"/>
              <a:ext cx="304050" cy="70900"/>
            </a:xfrm>
            <a:custGeom>
              <a:avLst/>
              <a:gdLst/>
              <a:ahLst/>
              <a:cxnLst/>
              <a:rect l="l" t="t" r="r" b="b"/>
              <a:pathLst>
                <a:path w="12162" h="2836" extrusionOk="0">
                  <a:moveTo>
                    <a:pt x="1072" y="0"/>
                  </a:moveTo>
                  <a:cubicBezTo>
                    <a:pt x="473" y="0"/>
                    <a:pt x="1" y="473"/>
                    <a:pt x="1" y="1071"/>
                  </a:cubicBezTo>
                  <a:lnTo>
                    <a:pt x="1" y="1953"/>
                  </a:lnTo>
                  <a:cubicBezTo>
                    <a:pt x="1" y="2426"/>
                    <a:pt x="379" y="2836"/>
                    <a:pt x="851" y="2836"/>
                  </a:cubicBezTo>
                  <a:lnTo>
                    <a:pt x="11311" y="2836"/>
                  </a:lnTo>
                  <a:cubicBezTo>
                    <a:pt x="11783" y="2836"/>
                    <a:pt x="12162" y="2426"/>
                    <a:pt x="12162" y="1953"/>
                  </a:cubicBezTo>
                  <a:lnTo>
                    <a:pt x="12162" y="1071"/>
                  </a:lnTo>
                  <a:cubicBezTo>
                    <a:pt x="12162" y="473"/>
                    <a:pt x="11657" y="0"/>
                    <a:pt x="11059" y="0"/>
                  </a:cubicBezTo>
                  <a:cubicBezTo>
                    <a:pt x="9988" y="0"/>
                    <a:pt x="8916" y="284"/>
                    <a:pt x="8034" y="819"/>
                  </a:cubicBezTo>
                  <a:cubicBezTo>
                    <a:pt x="7719" y="1607"/>
                    <a:pt x="6932" y="2174"/>
                    <a:pt x="6050" y="2174"/>
                  </a:cubicBezTo>
                  <a:cubicBezTo>
                    <a:pt x="5136" y="2174"/>
                    <a:pt x="4411" y="1607"/>
                    <a:pt x="4096" y="819"/>
                  </a:cubicBezTo>
                  <a:cubicBezTo>
                    <a:pt x="3183" y="315"/>
                    <a:pt x="2111" y="0"/>
                    <a:pt x="107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81" name="Google Shape;11081;p86"/>
            <p:cNvSpPr/>
            <p:nvPr/>
          </p:nvSpPr>
          <p:spPr>
            <a:xfrm>
              <a:off x="-20814300" y="3864450"/>
              <a:ext cx="39425" cy="131575"/>
            </a:xfrm>
            <a:custGeom>
              <a:avLst/>
              <a:gdLst/>
              <a:ahLst/>
              <a:cxnLst/>
              <a:rect l="l" t="t" r="r" b="b"/>
              <a:pathLst>
                <a:path w="1577" h="5263" extrusionOk="0">
                  <a:moveTo>
                    <a:pt x="789" y="1"/>
                  </a:moveTo>
                  <a:cubicBezTo>
                    <a:pt x="568" y="221"/>
                    <a:pt x="284" y="410"/>
                    <a:pt x="1" y="631"/>
                  </a:cubicBezTo>
                  <a:cubicBezTo>
                    <a:pt x="127" y="757"/>
                    <a:pt x="284" y="852"/>
                    <a:pt x="442" y="883"/>
                  </a:cubicBezTo>
                  <a:lnTo>
                    <a:pt x="442" y="4916"/>
                  </a:lnTo>
                  <a:cubicBezTo>
                    <a:pt x="442" y="5105"/>
                    <a:pt x="600" y="5262"/>
                    <a:pt x="789" y="5262"/>
                  </a:cubicBezTo>
                  <a:cubicBezTo>
                    <a:pt x="978" y="5262"/>
                    <a:pt x="1135" y="5105"/>
                    <a:pt x="1135" y="4916"/>
                  </a:cubicBezTo>
                  <a:lnTo>
                    <a:pt x="1135" y="883"/>
                  </a:lnTo>
                  <a:cubicBezTo>
                    <a:pt x="1293" y="852"/>
                    <a:pt x="1450" y="757"/>
                    <a:pt x="1576" y="631"/>
                  </a:cubicBezTo>
                  <a:cubicBezTo>
                    <a:pt x="1293" y="410"/>
                    <a:pt x="1041" y="221"/>
                    <a:pt x="78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82" name="Google Shape;11082;p86"/>
            <p:cNvSpPr/>
            <p:nvPr/>
          </p:nvSpPr>
          <p:spPr>
            <a:xfrm>
              <a:off x="-20929275" y="3834525"/>
              <a:ext cx="268600" cy="53600"/>
            </a:xfrm>
            <a:custGeom>
              <a:avLst/>
              <a:gdLst/>
              <a:ahLst/>
              <a:cxnLst/>
              <a:rect l="l" t="t" r="r" b="b"/>
              <a:pathLst>
                <a:path w="10744" h="2144" extrusionOk="0">
                  <a:moveTo>
                    <a:pt x="788" y="1"/>
                  </a:moveTo>
                  <a:cubicBezTo>
                    <a:pt x="441" y="1"/>
                    <a:pt x="126" y="284"/>
                    <a:pt x="32" y="631"/>
                  </a:cubicBezTo>
                  <a:cubicBezTo>
                    <a:pt x="0" y="788"/>
                    <a:pt x="0" y="914"/>
                    <a:pt x="0" y="1072"/>
                  </a:cubicBezTo>
                  <a:cubicBezTo>
                    <a:pt x="0" y="1670"/>
                    <a:pt x="473" y="2143"/>
                    <a:pt x="1071" y="2143"/>
                  </a:cubicBezTo>
                  <a:cubicBezTo>
                    <a:pt x="2111" y="2143"/>
                    <a:pt x="3308" y="1828"/>
                    <a:pt x="4253" y="1103"/>
                  </a:cubicBezTo>
                  <a:lnTo>
                    <a:pt x="4285" y="1072"/>
                  </a:lnTo>
                  <a:cubicBezTo>
                    <a:pt x="4537" y="914"/>
                    <a:pt x="4757" y="725"/>
                    <a:pt x="5009" y="473"/>
                  </a:cubicBezTo>
                  <a:lnTo>
                    <a:pt x="5104" y="379"/>
                  </a:lnTo>
                  <a:cubicBezTo>
                    <a:pt x="5167" y="316"/>
                    <a:pt x="5262" y="284"/>
                    <a:pt x="5360" y="284"/>
                  </a:cubicBezTo>
                  <a:cubicBezTo>
                    <a:pt x="5458" y="284"/>
                    <a:pt x="5561" y="316"/>
                    <a:pt x="5640" y="379"/>
                  </a:cubicBezTo>
                  <a:lnTo>
                    <a:pt x="5766" y="473"/>
                  </a:lnTo>
                  <a:cubicBezTo>
                    <a:pt x="5955" y="694"/>
                    <a:pt x="6175" y="914"/>
                    <a:pt x="6459" y="1072"/>
                  </a:cubicBezTo>
                  <a:lnTo>
                    <a:pt x="6490" y="1103"/>
                  </a:lnTo>
                  <a:cubicBezTo>
                    <a:pt x="7341" y="1702"/>
                    <a:pt x="8475" y="2143"/>
                    <a:pt x="9704" y="2143"/>
                  </a:cubicBezTo>
                  <a:cubicBezTo>
                    <a:pt x="10271" y="2143"/>
                    <a:pt x="10743" y="1670"/>
                    <a:pt x="10743" y="1072"/>
                  </a:cubicBezTo>
                  <a:cubicBezTo>
                    <a:pt x="10743" y="914"/>
                    <a:pt x="10743" y="788"/>
                    <a:pt x="10712" y="631"/>
                  </a:cubicBezTo>
                  <a:cubicBezTo>
                    <a:pt x="10712" y="284"/>
                    <a:pt x="10397" y="1"/>
                    <a:pt x="998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083" name="Google Shape;11083;p86"/>
          <p:cNvGrpSpPr/>
          <p:nvPr/>
        </p:nvGrpSpPr>
        <p:grpSpPr>
          <a:xfrm>
            <a:off x="1772890" y="3729923"/>
            <a:ext cx="530825" cy="597524"/>
            <a:chOff x="-20930075" y="4066100"/>
            <a:chExt cx="269400" cy="303250"/>
          </a:xfrm>
        </p:grpSpPr>
        <p:sp>
          <p:nvSpPr>
            <p:cNvPr id="11084" name="Google Shape;11084;p86"/>
            <p:cNvSpPr/>
            <p:nvPr/>
          </p:nvSpPr>
          <p:spPr>
            <a:xfrm>
              <a:off x="-20865475" y="4066100"/>
              <a:ext cx="141775" cy="144150"/>
            </a:xfrm>
            <a:custGeom>
              <a:avLst/>
              <a:gdLst/>
              <a:ahLst/>
              <a:cxnLst/>
              <a:rect l="l" t="t" r="r" b="b"/>
              <a:pathLst>
                <a:path w="5671" h="5766" extrusionOk="0">
                  <a:moveTo>
                    <a:pt x="2836" y="2174"/>
                  </a:moveTo>
                  <a:cubicBezTo>
                    <a:pt x="3245" y="2174"/>
                    <a:pt x="3560" y="2489"/>
                    <a:pt x="3560" y="2867"/>
                  </a:cubicBezTo>
                  <a:cubicBezTo>
                    <a:pt x="3560" y="3277"/>
                    <a:pt x="3245" y="3592"/>
                    <a:pt x="2836" y="3592"/>
                  </a:cubicBezTo>
                  <a:cubicBezTo>
                    <a:pt x="2457" y="3592"/>
                    <a:pt x="2142" y="3277"/>
                    <a:pt x="2142" y="2867"/>
                  </a:cubicBezTo>
                  <a:cubicBezTo>
                    <a:pt x="2142" y="2489"/>
                    <a:pt x="2457" y="2174"/>
                    <a:pt x="2836" y="2174"/>
                  </a:cubicBezTo>
                  <a:close/>
                  <a:moveTo>
                    <a:pt x="2836" y="0"/>
                  </a:moveTo>
                  <a:cubicBezTo>
                    <a:pt x="2457" y="0"/>
                    <a:pt x="2111" y="252"/>
                    <a:pt x="1890" y="599"/>
                  </a:cubicBezTo>
                  <a:cubicBezTo>
                    <a:pt x="1791" y="563"/>
                    <a:pt x="1685" y="545"/>
                    <a:pt x="1577" y="545"/>
                  </a:cubicBezTo>
                  <a:cubicBezTo>
                    <a:pt x="1307" y="545"/>
                    <a:pt x="1031" y="657"/>
                    <a:pt x="851" y="882"/>
                  </a:cubicBezTo>
                  <a:cubicBezTo>
                    <a:pt x="630" y="1071"/>
                    <a:pt x="536" y="1355"/>
                    <a:pt x="536" y="1607"/>
                  </a:cubicBezTo>
                  <a:cubicBezTo>
                    <a:pt x="536" y="1733"/>
                    <a:pt x="536" y="1827"/>
                    <a:pt x="567" y="1922"/>
                  </a:cubicBezTo>
                  <a:cubicBezTo>
                    <a:pt x="189" y="2142"/>
                    <a:pt x="0" y="2489"/>
                    <a:pt x="0" y="2867"/>
                  </a:cubicBezTo>
                  <a:cubicBezTo>
                    <a:pt x="0" y="3308"/>
                    <a:pt x="189" y="3655"/>
                    <a:pt x="567" y="3812"/>
                  </a:cubicBezTo>
                  <a:cubicBezTo>
                    <a:pt x="536" y="3938"/>
                    <a:pt x="536" y="4033"/>
                    <a:pt x="536" y="4127"/>
                  </a:cubicBezTo>
                  <a:cubicBezTo>
                    <a:pt x="536" y="4411"/>
                    <a:pt x="630" y="4694"/>
                    <a:pt x="851" y="4883"/>
                  </a:cubicBezTo>
                  <a:cubicBezTo>
                    <a:pt x="1036" y="5092"/>
                    <a:pt x="1325" y="5216"/>
                    <a:pt x="1603" y="5216"/>
                  </a:cubicBezTo>
                  <a:cubicBezTo>
                    <a:pt x="1702" y="5216"/>
                    <a:pt x="1799" y="5200"/>
                    <a:pt x="1890" y="5167"/>
                  </a:cubicBezTo>
                  <a:cubicBezTo>
                    <a:pt x="2111" y="5513"/>
                    <a:pt x="2457" y="5766"/>
                    <a:pt x="2836" y="5766"/>
                  </a:cubicBezTo>
                  <a:cubicBezTo>
                    <a:pt x="3245" y="5766"/>
                    <a:pt x="3592" y="5513"/>
                    <a:pt x="3781" y="5167"/>
                  </a:cubicBezTo>
                  <a:cubicBezTo>
                    <a:pt x="3889" y="5203"/>
                    <a:pt x="3999" y="5221"/>
                    <a:pt x="4109" y="5221"/>
                  </a:cubicBezTo>
                  <a:cubicBezTo>
                    <a:pt x="4382" y="5221"/>
                    <a:pt x="4649" y="5108"/>
                    <a:pt x="4852" y="4883"/>
                  </a:cubicBezTo>
                  <a:cubicBezTo>
                    <a:pt x="5041" y="4694"/>
                    <a:pt x="5167" y="4411"/>
                    <a:pt x="5167" y="4127"/>
                  </a:cubicBezTo>
                  <a:cubicBezTo>
                    <a:pt x="5167" y="4033"/>
                    <a:pt x="5167" y="3938"/>
                    <a:pt x="5135" y="3812"/>
                  </a:cubicBezTo>
                  <a:cubicBezTo>
                    <a:pt x="5482" y="3623"/>
                    <a:pt x="5671" y="3277"/>
                    <a:pt x="5671" y="2867"/>
                  </a:cubicBezTo>
                  <a:cubicBezTo>
                    <a:pt x="5671" y="2489"/>
                    <a:pt x="5450" y="2142"/>
                    <a:pt x="5135" y="1922"/>
                  </a:cubicBezTo>
                  <a:cubicBezTo>
                    <a:pt x="5167" y="1827"/>
                    <a:pt x="5167" y="1733"/>
                    <a:pt x="5167" y="1607"/>
                  </a:cubicBezTo>
                  <a:cubicBezTo>
                    <a:pt x="5167" y="1355"/>
                    <a:pt x="5041" y="1071"/>
                    <a:pt x="4852" y="882"/>
                  </a:cubicBezTo>
                  <a:cubicBezTo>
                    <a:pt x="4643" y="673"/>
                    <a:pt x="4348" y="550"/>
                    <a:pt x="4069" y="550"/>
                  </a:cubicBezTo>
                  <a:cubicBezTo>
                    <a:pt x="3969" y="550"/>
                    <a:pt x="3872" y="566"/>
                    <a:pt x="3781" y="599"/>
                  </a:cubicBezTo>
                  <a:cubicBezTo>
                    <a:pt x="3592" y="252"/>
                    <a:pt x="3245" y="0"/>
                    <a:pt x="283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85" name="Google Shape;11085;p86"/>
            <p:cNvSpPr/>
            <p:nvPr/>
          </p:nvSpPr>
          <p:spPr>
            <a:xfrm>
              <a:off x="-20930075" y="4191325"/>
              <a:ext cx="269400" cy="178025"/>
            </a:xfrm>
            <a:custGeom>
              <a:avLst/>
              <a:gdLst/>
              <a:ahLst/>
              <a:cxnLst/>
              <a:rect l="l" t="t" r="r" b="b"/>
              <a:pathLst>
                <a:path w="10776" h="7121" extrusionOk="0">
                  <a:moveTo>
                    <a:pt x="379" y="0"/>
                  </a:moveTo>
                  <a:cubicBezTo>
                    <a:pt x="253" y="0"/>
                    <a:pt x="190" y="32"/>
                    <a:pt x="95" y="95"/>
                  </a:cubicBezTo>
                  <a:cubicBezTo>
                    <a:pt x="32" y="189"/>
                    <a:pt x="1" y="252"/>
                    <a:pt x="1" y="378"/>
                  </a:cubicBezTo>
                  <a:cubicBezTo>
                    <a:pt x="1" y="473"/>
                    <a:pt x="190" y="2710"/>
                    <a:pt x="1103" y="3655"/>
                  </a:cubicBezTo>
                  <a:cubicBezTo>
                    <a:pt x="1513" y="4096"/>
                    <a:pt x="1922" y="4285"/>
                    <a:pt x="2364" y="4285"/>
                  </a:cubicBezTo>
                  <a:cubicBezTo>
                    <a:pt x="2679" y="4285"/>
                    <a:pt x="3025" y="4159"/>
                    <a:pt x="3340" y="3907"/>
                  </a:cubicBezTo>
                  <a:lnTo>
                    <a:pt x="4947" y="5514"/>
                  </a:lnTo>
                  <a:lnTo>
                    <a:pt x="4947" y="6427"/>
                  </a:lnTo>
                  <a:lnTo>
                    <a:pt x="2458" y="6427"/>
                  </a:lnTo>
                  <a:cubicBezTo>
                    <a:pt x="2269" y="6427"/>
                    <a:pt x="2112" y="6585"/>
                    <a:pt x="2112" y="6774"/>
                  </a:cubicBezTo>
                  <a:cubicBezTo>
                    <a:pt x="2112" y="6963"/>
                    <a:pt x="2269" y="7120"/>
                    <a:pt x="2458" y="7120"/>
                  </a:cubicBezTo>
                  <a:lnTo>
                    <a:pt x="8192" y="7120"/>
                  </a:lnTo>
                  <a:cubicBezTo>
                    <a:pt x="8381" y="7120"/>
                    <a:pt x="8539" y="6963"/>
                    <a:pt x="8539" y="6774"/>
                  </a:cubicBezTo>
                  <a:cubicBezTo>
                    <a:pt x="8539" y="6585"/>
                    <a:pt x="8381" y="6427"/>
                    <a:pt x="8192" y="6427"/>
                  </a:cubicBezTo>
                  <a:lnTo>
                    <a:pt x="5672" y="6427"/>
                  </a:lnTo>
                  <a:lnTo>
                    <a:pt x="5672" y="6207"/>
                  </a:lnTo>
                  <a:lnTo>
                    <a:pt x="7278" y="4600"/>
                  </a:lnTo>
                  <a:cubicBezTo>
                    <a:pt x="7751" y="4884"/>
                    <a:pt x="8066" y="5010"/>
                    <a:pt x="8413" y="5010"/>
                  </a:cubicBezTo>
                  <a:cubicBezTo>
                    <a:pt x="8854" y="5010"/>
                    <a:pt x="9232" y="4789"/>
                    <a:pt x="9673" y="4380"/>
                  </a:cubicBezTo>
                  <a:cubicBezTo>
                    <a:pt x="10586" y="3466"/>
                    <a:pt x="10775" y="1229"/>
                    <a:pt x="10775" y="1103"/>
                  </a:cubicBezTo>
                  <a:cubicBezTo>
                    <a:pt x="10775" y="977"/>
                    <a:pt x="10744" y="883"/>
                    <a:pt x="10649" y="820"/>
                  </a:cubicBezTo>
                  <a:cubicBezTo>
                    <a:pt x="10586" y="757"/>
                    <a:pt x="10492" y="693"/>
                    <a:pt x="10397" y="693"/>
                  </a:cubicBezTo>
                  <a:cubicBezTo>
                    <a:pt x="10303" y="693"/>
                    <a:pt x="8066" y="883"/>
                    <a:pt x="7121" y="1796"/>
                  </a:cubicBezTo>
                  <a:cubicBezTo>
                    <a:pt x="6365" y="2552"/>
                    <a:pt x="6302" y="3308"/>
                    <a:pt x="6869" y="4033"/>
                  </a:cubicBezTo>
                  <a:lnTo>
                    <a:pt x="5735" y="5167"/>
                  </a:lnTo>
                  <a:lnTo>
                    <a:pt x="5735" y="1324"/>
                  </a:lnTo>
                  <a:cubicBezTo>
                    <a:pt x="5609" y="1387"/>
                    <a:pt x="5514" y="1387"/>
                    <a:pt x="5388" y="1387"/>
                  </a:cubicBezTo>
                  <a:cubicBezTo>
                    <a:pt x="5262" y="1387"/>
                    <a:pt x="5136" y="1387"/>
                    <a:pt x="5041" y="1324"/>
                  </a:cubicBezTo>
                  <a:lnTo>
                    <a:pt x="5041" y="4443"/>
                  </a:lnTo>
                  <a:lnTo>
                    <a:pt x="3876" y="3340"/>
                  </a:lnTo>
                  <a:cubicBezTo>
                    <a:pt x="4474" y="2584"/>
                    <a:pt x="4411" y="1828"/>
                    <a:pt x="3655" y="1103"/>
                  </a:cubicBezTo>
                  <a:cubicBezTo>
                    <a:pt x="2742" y="189"/>
                    <a:pt x="505" y="0"/>
                    <a:pt x="37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086" name="Google Shape;11086;p86"/>
          <p:cNvGrpSpPr/>
          <p:nvPr/>
        </p:nvGrpSpPr>
        <p:grpSpPr>
          <a:xfrm>
            <a:off x="5481184" y="2253132"/>
            <a:ext cx="496688" cy="598361"/>
            <a:chOff x="-18994100" y="3334775"/>
            <a:chExt cx="252075" cy="303675"/>
          </a:xfrm>
        </p:grpSpPr>
        <p:sp>
          <p:nvSpPr>
            <p:cNvPr id="11087" name="Google Shape;11087;p86"/>
            <p:cNvSpPr/>
            <p:nvPr/>
          </p:nvSpPr>
          <p:spPr>
            <a:xfrm>
              <a:off x="-18967300" y="3424975"/>
              <a:ext cx="198500" cy="207150"/>
            </a:xfrm>
            <a:custGeom>
              <a:avLst/>
              <a:gdLst/>
              <a:ahLst/>
              <a:cxnLst/>
              <a:rect l="l" t="t" r="r" b="b"/>
              <a:pathLst>
                <a:path w="7940" h="8286" extrusionOk="0">
                  <a:moveTo>
                    <a:pt x="2552" y="3592"/>
                  </a:moveTo>
                  <a:cubicBezTo>
                    <a:pt x="2772" y="3592"/>
                    <a:pt x="2930" y="3749"/>
                    <a:pt x="2930" y="3938"/>
                  </a:cubicBezTo>
                  <a:cubicBezTo>
                    <a:pt x="2930" y="4096"/>
                    <a:pt x="2772" y="4316"/>
                    <a:pt x="2552" y="4316"/>
                  </a:cubicBezTo>
                  <a:cubicBezTo>
                    <a:pt x="2363" y="4316"/>
                    <a:pt x="2205" y="4159"/>
                    <a:pt x="2205" y="3938"/>
                  </a:cubicBezTo>
                  <a:cubicBezTo>
                    <a:pt x="2205" y="3749"/>
                    <a:pt x="2363" y="3592"/>
                    <a:pt x="2552" y="3592"/>
                  </a:cubicBezTo>
                  <a:close/>
                  <a:moveTo>
                    <a:pt x="5387" y="3592"/>
                  </a:moveTo>
                  <a:cubicBezTo>
                    <a:pt x="5608" y="3592"/>
                    <a:pt x="5765" y="3749"/>
                    <a:pt x="5765" y="3938"/>
                  </a:cubicBezTo>
                  <a:cubicBezTo>
                    <a:pt x="5765" y="4096"/>
                    <a:pt x="5608" y="4316"/>
                    <a:pt x="5387" y="4316"/>
                  </a:cubicBezTo>
                  <a:cubicBezTo>
                    <a:pt x="5198" y="4316"/>
                    <a:pt x="5041" y="4159"/>
                    <a:pt x="5041" y="3938"/>
                  </a:cubicBezTo>
                  <a:cubicBezTo>
                    <a:pt x="5041" y="3749"/>
                    <a:pt x="5198" y="3592"/>
                    <a:pt x="5387" y="3592"/>
                  </a:cubicBezTo>
                  <a:close/>
                  <a:moveTo>
                    <a:pt x="3623" y="0"/>
                  </a:moveTo>
                  <a:cubicBezTo>
                    <a:pt x="3277" y="63"/>
                    <a:pt x="2930" y="126"/>
                    <a:pt x="2583" y="315"/>
                  </a:cubicBezTo>
                  <a:cubicBezTo>
                    <a:pt x="1733" y="725"/>
                    <a:pt x="1166" y="1418"/>
                    <a:pt x="882" y="2332"/>
                  </a:cubicBezTo>
                  <a:cubicBezTo>
                    <a:pt x="882" y="2363"/>
                    <a:pt x="851" y="2363"/>
                    <a:pt x="851" y="2426"/>
                  </a:cubicBezTo>
                  <a:cubicBezTo>
                    <a:pt x="756" y="2741"/>
                    <a:pt x="725" y="3056"/>
                    <a:pt x="725" y="3371"/>
                  </a:cubicBezTo>
                  <a:lnTo>
                    <a:pt x="725" y="3466"/>
                  </a:lnTo>
                  <a:cubicBezTo>
                    <a:pt x="725" y="3749"/>
                    <a:pt x="599" y="4001"/>
                    <a:pt x="410" y="4253"/>
                  </a:cubicBezTo>
                  <a:cubicBezTo>
                    <a:pt x="126" y="4600"/>
                    <a:pt x="0" y="4978"/>
                    <a:pt x="0" y="5356"/>
                  </a:cubicBezTo>
                  <a:cubicBezTo>
                    <a:pt x="0" y="6144"/>
                    <a:pt x="599" y="6900"/>
                    <a:pt x="1575" y="7372"/>
                  </a:cubicBezTo>
                  <a:cubicBezTo>
                    <a:pt x="1733" y="7782"/>
                    <a:pt x="2111" y="8034"/>
                    <a:pt x="2520" y="8286"/>
                  </a:cubicBezTo>
                  <a:lnTo>
                    <a:pt x="3592" y="6711"/>
                  </a:lnTo>
                  <a:lnTo>
                    <a:pt x="3592" y="6238"/>
                  </a:lnTo>
                  <a:lnTo>
                    <a:pt x="2993" y="5640"/>
                  </a:lnTo>
                  <a:cubicBezTo>
                    <a:pt x="2835" y="5482"/>
                    <a:pt x="2835" y="5293"/>
                    <a:pt x="2993" y="5136"/>
                  </a:cubicBezTo>
                  <a:cubicBezTo>
                    <a:pt x="3072" y="5057"/>
                    <a:pt x="3166" y="5017"/>
                    <a:pt x="3261" y="5017"/>
                  </a:cubicBezTo>
                  <a:cubicBezTo>
                    <a:pt x="3355" y="5017"/>
                    <a:pt x="3450" y="5057"/>
                    <a:pt x="3529" y="5136"/>
                  </a:cubicBezTo>
                  <a:lnTo>
                    <a:pt x="4001" y="5608"/>
                  </a:lnTo>
                  <a:lnTo>
                    <a:pt x="4474" y="5136"/>
                  </a:lnTo>
                  <a:cubicBezTo>
                    <a:pt x="4553" y="5057"/>
                    <a:pt x="4639" y="5017"/>
                    <a:pt x="4726" y="5017"/>
                  </a:cubicBezTo>
                  <a:cubicBezTo>
                    <a:pt x="4812" y="5017"/>
                    <a:pt x="4899" y="5057"/>
                    <a:pt x="4978" y="5136"/>
                  </a:cubicBezTo>
                  <a:cubicBezTo>
                    <a:pt x="5135" y="5293"/>
                    <a:pt x="5135" y="5482"/>
                    <a:pt x="4978" y="5640"/>
                  </a:cubicBezTo>
                  <a:lnTo>
                    <a:pt x="4379" y="6238"/>
                  </a:lnTo>
                  <a:lnTo>
                    <a:pt x="4379" y="6711"/>
                  </a:lnTo>
                  <a:lnTo>
                    <a:pt x="5450" y="8286"/>
                  </a:lnTo>
                  <a:cubicBezTo>
                    <a:pt x="5891" y="8097"/>
                    <a:pt x="6238" y="7782"/>
                    <a:pt x="6396" y="7372"/>
                  </a:cubicBezTo>
                  <a:cubicBezTo>
                    <a:pt x="7372" y="6900"/>
                    <a:pt x="7939" y="6144"/>
                    <a:pt x="7939" y="5356"/>
                  </a:cubicBezTo>
                  <a:cubicBezTo>
                    <a:pt x="7939" y="4978"/>
                    <a:pt x="7813" y="4631"/>
                    <a:pt x="7530" y="4253"/>
                  </a:cubicBezTo>
                  <a:cubicBezTo>
                    <a:pt x="7278" y="4001"/>
                    <a:pt x="7183" y="3718"/>
                    <a:pt x="7183" y="3466"/>
                  </a:cubicBezTo>
                  <a:lnTo>
                    <a:pt x="7183" y="3371"/>
                  </a:lnTo>
                  <a:cubicBezTo>
                    <a:pt x="7183" y="3025"/>
                    <a:pt x="7120" y="2710"/>
                    <a:pt x="7057" y="2426"/>
                  </a:cubicBezTo>
                  <a:cubicBezTo>
                    <a:pt x="7057" y="2363"/>
                    <a:pt x="7057" y="2363"/>
                    <a:pt x="7026" y="2332"/>
                  </a:cubicBezTo>
                  <a:cubicBezTo>
                    <a:pt x="6742" y="1418"/>
                    <a:pt x="6144" y="725"/>
                    <a:pt x="5324" y="315"/>
                  </a:cubicBezTo>
                  <a:cubicBezTo>
                    <a:pt x="5009" y="158"/>
                    <a:pt x="4631" y="63"/>
                    <a:pt x="425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88" name="Google Shape;11088;p86"/>
            <p:cNvSpPr/>
            <p:nvPr/>
          </p:nvSpPr>
          <p:spPr>
            <a:xfrm>
              <a:off x="-18885400" y="3610050"/>
              <a:ext cx="35475" cy="28400"/>
            </a:xfrm>
            <a:custGeom>
              <a:avLst/>
              <a:gdLst/>
              <a:ahLst/>
              <a:cxnLst/>
              <a:rect l="l" t="t" r="r" b="b"/>
              <a:pathLst>
                <a:path w="1419" h="1136" extrusionOk="0">
                  <a:moveTo>
                    <a:pt x="694" y="1"/>
                  </a:moveTo>
                  <a:lnTo>
                    <a:pt x="1" y="1072"/>
                  </a:lnTo>
                  <a:cubicBezTo>
                    <a:pt x="221" y="1104"/>
                    <a:pt x="473" y="1135"/>
                    <a:pt x="694" y="1135"/>
                  </a:cubicBezTo>
                  <a:cubicBezTo>
                    <a:pt x="946" y="1135"/>
                    <a:pt x="1166" y="1104"/>
                    <a:pt x="1418" y="1072"/>
                  </a:cubicBezTo>
                  <a:lnTo>
                    <a:pt x="694"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89" name="Google Shape;11089;p86"/>
            <p:cNvSpPr/>
            <p:nvPr/>
          </p:nvSpPr>
          <p:spPr>
            <a:xfrm>
              <a:off x="-18994100" y="3334775"/>
              <a:ext cx="96900" cy="140625"/>
            </a:xfrm>
            <a:custGeom>
              <a:avLst/>
              <a:gdLst/>
              <a:ahLst/>
              <a:cxnLst/>
              <a:rect l="l" t="t" r="r" b="b"/>
              <a:pathLst>
                <a:path w="3876" h="5625" extrusionOk="0">
                  <a:moveTo>
                    <a:pt x="855" y="1"/>
                  </a:moveTo>
                  <a:cubicBezTo>
                    <a:pt x="804" y="1"/>
                    <a:pt x="757" y="17"/>
                    <a:pt x="725" y="48"/>
                  </a:cubicBezTo>
                  <a:cubicBezTo>
                    <a:pt x="631" y="80"/>
                    <a:pt x="568" y="143"/>
                    <a:pt x="536" y="237"/>
                  </a:cubicBezTo>
                  <a:cubicBezTo>
                    <a:pt x="1" y="1529"/>
                    <a:pt x="1" y="2978"/>
                    <a:pt x="536" y="4301"/>
                  </a:cubicBezTo>
                  <a:cubicBezTo>
                    <a:pt x="725" y="4774"/>
                    <a:pt x="1009" y="5183"/>
                    <a:pt x="1324" y="5625"/>
                  </a:cubicBezTo>
                  <a:cubicBezTo>
                    <a:pt x="1702" y="4553"/>
                    <a:pt x="2427" y="3734"/>
                    <a:pt x="3372" y="3262"/>
                  </a:cubicBezTo>
                  <a:cubicBezTo>
                    <a:pt x="3529" y="3199"/>
                    <a:pt x="3718" y="3104"/>
                    <a:pt x="3876" y="3073"/>
                  </a:cubicBezTo>
                  <a:cubicBezTo>
                    <a:pt x="3876" y="3041"/>
                    <a:pt x="3844" y="2947"/>
                    <a:pt x="3844" y="2915"/>
                  </a:cubicBezTo>
                  <a:cubicBezTo>
                    <a:pt x="3277" y="1623"/>
                    <a:pt x="2301" y="584"/>
                    <a:pt x="1009" y="48"/>
                  </a:cubicBezTo>
                  <a:cubicBezTo>
                    <a:pt x="962" y="17"/>
                    <a:pt x="907" y="1"/>
                    <a:pt x="85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90" name="Google Shape;11090;p86"/>
            <p:cNvSpPr/>
            <p:nvPr/>
          </p:nvSpPr>
          <p:spPr>
            <a:xfrm>
              <a:off x="-18838150" y="3334775"/>
              <a:ext cx="96125" cy="139850"/>
            </a:xfrm>
            <a:custGeom>
              <a:avLst/>
              <a:gdLst/>
              <a:ahLst/>
              <a:cxnLst/>
              <a:rect l="l" t="t" r="r" b="b"/>
              <a:pathLst>
                <a:path w="3845" h="5594" extrusionOk="0">
                  <a:moveTo>
                    <a:pt x="3010" y="1"/>
                  </a:moveTo>
                  <a:cubicBezTo>
                    <a:pt x="2962" y="1"/>
                    <a:pt x="2915" y="17"/>
                    <a:pt x="2868" y="48"/>
                  </a:cubicBezTo>
                  <a:cubicBezTo>
                    <a:pt x="1576" y="584"/>
                    <a:pt x="536" y="1623"/>
                    <a:pt x="32" y="2915"/>
                  </a:cubicBezTo>
                  <a:cubicBezTo>
                    <a:pt x="1" y="2947"/>
                    <a:pt x="1" y="3041"/>
                    <a:pt x="1" y="3073"/>
                  </a:cubicBezTo>
                  <a:cubicBezTo>
                    <a:pt x="190" y="3104"/>
                    <a:pt x="347" y="3167"/>
                    <a:pt x="568" y="3262"/>
                  </a:cubicBezTo>
                  <a:cubicBezTo>
                    <a:pt x="1513" y="3703"/>
                    <a:pt x="2206" y="4553"/>
                    <a:pt x="2553" y="5593"/>
                  </a:cubicBezTo>
                  <a:cubicBezTo>
                    <a:pt x="2868" y="5183"/>
                    <a:pt x="3151" y="4742"/>
                    <a:pt x="3340" y="4238"/>
                  </a:cubicBezTo>
                  <a:cubicBezTo>
                    <a:pt x="3813" y="3041"/>
                    <a:pt x="3844" y="1497"/>
                    <a:pt x="3340" y="237"/>
                  </a:cubicBezTo>
                  <a:cubicBezTo>
                    <a:pt x="3309" y="143"/>
                    <a:pt x="3214" y="80"/>
                    <a:pt x="3151" y="48"/>
                  </a:cubicBezTo>
                  <a:cubicBezTo>
                    <a:pt x="3104" y="17"/>
                    <a:pt x="3057" y="1"/>
                    <a:pt x="301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091" name="Google Shape;11091;p86"/>
          <p:cNvGrpSpPr/>
          <p:nvPr/>
        </p:nvGrpSpPr>
        <p:grpSpPr>
          <a:xfrm>
            <a:off x="5500593" y="2992991"/>
            <a:ext cx="457872" cy="595997"/>
            <a:chOff x="-18983850" y="3710075"/>
            <a:chExt cx="232375" cy="302475"/>
          </a:xfrm>
        </p:grpSpPr>
        <p:sp>
          <p:nvSpPr>
            <p:cNvPr id="11092" name="Google Shape;11092;p86"/>
            <p:cNvSpPr/>
            <p:nvPr/>
          </p:nvSpPr>
          <p:spPr>
            <a:xfrm>
              <a:off x="-18840500" y="3874700"/>
              <a:ext cx="89025" cy="119750"/>
            </a:xfrm>
            <a:custGeom>
              <a:avLst/>
              <a:gdLst/>
              <a:ahLst/>
              <a:cxnLst/>
              <a:rect l="l" t="t" r="r" b="b"/>
              <a:pathLst>
                <a:path w="3561" h="4790" extrusionOk="0">
                  <a:moveTo>
                    <a:pt x="2300" y="0"/>
                  </a:moveTo>
                  <a:cubicBezTo>
                    <a:pt x="1796" y="883"/>
                    <a:pt x="945" y="1513"/>
                    <a:pt x="0" y="1796"/>
                  </a:cubicBezTo>
                  <a:lnTo>
                    <a:pt x="0" y="1954"/>
                  </a:lnTo>
                  <a:cubicBezTo>
                    <a:pt x="0" y="3529"/>
                    <a:pt x="1324" y="4789"/>
                    <a:pt x="2836" y="4789"/>
                  </a:cubicBezTo>
                  <a:lnTo>
                    <a:pt x="3560" y="4789"/>
                  </a:lnTo>
                  <a:lnTo>
                    <a:pt x="3560" y="4033"/>
                  </a:lnTo>
                  <a:cubicBezTo>
                    <a:pt x="3434" y="4065"/>
                    <a:pt x="3308" y="4065"/>
                    <a:pt x="3214" y="4065"/>
                  </a:cubicBezTo>
                  <a:cubicBezTo>
                    <a:pt x="2993" y="4065"/>
                    <a:pt x="2836" y="4033"/>
                    <a:pt x="2773" y="4033"/>
                  </a:cubicBezTo>
                  <a:cubicBezTo>
                    <a:pt x="1985" y="3844"/>
                    <a:pt x="1418" y="3119"/>
                    <a:pt x="1418" y="2300"/>
                  </a:cubicBezTo>
                  <a:cubicBezTo>
                    <a:pt x="1387" y="2143"/>
                    <a:pt x="1544" y="1985"/>
                    <a:pt x="1733" y="1985"/>
                  </a:cubicBezTo>
                  <a:cubicBezTo>
                    <a:pt x="1954" y="1985"/>
                    <a:pt x="2111" y="2143"/>
                    <a:pt x="2111" y="2332"/>
                  </a:cubicBezTo>
                  <a:cubicBezTo>
                    <a:pt x="2111" y="2804"/>
                    <a:pt x="2426" y="3245"/>
                    <a:pt x="2930" y="3371"/>
                  </a:cubicBezTo>
                  <a:cubicBezTo>
                    <a:pt x="3000" y="3383"/>
                    <a:pt x="3069" y="3390"/>
                    <a:pt x="3141" y="3390"/>
                  </a:cubicBezTo>
                  <a:cubicBezTo>
                    <a:pt x="3266" y="3390"/>
                    <a:pt x="3401" y="3368"/>
                    <a:pt x="3560" y="3308"/>
                  </a:cubicBezTo>
                  <a:lnTo>
                    <a:pt x="3560" y="1954"/>
                  </a:lnTo>
                  <a:cubicBezTo>
                    <a:pt x="3560" y="1072"/>
                    <a:pt x="3056" y="316"/>
                    <a:pt x="230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93" name="Google Shape;11093;p86"/>
            <p:cNvSpPr/>
            <p:nvPr/>
          </p:nvSpPr>
          <p:spPr>
            <a:xfrm>
              <a:off x="-18983850" y="3901475"/>
              <a:ext cx="208750" cy="111075"/>
            </a:xfrm>
            <a:custGeom>
              <a:avLst/>
              <a:gdLst/>
              <a:ahLst/>
              <a:cxnLst/>
              <a:rect l="l" t="t" r="r" b="b"/>
              <a:pathLst>
                <a:path w="8350" h="4443" extrusionOk="0">
                  <a:moveTo>
                    <a:pt x="2111" y="1"/>
                  </a:moveTo>
                  <a:lnTo>
                    <a:pt x="2111" y="1261"/>
                  </a:lnTo>
                  <a:cubicBezTo>
                    <a:pt x="2111" y="2300"/>
                    <a:pt x="2584" y="3151"/>
                    <a:pt x="3340" y="3750"/>
                  </a:cubicBezTo>
                  <a:lnTo>
                    <a:pt x="2017" y="3750"/>
                  </a:lnTo>
                  <a:lnTo>
                    <a:pt x="1387" y="2521"/>
                  </a:lnTo>
                  <a:cubicBezTo>
                    <a:pt x="1317" y="2404"/>
                    <a:pt x="1177" y="2339"/>
                    <a:pt x="1046" y="2339"/>
                  </a:cubicBezTo>
                  <a:cubicBezTo>
                    <a:pt x="1000" y="2339"/>
                    <a:pt x="955" y="2347"/>
                    <a:pt x="914" y="2363"/>
                  </a:cubicBezTo>
                  <a:cubicBezTo>
                    <a:pt x="757" y="2458"/>
                    <a:pt x="662" y="2679"/>
                    <a:pt x="757" y="2836"/>
                  </a:cubicBezTo>
                  <a:lnTo>
                    <a:pt x="1229" y="3750"/>
                  </a:lnTo>
                  <a:lnTo>
                    <a:pt x="347" y="3750"/>
                  </a:lnTo>
                  <a:cubicBezTo>
                    <a:pt x="158" y="3750"/>
                    <a:pt x="0" y="3907"/>
                    <a:pt x="0" y="4096"/>
                  </a:cubicBezTo>
                  <a:cubicBezTo>
                    <a:pt x="0" y="4285"/>
                    <a:pt x="158" y="4443"/>
                    <a:pt x="347" y="4443"/>
                  </a:cubicBezTo>
                  <a:lnTo>
                    <a:pt x="8223" y="4443"/>
                  </a:lnTo>
                  <a:cubicBezTo>
                    <a:pt x="8255" y="4443"/>
                    <a:pt x="8318" y="4443"/>
                    <a:pt x="8349" y="4411"/>
                  </a:cubicBezTo>
                  <a:cubicBezTo>
                    <a:pt x="6459" y="4348"/>
                    <a:pt x="5010" y="2805"/>
                    <a:pt x="5010" y="914"/>
                  </a:cubicBezTo>
                  <a:lnTo>
                    <a:pt x="4632" y="914"/>
                  </a:lnTo>
                  <a:cubicBezTo>
                    <a:pt x="3970" y="914"/>
                    <a:pt x="3340" y="757"/>
                    <a:pt x="2741" y="442"/>
                  </a:cubicBezTo>
                  <a:cubicBezTo>
                    <a:pt x="2521" y="316"/>
                    <a:pt x="2332" y="158"/>
                    <a:pt x="211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94" name="Google Shape;11094;p86"/>
            <p:cNvSpPr/>
            <p:nvPr/>
          </p:nvSpPr>
          <p:spPr>
            <a:xfrm>
              <a:off x="-18947625" y="3710075"/>
              <a:ext cx="159925" cy="67775"/>
            </a:xfrm>
            <a:custGeom>
              <a:avLst/>
              <a:gdLst/>
              <a:ahLst/>
              <a:cxnLst/>
              <a:rect l="l" t="t" r="r" b="b"/>
              <a:pathLst>
                <a:path w="6397" h="2711" extrusionOk="0">
                  <a:moveTo>
                    <a:pt x="1765" y="1"/>
                  </a:moveTo>
                  <a:cubicBezTo>
                    <a:pt x="788" y="1"/>
                    <a:pt x="1" y="789"/>
                    <a:pt x="1" y="1765"/>
                  </a:cubicBezTo>
                  <a:lnTo>
                    <a:pt x="1" y="2301"/>
                  </a:lnTo>
                  <a:cubicBezTo>
                    <a:pt x="410" y="1954"/>
                    <a:pt x="883" y="1765"/>
                    <a:pt x="1450" y="1765"/>
                  </a:cubicBezTo>
                  <a:cubicBezTo>
                    <a:pt x="2175" y="1765"/>
                    <a:pt x="2805" y="2143"/>
                    <a:pt x="3183" y="2710"/>
                  </a:cubicBezTo>
                  <a:cubicBezTo>
                    <a:pt x="3592" y="2112"/>
                    <a:pt x="4222" y="1765"/>
                    <a:pt x="4978" y="1765"/>
                  </a:cubicBezTo>
                  <a:cubicBezTo>
                    <a:pt x="5514" y="1765"/>
                    <a:pt x="5987" y="1954"/>
                    <a:pt x="6396" y="2301"/>
                  </a:cubicBezTo>
                  <a:lnTo>
                    <a:pt x="6396" y="1765"/>
                  </a:lnTo>
                  <a:cubicBezTo>
                    <a:pt x="6396" y="789"/>
                    <a:pt x="5609" y="1"/>
                    <a:pt x="4600" y="1"/>
                  </a:cubicBezTo>
                  <a:cubicBezTo>
                    <a:pt x="4411" y="1"/>
                    <a:pt x="4254" y="158"/>
                    <a:pt x="4254" y="348"/>
                  </a:cubicBezTo>
                  <a:cubicBezTo>
                    <a:pt x="4254" y="537"/>
                    <a:pt x="4096" y="694"/>
                    <a:pt x="3907" y="694"/>
                  </a:cubicBezTo>
                  <a:lnTo>
                    <a:pt x="2490" y="694"/>
                  </a:lnTo>
                  <a:cubicBezTo>
                    <a:pt x="2301" y="694"/>
                    <a:pt x="2143" y="537"/>
                    <a:pt x="2143" y="348"/>
                  </a:cubicBezTo>
                  <a:cubicBezTo>
                    <a:pt x="2143" y="158"/>
                    <a:pt x="1985" y="1"/>
                    <a:pt x="176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95" name="Google Shape;11095;p86"/>
            <p:cNvSpPr/>
            <p:nvPr/>
          </p:nvSpPr>
          <p:spPr>
            <a:xfrm>
              <a:off x="-18949200" y="3773100"/>
              <a:ext cx="159125" cy="133925"/>
            </a:xfrm>
            <a:custGeom>
              <a:avLst/>
              <a:gdLst/>
              <a:ahLst/>
              <a:cxnLst/>
              <a:rect l="l" t="t" r="r" b="b"/>
              <a:pathLst>
                <a:path w="6365" h="5357" extrusionOk="0">
                  <a:moveTo>
                    <a:pt x="1828" y="1040"/>
                  </a:moveTo>
                  <a:cubicBezTo>
                    <a:pt x="2048" y="1040"/>
                    <a:pt x="2206" y="1198"/>
                    <a:pt x="2206" y="1387"/>
                  </a:cubicBezTo>
                  <a:cubicBezTo>
                    <a:pt x="2206" y="1607"/>
                    <a:pt x="2048" y="1765"/>
                    <a:pt x="1828" y="1765"/>
                  </a:cubicBezTo>
                  <a:cubicBezTo>
                    <a:pt x="1639" y="1765"/>
                    <a:pt x="1481" y="1607"/>
                    <a:pt x="1481" y="1387"/>
                  </a:cubicBezTo>
                  <a:cubicBezTo>
                    <a:pt x="1481" y="1198"/>
                    <a:pt x="1639" y="1040"/>
                    <a:pt x="1828" y="1040"/>
                  </a:cubicBezTo>
                  <a:close/>
                  <a:moveTo>
                    <a:pt x="4663" y="1040"/>
                  </a:moveTo>
                  <a:cubicBezTo>
                    <a:pt x="4884" y="1040"/>
                    <a:pt x="5041" y="1198"/>
                    <a:pt x="5041" y="1387"/>
                  </a:cubicBezTo>
                  <a:cubicBezTo>
                    <a:pt x="5041" y="1607"/>
                    <a:pt x="4884" y="1765"/>
                    <a:pt x="4663" y="1765"/>
                  </a:cubicBezTo>
                  <a:cubicBezTo>
                    <a:pt x="4474" y="1765"/>
                    <a:pt x="4317" y="1607"/>
                    <a:pt x="4317" y="1387"/>
                  </a:cubicBezTo>
                  <a:cubicBezTo>
                    <a:pt x="4317" y="1198"/>
                    <a:pt x="4474" y="1040"/>
                    <a:pt x="4663" y="1040"/>
                  </a:cubicBezTo>
                  <a:close/>
                  <a:moveTo>
                    <a:pt x="2887" y="2126"/>
                  </a:moveTo>
                  <a:cubicBezTo>
                    <a:pt x="3056" y="2126"/>
                    <a:pt x="3188" y="2239"/>
                    <a:pt x="3214" y="2395"/>
                  </a:cubicBezTo>
                  <a:cubicBezTo>
                    <a:pt x="3297" y="2230"/>
                    <a:pt x="3451" y="2137"/>
                    <a:pt x="3594" y="2137"/>
                  </a:cubicBezTo>
                  <a:cubicBezTo>
                    <a:pt x="3615" y="2137"/>
                    <a:pt x="3635" y="2139"/>
                    <a:pt x="3655" y="2143"/>
                  </a:cubicBezTo>
                  <a:cubicBezTo>
                    <a:pt x="3844" y="2237"/>
                    <a:pt x="3939" y="2426"/>
                    <a:pt x="3876" y="2584"/>
                  </a:cubicBezTo>
                  <a:lnTo>
                    <a:pt x="3529" y="3655"/>
                  </a:lnTo>
                  <a:cubicBezTo>
                    <a:pt x="3498" y="3812"/>
                    <a:pt x="3340" y="3875"/>
                    <a:pt x="3183" y="3875"/>
                  </a:cubicBezTo>
                  <a:cubicBezTo>
                    <a:pt x="3025" y="3875"/>
                    <a:pt x="2899" y="3812"/>
                    <a:pt x="2836" y="3655"/>
                  </a:cubicBezTo>
                  <a:lnTo>
                    <a:pt x="2458" y="2584"/>
                  </a:lnTo>
                  <a:cubicBezTo>
                    <a:pt x="2521" y="2426"/>
                    <a:pt x="2584" y="2237"/>
                    <a:pt x="2773" y="2143"/>
                  </a:cubicBezTo>
                  <a:cubicBezTo>
                    <a:pt x="2812" y="2132"/>
                    <a:pt x="2850" y="2126"/>
                    <a:pt x="2887" y="2126"/>
                  </a:cubicBezTo>
                  <a:close/>
                  <a:moveTo>
                    <a:pt x="1418" y="0"/>
                  </a:moveTo>
                  <a:cubicBezTo>
                    <a:pt x="631" y="0"/>
                    <a:pt x="1" y="630"/>
                    <a:pt x="1" y="1418"/>
                  </a:cubicBezTo>
                  <a:lnTo>
                    <a:pt x="1" y="1481"/>
                  </a:lnTo>
                  <a:lnTo>
                    <a:pt x="1" y="2111"/>
                  </a:lnTo>
                  <a:cubicBezTo>
                    <a:pt x="1" y="2269"/>
                    <a:pt x="1" y="2458"/>
                    <a:pt x="32" y="2615"/>
                  </a:cubicBezTo>
                  <a:cubicBezTo>
                    <a:pt x="95" y="2678"/>
                    <a:pt x="95" y="2741"/>
                    <a:pt x="95" y="2773"/>
                  </a:cubicBezTo>
                  <a:cubicBezTo>
                    <a:pt x="158" y="2899"/>
                    <a:pt x="158" y="3025"/>
                    <a:pt x="190" y="3151"/>
                  </a:cubicBezTo>
                  <a:cubicBezTo>
                    <a:pt x="190" y="3182"/>
                    <a:pt x="221" y="3214"/>
                    <a:pt x="221" y="3245"/>
                  </a:cubicBezTo>
                  <a:cubicBezTo>
                    <a:pt x="253" y="3371"/>
                    <a:pt x="347" y="3529"/>
                    <a:pt x="379" y="3655"/>
                  </a:cubicBezTo>
                  <a:cubicBezTo>
                    <a:pt x="379" y="3686"/>
                    <a:pt x="410" y="3686"/>
                    <a:pt x="410" y="3718"/>
                  </a:cubicBezTo>
                  <a:cubicBezTo>
                    <a:pt x="505" y="3875"/>
                    <a:pt x="631" y="4033"/>
                    <a:pt x="694" y="4159"/>
                  </a:cubicBezTo>
                  <a:cubicBezTo>
                    <a:pt x="977" y="4474"/>
                    <a:pt x="1292" y="4758"/>
                    <a:pt x="1639" y="4947"/>
                  </a:cubicBezTo>
                  <a:cubicBezTo>
                    <a:pt x="2111" y="5230"/>
                    <a:pt x="2647" y="5356"/>
                    <a:pt x="3183" y="5356"/>
                  </a:cubicBezTo>
                  <a:cubicBezTo>
                    <a:pt x="4285" y="5356"/>
                    <a:pt x="5262" y="4789"/>
                    <a:pt x="5829" y="3938"/>
                  </a:cubicBezTo>
                  <a:cubicBezTo>
                    <a:pt x="5829" y="3938"/>
                    <a:pt x="5829" y="3875"/>
                    <a:pt x="5861" y="3875"/>
                  </a:cubicBezTo>
                  <a:cubicBezTo>
                    <a:pt x="5955" y="3718"/>
                    <a:pt x="6018" y="3623"/>
                    <a:pt x="6081" y="3434"/>
                  </a:cubicBezTo>
                  <a:cubicBezTo>
                    <a:pt x="6144" y="3403"/>
                    <a:pt x="6144" y="3340"/>
                    <a:pt x="6176" y="3277"/>
                  </a:cubicBezTo>
                  <a:cubicBezTo>
                    <a:pt x="6207" y="3182"/>
                    <a:pt x="6270" y="3025"/>
                    <a:pt x="6302" y="2899"/>
                  </a:cubicBezTo>
                  <a:cubicBezTo>
                    <a:pt x="6302" y="2867"/>
                    <a:pt x="6333" y="2773"/>
                    <a:pt x="6333" y="2741"/>
                  </a:cubicBezTo>
                  <a:cubicBezTo>
                    <a:pt x="6365" y="2552"/>
                    <a:pt x="6365" y="2363"/>
                    <a:pt x="6365" y="2143"/>
                  </a:cubicBezTo>
                  <a:lnTo>
                    <a:pt x="6365" y="1292"/>
                  </a:lnTo>
                  <a:cubicBezTo>
                    <a:pt x="6302" y="567"/>
                    <a:pt x="5703" y="0"/>
                    <a:pt x="4947" y="0"/>
                  </a:cubicBezTo>
                  <a:cubicBezTo>
                    <a:pt x="4159" y="0"/>
                    <a:pt x="3529" y="630"/>
                    <a:pt x="3529" y="1418"/>
                  </a:cubicBezTo>
                  <a:cubicBezTo>
                    <a:pt x="3529" y="1607"/>
                    <a:pt x="3372" y="1765"/>
                    <a:pt x="3183" y="1765"/>
                  </a:cubicBezTo>
                  <a:cubicBezTo>
                    <a:pt x="2994" y="1765"/>
                    <a:pt x="2836" y="1607"/>
                    <a:pt x="2836" y="1418"/>
                  </a:cubicBezTo>
                  <a:cubicBezTo>
                    <a:pt x="2836" y="630"/>
                    <a:pt x="2206" y="0"/>
                    <a:pt x="141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096" name="Google Shape;11096;p86"/>
          <p:cNvGrpSpPr/>
          <p:nvPr/>
        </p:nvGrpSpPr>
        <p:grpSpPr>
          <a:xfrm>
            <a:off x="5429215" y="3729896"/>
            <a:ext cx="600627" cy="597573"/>
            <a:chOff x="-19020075" y="4084200"/>
            <a:chExt cx="304825" cy="303275"/>
          </a:xfrm>
        </p:grpSpPr>
        <p:sp>
          <p:nvSpPr>
            <p:cNvPr id="11097" name="Google Shape;11097;p86"/>
            <p:cNvSpPr/>
            <p:nvPr/>
          </p:nvSpPr>
          <p:spPr>
            <a:xfrm>
              <a:off x="-18962575" y="4274800"/>
              <a:ext cx="103975" cy="94550"/>
            </a:xfrm>
            <a:custGeom>
              <a:avLst/>
              <a:gdLst/>
              <a:ahLst/>
              <a:cxnLst/>
              <a:rect l="l" t="t" r="r" b="b"/>
              <a:pathLst>
                <a:path w="4159" h="3782" extrusionOk="0">
                  <a:moveTo>
                    <a:pt x="3403" y="1"/>
                  </a:moveTo>
                  <a:cubicBezTo>
                    <a:pt x="3151" y="1356"/>
                    <a:pt x="1985" y="2364"/>
                    <a:pt x="599" y="2364"/>
                  </a:cubicBezTo>
                  <a:cubicBezTo>
                    <a:pt x="410" y="2364"/>
                    <a:pt x="221" y="2332"/>
                    <a:pt x="0" y="2301"/>
                  </a:cubicBezTo>
                  <a:lnTo>
                    <a:pt x="0" y="2301"/>
                  </a:lnTo>
                  <a:cubicBezTo>
                    <a:pt x="284" y="3151"/>
                    <a:pt x="1071" y="3781"/>
                    <a:pt x="2048" y="3781"/>
                  </a:cubicBezTo>
                  <a:cubicBezTo>
                    <a:pt x="3214" y="3781"/>
                    <a:pt x="4159" y="2836"/>
                    <a:pt x="4159" y="1671"/>
                  </a:cubicBezTo>
                  <a:cubicBezTo>
                    <a:pt x="4159" y="978"/>
                    <a:pt x="3875" y="410"/>
                    <a:pt x="340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98" name="Google Shape;11098;p86"/>
            <p:cNvSpPr/>
            <p:nvPr/>
          </p:nvSpPr>
          <p:spPr>
            <a:xfrm>
              <a:off x="-18883025" y="4281900"/>
              <a:ext cx="78000" cy="105575"/>
            </a:xfrm>
            <a:custGeom>
              <a:avLst/>
              <a:gdLst/>
              <a:ahLst/>
              <a:cxnLst/>
              <a:rect l="l" t="t" r="r" b="b"/>
              <a:pathLst>
                <a:path w="3120" h="4223" extrusionOk="0">
                  <a:moveTo>
                    <a:pt x="1323" y="0"/>
                  </a:moveTo>
                  <a:lnTo>
                    <a:pt x="1323" y="0"/>
                  </a:lnTo>
                  <a:cubicBezTo>
                    <a:pt x="1544" y="442"/>
                    <a:pt x="1670" y="914"/>
                    <a:pt x="1670" y="1387"/>
                  </a:cubicBezTo>
                  <a:cubicBezTo>
                    <a:pt x="1670" y="2552"/>
                    <a:pt x="977" y="3529"/>
                    <a:pt x="0" y="3970"/>
                  </a:cubicBezTo>
                  <a:cubicBezTo>
                    <a:pt x="284" y="4128"/>
                    <a:pt x="599" y="4222"/>
                    <a:pt x="977" y="4222"/>
                  </a:cubicBezTo>
                  <a:cubicBezTo>
                    <a:pt x="2142" y="4222"/>
                    <a:pt x="3088" y="3277"/>
                    <a:pt x="3088" y="2080"/>
                  </a:cubicBezTo>
                  <a:cubicBezTo>
                    <a:pt x="3119" y="1072"/>
                    <a:pt x="2331" y="189"/>
                    <a:pt x="132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099" name="Google Shape;11099;p86"/>
            <p:cNvSpPr/>
            <p:nvPr/>
          </p:nvSpPr>
          <p:spPr>
            <a:xfrm>
              <a:off x="-18809000" y="4281100"/>
              <a:ext cx="57525" cy="88250"/>
            </a:xfrm>
            <a:custGeom>
              <a:avLst/>
              <a:gdLst/>
              <a:ahLst/>
              <a:cxnLst/>
              <a:rect l="l" t="t" r="r" b="b"/>
              <a:pathLst>
                <a:path w="2301" h="3530" extrusionOk="0">
                  <a:moveTo>
                    <a:pt x="536" y="1"/>
                  </a:moveTo>
                  <a:cubicBezTo>
                    <a:pt x="316" y="1"/>
                    <a:pt x="158" y="32"/>
                    <a:pt x="1" y="64"/>
                  </a:cubicBezTo>
                  <a:cubicBezTo>
                    <a:pt x="568" y="568"/>
                    <a:pt x="883" y="1324"/>
                    <a:pt x="883" y="2112"/>
                  </a:cubicBezTo>
                  <a:cubicBezTo>
                    <a:pt x="883" y="2616"/>
                    <a:pt x="725" y="3088"/>
                    <a:pt x="473" y="3529"/>
                  </a:cubicBezTo>
                  <a:lnTo>
                    <a:pt x="536" y="3529"/>
                  </a:lnTo>
                  <a:cubicBezTo>
                    <a:pt x="1513" y="3529"/>
                    <a:pt x="2300" y="2742"/>
                    <a:pt x="2300" y="1765"/>
                  </a:cubicBezTo>
                  <a:cubicBezTo>
                    <a:pt x="2300" y="820"/>
                    <a:pt x="1513" y="1"/>
                    <a:pt x="53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00" name="Google Shape;11100;p86"/>
            <p:cNvSpPr/>
            <p:nvPr/>
          </p:nvSpPr>
          <p:spPr>
            <a:xfrm>
              <a:off x="-18770400" y="4263000"/>
              <a:ext cx="55150" cy="66975"/>
            </a:xfrm>
            <a:custGeom>
              <a:avLst/>
              <a:gdLst/>
              <a:ahLst/>
              <a:cxnLst/>
              <a:rect l="l" t="t" r="r" b="b"/>
              <a:pathLst>
                <a:path w="2206" h="2679" extrusionOk="0">
                  <a:moveTo>
                    <a:pt x="756" y="0"/>
                  </a:moveTo>
                  <a:cubicBezTo>
                    <a:pt x="473" y="0"/>
                    <a:pt x="189" y="95"/>
                    <a:pt x="0" y="252"/>
                  </a:cubicBezTo>
                  <a:cubicBezTo>
                    <a:pt x="882" y="630"/>
                    <a:pt x="1450" y="1513"/>
                    <a:pt x="1450" y="2521"/>
                  </a:cubicBezTo>
                  <a:lnTo>
                    <a:pt x="1450" y="2678"/>
                  </a:lnTo>
                  <a:cubicBezTo>
                    <a:pt x="1891" y="2458"/>
                    <a:pt x="2206" y="1985"/>
                    <a:pt x="2206" y="1450"/>
                  </a:cubicBezTo>
                  <a:cubicBezTo>
                    <a:pt x="2174" y="662"/>
                    <a:pt x="1544" y="0"/>
                    <a:pt x="75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01" name="Google Shape;11101;p86"/>
            <p:cNvSpPr/>
            <p:nvPr/>
          </p:nvSpPr>
          <p:spPr>
            <a:xfrm>
              <a:off x="-18768050" y="4227550"/>
              <a:ext cx="52025" cy="31525"/>
            </a:xfrm>
            <a:custGeom>
              <a:avLst/>
              <a:gdLst/>
              <a:ahLst/>
              <a:cxnLst/>
              <a:rect l="l" t="t" r="r" b="b"/>
              <a:pathLst>
                <a:path w="2081" h="1261" extrusionOk="0">
                  <a:moveTo>
                    <a:pt x="1009" y="1"/>
                  </a:moveTo>
                  <a:cubicBezTo>
                    <a:pt x="505" y="1"/>
                    <a:pt x="64" y="347"/>
                    <a:pt x="1" y="820"/>
                  </a:cubicBezTo>
                  <a:cubicBezTo>
                    <a:pt x="221" y="757"/>
                    <a:pt x="410" y="725"/>
                    <a:pt x="662" y="725"/>
                  </a:cubicBezTo>
                  <a:cubicBezTo>
                    <a:pt x="1198" y="725"/>
                    <a:pt x="1671" y="946"/>
                    <a:pt x="2080" y="1261"/>
                  </a:cubicBezTo>
                  <a:lnTo>
                    <a:pt x="2080" y="1072"/>
                  </a:lnTo>
                  <a:cubicBezTo>
                    <a:pt x="2080" y="473"/>
                    <a:pt x="1608" y="1"/>
                    <a:pt x="100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02" name="Google Shape;11102;p86"/>
            <p:cNvSpPr/>
            <p:nvPr/>
          </p:nvSpPr>
          <p:spPr>
            <a:xfrm>
              <a:off x="-19000400" y="4262200"/>
              <a:ext cx="106350" cy="52800"/>
            </a:xfrm>
            <a:custGeom>
              <a:avLst/>
              <a:gdLst/>
              <a:ahLst/>
              <a:cxnLst/>
              <a:rect l="l" t="t" r="r" b="b"/>
              <a:pathLst>
                <a:path w="4254" h="2112" extrusionOk="0">
                  <a:moveTo>
                    <a:pt x="1" y="1"/>
                  </a:moveTo>
                  <a:cubicBezTo>
                    <a:pt x="1" y="1167"/>
                    <a:pt x="946" y="2112"/>
                    <a:pt x="2112" y="2112"/>
                  </a:cubicBezTo>
                  <a:cubicBezTo>
                    <a:pt x="3309" y="2112"/>
                    <a:pt x="4254" y="1230"/>
                    <a:pt x="4254" y="32"/>
                  </a:cubicBezTo>
                  <a:lnTo>
                    <a:pt x="4254" y="32"/>
                  </a:lnTo>
                  <a:cubicBezTo>
                    <a:pt x="3655" y="473"/>
                    <a:pt x="2899" y="757"/>
                    <a:pt x="2112" y="757"/>
                  </a:cubicBezTo>
                  <a:cubicBezTo>
                    <a:pt x="1324" y="757"/>
                    <a:pt x="568" y="473"/>
                    <a:pt x="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03" name="Google Shape;11103;p86"/>
            <p:cNvSpPr/>
            <p:nvPr/>
          </p:nvSpPr>
          <p:spPr>
            <a:xfrm>
              <a:off x="-18912175" y="4173200"/>
              <a:ext cx="18125" cy="35475"/>
            </a:xfrm>
            <a:custGeom>
              <a:avLst/>
              <a:gdLst/>
              <a:ahLst/>
              <a:cxnLst/>
              <a:rect l="l" t="t" r="r" b="b"/>
              <a:pathLst>
                <a:path w="725" h="1419" extrusionOk="0">
                  <a:moveTo>
                    <a:pt x="378" y="1"/>
                  </a:moveTo>
                  <a:cubicBezTo>
                    <a:pt x="189" y="1"/>
                    <a:pt x="0" y="284"/>
                    <a:pt x="0" y="725"/>
                  </a:cubicBezTo>
                  <a:cubicBezTo>
                    <a:pt x="0" y="1166"/>
                    <a:pt x="189" y="1418"/>
                    <a:pt x="378" y="1418"/>
                  </a:cubicBezTo>
                  <a:cubicBezTo>
                    <a:pt x="536" y="1418"/>
                    <a:pt x="725" y="1166"/>
                    <a:pt x="725" y="725"/>
                  </a:cubicBezTo>
                  <a:cubicBezTo>
                    <a:pt x="725" y="284"/>
                    <a:pt x="536" y="1"/>
                    <a:pt x="37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04" name="Google Shape;11104;p86"/>
            <p:cNvSpPr/>
            <p:nvPr/>
          </p:nvSpPr>
          <p:spPr>
            <a:xfrm>
              <a:off x="-19001975" y="4173200"/>
              <a:ext cx="18150" cy="35475"/>
            </a:xfrm>
            <a:custGeom>
              <a:avLst/>
              <a:gdLst/>
              <a:ahLst/>
              <a:cxnLst/>
              <a:rect l="l" t="t" r="r" b="b"/>
              <a:pathLst>
                <a:path w="726" h="1419" extrusionOk="0">
                  <a:moveTo>
                    <a:pt x="379" y="1"/>
                  </a:moveTo>
                  <a:cubicBezTo>
                    <a:pt x="221" y="1"/>
                    <a:pt x="1" y="284"/>
                    <a:pt x="1" y="725"/>
                  </a:cubicBezTo>
                  <a:cubicBezTo>
                    <a:pt x="1" y="1166"/>
                    <a:pt x="221" y="1418"/>
                    <a:pt x="379" y="1418"/>
                  </a:cubicBezTo>
                  <a:cubicBezTo>
                    <a:pt x="536" y="1418"/>
                    <a:pt x="725" y="1166"/>
                    <a:pt x="725" y="725"/>
                  </a:cubicBezTo>
                  <a:cubicBezTo>
                    <a:pt x="725" y="284"/>
                    <a:pt x="536" y="1"/>
                    <a:pt x="37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05" name="Google Shape;11105;p86"/>
            <p:cNvSpPr/>
            <p:nvPr/>
          </p:nvSpPr>
          <p:spPr>
            <a:xfrm>
              <a:off x="-19020075" y="4084200"/>
              <a:ext cx="143375" cy="178025"/>
            </a:xfrm>
            <a:custGeom>
              <a:avLst/>
              <a:gdLst/>
              <a:ahLst/>
              <a:cxnLst/>
              <a:rect l="l" t="t" r="r" b="b"/>
              <a:pathLst>
                <a:path w="5735" h="7121" extrusionOk="0">
                  <a:moveTo>
                    <a:pt x="1418" y="1"/>
                  </a:moveTo>
                  <a:cubicBezTo>
                    <a:pt x="630" y="1"/>
                    <a:pt x="0" y="662"/>
                    <a:pt x="0" y="1450"/>
                  </a:cubicBezTo>
                  <a:cubicBezTo>
                    <a:pt x="0" y="1923"/>
                    <a:pt x="221" y="2301"/>
                    <a:pt x="567" y="2584"/>
                  </a:cubicBezTo>
                  <a:cubicBezTo>
                    <a:pt x="315" y="2962"/>
                    <a:pt x="95" y="3435"/>
                    <a:pt x="32" y="3907"/>
                  </a:cubicBezTo>
                  <a:cubicBezTo>
                    <a:pt x="158" y="3277"/>
                    <a:pt x="536" y="2868"/>
                    <a:pt x="1040" y="2868"/>
                  </a:cubicBezTo>
                  <a:cubicBezTo>
                    <a:pt x="1638" y="2868"/>
                    <a:pt x="2111" y="3498"/>
                    <a:pt x="2111" y="4285"/>
                  </a:cubicBezTo>
                  <a:cubicBezTo>
                    <a:pt x="2111" y="5073"/>
                    <a:pt x="1638" y="5703"/>
                    <a:pt x="1040" y="5703"/>
                  </a:cubicBezTo>
                  <a:cubicBezTo>
                    <a:pt x="567" y="5703"/>
                    <a:pt x="158" y="5262"/>
                    <a:pt x="32" y="4632"/>
                  </a:cubicBezTo>
                  <a:lnTo>
                    <a:pt x="32" y="4632"/>
                  </a:lnTo>
                  <a:cubicBezTo>
                    <a:pt x="189" y="6050"/>
                    <a:pt x="1418" y="7121"/>
                    <a:pt x="2867" y="7121"/>
                  </a:cubicBezTo>
                  <a:cubicBezTo>
                    <a:pt x="4316" y="7121"/>
                    <a:pt x="5514" y="6018"/>
                    <a:pt x="5703" y="4632"/>
                  </a:cubicBezTo>
                  <a:lnTo>
                    <a:pt x="5703" y="4632"/>
                  </a:lnTo>
                  <a:cubicBezTo>
                    <a:pt x="5577" y="5262"/>
                    <a:pt x="5199" y="5703"/>
                    <a:pt x="4694" y="5703"/>
                  </a:cubicBezTo>
                  <a:cubicBezTo>
                    <a:pt x="4096" y="5703"/>
                    <a:pt x="3623" y="5073"/>
                    <a:pt x="3623" y="4285"/>
                  </a:cubicBezTo>
                  <a:cubicBezTo>
                    <a:pt x="3623" y="3498"/>
                    <a:pt x="4096" y="2868"/>
                    <a:pt x="4694" y="2868"/>
                  </a:cubicBezTo>
                  <a:cubicBezTo>
                    <a:pt x="5199" y="2868"/>
                    <a:pt x="5577" y="3277"/>
                    <a:pt x="5703" y="3907"/>
                  </a:cubicBezTo>
                  <a:cubicBezTo>
                    <a:pt x="5608" y="3403"/>
                    <a:pt x="5419" y="2962"/>
                    <a:pt x="5136" y="2584"/>
                  </a:cubicBezTo>
                  <a:cubicBezTo>
                    <a:pt x="5514" y="2301"/>
                    <a:pt x="5734" y="1923"/>
                    <a:pt x="5734" y="1450"/>
                  </a:cubicBezTo>
                  <a:cubicBezTo>
                    <a:pt x="5734" y="662"/>
                    <a:pt x="5104" y="1"/>
                    <a:pt x="4316" y="1"/>
                  </a:cubicBezTo>
                  <a:cubicBezTo>
                    <a:pt x="4127" y="1"/>
                    <a:pt x="3970" y="127"/>
                    <a:pt x="3970" y="347"/>
                  </a:cubicBezTo>
                  <a:cubicBezTo>
                    <a:pt x="3970" y="536"/>
                    <a:pt x="4127" y="694"/>
                    <a:pt x="4316" y="694"/>
                  </a:cubicBezTo>
                  <a:cubicBezTo>
                    <a:pt x="4726" y="694"/>
                    <a:pt x="5041" y="1040"/>
                    <a:pt x="5041" y="1450"/>
                  </a:cubicBezTo>
                  <a:cubicBezTo>
                    <a:pt x="5041" y="1702"/>
                    <a:pt x="4883" y="1954"/>
                    <a:pt x="4631" y="2080"/>
                  </a:cubicBezTo>
                  <a:cubicBezTo>
                    <a:pt x="4159" y="1670"/>
                    <a:pt x="3529" y="1450"/>
                    <a:pt x="2867" y="1450"/>
                  </a:cubicBezTo>
                  <a:cubicBezTo>
                    <a:pt x="2206" y="1450"/>
                    <a:pt x="1607" y="1670"/>
                    <a:pt x="1103" y="2080"/>
                  </a:cubicBezTo>
                  <a:cubicBezTo>
                    <a:pt x="851" y="1954"/>
                    <a:pt x="693" y="1702"/>
                    <a:pt x="693" y="1450"/>
                  </a:cubicBezTo>
                  <a:cubicBezTo>
                    <a:pt x="693" y="1040"/>
                    <a:pt x="1008" y="694"/>
                    <a:pt x="1418" y="694"/>
                  </a:cubicBezTo>
                  <a:cubicBezTo>
                    <a:pt x="1607" y="694"/>
                    <a:pt x="1764" y="536"/>
                    <a:pt x="1764" y="347"/>
                  </a:cubicBezTo>
                  <a:cubicBezTo>
                    <a:pt x="1764" y="127"/>
                    <a:pt x="1607" y="1"/>
                    <a:pt x="141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106" name="Google Shape;11106;p86"/>
          <p:cNvGrpSpPr/>
          <p:nvPr/>
        </p:nvGrpSpPr>
        <p:grpSpPr>
          <a:xfrm>
            <a:off x="9185569" y="2252001"/>
            <a:ext cx="529249" cy="600627"/>
            <a:chOff x="-17149475" y="3309200"/>
            <a:chExt cx="268600" cy="304825"/>
          </a:xfrm>
        </p:grpSpPr>
        <p:sp>
          <p:nvSpPr>
            <p:cNvPr id="11107" name="Google Shape;11107;p86"/>
            <p:cNvSpPr/>
            <p:nvPr/>
          </p:nvSpPr>
          <p:spPr>
            <a:xfrm>
              <a:off x="-17021100" y="3309200"/>
              <a:ext cx="102425" cy="72475"/>
            </a:xfrm>
            <a:custGeom>
              <a:avLst/>
              <a:gdLst/>
              <a:ahLst/>
              <a:cxnLst/>
              <a:rect l="l" t="t" r="r" b="b"/>
              <a:pathLst>
                <a:path w="4097" h="2899" extrusionOk="0">
                  <a:moveTo>
                    <a:pt x="1639" y="0"/>
                  </a:moveTo>
                  <a:cubicBezTo>
                    <a:pt x="914" y="0"/>
                    <a:pt x="284" y="441"/>
                    <a:pt x="1" y="1071"/>
                  </a:cubicBezTo>
                  <a:cubicBezTo>
                    <a:pt x="631" y="1418"/>
                    <a:pt x="1103" y="2111"/>
                    <a:pt x="1230" y="2898"/>
                  </a:cubicBezTo>
                  <a:cubicBezTo>
                    <a:pt x="1356" y="2867"/>
                    <a:pt x="1482" y="2835"/>
                    <a:pt x="1639" y="2835"/>
                  </a:cubicBezTo>
                  <a:cubicBezTo>
                    <a:pt x="2994" y="2835"/>
                    <a:pt x="4096" y="1733"/>
                    <a:pt x="4096" y="347"/>
                  </a:cubicBezTo>
                  <a:cubicBezTo>
                    <a:pt x="4096" y="158"/>
                    <a:pt x="3939" y="0"/>
                    <a:pt x="375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08" name="Google Shape;11108;p86"/>
            <p:cNvSpPr/>
            <p:nvPr/>
          </p:nvSpPr>
          <p:spPr>
            <a:xfrm>
              <a:off x="-17149475" y="3346200"/>
              <a:ext cx="268600" cy="267825"/>
            </a:xfrm>
            <a:custGeom>
              <a:avLst/>
              <a:gdLst/>
              <a:ahLst/>
              <a:cxnLst/>
              <a:rect l="l" t="t" r="r" b="b"/>
              <a:pathLst>
                <a:path w="10744" h="10713" extrusionOk="0">
                  <a:moveTo>
                    <a:pt x="3939" y="1"/>
                  </a:moveTo>
                  <a:cubicBezTo>
                    <a:pt x="3718" y="1"/>
                    <a:pt x="3561" y="158"/>
                    <a:pt x="3561" y="379"/>
                  </a:cubicBezTo>
                  <a:cubicBezTo>
                    <a:pt x="3561" y="568"/>
                    <a:pt x="3718" y="725"/>
                    <a:pt x="3939" y="725"/>
                  </a:cubicBezTo>
                  <a:cubicBezTo>
                    <a:pt x="4506" y="725"/>
                    <a:pt x="4978" y="1198"/>
                    <a:pt x="4978" y="1797"/>
                  </a:cubicBezTo>
                  <a:lnTo>
                    <a:pt x="4978" y="2364"/>
                  </a:lnTo>
                  <a:cubicBezTo>
                    <a:pt x="4569" y="2206"/>
                    <a:pt x="4096" y="2143"/>
                    <a:pt x="3592" y="2143"/>
                  </a:cubicBezTo>
                  <a:cubicBezTo>
                    <a:pt x="1418" y="2143"/>
                    <a:pt x="1" y="3561"/>
                    <a:pt x="1" y="5735"/>
                  </a:cubicBezTo>
                  <a:cubicBezTo>
                    <a:pt x="1" y="8034"/>
                    <a:pt x="1576" y="10712"/>
                    <a:pt x="3592" y="10712"/>
                  </a:cubicBezTo>
                  <a:cubicBezTo>
                    <a:pt x="3813" y="10712"/>
                    <a:pt x="4002" y="10681"/>
                    <a:pt x="4254" y="10649"/>
                  </a:cubicBezTo>
                  <a:cubicBezTo>
                    <a:pt x="4632" y="10523"/>
                    <a:pt x="5002" y="10460"/>
                    <a:pt x="5372" y="10460"/>
                  </a:cubicBezTo>
                  <a:cubicBezTo>
                    <a:pt x="5742" y="10460"/>
                    <a:pt x="6112" y="10523"/>
                    <a:pt x="6491" y="10649"/>
                  </a:cubicBezTo>
                  <a:cubicBezTo>
                    <a:pt x="6680" y="10712"/>
                    <a:pt x="6932" y="10712"/>
                    <a:pt x="7152" y="10712"/>
                  </a:cubicBezTo>
                  <a:cubicBezTo>
                    <a:pt x="9168" y="10712"/>
                    <a:pt x="10744" y="8034"/>
                    <a:pt x="10744" y="5735"/>
                  </a:cubicBezTo>
                  <a:cubicBezTo>
                    <a:pt x="10649" y="3529"/>
                    <a:pt x="9294" y="2143"/>
                    <a:pt x="7121" y="2143"/>
                  </a:cubicBezTo>
                  <a:cubicBezTo>
                    <a:pt x="6617" y="2143"/>
                    <a:pt x="6144" y="2206"/>
                    <a:pt x="5703" y="2364"/>
                  </a:cubicBezTo>
                  <a:lnTo>
                    <a:pt x="5703" y="1797"/>
                  </a:lnTo>
                  <a:cubicBezTo>
                    <a:pt x="5703" y="788"/>
                    <a:pt x="4915" y="1"/>
                    <a:pt x="393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109" name="Google Shape;11109;p86"/>
          <p:cNvGrpSpPr/>
          <p:nvPr/>
        </p:nvGrpSpPr>
        <p:grpSpPr>
          <a:xfrm>
            <a:off x="9150643" y="3010827"/>
            <a:ext cx="599100" cy="560332"/>
            <a:chOff x="-17168375" y="3692750"/>
            <a:chExt cx="304050" cy="284375"/>
          </a:xfrm>
        </p:grpSpPr>
        <p:sp>
          <p:nvSpPr>
            <p:cNvPr id="11110" name="Google Shape;11110;p86"/>
            <p:cNvSpPr/>
            <p:nvPr/>
          </p:nvSpPr>
          <p:spPr>
            <a:xfrm>
              <a:off x="-16963600" y="3694325"/>
              <a:ext cx="99275" cy="92175"/>
            </a:xfrm>
            <a:custGeom>
              <a:avLst/>
              <a:gdLst/>
              <a:ahLst/>
              <a:cxnLst/>
              <a:rect l="l" t="t" r="r" b="b"/>
              <a:pathLst>
                <a:path w="3971" h="3687" extrusionOk="0">
                  <a:moveTo>
                    <a:pt x="1859" y="1"/>
                  </a:moveTo>
                  <a:cubicBezTo>
                    <a:pt x="1072" y="1"/>
                    <a:pt x="379" y="410"/>
                    <a:pt x="1" y="1041"/>
                  </a:cubicBezTo>
                  <a:cubicBezTo>
                    <a:pt x="1387" y="1482"/>
                    <a:pt x="2553" y="2458"/>
                    <a:pt x="3277" y="3687"/>
                  </a:cubicBezTo>
                  <a:cubicBezTo>
                    <a:pt x="3687" y="3277"/>
                    <a:pt x="3970" y="2710"/>
                    <a:pt x="3970" y="2112"/>
                  </a:cubicBezTo>
                  <a:cubicBezTo>
                    <a:pt x="3970" y="915"/>
                    <a:pt x="3025" y="1"/>
                    <a:pt x="185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11" name="Google Shape;11111;p86"/>
            <p:cNvSpPr/>
            <p:nvPr/>
          </p:nvSpPr>
          <p:spPr>
            <a:xfrm>
              <a:off x="-17102225" y="3817525"/>
              <a:ext cx="61475" cy="69650"/>
            </a:xfrm>
            <a:custGeom>
              <a:avLst/>
              <a:gdLst/>
              <a:ahLst/>
              <a:cxnLst/>
              <a:rect l="l" t="t" r="r" b="b"/>
              <a:pathLst>
                <a:path w="2459" h="2786" extrusionOk="0">
                  <a:moveTo>
                    <a:pt x="1293" y="1437"/>
                  </a:moveTo>
                  <a:cubicBezTo>
                    <a:pt x="1482" y="1437"/>
                    <a:pt x="1639" y="1594"/>
                    <a:pt x="1639" y="1783"/>
                  </a:cubicBezTo>
                  <a:cubicBezTo>
                    <a:pt x="1639" y="2004"/>
                    <a:pt x="1482" y="2161"/>
                    <a:pt x="1293" y="2161"/>
                  </a:cubicBezTo>
                  <a:cubicBezTo>
                    <a:pt x="1103" y="2161"/>
                    <a:pt x="946" y="2004"/>
                    <a:pt x="946" y="1783"/>
                  </a:cubicBezTo>
                  <a:cubicBezTo>
                    <a:pt x="946" y="1594"/>
                    <a:pt x="1103" y="1437"/>
                    <a:pt x="1293" y="1437"/>
                  </a:cubicBezTo>
                  <a:close/>
                  <a:moveTo>
                    <a:pt x="1452" y="0"/>
                  </a:moveTo>
                  <a:cubicBezTo>
                    <a:pt x="939" y="0"/>
                    <a:pt x="434" y="473"/>
                    <a:pt x="221" y="1059"/>
                  </a:cubicBezTo>
                  <a:cubicBezTo>
                    <a:pt x="1" y="1720"/>
                    <a:pt x="158" y="2539"/>
                    <a:pt x="725" y="2729"/>
                  </a:cubicBezTo>
                  <a:cubicBezTo>
                    <a:pt x="818" y="2768"/>
                    <a:pt x="916" y="2786"/>
                    <a:pt x="1017" y="2786"/>
                  </a:cubicBezTo>
                  <a:cubicBezTo>
                    <a:pt x="1157" y="2786"/>
                    <a:pt x="1304" y="2752"/>
                    <a:pt x="1450" y="2697"/>
                  </a:cubicBezTo>
                  <a:cubicBezTo>
                    <a:pt x="1576" y="2508"/>
                    <a:pt x="1734" y="2287"/>
                    <a:pt x="1923" y="2098"/>
                  </a:cubicBezTo>
                  <a:cubicBezTo>
                    <a:pt x="1986" y="2004"/>
                    <a:pt x="2112" y="1909"/>
                    <a:pt x="2206" y="1846"/>
                  </a:cubicBezTo>
                  <a:cubicBezTo>
                    <a:pt x="2458" y="1153"/>
                    <a:pt x="2364" y="271"/>
                    <a:pt x="1734" y="51"/>
                  </a:cubicBezTo>
                  <a:cubicBezTo>
                    <a:pt x="1641" y="16"/>
                    <a:pt x="1546" y="0"/>
                    <a:pt x="145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12" name="Google Shape;11112;p86"/>
            <p:cNvSpPr/>
            <p:nvPr/>
          </p:nvSpPr>
          <p:spPr>
            <a:xfrm>
              <a:off x="-17064400" y="3870925"/>
              <a:ext cx="93750" cy="106200"/>
            </a:xfrm>
            <a:custGeom>
              <a:avLst/>
              <a:gdLst/>
              <a:ahLst/>
              <a:cxnLst/>
              <a:rect l="l" t="t" r="r" b="b"/>
              <a:pathLst>
                <a:path w="3750" h="4248" extrusionOk="0">
                  <a:moveTo>
                    <a:pt x="1992" y="0"/>
                  </a:moveTo>
                  <a:cubicBezTo>
                    <a:pt x="1596" y="0"/>
                    <a:pt x="1195" y="152"/>
                    <a:pt x="945" y="435"/>
                  </a:cubicBezTo>
                  <a:cubicBezTo>
                    <a:pt x="221" y="1286"/>
                    <a:pt x="0" y="1727"/>
                    <a:pt x="284" y="4090"/>
                  </a:cubicBezTo>
                  <a:cubicBezTo>
                    <a:pt x="567" y="4216"/>
                    <a:pt x="914" y="4247"/>
                    <a:pt x="1229" y="4247"/>
                  </a:cubicBezTo>
                  <a:lnTo>
                    <a:pt x="1575" y="4247"/>
                  </a:lnTo>
                  <a:lnTo>
                    <a:pt x="1575" y="2609"/>
                  </a:lnTo>
                  <a:lnTo>
                    <a:pt x="1008" y="2010"/>
                  </a:lnTo>
                  <a:cubicBezTo>
                    <a:pt x="914" y="1947"/>
                    <a:pt x="882" y="1853"/>
                    <a:pt x="882" y="1790"/>
                  </a:cubicBezTo>
                  <a:cubicBezTo>
                    <a:pt x="882" y="1191"/>
                    <a:pt x="1355" y="719"/>
                    <a:pt x="1953" y="719"/>
                  </a:cubicBezTo>
                  <a:cubicBezTo>
                    <a:pt x="2552" y="719"/>
                    <a:pt x="3025" y="1191"/>
                    <a:pt x="3025" y="1790"/>
                  </a:cubicBezTo>
                  <a:cubicBezTo>
                    <a:pt x="3025" y="1853"/>
                    <a:pt x="2962" y="1979"/>
                    <a:pt x="2898" y="2010"/>
                  </a:cubicBezTo>
                  <a:lnTo>
                    <a:pt x="2300" y="2609"/>
                  </a:lnTo>
                  <a:lnTo>
                    <a:pt x="2300" y="4247"/>
                  </a:lnTo>
                  <a:lnTo>
                    <a:pt x="2489" y="4247"/>
                  </a:lnTo>
                  <a:cubicBezTo>
                    <a:pt x="2930" y="4247"/>
                    <a:pt x="3277" y="4216"/>
                    <a:pt x="3655" y="4090"/>
                  </a:cubicBezTo>
                  <a:cubicBezTo>
                    <a:pt x="3749" y="2483"/>
                    <a:pt x="3749" y="1664"/>
                    <a:pt x="3434" y="1065"/>
                  </a:cubicBezTo>
                  <a:cubicBezTo>
                    <a:pt x="3308" y="845"/>
                    <a:pt x="3119" y="593"/>
                    <a:pt x="2930" y="372"/>
                  </a:cubicBezTo>
                  <a:cubicBezTo>
                    <a:pt x="2693" y="120"/>
                    <a:pt x="2344" y="0"/>
                    <a:pt x="199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13" name="Google Shape;11113;p86"/>
            <p:cNvSpPr/>
            <p:nvPr/>
          </p:nvSpPr>
          <p:spPr>
            <a:xfrm>
              <a:off x="-17025025" y="3907200"/>
              <a:ext cx="15775" cy="13200"/>
            </a:xfrm>
            <a:custGeom>
              <a:avLst/>
              <a:gdLst/>
              <a:ahLst/>
              <a:cxnLst/>
              <a:rect l="l" t="t" r="r" b="b"/>
              <a:pathLst>
                <a:path w="631" h="528" extrusionOk="0">
                  <a:moveTo>
                    <a:pt x="327" y="0"/>
                  </a:moveTo>
                  <a:cubicBezTo>
                    <a:pt x="189" y="0"/>
                    <a:pt x="48" y="71"/>
                    <a:pt x="0" y="213"/>
                  </a:cubicBezTo>
                  <a:lnTo>
                    <a:pt x="315" y="528"/>
                  </a:lnTo>
                  <a:lnTo>
                    <a:pt x="630" y="213"/>
                  </a:lnTo>
                  <a:cubicBezTo>
                    <a:pt x="599" y="71"/>
                    <a:pt x="465" y="0"/>
                    <a:pt x="32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14" name="Google Shape;11114;p86"/>
            <p:cNvSpPr/>
            <p:nvPr/>
          </p:nvSpPr>
          <p:spPr>
            <a:xfrm>
              <a:off x="-16995100" y="3817825"/>
              <a:ext cx="63025" cy="69900"/>
            </a:xfrm>
            <a:custGeom>
              <a:avLst/>
              <a:gdLst/>
              <a:ahLst/>
              <a:cxnLst/>
              <a:rect l="l" t="t" r="r" b="b"/>
              <a:pathLst>
                <a:path w="2521" h="2796" extrusionOk="0">
                  <a:moveTo>
                    <a:pt x="1292" y="1425"/>
                  </a:moveTo>
                  <a:cubicBezTo>
                    <a:pt x="1481" y="1425"/>
                    <a:pt x="1670" y="1582"/>
                    <a:pt x="1670" y="1771"/>
                  </a:cubicBezTo>
                  <a:cubicBezTo>
                    <a:pt x="1639" y="1992"/>
                    <a:pt x="1481" y="2149"/>
                    <a:pt x="1292" y="2149"/>
                  </a:cubicBezTo>
                  <a:cubicBezTo>
                    <a:pt x="1103" y="2149"/>
                    <a:pt x="946" y="1992"/>
                    <a:pt x="946" y="1771"/>
                  </a:cubicBezTo>
                  <a:cubicBezTo>
                    <a:pt x="946" y="1582"/>
                    <a:pt x="1103" y="1425"/>
                    <a:pt x="1292" y="1425"/>
                  </a:cubicBezTo>
                  <a:close/>
                  <a:moveTo>
                    <a:pt x="1017" y="0"/>
                  </a:moveTo>
                  <a:cubicBezTo>
                    <a:pt x="931" y="0"/>
                    <a:pt x="844" y="12"/>
                    <a:pt x="757" y="39"/>
                  </a:cubicBezTo>
                  <a:cubicBezTo>
                    <a:pt x="158" y="259"/>
                    <a:pt x="0" y="1047"/>
                    <a:pt x="190" y="1708"/>
                  </a:cubicBezTo>
                  <a:cubicBezTo>
                    <a:pt x="347" y="1771"/>
                    <a:pt x="505" y="1897"/>
                    <a:pt x="631" y="2023"/>
                  </a:cubicBezTo>
                  <a:cubicBezTo>
                    <a:pt x="851" y="2244"/>
                    <a:pt x="1072" y="2496"/>
                    <a:pt x="1229" y="2748"/>
                  </a:cubicBezTo>
                  <a:cubicBezTo>
                    <a:pt x="1308" y="2780"/>
                    <a:pt x="1395" y="2795"/>
                    <a:pt x="1481" y="2795"/>
                  </a:cubicBezTo>
                  <a:cubicBezTo>
                    <a:pt x="1568" y="2795"/>
                    <a:pt x="1654" y="2780"/>
                    <a:pt x="1733" y="2748"/>
                  </a:cubicBezTo>
                  <a:cubicBezTo>
                    <a:pt x="2269" y="2527"/>
                    <a:pt x="2521" y="1771"/>
                    <a:pt x="2237" y="1047"/>
                  </a:cubicBezTo>
                  <a:cubicBezTo>
                    <a:pt x="2047" y="477"/>
                    <a:pt x="1553" y="0"/>
                    <a:pt x="101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15" name="Google Shape;11115;p86"/>
            <p:cNvSpPr/>
            <p:nvPr/>
          </p:nvSpPr>
          <p:spPr>
            <a:xfrm>
              <a:off x="-17150275" y="3728200"/>
              <a:ext cx="267825" cy="236300"/>
            </a:xfrm>
            <a:custGeom>
              <a:avLst/>
              <a:gdLst/>
              <a:ahLst/>
              <a:cxnLst/>
              <a:rect l="l" t="t" r="r" b="b"/>
              <a:pathLst>
                <a:path w="10713" h="9452" extrusionOk="0">
                  <a:moveTo>
                    <a:pt x="5325" y="1"/>
                  </a:moveTo>
                  <a:cubicBezTo>
                    <a:pt x="2395" y="1"/>
                    <a:pt x="1" y="2269"/>
                    <a:pt x="1" y="5010"/>
                  </a:cubicBezTo>
                  <a:cubicBezTo>
                    <a:pt x="1" y="6900"/>
                    <a:pt x="1135" y="8601"/>
                    <a:pt x="2899" y="9452"/>
                  </a:cubicBezTo>
                  <a:cubicBezTo>
                    <a:pt x="2773" y="8412"/>
                    <a:pt x="2773" y="7688"/>
                    <a:pt x="2994" y="7089"/>
                  </a:cubicBezTo>
                  <a:lnTo>
                    <a:pt x="2931" y="7089"/>
                  </a:lnTo>
                  <a:cubicBezTo>
                    <a:pt x="2742" y="7089"/>
                    <a:pt x="2584" y="7058"/>
                    <a:pt x="2427" y="7026"/>
                  </a:cubicBezTo>
                  <a:cubicBezTo>
                    <a:pt x="1482" y="6680"/>
                    <a:pt x="1104" y="5482"/>
                    <a:pt x="1482" y="4380"/>
                  </a:cubicBezTo>
                  <a:cubicBezTo>
                    <a:pt x="1822" y="3490"/>
                    <a:pt x="2596" y="2883"/>
                    <a:pt x="3390" y="2883"/>
                  </a:cubicBezTo>
                  <a:cubicBezTo>
                    <a:pt x="3553" y="2883"/>
                    <a:pt x="3716" y="2909"/>
                    <a:pt x="3876" y="2962"/>
                  </a:cubicBezTo>
                  <a:cubicBezTo>
                    <a:pt x="4601" y="3214"/>
                    <a:pt x="5105" y="4002"/>
                    <a:pt x="4947" y="5041"/>
                  </a:cubicBezTo>
                  <a:cubicBezTo>
                    <a:pt x="5073" y="5010"/>
                    <a:pt x="5231" y="5010"/>
                    <a:pt x="5388" y="5010"/>
                  </a:cubicBezTo>
                  <a:cubicBezTo>
                    <a:pt x="5451" y="5010"/>
                    <a:pt x="5546" y="5010"/>
                    <a:pt x="5672" y="5041"/>
                  </a:cubicBezTo>
                  <a:cubicBezTo>
                    <a:pt x="5546" y="4002"/>
                    <a:pt x="6018" y="3246"/>
                    <a:pt x="6712" y="2962"/>
                  </a:cubicBezTo>
                  <a:cubicBezTo>
                    <a:pt x="6883" y="2899"/>
                    <a:pt x="7058" y="2870"/>
                    <a:pt x="7233" y="2870"/>
                  </a:cubicBezTo>
                  <a:cubicBezTo>
                    <a:pt x="8023" y="2870"/>
                    <a:pt x="8802" y="3477"/>
                    <a:pt x="9137" y="4380"/>
                  </a:cubicBezTo>
                  <a:cubicBezTo>
                    <a:pt x="9515" y="5482"/>
                    <a:pt x="9074" y="6680"/>
                    <a:pt x="8161" y="7026"/>
                  </a:cubicBezTo>
                  <a:cubicBezTo>
                    <a:pt x="8003" y="7058"/>
                    <a:pt x="7877" y="7089"/>
                    <a:pt x="7751" y="7089"/>
                  </a:cubicBezTo>
                  <a:cubicBezTo>
                    <a:pt x="7909" y="7688"/>
                    <a:pt x="7909" y="8444"/>
                    <a:pt x="7783" y="9452"/>
                  </a:cubicBezTo>
                  <a:cubicBezTo>
                    <a:pt x="9547" y="8633"/>
                    <a:pt x="10713" y="6900"/>
                    <a:pt x="10713" y="5010"/>
                  </a:cubicBezTo>
                  <a:cubicBezTo>
                    <a:pt x="10681" y="2269"/>
                    <a:pt x="8287" y="1"/>
                    <a:pt x="532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16" name="Google Shape;11116;p86"/>
            <p:cNvSpPr/>
            <p:nvPr/>
          </p:nvSpPr>
          <p:spPr>
            <a:xfrm>
              <a:off x="-17168375" y="3692750"/>
              <a:ext cx="99250" cy="92975"/>
            </a:xfrm>
            <a:custGeom>
              <a:avLst/>
              <a:gdLst/>
              <a:ahLst/>
              <a:cxnLst/>
              <a:rect l="l" t="t" r="r" b="b"/>
              <a:pathLst>
                <a:path w="3970" h="3719" extrusionOk="0">
                  <a:moveTo>
                    <a:pt x="2111" y="1"/>
                  </a:moveTo>
                  <a:cubicBezTo>
                    <a:pt x="946" y="1"/>
                    <a:pt x="0" y="946"/>
                    <a:pt x="0" y="2143"/>
                  </a:cubicBezTo>
                  <a:cubicBezTo>
                    <a:pt x="0" y="2773"/>
                    <a:pt x="284" y="3309"/>
                    <a:pt x="693" y="3718"/>
                  </a:cubicBezTo>
                  <a:cubicBezTo>
                    <a:pt x="1418" y="2521"/>
                    <a:pt x="2552" y="1545"/>
                    <a:pt x="3970" y="1072"/>
                  </a:cubicBezTo>
                  <a:cubicBezTo>
                    <a:pt x="3623" y="442"/>
                    <a:pt x="2899" y="1"/>
                    <a:pt x="211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117" name="Google Shape;11117;p86"/>
          <p:cNvGrpSpPr/>
          <p:nvPr/>
        </p:nvGrpSpPr>
        <p:grpSpPr>
          <a:xfrm>
            <a:off x="9145988" y="3729137"/>
            <a:ext cx="608411" cy="599100"/>
            <a:chOff x="-17170750" y="4058800"/>
            <a:chExt cx="308775" cy="304050"/>
          </a:xfrm>
        </p:grpSpPr>
        <p:sp>
          <p:nvSpPr>
            <p:cNvPr id="11118" name="Google Shape;11118;p86"/>
            <p:cNvSpPr/>
            <p:nvPr/>
          </p:nvSpPr>
          <p:spPr>
            <a:xfrm>
              <a:off x="-17041575" y="4058800"/>
              <a:ext cx="49650" cy="49850"/>
            </a:xfrm>
            <a:custGeom>
              <a:avLst/>
              <a:gdLst/>
              <a:ahLst/>
              <a:cxnLst/>
              <a:rect l="l" t="t" r="r" b="b"/>
              <a:pathLst>
                <a:path w="1986" h="1994" extrusionOk="0">
                  <a:moveTo>
                    <a:pt x="989" y="1"/>
                  </a:moveTo>
                  <a:cubicBezTo>
                    <a:pt x="859" y="1"/>
                    <a:pt x="725" y="56"/>
                    <a:pt x="662" y="166"/>
                  </a:cubicBezTo>
                  <a:lnTo>
                    <a:pt x="1" y="1521"/>
                  </a:lnTo>
                  <a:lnTo>
                    <a:pt x="32" y="1521"/>
                  </a:lnTo>
                  <a:lnTo>
                    <a:pt x="977" y="1993"/>
                  </a:lnTo>
                  <a:lnTo>
                    <a:pt x="1954" y="1521"/>
                  </a:lnTo>
                  <a:lnTo>
                    <a:pt x="1985" y="1521"/>
                  </a:lnTo>
                  <a:lnTo>
                    <a:pt x="1292" y="166"/>
                  </a:lnTo>
                  <a:cubicBezTo>
                    <a:pt x="1245" y="56"/>
                    <a:pt x="1119" y="1"/>
                    <a:pt x="98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19" name="Google Shape;11119;p86"/>
            <p:cNvSpPr/>
            <p:nvPr/>
          </p:nvSpPr>
          <p:spPr>
            <a:xfrm>
              <a:off x="-17041575" y="4312625"/>
              <a:ext cx="49650" cy="50225"/>
            </a:xfrm>
            <a:custGeom>
              <a:avLst/>
              <a:gdLst/>
              <a:ahLst/>
              <a:cxnLst/>
              <a:rect l="l" t="t" r="r" b="b"/>
              <a:pathLst>
                <a:path w="1986" h="2009" extrusionOk="0">
                  <a:moveTo>
                    <a:pt x="977" y="0"/>
                  </a:moveTo>
                  <a:lnTo>
                    <a:pt x="32" y="473"/>
                  </a:lnTo>
                  <a:lnTo>
                    <a:pt x="1" y="473"/>
                  </a:lnTo>
                  <a:lnTo>
                    <a:pt x="662" y="1796"/>
                  </a:lnTo>
                  <a:cubicBezTo>
                    <a:pt x="757" y="1938"/>
                    <a:pt x="891" y="2009"/>
                    <a:pt x="1013" y="2009"/>
                  </a:cubicBezTo>
                  <a:cubicBezTo>
                    <a:pt x="1135" y="2009"/>
                    <a:pt x="1245" y="1938"/>
                    <a:pt x="1292" y="1796"/>
                  </a:cubicBezTo>
                  <a:lnTo>
                    <a:pt x="1985" y="473"/>
                  </a:lnTo>
                  <a:lnTo>
                    <a:pt x="1954" y="473"/>
                  </a:lnTo>
                  <a:lnTo>
                    <a:pt x="97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20" name="Google Shape;11120;p86"/>
            <p:cNvSpPr/>
            <p:nvPr/>
          </p:nvSpPr>
          <p:spPr>
            <a:xfrm>
              <a:off x="-17170750" y="4186600"/>
              <a:ext cx="52800" cy="48075"/>
            </a:xfrm>
            <a:custGeom>
              <a:avLst/>
              <a:gdLst/>
              <a:ahLst/>
              <a:cxnLst/>
              <a:rect l="l" t="t" r="r" b="b"/>
              <a:pathLst>
                <a:path w="2112" h="1923" extrusionOk="0">
                  <a:moveTo>
                    <a:pt x="1639" y="0"/>
                  </a:moveTo>
                  <a:lnTo>
                    <a:pt x="284" y="630"/>
                  </a:lnTo>
                  <a:cubicBezTo>
                    <a:pt x="1" y="788"/>
                    <a:pt x="1" y="1135"/>
                    <a:pt x="284" y="1261"/>
                  </a:cubicBezTo>
                  <a:lnTo>
                    <a:pt x="1639" y="1922"/>
                  </a:lnTo>
                  <a:lnTo>
                    <a:pt x="1639" y="1891"/>
                  </a:lnTo>
                  <a:lnTo>
                    <a:pt x="2112" y="946"/>
                  </a:lnTo>
                  <a:lnTo>
                    <a:pt x="1639"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21" name="Google Shape;11121;p86"/>
            <p:cNvSpPr/>
            <p:nvPr/>
          </p:nvSpPr>
          <p:spPr>
            <a:xfrm>
              <a:off x="-16914775" y="4185025"/>
              <a:ext cx="52800" cy="49650"/>
            </a:xfrm>
            <a:custGeom>
              <a:avLst/>
              <a:gdLst/>
              <a:ahLst/>
              <a:cxnLst/>
              <a:rect l="l" t="t" r="r" b="b"/>
              <a:pathLst>
                <a:path w="2112" h="1986" extrusionOk="0">
                  <a:moveTo>
                    <a:pt x="474" y="0"/>
                  </a:moveTo>
                  <a:lnTo>
                    <a:pt x="474" y="63"/>
                  </a:lnTo>
                  <a:lnTo>
                    <a:pt x="1" y="1009"/>
                  </a:lnTo>
                  <a:lnTo>
                    <a:pt x="474" y="1954"/>
                  </a:lnTo>
                  <a:lnTo>
                    <a:pt x="474" y="1985"/>
                  </a:lnTo>
                  <a:lnTo>
                    <a:pt x="1828" y="1324"/>
                  </a:lnTo>
                  <a:cubicBezTo>
                    <a:pt x="2112" y="1198"/>
                    <a:pt x="2112" y="851"/>
                    <a:pt x="1828" y="693"/>
                  </a:cubicBezTo>
                  <a:lnTo>
                    <a:pt x="47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22" name="Google Shape;11122;p86"/>
            <p:cNvSpPr/>
            <p:nvPr/>
          </p:nvSpPr>
          <p:spPr>
            <a:xfrm>
              <a:off x="-17127800" y="4273225"/>
              <a:ext cx="47650" cy="46500"/>
            </a:xfrm>
            <a:custGeom>
              <a:avLst/>
              <a:gdLst/>
              <a:ahLst/>
              <a:cxnLst/>
              <a:rect l="l" t="t" r="r" b="b"/>
              <a:pathLst>
                <a:path w="1906" h="1860" extrusionOk="0">
                  <a:moveTo>
                    <a:pt x="551" y="1"/>
                  </a:moveTo>
                  <a:lnTo>
                    <a:pt x="79" y="1419"/>
                  </a:lnTo>
                  <a:cubicBezTo>
                    <a:pt x="0" y="1628"/>
                    <a:pt x="183" y="1859"/>
                    <a:pt x="373" y="1859"/>
                  </a:cubicBezTo>
                  <a:cubicBezTo>
                    <a:pt x="412" y="1859"/>
                    <a:pt x="451" y="1850"/>
                    <a:pt x="488" y="1828"/>
                  </a:cubicBezTo>
                  <a:lnTo>
                    <a:pt x="1906" y="1356"/>
                  </a:lnTo>
                  <a:lnTo>
                    <a:pt x="1906" y="1324"/>
                  </a:lnTo>
                  <a:lnTo>
                    <a:pt x="1591" y="347"/>
                  </a:lnTo>
                  <a:lnTo>
                    <a:pt x="58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23" name="Google Shape;11123;p86"/>
            <p:cNvSpPr/>
            <p:nvPr/>
          </p:nvSpPr>
          <p:spPr>
            <a:xfrm>
              <a:off x="-16952575" y="4100775"/>
              <a:ext cx="47675" cy="47250"/>
            </a:xfrm>
            <a:custGeom>
              <a:avLst/>
              <a:gdLst/>
              <a:ahLst/>
              <a:cxnLst/>
              <a:rect l="l" t="t" r="r" b="b"/>
              <a:pathLst>
                <a:path w="1907" h="1890" extrusionOk="0">
                  <a:moveTo>
                    <a:pt x="1544" y="0"/>
                  </a:moveTo>
                  <a:cubicBezTo>
                    <a:pt x="1503" y="0"/>
                    <a:pt x="1461" y="10"/>
                    <a:pt x="1418" y="31"/>
                  </a:cubicBezTo>
                  <a:lnTo>
                    <a:pt x="1" y="503"/>
                  </a:lnTo>
                  <a:lnTo>
                    <a:pt x="1" y="535"/>
                  </a:lnTo>
                  <a:lnTo>
                    <a:pt x="316" y="1543"/>
                  </a:lnTo>
                  <a:lnTo>
                    <a:pt x="1324" y="1890"/>
                  </a:lnTo>
                  <a:lnTo>
                    <a:pt x="1355" y="1890"/>
                  </a:lnTo>
                  <a:lnTo>
                    <a:pt x="1828" y="472"/>
                  </a:lnTo>
                  <a:cubicBezTo>
                    <a:pt x="1907" y="236"/>
                    <a:pt x="1745" y="0"/>
                    <a:pt x="154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24" name="Google Shape;11124;p86"/>
            <p:cNvSpPr/>
            <p:nvPr/>
          </p:nvSpPr>
          <p:spPr>
            <a:xfrm>
              <a:off x="-16954150" y="4273225"/>
              <a:ext cx="49200" cy="47800"/>
            </a:xfrm>
            <a:custGeom>
              <a:avLst/>
              <a:gdLst/>
              <a:ahLst/>
              <a:cxnLst/>
              <a:rect l="l" t="t" r="r" b="b"/>
              <a:pathLst>
                <a:path w="1968" h="1912" extrusionOk="0">
                  <a:moveTo>
                    <a:pt x="1387" y="1"/>
                  </a:moveTo>
                  <a:lnTo>
                    <a:pt x="379" y="347"/>
                  </a:lnTo>
                  <a:lnTo>
                    <a:pt x="1" y="1356"/>
                  </a:lnTo>
                  <a:lnTo>
                    <a:pt x="1" y="1419"/>
                  </a:lnTo>
                  <a:lnTo>
                    <a:pt x="1418" y="1891"/>
                  </a:lnTo>
                  <a:cubicBezTo>
                    <a:pt x="1460" y="1905"/>
                    <a:pt x="1501" y="1911"/>
                    <a:pt x="1541" y="1911"/>
                  </a:cubicBezTo>
                  <a:cubicBezTo>
                    <a:pt x="1776" y="1911"/>
                    <a:pt x="1967" y="1692"/>
                    <a:pt x="1860" y="1450"/>
                  </a:cubicBezTo>
                  <a:lnTo>
                    <a:pt x="1387"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25" name="Google Shape;11125;p86"/>
            <p:cNvSpPr/>
            <p:nvPr/>
          </p:nvSpPr>
          <p:spPr>
            <a:xfrm>
              <a:off x="-17128625" y="4101275"/>
              <a:ext cx="48475" cy="46750"/>
            </a:xfrm>
            <a:custGeom>
              <a:avLst/>
              <a:gdLst/>
              <a:ahLst/>
              <a:cxnLst/>
              <a:rect l="l" t="t" r="r" b="b"/>
              <a:pathLst>
                <a:path w="1939" h="1870" extrusionOk="0">
                  <a:moveTo>
                    <a:pt x="433" y="0"/>
                  </a:moveTo>
                  <a:cubicBezTo>
                    <a:pt x="209" y="0"/>
                    <a:pt x="0" y="201"/>
                    <a:pt x="112" y="452"/>
                  </a:cubicBezTo>
                  <a:lnTo>
                    <a:pt x="584" y="1870"/>
                  </a:lnTo>
                  <a:lnTo>
                    <a:pt x="1592" y="1523"/>
                  </a:lnTo>
                  <a:lnTo>
                    <a:pt x="1939" y="483"/>
                  </a:lnTo>
                  <a:lnTo>
                    <a:pt x="521" y="11"/>
                  </a:lnTo>
                  <a:cubicBezTo>
                    <a:pt x="492" y="4"/>
                    <a:pt x="462" y="0"/>
                    <a:pt x="43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26" name="Google Shape;11126;p86"/>
            <p:cNvSpPr/>
            <p:nvPr/>
          </p:nvSpPr>
          <p:spPr>
            <a:xfrm>
              <a:off x="-17043150" y="4183450"/>
              <a:ext cx="52800" cy="52800"/>
            </a:xfrm>
            <a:custGeom>
              <a:avLst/>
              <a:gdLst/>
              <a:ahLst/>
              <a:cxnLst/>
              <a:rect l="l" t="t" r="r" b="b"/>
              <a:pathLst>
                <a:path w="2112" h="2112" extrusionOk="0">
                  <a:moveTo>
                    <a:pt x="1040" y="0"/>
                  </a:moveTo>
                  <a:cubicBezTo>
                    <a:pt x="473" y="0"/>
                    <a:pt x="1" y="473"/>
                    <a:pt x="1" y="1072"/>
                  </a:cubicBezTo>
                  <a:cubicBezTo>
                    <a:pt x="1" y="1639"/>
                    <a:pt x="473" y="2111"/>
                    <a:pt x="1040" y="2111"/>
                  </a:cubicBezTo>
                  <a:cubicBezTo>
                    <a:pt x="1639" y="2111"/>
                    <a:pt x="2112" y="1639"/>
                    <a:pt x="2112" y="1072"/>
                  </a:cubicBezTo>
                  <a:cubicBezTo>
                    <a:pt x="2112" y="504"/>
                    <a:pt x="1639" y="0"/>
                    <a:pt x="104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27" name="Google Shape;11127;p86"/>
            <p:cNvSpPr/>
            <p:nvPr/>
          </p:nvSpPr>
          <p:spPr>
            <a:xfrm>
              <a:off x="-17070725" y="4111975"/>
              <a:ext cx="44925" cy="60475"/>
            </a:xfrm>
            <a:custGeom>
              <a:avLst/>
              <a:gdLst/>
              <a:ahLst/>
              <a:cxnLst/>
              <a:rect l="l" t="t" r="r" b="b"/>
              <a:pathLst>
                <a:path w="1797" h="2419" extrusionOk="0">
                  <a:moveTo>
                    <a:pt x="722" y="0"/>
                  </a:moveTo>
                  <a:cubicBezTo>
                    <a:pt x="663" y="0"/>
                    <a:pt x="600" y="8"/>
                    <a:pt x="537" y="24"/>
                  </a:cubicBezTo>
                  <a:cubicBezTo>
                    <a:pt x="411" y="55"/>
                    <a:pt x="348" y="150"/>
                    <a:pt x="316" y="244"/>
                  </a:cubicBezTo>
                  <a:lnTo>
                    <a:pt x="1" y="1253"/>
                  </a:lnTo>
                  <a:lnTo>
                    <a:pt x="1167" y="2418"/>
                  </a:lnTo>
                  <a:cubicBezTo>
                    <a:pt x="1356" y="2355"/>
                    <a:pt x="1576" y="2229"/>
                    <a:pt x="1797" y="2198"/>
                  </a:cubicBezTo>
                  <a:lnTo>
                    <a:pt x="1797" y="496"/>
                  </a:lnTo>
                  <a:lnTo>
                    <a:pt x="883" y="24"/>
                  </a:lnTo>
                  <a:cubicBezTo>
                    <a:pt x="836" y="8"/>
                    <a:pt x="781" y="0"/>
                    <a:pt x="72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28" name="Google Shape;11128;p86"/>
            <p:cNvSpPr/>
            <p:nvPr/>
          </p:nvSpPr>
          <p:spPr>
            <a:xfrm>
              <a:off x="-16979350" y="4156675"/>
              <a:ext cx="60675" cy="45700"/>
            </a:xfrm>
            <a:custGeom>
              <a:avLst/>
              <a:gdLst/>
              <a:ahLst/>
              <a:cxnLst/>
              <a:rect l="l" t="t" r="r" b="b"/>
              <a:pathLst>
                <a:path w="2427" h="1828" extrusionOk="0">
                  <a:moveTo>
                    <a:pt x="1166" y="0"/>
                  </a:moveTo>
                  <a:lnTo>
                    <a:pt x="1" y="1166"/>
                  </a:lnTo>
                  <a:cubicBezTo>
                    <a:pt x="127" y="1386"/>
                    <a:pt x="190" y="1575"/>
                    <a:pt x="284" y="1827"/>
                  </a:cubicBezTo>
                  <a:lnTo>
                    <a:pt x="1954" y="1827"/>
                  </a:lnTo>
                  <a:lnTo>
                    <a:pt x="2426" y="914"/>
                  </a:lnTo>
                  <a:cubicBezTo>
                    <a:pt x="2426" y="756"/>
                    <a:pt x="2426" y="630"/>
                    <a:pt x="2395" y="567"/>
                  </a:cubicBezTo>
                  <a:cubicBezTo>
                    <a:pt x="2363" y="441"/>
                    <a:pt x="2269" y="347"/>
                    <a:pt x="2174" y="315"/>
                  </a:cubicBezTo>
                  <a:lnTo>
                    <a:pt x="1166"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29" name="Google Shape;11129;p86"/>
            <p:cNvSpPr/>
            <p:nvPr/>
          </p:nvSpPr>
          <p:spPr>
            <a:xfrm>
              <a:off x="-17116400" y="4155875"/>
              <a:ext cx="63050" cy="44125"/>
            </a:xfrm>
            <a:custGeom>
              <a:avLst/>
              <a:gdLst/>
              <a:ahLst/>
              <a:cxnLst/>
              <a:rect l="l" t="t" r="r" b="b"/>
              <a:pathLst>
                <a:path w="2522" h="1765" extrusionOk="0">
                  <a:moveTo>
                    <a:pt x="1292" y="1"/>
                  </a:moveTo>
                  <a:lnTo>
                    <a:pt x="316" y="316"/>
                  </a:lnTo>
                  <a:cubicBezTo>
                    <a:pt x="190" y="347"/>
                    <a:pt x="127" y="442"/>
                    <a:pt x="95" y="536"/>
                  </a:cubicBezTo>
                  <a:cubicBezTo>
                    <a:pt x="32" y="662"/>
                    <a:pt x="1" y="788"/>
                    <a:pt x="95" y="851"/>
                  </a:cubicBezTo>
                  <a:lnTo>
                    <a:pt x="568" y="1765"/>
                  </a:lnTo>
                  <a:lnTo>
                    <a:pt x="2238" y="1765"/>
                  </a:lnTo>
                  <a:cubicBezTo>
                    <a:pt x="2301" y="1544"/>
                    <a:pt x="2364" y="1324"/>
                    <a:pt x="2521" y="1135"/>
                  </a:cubicBezTo>
                  <a:lnTo>
                    <a:pt x="1292"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30" name="Google Shape;11130;p86"/>
            <p:cNvSpPr/>
            <p:nvPr/>
          </p:nvSpPr>
          <p:spPr>
            <a:xfrm>
              <a:off x="-17007700" y="4112450"/>
              <a:ext cx="44925" cy="60775"/>
            </a:xfrm>
            <a:custGeom>
              <a:avLst/>
              <a:gdLst/>
              <a:ahLst/>
              <a:cxnLst/>
              <a:rect l="l" t="t" r="r" b="b"/>
              <a:pathLst>
                <a:path w="1797" h="2431" extrusionOk="0">
                  <a:moveTo>
                    <a:pt x="1042" y="0"/>
                  </a:moveTo>
                  <a:cubicBezTo>
                    <a:pt x="989" y="0"/>
                    <a:pt x="936" y="10"/>
                    <a:pt x="883" y="36"/>
                  </a:cubicBezTo>
                  <a:lnTo>
                    <a:pt x="0" y="509"/>
                  </a:lnTo>
                  <a:lnTo>
                    <a:pt x="0" y="2179"/>
                  </a:lnTo>
                  <a:cubicBezTo>
                    <a:pt x="221" y="2210"/>
                    <a:pt x="410" y="2273"/>
                    <a:pt x="630" y="2431"/>
                  </a:cubicBezTo>
                  <a:lnTo>
                    <a:pt x="1796" y="1265"/>
                  </a:lnTo>
                  <a:lnTo>
                    <a:pt x="1481" y="288"/>
                  </a:lnTo>
                  <a:cubicBezTo>
                    <a:pt x="1450" y="162"/>
                    <a:pt x="1355" y="68"/>
                    <a:pt x="1261" y="36"/>
                  </a:cubicBezTo>
                  <a:cubicBezTo>
                    <a:pt x="1188" y="18"/>
                    <a:pt x="1115" y="0"/>
                    <a:pt x="104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31" name="Google Shape;11131;p86"/>
            <p:cNvSpPr/>
            <p:nvPr/>
          </p:nvSpPr>
          <p:spPr>
            <a:xfrm>
              <a:off x="-17007700" y="4248025"/>
              <a:ext cx="44925" cy="61475"/>
            </a:xfrm>
            <a:custGeom>
              <a:avLst/>
              <a:gdLst/>
              <a:ahLst/>
              <a:cxnLst/>
              <a:rect l="l" t="t" r="r" b="b"/>
              <a:pathLst>
                <a:path w="1797" h="2459" extrusionOk="0">
                  <a:moveTo>
                    <a:pt x="630" y="1"/>
                  </a:moveTo>
                  <a:cubicBezTo>
                    <a:pt x="473" y="95"/>
                    <a:pt x="221" y="221"/>
                    <a:pt x="0" y="253"/>
                  </a:cubicBezTo>
                  <a:lnTo>
                    <a:pt x="0" y="1954"/>
                  </a:lnTo>
                  <a:lnTo>
                    <a:pt x="883" y="2427"/>
                  </a:lnTo>
                  <a:cubicBezTo>
                    <a:pt x="946" y="2458"/>
                    <a:pt x="1009" y="2458"/>
                    <a:pt x="1040" y="2458"/>
                  </a:cubicBezTo>
                  <a:cubicBezTo>
                    <a:pt x="1135" y="2458"/>
                    <a:pt x="1198" y="2427"/>
                    <a:pt x="1261" y="2364"/>
                  </a:cubicBezTo>
                  <a:cubicBezTo>
                    <a:pt x="1324" y="2332"/>
                    <a:pt x="1450" y="2269"/>
                    <a:pt x="1481" y="2175"/>
                  </a:cubicBezTo>
                  <a:lnTo>
                    <a:pt x="1796" y="1198"/>
                  </a:lnTo>
                  <a:lnTo>
                    <a:pt x="630"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32" name="Google Shape;11132;p86"/>
            <p:cNvSpPr/>
            <p:nvPr/>
          </p:nvSpPr>
          <p:spPr>
            <a:xfrm>
              <a:off x="-16980125" y="4219675"/>
              <a:ext cx="61450" cy="45700"/>
            </a:xfrm>
            <a:custGeom>
              <a:avLst/>
              <a:gdLst/>
              <a:ahLst/>
              <a:cxnLst/>
              <a:rect l="l" t="t" r="r" b="b"/>
              <a:pathLst>
                <a:path w="2458" h="1828" extrusionOk="0">
                  <a:moveTo>
                    <a:pt x="252" y="1"/>
                  </a:moveTo>
                  <a:cubicBezTo>
                    <a:pt x="221" y="253"/>
                    <a:pt x="158" y="442"/>
                    <a:pt x="0" y="631"/>
                  </a:cubicBezTo>
                  <a:lnTo>
                    <a:pt x="1166" y="1828"/>
                  </a:lnTo>
                  <a:lnTo>
                    <a:pt x="2142" y="1513"/>
                  </a:lnTo>
                  <a:cubicBezTo>
                    <a:pt x="2268" y="1450"/>
                    <a:pt x="2363" y="1387"/>
                    <a:pt x="2394" y="1261"/>
                  </a:cubicBezTo>
                  <a:cubicBezTo>
                    <a:pt x="2426" y="1135"/>
                    <a:pt x="2457" y="1009"/>
                    <a:pt x="2394" y="946"/>
                  </a:cubicBezTo>
                  <a:lnTo>
                    <a:pt x="195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33" name="Google Shape;11133;p86"/>
            <p:cNvSpPr/>
            <p:nvPr/>
          </p:nvSpPr>
          <p:spPr>
            <a:xfrm>
              <a:off x="-17070725" y="4247250"/>
              <a:ext cx="44925" cy="61300"/>
            </a:xfrm>
            <a:custGeom>
              <a:avLst/>
              <a:gdLst/>
              <a:ahLst/>
              <a:cxnLst/>
              <a:rect l="l" t="t" r="r" b="b"/>
              <a:pathLst>
                <a:path w="1797" h="2452" extrusionOk="0">
                  <a:moveTo>
                    <a:pt x="1167" y="0"/>
                  </a:moveTo>
                  <a:lnTo>
                    <a:pt x="1" y="1197"/>
                  </a:lnTo>
                  <a:lnTo>
                    <a:pt x="316" y="2174"/>
                  </a:lnTo>
                  <a:cubicBezTo>
                    <a:pt x="348" y="2300"/>
                    <a:pt x="411" y="2332"/>
                    <a:pt x="505" y="2363"/>
                  </a:cubicBezTo>
                  <a:cubicBezTo>
                    <a:pt x="578" y="2418"/>
                    <a:pt x="641" y="2452"/>
                    <a:pt x="711" y="2452"/>
                  </a:cubicBezTo>
                  <a:cubicBezTo>
                    <a:pt x="762" y="2452"/>
                    <a:pt x="817" y="2434"/>
                    <a:pt x="883" y="2395"/>
                  </a:cubicBezTo>
                  <a:lnTo>
                    <a:pt x="1797" y="1922"/>
                  </a:lnTo>
                  <a:lnTo>
                    <a:pt x="1797" y="284"/>
                  </a:lnTo>
                  <a:cubicBezTo>
                    <a:pt x="1576" y="221"/>
                    <a:pt x="1356" y="158"/>
                    <a:pt x="116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34" name="Google Shape;11134;p86"/>
            <p:cNvSpPr/>
            <p:nvPr/>
          </p:nvSpPr>
          <p:spPr>
            <a:xfrm>
              <a:off x="-17115600" y="4218900"/>
              <a:ext cx="61450" cy="44900"/>
            </a:xfrm>
            <a:custGeom>
              <a:avLst/>
              <a:gdLst/>
              <a:ahLst/>
              <a:cxnLst/>
              <a:rect l="l" t="t" r="r" b="b"/>
              <a:pathLst>
                <a:path w="2458" h="1796" extrusionOk="0">
                  <a:moveTo>
                    <a:pt x="536" y="0"/>
                  </a:moveTo>
                  <a:lnTo>
                    <a:pt x="536" y="32"/>
                  </a:lnTo>
                  <a:lnTo>
                    <a:pt x="63" y="945"/>
                  </a:lnTo>
                  <a:cubicBezTo>
                    <a:pt x="0" y="1071"/>
                    <a:pt x="0" y="1166"/>
                    <a:pt x="63" y="1260"/>
                  </a:cubicBezTo>
                  <a:cubicBezTo>
                    <a:pt x="95" y="1386"/>
                    <a:pt x="158" y="1449"/>
                    <a:pt x="284" y="1481"/>
                  </a:cubicBezTo>
                  <a:lnTo>
                    <a:pt x="1260" y="1796"/>
                  </a:lnTo>
                  <a:lnTo>
                    <a:pt x="2458" y="630"/>
                  </a:lnTo>
                  <a:cubicBezTo>
                    <a:pt x="2332" y="441"/>
                    <a:pt x="2269" y="221"/>
                    <a:pt x="217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135" name="Google Shape;11135;p86"/>
          <p:cNvGrpSpPr/>
          <p:nvPr/>
        </p:nvGrpSpPr>
        <p:grpSpPr>
          <a:xfrm>
            <a:off x="7628517" y="4457811"/>
            <a:ext cx="600627" cy="595997"/>
            <a:chOff x="-15688425" y="3707725"/>
            <a:chExt cx="304825" cy="302475"/>
          </a:xfrm>
        </p:grpSpPr>
        <p:sp>
          <p:nvSpPr>
            <p:cNvPr id="11136" name="Google Shape;11136;p86"/>
            <p:cNvSpPr/>
            <p:nvPr/>
          </p:nvSpPr>
          <p:spPr>
            <a:xfrm>
              <a:off x="-15687650" y="3884950"/>
              <a:ext cx="304050" cy="125250"/>
            </a:xfrm>
            <a:custGeom>
              <a:avLst/>
              <a:gdLst/>
              <a:ahLst/>
              <a:cxnLst/>
              <a:rect l="l" t="t" r="r" b="b"/>
              <a:pathLst>
                <a:path w="12162" h="5010" extrusionOk="0">
                  <a:moveTo>
                    <a:pt x="347" y="0"/>
                  </a:moveTo>
                  <a:cubicBezTo>
                    <a:pt x="158" y="0"/>
                    <a:pt x="1" y="158"/>
                    <a:pt x="1" y="347"/>
                  </a:cubicBezTo>
                  <a:cubicBezTo>
                    <a:pt x="1" y="567"/>
                    <a:pt x="158" y="725"/>
                    <a:pt x="347" y="725"/>
                  </a:cubicBezTo>
                  <a:lnTo>
                    <a:pt x="851" y="725"/>
                  </a:lnTo>
                  <a:lnTo>
                    <a:pt x="1481" y="1922"/>
                  </a:lnTo>
                  <a:cubicBezTo>
                    <a:pt x="1576" y="2048"/>
                    <a:pt x="1702" y="2142"/>
                    <a:pt x="1796" y="2142"/>
                  </a:cubicBezTo>
                  <a:lnTo>
                    <a:pt x="3057" y="2142"/>
                  </a:lnTo>
                  <a:lnTo>
                    <a:pt x="3624" y="2835"/>
                  </a:lnTo>
                  <a:lnTo>
                    <a:pt x="6113" y="2835"/>
                  </a:lnTo>
                  <a:cubicBezTo>
                    <a:pt x="6302" y="2835"/>
                    <a:pt x="6459" y="2993"/>
                    <a:pt x="6459" y="3182"/>
                  </a:cubicBezTo>
                  <a:cubicBezTo>
                    <a:pt x="6459" y="3403"/>
                    <a:pt x="6302" y="3560"/>
                    <a:pt x="6113" y="3560"/>
                  </a:cubicBezTo>
                  <a:lnTo>
                    <a:pt x="4128" y="3560"/>
                  </a:lnTo>
                  <a:lnTo>
                    <a:pt x="5073" y="4852"/>
                  </a:lnTo>
                  <a:cubicBezTo>
                    <a:pt x="5168" y="4915"/>
                    <a:pt x="5231" y="5009"/>
                    <a:pt x="5357" y="5009"/>
                  </a:cubicBezTo>
                  <a:lnTo>
                    <a:pt x="6774" y="5009"/>
                  </a:lnTo>
                  <a:cubicBezTo>
                    <a:pt x="6900" y="5009"/>
                    <a:pt x="7058" y="4915"/>
                    <a:pt x="7089" y="4820"/>
                  </a:cubicBezTo>
                  <a:lnTo>
                    <a:pt x="7719" y="3560"/>
                  </a:lnTo>
                  <a:lnTo>
                    <a:pt x="8948" y="3560"/>
                  </a:lnTo>
                  <a:cubicBezTo>
                    <a:pt x="9043" y="3560"/>
                    <a:pt x="9169" y="3497"/>
                    <a:pt x="9200" y="3403"/>
                  </a:cubicBezTo>
                  <a:lnTo>
                    <a:pt x="10145" y="2079"/>
                  </a:lnTo>
                  <a:lnTo>
                    <a:pt x="8948" y="2079"/>
                  </a:lnTo>
                  <a:lnTo>
                    <a:pt x="8948" y="2142"/>
                  </a:lnTo>
                  <a:cubicBezTo>
                    <a:pt x="8728" y="2142"/>
                    <a:pt x="8570" y="1985"/>
                    <a:pt x="8570" y="1764"/>
                  </a:cubicBezTo>
                  <a:cubicBezTo>
                    <a:pt x="8570" y="1575"/>
                    <a:pt x="8728" y="1418"/>
                    <a:pt x="8948" y="1418"/>
                  </a:cubicBezTo>
                  <a:lnTo>
                    <a:pt x="10712" y="1418"/>
                  </a:lnTo>
                  <a:lnTo>
                    <a:pt x="11248" y="725"/>
                  </a:lnTo>
                  <a:lnTo>
                    <a:pt x="11815" y="725"/>
                  </a:lnTo>
                  <a:cubicBezTo>
                    <a:pt x="12004" y="725"/>
                    <a:pt x="12162" y="567"/>
                    <a:pt x="12162" y="347"/>
                  </a:cubicBezTo>
                  <a:cubicBezTo>
                    <a:pt x="12162" y="158"/>
                    <a:pt x="12004" y="0"/>
                    <a:pt x="1181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37" name="Google Shape;11137;p86"/>
            <p:cNvSpPr/>
            <p:nvPr/>
          </p:nvSpPr>
          <p:spPr>
            <a:xfrm>
              <a:off x="-15634875" y="3956600"/>
              <a:ext cx="49650" cy="18150"/>
            </a:xfrm>
            <a:custGeom>
              <a:avLst/>
              <a:gdLst/>
              <a:ahLst/>
              <a:cxnLst/>
              <a:rect l="l" t="t" r="r" b="b"/>
              <a:pathLst>
                <a:path w="1986" h="726" extrusionOk="0">
                  <a:moveTo>
                    <a:pt x="379" y="1"/>
                  </a:moveTo>
                  <a:cubicBezTo>
                    <a:pt x="158" y="1"/>
                    <a:pt x="1" y="158"/>
                    <a:pt x="1" y="348"/>
                  </a:cubicBezTo>
                  <a:cubicBezTo>
                    <a:pt x="1" y="568"/>
                    <a:pt x="158" y="726"/>
                    <a:pt x="379" y="726"/>
                  </a:cubicBezTo>
                  <a:lnTo>
                    <a:pt x="1985" y="726"/>
                  </a:lnTo>
                  <a:lnTo>
                    <a:pt x="1418"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38" name="Google Shape;11138;p86"/>
            <p:cNvSpPr/>
            <p:nvPr/>
          </p:nvSpPr>
          <p:spPr>
            <a:xfrm>
              <a:off x="-15434025" y="3920375"/>
              <a:ext cx="31525" cy="18150"/>
            </a:xfrm>
            <a:custGeom>
              <a:avLst/>
              <a:gdLst/>
              <a:ahLst/>
              <a:cxnLst/>
              <a:rect l="l" t="t" r="r" b="b"/>
              <a:pathLst>
                <a:path w="1261" h="726" extrusionOk="0">
                  <a:moveTo>
                    <a:pt x="567" y="1"/>
                  </a:moveTo>
                  <a:lnTo>
                    <a:pt x="0" y="725"/>
                  </a:lnTo>
                  <a:lnTo>
                    <a:pt x="914" y="725"/>
                  </a:lnTo>
                  <a:cubicBezTo>
                    <a:pt x="1103" y="725"/>
                    <a:pt x="1261" y="568"/>
                    <a:pt x="1261" y="347"/>
                  </a:cubicBezTo>
                  <a:cubicBezTo>
                    <a:pt x="1261" y="158"/>
                    <a:pt x="1103" y="1"/>
                    <a:pt x="91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39" name="Google Shape;11139;p86"/>
            <p:cNvSpPr/>
            <p:nvPr/>
          </p:nvSpPr>
          <p:spPr>
            <a:xfrm>
              <a:off x="-15436400" y="3974725"/>
              <a:ext cx="52800" cy="17350"/>
            </a:xfrm>
            <a:custGeom>
              <a:avLst/>
              <a:gdLst/>
              <a:ahLst/>
              <a:cxnLst/>
              <a:rect l="l" t="t" r="r" b="b"/>
              <a:pathLst>
                <a:path w="2112" h="694" extrusionOk="0">
                  <a:moveTo>
                    <a:pt x="347" y="1"/>
                  </a:moveTo>
                  <a:cubicBezTo>
                    <a:pt x="158" y="1"/>
                    <a:pt x="1" y="158"/>
                    <a:pt x="1" y="347"/>
                  </a:cubicBezTo>
                  <a:cubicBezTo>
                    <a:pt x="1" y="536"/>
                    <a:pt x="158" y="694"/>
                    <a:pt x="347" y="694"/>
                  </a:cubicBezTo>
                  <a:lnTo>
                    <a:pt x="1765" y="694"/>
                  </a:lnTo>
                  <a:cubicBezTo>
                    <a:pt x="1954" y="694"/>
                    <a:pt x="2112" y="536"/>
                    <a:pt x="2112" y="347"/>
                  </a:cubicBezTo>
                  <a:cubicBezTo>
                    <a:pt x="2112" y="158"/>
                    <a:pt x="1954" y="1"/>
                    <a:pt x="176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40" name="Google Shape;11140;p86"/>
            <p:cNvSpPr/>
            <p:nvPr/>
          </p:nvSpPr>
          <p:spPr>
            <a:xfrm>
              <a:off x="-15688425" y="3992050"/>
              <a:ext cx="54350" cy="18150"/>
            </a:xfrm>
            <a:custGeom>
              <a:avLst/>
              <a:gdLst/>
              <a:ahLst/>
              <a:cxnLst/>
              <a:rect l="l" t="t" r="r" b="b"/>
              <a:pathLst>
                <a:path w="2174" h="726" extrusionOk="0">
                  <a:moveTo>
                    <a:pt x="347" y="1"/>
                  </a:moveTo>
                  <a:cubicBezTo>
                    <a:pt x="158" y="1"/>
                    <a:pt x="0" y="158"/>
                    <a:pt x="0" y="379"/>
                  </a:cubicBezTo>
                  <a:cubicBezTo>
                    <a:pt x="0" y="568"/>
                    <a:pt x="158" y="725"/>
                    <a:pt x="347" y="725"/>
                  </a:cubicBezTo>
                  <a:lnTo>
                    <a:pt x="1796" y="725"/>
                  </a:lnTo>
                  <a:cubicBezTo>
                    <a:pt x="1985" y="725"/>
                    <a:pt x="2174" y="568"/>
                    <a:pt x="2174" y="379"/>
                  </a:cubicBezTo>
                  <a:cubicBezTo>
                    <a:pt x="2174" y="158"/>
                    <a:pt x="1985" y="1"/>
                    <a:pt x="179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41" name="Google Shape;11141;p86"/>
            <p:cNvSpPr/>
            <p:nvPr/>
          </p:nvSpPr>
          <p:spPr>
            <a:xfrm>
              <a:off x="-15664800" y="3707725"/>
              <a:ext cx="252850" cy="161475"/>
            </a:xfrm>
            <a:custGeom>
              <a:avLst/>
              <a:gdLst/>
              <a:ahLst/>
              <a:cxnLst/>
              <a:rect l="l" t="t" r="r" b="b"/>
              <a:pathLst>
                <a:path w="10114" h="6459" extrusionOk="0">
                  <a:moveTo>
                    <a:pt x="4443" y="0"/>
                  </a:moveTo>
                  <a:cubicBezTo>
                    <a:pt x="4285" y="0"/>
                    <a:pt x="4159" y="95"/>
                    <a:pt x="4096" y="252"/>
                  </a:cubicBezTo>
                  <a:lnTo>
                    <a:pt x="3686" y="1450"/>
                  </a:lnTo>
                  <a:lnTo>
                    <a:pt x="5136" y="1450"/>
                  </a:lnTo>
                  <a:cubicBezTo>
                    <a:pt x="5356" y="1450"/>
                    <a:pt x="5514" y="1607"/>
                    <a:pt x="5514" y="1828"/>
                  </a:cubicBezTo>
                  <a:cubicBezTo>
                    <a:pt x="5514" y="2017"/>
                    <a:pt x="5356" y="2174"/>
                    <a:pt x="5136" y="2174"/>
                  </a:cubicBezTo>
                  <a:lnTo>
                    <a:pt x="2993" y="2174"/>
                  </a:lnTo>
                  <a:cubicBezTo>
                    <a:pt x="2867" y="2174"/>
                    <a:pt x="2710" y="2237"/>
                    <a:pt x="2678" y="2363"/>
                  </a:cubicBezTo>
                  <a:lnTo>
                    <a:pt x="1985" y="3718"/>
                  </a:lnTo>
                  <a:lnTo>
                    <a:pt x="662" y="4380"/>
                  </a:lnTo>
                  <a:cubicBezTo>
                    <a:pt x="567" y="4411"/>
                    <a:pt x="504" y="4506"/>
                    <a:pt x="473" y="4600"/>
                  </a:cubicBezTo>
                  <a:lnTo>
                    <a:pt x="0" y="6459"/>
                  </a:lnTo>
                  <a:lnTo>
                    <a:pt x="3497" y="6459"/>
                  </a:lnTo>
                  <a:lnTo>
                    <a:pt x="4096" y="3813"/>
                  </a:lnTo>
                  <a:cubicBezTo>
                    <a:pt x="4122" y="3657"/>
                    <a:pt x="4255" y="3544"/>
                    <a:pt x="4406" y="3544"/>
                  </a:cubicBezTo>
                  <a:cubicBezTo>
                    <a:pt x="4439" y="3544"/>
                    <a:pt x="4472" y="3549"/>
                    <a:pt x="4506" y="3560"/>
                  </a:cubicBezTo>
                  <a:cubicBezTo>
                    <a:pt x="4726" y="3592"/>
                    <a:pt x="4821" y="3781"/>
                    <a:pt x="4789" y="3970"/>
                  </a:cubicBezTo>
                  <a:lnTo>
                    <a:pt x="4317" y="6427"/>
                  </a:lnTo>
                  <a:lnTo>
                    <a:pt x="5860" y="6427"/>
                  </a:lnTo>
                  <a:lnTo>
                    <a:pt x="5545" y="5482"/>
                  </a:lnTo>
                  <a:cubicBezTo>
                    <a:pt x="5451" y="5293"/>
                    <a:pt x="5577" y="5073"/>
                    <a:pt x="5766" y="5041"/>
                  </a:cubicBezTo>
                  <a:cubicBezTo>
                    <a:pt x="5811" y="5028"/>
                    <a:pt x="5855" y="5022"/>
                    <a:pt x="5896" y="5022"/>
                  </a:cubicBezTo>
                  <a:cubicBezTo>
                    <a:pt x="6057" y="5022"/>
                    <a:pt x="6182" y="5118"/>
                    <a:pt x="6207" y="5293"/>
                  </a:cubicBezTo>
                  <a:lnTo>
                    <a:pt x="6616" y="6459"/>
                  </a:lnTo>
                  <a:lnTo>
                    <a:pt x="10113" y="6459"/>
                  </a:lnTo>
                  <a:lnTo>
                    <a:pt x="9042" y="3813"/>
                  </a:lnTo>
                  <a:cubicBezTo>
                    <a:pt x="9011" y="3750"/>
                    <a:pt x="8979" y="3655"/>
                    <a:pt x="8885" y="3623"/>
                  </a:cubicBezTo>
                  <a:lnTo>
                    <a:pt x="7562" y="2962"/>
                  </a:lnTo>
                  <a:lnTo>
                    <a:pt x="6175" y="189"/>
                  </a:lnTo>
                  <a:cubicBezTo>
                    <a:pt x="6081" y="95"/>
                    <a:pt x="5986" y="0"/>
                    <a:pt x="586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142" name="Google Shape;11142;p86"/>
          <p:cNvGrpSpPr/>
          <p:nvPr/>
        </p:nvGrpSpPr>
        <p:grpSpPr>
          <a:xfrm>
            <a:off x="2487393" y="2253922"/>
            <a:ext cx="602204" cy="596785"/>
            <a:chOff x="-20572500" y="3319025"/>
            <a:chExt cx="305625" cy="302875"/>
          </a:xfrm>
        </p:grpSpPr>
        <p:sp>
          <p:nvSpPr>
            <p:cNvPr id="11143" name="Google Shape;11143;p86"/>
            <p:cNvSpPr/>
            <p:nvPr/>
          </p:nvSpPr>
          <p:spPr>
            <a:xfrm>
              <a:off x="-20429150" y="3569900"/>
              <a:ext cx="18150" cy="52000"/>
            </a:xfrm>
            <a:custGeom>
              <a:avLst/>
              <a:gdLst/>
              <a:ahLst/>
              <a:cxnLst/>
              <a:rect l="l" t="t" r="r" b="b"/>
              <a:pathLst>
                <a:path w="726" h="2080" extrusionOk="0">
                  <a:moveTo>
                    <a:pt x="347" y="0"/>
                  </a:moveTo>
                  <a:lnTo>
                    <a:pt x="1" y="126"/>
                  </a:lnTo>
                  <a:lnTo>
                    <a:pt x="1" y="1733"/>
                  </a:lnTo>
                  <a:cubicBezTo>
                    <a:pt x="1" y="1922"/>
                    <a:pt x="158" y="2079"/>
                    <a:pt x="347" y="2079"/>
                  </a:cubicBezTo>
                  <a:cubicBezTo>
                    <a:pt x="568" y="2079"/>
                    <a:pt x="725" y="1922"/>
                    <a:pt x="725" y="1733"/>
                  </a:cubicBezTo>
                  <a:lnTo>
                    <a:pt x="725" y="126"/>
                  </a:lnTo>
                  <a:lnTo>
                    <a:pt x="34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44" name="Google Shape;11144;p86"/>
            <p:cNvSpPr/>
            <p:nvPr/>
          </p:nvSpPr>
          <p:spPr>
            <a:xfrm>
              <a:off x="-20572500" y="3319025"/>
              <a:ext cx="305625" cy="267350"/>
            </a:xfrm>
            <a:custGeom>
              <a:avLst/>
              <a:gdLst/>
              <a:ahLst/>
              <a:cxnLst/>
              <a:rect l="l" t="t" r="r" b="b"/>
              <a:pathLst>
                <a:path w="12225" h="10694" extrusionOk="0">
                  <a:moveTo>
                    <a:pt x="6097" y="1"/>
                  </a:moveTo>
                  <a:cubicBezTo>
                    <a:pt x="5979" y="1"/>
                    <a:pt x="5861" y="48"/>
                    <a:pt x="5798" y="143"/>
                  </a:cubicBezTo>
                  <a:lnTo>
                    <a:pt x="5168" y="1119"/>
                  </a:lnTo>
                  <a:cubicBezTo>
                    <a:pt x="4758" y="1749"/>
                    <a:pt x="4034" y="2159"/>
                    <a:pt x="3246" y="2159"/>
                  </a:cubicBezTo>
                  <a:cubicBezTo>
                    <a:pt x="2931" y="2159"/>
                    <a:pt x="2773" y="2537"/>
                    <a:pt x="3025" y="2757"/>
                  </a:cubicBezTo>
                  <a:cubicBezTo>
                    <a:pt x="3593" y="3388"/>
                    <a:pt x="3813" y="4900"/>
                    <a:pt x="3403" y="5813"/>
                  </a:cubicBezTo>
                  <a:cubicBezTo>
                    <a:pt x="2931" y="5656"/>
                    <a:pt x="2490" y="5372"/>
                    <a:pt x="2143" y="5057"/>
                  </a:cubicBezTo>
                  <a:cubicBezTo>
                    <a:pt x="2080" y="4994"/>
                    <a:pt x="2006" y="4966"/>
                    <a:pt x="1932" y="4966"/>
                  </a:cubicBezTo>
                  <a:cubicBezTo>
                    <a:pt x="1823" y="4966"/>
                    <a:pt x="1714" y="5026"/>
                    <a:pt x="1639" y="5120"/>
                  </a:cubicBezTo>
                  <a:cubicBezTo>
                    <a:pt x="1293" y="5624"/>
                    <a:pt x="789" y="6034"/>
                    <a:pt x="221" y="6286"/>
                  </a:cubicBezTo>
                  <a:cubicBezTo>
                    <a:pt x="64" y="6381"/>
                    <a:pt x="1" y="6570"/>
                    <a:pt x="64" y="6759"/>
                  </a:cubicBezTo>
                  <a:cubicBezTo>
                    <a:pt x="284" y="7326"/>
                    <a:pt x="411" y="7956"/>
                    <a:pt x="379" y="8523"/>
                  </a:cubicBezTo>
                  <a:cubicBezTo>
                    <a:pt x="379" y="8743"/>
                    <a:pt x="537" y="8932"/>
                    <a:pt x="726" y="8932"/>
                  </a:cubicBezTo>
                  <a:lnTo>
                    <a:pt x="883" y="8932"/>
                  </a:lnTo>
                  <a:cubicBezTo>
                    <a:pt x="1293" y="8932"/>
                    <a:pt x="1671" y="8964"/>
                    <a:pt x="2049" y="9121"/>
                  </a:cubicBezTo>
                  <a:lnTo>
                    <a:pt x="1482" y="10193"/>
                  </a:lnTo>
                  <a:cubicBezTo>
                    <a:pt x="1349" y="10432"/>
                    <a:pt x="1530" y="10694"/>
                    <a:pt x="1779" y="10694"/>
                  </a:cubicBezTo>
                  <a:cubicBezTo>
                    <a:pt x="1825" y="10694"/>
                    <a:pt x="1874" y="10685"/>
                    <a:pt x="1923" y="10665"/>
                  </a:cubicBezTo>
                  <a:lnTo>
                    <a:pt x="5735" y="9405"/>
                  </a:lnTo>
                  <a:lnTo>
                    <a:pt x="5735" y="9153"/>
                  </a:lnTo>
                  <a:lnTo>
                    <a:pt x="2395" y="7830"/>
                  </a:lnTo>
                  <a:cubicBezTo>
                    <a:pt x="2206" y="7735"/>
                    <a:pt x="2112" y="7546"/>
                    <a:pt x="2206" y="7357"/>
                  </a:cubicBezTo>
                  <a:cubicBezTo>
                    <a:pt x="2252" y="7219"/>
                    <a:pt x="2366" y="7131"/>
                    <a:pt x="2498" y="7131"/>
                  </a:cubicBezTo>
                  <a:cubicBezTo>
                    <a:pt x="2546" y="7131"/>
                    <a:pt x="2597" y="7143"/>
                    <a:pt x="2647" y="7168"/>
                  </a:cubicBezTo>
                  <a:lnTo>
                    <a:pt x="5735" y="8397"/>
                  </a:lnTo>
                  <a:lnTo>
                    <a:pt x="5735" y="3923"/>
                  </a:lnTo>
                  <a:cubicBezTo>
                    <a:pt x="5735" y="3734"/>
                    <a:pt x="5892" y="3577"/>
                    <a:pt x="6081" y="3577"/>
                  </a:cubicBezTo>
                  <a:cubicBezTo>
                    <a:pt x="6302" y="3577"/>
                    <a:pt x="6459" y="3734"/>
                    <a:pt x="6459" y="3923"/>
                  </a:cubicBezTo>
                  <a:lnTo>
                    <a:pt x="6459" y="8397"/>
                  </a:lnTo>
                  <a:lnTo>
                    <a:pt x="9515" y="7168"/>
                  </a:lnTo>
                  <a:cubicBezTo>
                    <a:pt x="9566" y="7143"/>
                    <a:pt x="9619" y="7131"/>
                    <a:pt x="9671" y="7131"/>
                  </a:cubicBezTo>
                  <a:cubicBezTo>
                    <a:pt x="9811" y="7131"/>
                    <a:pt x="9942" y="7219"/>
                    <a:pt x="9988" y="7357"/>
                  </a:cubicBezTo>
                  <a:cubicBezTo>
                    <a:pt x="10083" y="7546"/>
                    <a:pt x="9988" y="7735"/>
                    <a:pt x="9799" y="7830"/>
                  </a:cubicBezTo>
                  <a:lnTo>
                    <a:pt x="6459" y="9153"/>
                  </a:lnTo>
                  <a:lnTo>
                    <a:pt x="6459" y="9405"/>
                  </a:lnTo>
                  <a:lnTo>
                    <a:pt x="10272" y="10665"/>
                  </a:lnTo>
                  <a:cubicBezTo>
                    <a:pt x="10311" y="10685"/>
                    <a:pt x="10352" y="10694"/>
                    <a:pt x="10394" y="10694"/>
                  </a:cubicBezTo>
                  <a:cubicBezTo>
                    <a:pt x="10619" y="10694"/>
                    <a:pt x="10841" y="10432"/>
                    <a:pt x="10681" y="10193"/>
                  </a:cubicBezTo>
                  <a:lnTo>
                    <a:pt x="10146" y="9121"/>
                  </a:lnTo>
                  <a:cubicBezTo>
                    <a:pt x="10492" y="8995"/>
                    <a:pt x="10902" y="8932"/>
                    <a:pt x="11280" y="8932"/>
                  </a:cubicBezTo>
                  <a:lnTo>
                    <a:pt x="11437" y="8932"/>
                  </a:lnTo>
                  <a:cubicBezTo>
                    <a:pt x="11658" y="8932"/>
                    <a:pt x="11847" y="8806"/>
                    <a:pt x="11847" y="8523"/>
                  </a:cubicBezTo>
                  <a:cubicBezTo>
                    <a:pt x="11815" y="7956"/>
                    <a:pt x="11910" y="7326"/>
                    <a:pt x="12162" y="6759"/>
                  </a:cubicBezTo>
                  <a:cubicBezTo>
                    <a:pt x="12225" y="6570"/>
                    <a:pt x="12162" y="6381"/>
                    <a:pt x="12004" y="6286"/>
                  </a:cubicBezTo>
                  <a:cubicBezTo>
                    <a:pt x="11437" y="6034"/>
                    <a:pt x="10933" y="5624"/>
                    <a:pt x="10587" y="5120"/>
                  </a:cubicBezTo>
                  <a:cubicBezTo>
                    <a:pt x="10518" y="5001"/>
                    <a:pt x="10404" y="4946"/>
                    <a:pt x="10293" y="4946"/>
                  </a:cubicBezTo>
                  <a:cubicBezTo>
                    <a:pt x="10200" y="4946"/>
                    <a:pt x="10109" y="4985"/>
                    <a:pt x="10051" y="5057"/>
                  </a:cubicBezTo>
                  <a:cubicBezTo>
                    <a:pt x="9704" y="5372"/>
                    <a:pt x="9263" y="5656"/>
                    <a:pt x="8791" y="5813"/>
                  </a:cubicBezTo>
                  <a:cubicBezTo>
                    <a:pt x="8413" y="4900"/>
                    <a:pt x="8602" y="3325"/>
                    <a:pt x="9200" y="2757"/>
                  </a:cubicBezTo>
                  <a:cubicBezTo>
                    <a:pt x="9421" y="2537"/>
                    <a:pt x="9263" y="2159"/>
                    <a:pt x="8948" y="2159"/>
                  </a:cubicBezTo>
                  <a:cubicBezTo>
                    <a:pt x="8161" y="2159"/>
                    <a:pt x="7468" y="1749"/>
                    <a:pt x="7027" y="1119"/>
                  </a:cubicBezTo>
                  <a:lnTo>
                    <a:pt x="6396" y="143"/>
                  </a:lnTo>
                  <a:cubicBezTo>
                    <a:pt x="6333" y="48"/>
                    <a:pt x="6215" y="1"/>
                    <a:pt x="609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145" name="Google Shape;11145;p86"/>
          <p:cNvGrpSpPr/>
          <p:nvPr/>
        </p:nvGrpSpPr>
        <p:grpSpPr>
          <a:xfrm>
            <a:off x="2488945" y="3073880"/>
            <a:ext cx="599100" cy="434227"/>
            <a:chOff x="-20571700" y="3722875"/>
            <a:chExt cx="304050" cy="220375"/>
          </a:xfrm>
        </p:grpSpPr>
        <p:sp>
          <p:nvSpPr>
            <p:cNvPr id="11146" name="Google Shape;11146;p86"/>
            <p:cNvSpPr/>
            <p:nvPr/>
          </p:nvSpPr>
          <p:spPr>
            <a:xfrm>
              <a:off x="-20333850" y="3728200"/>
              <a:ext cx="66200" cy="35475"/>
            </a:xfrm>
            <a:custGeom>
              <a:avLst/>
              <a:gdLst/>
              <a:ahLst/>
              <a:cxnLst/>
              <a:rect l="l" t="t" r="r" b="b"/>
              <a:pathLst>
                <a:path w="2648" h="1419" extrusionOk="0">
                  <a:moveTo>
                    <a:pt x="2301" y="1"/>
                  </a:moveTo>
                  <a:cubicBezTo>
                    <a:pt x="1324" y="1"/>
                    <a:pt x="411" y="599"/>
                    <a:pt x="1" y="1418"/>
                  </a:cubicBezTo>
                  <a:lnTo>
                    <a:pt x="820" y="1418"/>
                  </a:lnTo>
                  <a:cubicBezTo>
                    <a:pt x="1135" y="1040"/>
                    <a:pt x="1702" y="725"/>
                    <a:pt x="2301" y="725"/>
                  </a:cubicBezTo>
                  <a:cubicBezTo>
                    <a:pt x="2490" y="725"/>
                    <a:pt x="2647" y="568"/>
                    <a:pt x="2647" y="379"/>
                  </a:cubicBezTo>
                  <a:cubicBezTo>
                    <a:pt x="2647" y="158"/>
                    <a:pt x="2490" y="1"/>
                    <a:pt x="230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47" name="Google Shape;11147;p86"/>
            <p:cNvSpPr/>
            <p:nvPr/>
          </p:nvSpPr>
          <p:spPr>
            <a:xfrm>
              <a:off x="-20571700" y="3782550"/>
              <a:ext cx="49650" cy="51225"/>
            </a:xfrm>
            <a:custGeom>
              <a:avLst/>
              <a:gdLst/>
              <a:ahLst/>
              <a:cxnLst/>
              <a:rect l="l" t="t" r="r" b="b"/>
              <a:pathLst>
                <a:path w="1986" h="2049" extrusionOk="0">
                  <a:moveTo>
                    <a:pt x="379" y="0"/>
                  </a:moveTo>
                  <a:cubicBezTo>
                    <a:pt x="189" y="0"/>
                    <a:pt x="32" y="158"/>
                    <a:pt x="32" y="347"/>
                  </a:cubicBezTo>
                  <a:cubicBezTo>
                    <a:pt x="0" y="473"/>
                    <a:pt x="0" y="599"/>
                    <a:pt x="32" y="725"/>
                  </a:cubicBezTo>
                  <a:cubicBezTo>
                    <a:pt x="158" y="1355"/>
                    <a:pt x="662" y="1891"/>
                    <a:pt x="1292" y="2048"/>
                  </a:cubicBezTo>
                  <a:lnTo>
                    <a:pt x="198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48" name="Google Shape;11148;p86"/>
            <p:cNvSpPr/>
            <p:nvPr/>
          </p:nvSpPr>
          <p:spPr>
            <a:xfrm>
              <a:off x="-20320450" y="3782550"/>
              <a:ext cx="52800" cy="52800"/>
            </a:xfrm>
            <a:custGeom>
              <a:avLst/>
              <a:gdLst/>
              <a:ahLst/>
              <a:cxnLst/>
              <a:rect l="l" t="t" r="r" b="b"/>
              <a:pathLst>
                <a:path w="2112" h="2112" extrusionOk="0">
                  <a:moveTo>
                    <a:pt x="1040" y="0"/>
                  </a:moveTo>
                  <a:cubicBezTo>
                    <a:pt x="442" y="0"/>
                    <a:pt x="1" y="473"/>
                    <a:pt x="1" y="1072"/>
                  </a:cubicBezTo>
                  <a:cubicBezTo>
                    <a:pt x="1" y="1670"/>
                    <a:pt x="442" y="2111"/>
                    <a:pt x="1040" y="2111"/>
                  </a:cubicBezTo>
                  <a:cubicBezTo>
                    <a:pt x="1639" y="2111"/>
                    <a:pt x="2111" y="1670"/>
                    <a:pt x="2111" y="1072"/>
                  </a:cubicBezTo>
                  <a:cubicBezTo>
                    <a:pt x="2111" y="473"/>
                    <a:pt x="1639" y="0"/>
                    <a:pt x="104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49" name="Google Shape;11149;p86"/>
            <p:cNvSpPr/>
            <p:nvPr/>
          </p:nvSpPr>
          <p:spPr>
            <a:xfrm>
              <a:off x="-20571700" y="3722875"/>
              <a:ext cx="178025" cy="220375"/>
            </a:xfrm>
            <a:custGeom>
              <a:avLst/>
              <a:gdLst/>
              <a:ahLst/>
              <a:cxnLst/>
              <a:rect l="l" t="t" r="r" b="b"/>
              <a:pathLst>
                <a:path w="7121" h="8815" extrusionOk="0">
                  <a:moveTo>
                    <a:pt x="4017" y="1"/>
                  </a:moveTo>
                  <a:cubicBezTo>
                    <a:pt x="3729" y="1"/>
                    <a:pt x="3444" y="168"/>
                    <a:pt x="3340" y="497"/>
                  </a:cubicBezTo>
                  <a:lnTo>
                    <a:pt x="820" y="8090"/>
                  </a:lnTo>
                  <a:lnTo>
                    <a:pt x="347" y="8090"/>
                  </a:lnTo>
                  <a:cubicBezTo>
                    <a:pt x="158" y="8090"/>
                    <a:pt x="0" y="8247"/>
                    <a:pt x="0" y="8436"/>
                  </a:cubicBezTo>
                  <a:cubicBezTo>
                    <a:pt x="0" y="8657"/>
                    <a:pt x="158" y="8814"/>
                    <a:pt x="347" y="8814"/>
                  </a:cubicBezTo>
                  <a:lnTo>
                    <a:pt x="1040" y="8814"/>
                  </a:lnTo>
                  <a:cubicBezTo>
                    <a:pt x="1198" y="8814"/>
                    <a:pt x="1324" y="8720"/>
                    <a:pt x="1418" y="8562"/>
                  </a:cubicBezTo>
                  <a:lnTo>
                    <a:pt x="3781" y="1442"/>
                  </a:lnTo>
                  <a:lnTo>
                    <a:pt x="4285" y="5002"/>
                  </a:lnTo>
                  <a:cubicBezTo>
                    <a:pt x="4348" y="5664"/>
                    <a:pt x="4884" y="6199"/>
                    <a:pt x="5545" y="6294"/>
                  </a:cubicBezTo>
                  <a:cubicBezTo>
                    <a:pt x="5583" y="6297"/>
                    <a:pt x="5620" y="6298"/>
                    <a:pt x="5657" y="6298"/>
                  </a:cubicBezTo>
                  <a:cubicBezTo>
                    <a:pt x="6459" y="6298"/>
                    <a:pt x="7121" y="5659"/>
                    <a:pt x="7121" y="4876"/>
                  </a:cubicBezTo>
                  <a:cubicBezTo>
                    <a:pt x="7121" y="4593"/>
                    <a:pt x="7026" y="4372"/>
                    <a:pt x="6932" y="4120"/>
                  </a:cubicBezTo>
                  <a:lnTo>
                    <a:pt x="4632" y="340"/>
                  </a:lnTo>
                  <a:cubicBezTo>
                    <a:pt x="4490" y="113"/>
                    <a:pt x="4252" y="1"/>
                    <a:pt x="401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50" name="Google Shape;11150;p86"/>
            <p:cNvSpPr/>
            <p:nvPr/>
          </p:nvSpPr>
          <p:spPr>
            <a:xfrm>
              <a:off x="-20404725" y="3782550"/>
              <a:ext cx="28375" cy="41775"/>
            </a:xfrm>
            <a:custGeom>
              <a:avLst/>
              <a:gdLst/>
              <a:ahLst/>
              <a:cxnLst/>
              <a:rect l="l" t="t" r="r" b="b"/>
              <a:pathLst>
                <a:path w="1135" h="1671" extrusionOk="0">
                  <a:moveTo>
                    <a:pt x="0" y="0"/>
                  </a:moveTo>
                  <a:lnTo>
                    <a:pt x="820" y="1387"/>
                  </a:lnTo>
                  <a:cubicBezTo>
                    <a:pt x="914" y="1450"/>
                    <a:pt x="914" y="1576"/>
                    <a:pt x="946" y="1670"/>
                  </a:cubicBezTo>
                  <a:cubicBezTo>
                    <a:pt x="1072" y="1513"/>
                    <a:pt x="1135" y="1292"/>
                    <a:pt x="1135" y="1072"/>
                  </a:cubicBezTo>
                  <a:lnTo>
                    <a:pt x="113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51" name="Google Shape;11151;p86"/>
            <p:cNvSpPr/>
            <p:nvPr/>
          </p:nvSpPr>
          <p:spPr>
            <a:xfrm>
              <a:off x="-20502400" y="3887300"/>
              <a:ext cx="1600" cy="25"/>
            </a:xfrm>
            <a:custGeom>
              <a:avLst/>
              <a:gdLst/>
              <a:ahLst/>
              <a:cxnLst/>
              <a:rect l="l" t="t" r="r" b="b"/>
              <a:pathLst>
                <a:path w="64" h="1" extrusionOk="0">
                  <a:moveTo>
                    <a:pt x="64" y="1"/>
                  </a:moveTo>
                  <a:cubicBezTo>
                    <a:pt x="1" y="1"/>
                    <a:pt x="1" y="1"/>
                    <a:pt x="6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52" name="Google Shape;11152;p86"/>
            <p:cNvSpPr/>
            <p:nvPr/>
          </p:nvSpPr>
          <p:spPr>
            <a:xfrm>
              <a:off x="-20500825" y="3782550"/>
              <a:ext cx="220575" cy="159125"/>
            </a:xfrm>
            <a:custGeom>
              <a:avLst/>
              <a:gdLst/>
              <a:ahLst/>
              <a:cxnLst/>
              <a:rect l="l" t="t" r="r" b="b"/>
              <a:pathLst>
                <a:path w="8823" h="6365" extrusionOk="0">
                  <a:moveTo>
                    <a:pt x="5703" y="0"/>
                  </a:moveTo>
                  <a:lnTo>
                    <a:pt x="5703" y="1072"/>
                  </a:lnTo>
                  <a:cubicBezTo>
                    <a:pt x="5703" y="1670"/>
                    <a:pt x="5420" y="2174"/>
                    <a:pt x="4979" y="2489"/>
                  </a:cubicBezTo>
                  <a:cubicBezTo>
                    <a:pt x="4979" y="3655"/>
                    <a:pt x="4034" y="4600"/>
                    <a:pt x="2868" y="4600"/>
                  </a:cubicBezTo>
                  <a:cubicBezTo>
                    <a:pt x="1828" y="4600"/>
                    <a:pt x="946" y="3875"/>
                    <a:pt x="789" y="2836"/>
                  </a:cubicBezTo>
                  <a:cubicBezTo>
                    <a:pt x="694" y="2489"/>
                    <a:pt x="694" y="2395"/>
                    <a:pt x="662" y="2111"/>
                  </a:cubicBezTo>
                  <a:cubicBezTo>
                    <a:pt x="631" y="2206"/>
                    <a:pt x="32" y="4065"/>
                    <a:pt x="1" y="4159"/>
                  </a:cubicBezTo>
                  <a:cubicBezTo>
                    <a:pt x="473" y="4632"/>
                    <a:pt x="1104" y="4947"/>
                    <a:pt x="1797" y="4947"/>
                  </a:cubicBezTo>
                  <a:lnTo>
                    <a:pt x="3971" y="4947"/>
                  </a:lnTo>
                  <a:lnTo>
                    <a:pt x="3687" y="5671"/>
                  </a:lnTo>
                  <a:lnTo>
                    <a:pt x="3214" y="5671"/>
                  </a:lnTo>
                  <a:cubicBezTo>
                    <a:pt x="3025" y="5671"/>
                    <a:pt x="2868" y="5829"/>
                    <a:pt x="2868" y="6018"/>
                  </a:cubicBezTo>
                  <a:cubicBezTo>
                    <a:pt x="2868" y="6207"/>
                    <a:pt x="3025" y="6364"/>
                    <a:pt x="3214" y="6364"/>
                  </a:cubicBezTo>
                  <a:lnTo>
                    <a:pt x="3939" y="6364"/>
                  </a:lnTo>
                  <a:cubicBezTo>
                    <a:pt x="4097" y="6364"/>
                    <a:pt x="4191" y="6301"/>
                    <a:pt x="4254" y="6144"/>
                  </a:cubicBezTo>
                  <a:lnTo>
                    <a:pt x="4727" y="4915"/>
                  </a:lnTo>
                  <a:lnTo>
                    <a:pt x="5924" y="4915"/>
                  </a:lnTo>
                  <a:lnTo>
                    <a:pt x="6396" y="6144"/>
                  </a:lnTo>
                  <a:cubicBezTo>
                    <a:pt x="6459" y="6270"/>
                    <a:pt x="6617" y="6364"/>
                    <a:pt x="6711" y="6364"/>
                  </a:cubicBezTo>
                  <a:lnTo>
                    <a:pt x="7436" y="6364"/>
                  </a:lnTo>
                  <a:cubicBezTo>
                    <a:pt x="7625" y="6364"/>
                    <a:pt x="7783" y="6207"/>
                    <a:pt x="7783" y="6018"/>
                  </a:cubicBezTo>
                  <a:cubicBezTo>
                    <a:pt x="7783" y="5829"/>
                    <a:pt x="7625" y="5671"/>
                    <a:pt x="7436" y="5671"/>
                  </a:cubicBezTo>
                  <a:lnTo>
                    <a:pt x="6963" y="5671"/>
                  </a:lnTo>
                  <a:lnTo>
                    <a:pt x="6680" y="4947"/>
                  </a:lnTo>
                  <a:lnTo>
                    <a:pt x="6743" y="4947"/>
                  </a:lnTo>
                  <a:cubicBezTo>
                    <a:pt x="7310" y="4947"/>
                    <a:pt x="7846" y="4632"/>
                    <a:pt x="8066" y="4128"/>
                  </a:cubicBezTo>
                  <a:lnTo>
                    <a:pt x="8822" y="2710"/>
                  </a:lnTo>
                  <a:lnTo>
                    <a:pt x="8822" y="2710"/>
                  </a:lnTo>
                  <a:cubicBezTo>
                    <a:pt x="8633" y="2804"/>
                    <a:pt x="8381" y="2836"/>
                    <a:pt x="8192" y="2836"/>
                  </a:cubicBezTo>
                  <a:cubicBezTo>
                    <a:pt x="7279" y="2836"/>
                    <a:pt x="6491" y="2048"/>
                    <a:pt x="6491" y="1072"/>
                  </a:cubicBezTo>
                  <a:cubicBezTo>
                    <a:pt x="6491" y="662"/>
                    <a:pt x="6648" y="284"/>
                    <a:pt x="683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153" name="Google Shape;11153;p86"/>
          <p:cNvGrpSpPr/>
          <p:nvPr/>
        </p:nvGrpSpPr>
        <p:grpSpPr>
          <a:xfrm>
            <a:off x="2488180" y="3728371"/>
            <a:ext cx="600627" cy="600627"/>
            <a:chOff x="-20571700" y="4066875"/>
            <a:chExt cx="304825" cy="304825"/>
          </a:xfrm>
        </p:grpSpPr>
        <p:sp>
          <p:nvSpPr>
            <p:cNvPr id="11154" name="Google Shape;11154;p86"/>
            <p:cNvSpPr/>
            <p:nvPr/>
          </p:nvSpPr>
          <p:spPr>
            <a:xfrm>
              <a:off x="-20385825" y="4211025"/>
              <a:ext cx="118950" cy="160675"/>
            </a:xfrm>
            <a:custGeom>
              <a:avLst/>
              <a:gdLst/>
              <a:ahLst/>
              <a:cxnLst/>
              <a:rect l="l" t="t" r="r" b="b"/>
              <a:pathLst>
                <a:path w="4758" h="6427" extrusionOk="0">
                  <a:moveTo>
                    <a:pt x="757" y="0"/>
                  </a:moveTo>
                  <a:cubicBezTo>
                    <a:pt x="473" y="0"/>
                    <a:pt x="221" y="63"/>
                    <a:pt x="1" y="189"/>
                  </a:cubicBezTo>
                  <a:lnTo>
                    <a:pt x="2836" y="6427"/>
                  </a:lnTo>
                  <a:lnTo>
                    <a:pt x="4380" y="6427"/>
                  </a:lnTo>
                  <a:cubicBezTo>
                    <a:pt x="4474" y="6427"/>
                    <a:pt x="4600" y="6332"/>
                    <a:pt x="4695" y="6269"/>
                  </a:cubicBezTo>
                  <a:cubicBezTo>
                    <a:pt x="4758" y="6143"/>
                    <a:pt x="4758" y="6017"/>
                    <a:pt x="4695" y="5891"/>
                  </a:cubicBezTo>
                  <a:lnTo>
                    <a:pt x="2111" y="819"/>
                  </a:lnTo>
                  <a:cubicBezTo>
                    <a:pt x="1891" y="315"/>
                    <a:pt x="1387" y="0"/>
                    <a:pt x="75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55" name="Google Shape;11155;p86"/>
            <p:cNvSpPr/>
            <p:nvPr/>
          </p:nvSpPr>
          <p:spPr>
            <a:xfrm>
              <a:off x="-20412600" y="4084875"/>
              <a:ext cx="109500" cy="89925"/>
            </a:xfrm>
            <a:custGeom>
              <a:avLst/>
              <a:gdLst/>
              <a:ahLst/>
              <a:cxnLst/>
              <a:rect l="l" t="t" r="r" b="b"/>
              <a:pathLst>
                <a:path w="4380" h="3597" extrusionOk="0">
                  <a:moveTo>
                    <a:pt x="2203" y="0"/>
                  </a:moveTo>
                  <a:cubicBezTo>
                    <a:pt x="2118" y="0"/>
                    <a:pt x="2029" y="10"/>
                    <a:pt x="1922" y="37"/>
                  </a:cubicBezTo>
                  <a:cubicBezTo>
                    <a:pt x="1261" y="194"/>
                    <a:pt x="788" y="824"/>
                    <a:pt x="788" y="1486"/>
                  </a:cubicBezTo>
                  <a:cubicBezTo>
                    <a:pt x="284" y="1707"/>
                    <a:pt x="0" y="2211"/>
                    <a:pt x="126" y="2715"/>
                  </a:cubicBezTo>
                  <a:cubicBezTo>
                    <a:pt x="252" y="3219"/>
                    <a:pt x="694" y="3597"/>
                    <a:pt x="1198" y="3597"/>
                  </a:cubicBezTo>
                  <a:lnTo>
                    <a:pt x="3308" y="3597"/>
                  </a:lnTo>
                  <a:cubicBezTo>
                    <a:pt x="3876" y="3597"/>
                    <a:pt x="4380" y="3124"/>
                    <a:pt x="4380" y="2526"/>
                  </a:cubicBezTo>
                  <a:cubicBezTo>
                    <a:pt x="4380" y="2179"/>
                    <a:pt x="4222" y="1801"/>
                    <a:pt x="3813" y="1580"/>
                  </a:cubicBezTo>
                  <a:cubicBezTo>
                    <a:pt x="3718" y="1549"/>
                    <a:pt x="3655" y="1423"/>
                    <a:pt x="3624" y="1297"/>
                  </a:cubicBezTo>
                  <a:cubicBezTo>
                    <a:pt x="3561" y="635"/>
                    <a:pt x="3119" y="194"/>
                    <a:pt x="2552" y="37"/>
                  </a:cubicBezTo>
                  <a:cubicBezTo>
                    <a:pt x="2425" y="19"/>
                    <a:pt x="2319" y="0"/>
                    <a:pt x="220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56" name="Google Shape;11156;p86"/>
            <p:cNvSpPr/>
            <p:nvPr/>
          </p:nvSpPr>
          <p:spPr>
            <a:xfrm>
              <a:off x="-20332275" y="4066875"/>
              <a:ext cx="64625" cy="80375"/>
            </a:xfrm>
            <a:custGeom>
              <a:avLst/>
              <a:gdLst/>
              <a:ahLst/>
              <a:cxnLst/>
              <a:rect l="l" t="t" r="r" b="b"/>
              <a:pathLst>
                <a:path w="2585" h="3215" extrusionOk="0">
                  <a:moveTo>
                    <a:pt x="820" y="1"/>
                  </a:moveTo>
                  <a:cubicBezTo>
                    <a:pt x="505" y="1"/>
                    <a:pt x="221" y="95"/>
                    <a:pt x="1" y="253"/>
                  </a:cubicBezTo>
                  <a:cubicBezTo>
                    <a:pt x="253" y="379"/>
                    <a:pt x="505" y="568"/>
                    <a:pt x="726" y="851"/>
                  </a:cubicBezTo>
                  <a:cubicBezTo>
                    <a:pt x="915" y="1103"/>
                    <a:pt x="1072" y="1418"/>
                    <a:pt x="1135" y="1733"/>
                  </a:cubicBezTo>
                  <a:cubicBezTo>
                    <a:pt x="1356" y="1891"/>
                    <a:pt x="1608" y="2174"/>
                    <a:pt x="1702" y="2490"/>
                  </a:cubicBezTo>
                  <a:cubicBezTo>
                    <a:pt x="1797" y="2679"/>
                    <a:pt x="1860" y="2962"/>
                    <a:pt x="1860" y="3214"/>
                  </a:cubicBezTo>
                  <a:cubicBezTo>
                    <a:pt x="2301" y="2899"/>
                    <a:pt x="2584" y="2363"/>
                    <a:pt x="2584" y="1796"/>
                  </a:cubicBezTo>
                  <a:cubicBezTo>
                    <a:pt x="2584" y="788"/>
                    <a:pt x="1797" y="1"/>
                    <a:pt x="82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57" name="Google Shape;11157;p86"/>
            <p:cNvSpPr/>
            <p:nvPr/>
          </p:nvSpPr>
          <p:spPr>
            <a:xfrm>
              <a:off x="-20553575" y="4103900"/>
              <a:ext cx="107925" cy="89025"/>
            </a:xfrm>
            <a:custGeom>
              <a:avLst/>
              <a:gdLst/>
              <a:ahLst/>
              <a:cxnLst/>
              <a:rect l="l" t="t" r="r" b="b"/>
              <a:pathLst>
                <a:path w="4317" h="3561" extrusionOk="0">
                  <a:moveTo>
                    <a:pt x="2174" y="0"/>
                  </a:moveTo>
                  <a:cubicBezTo>
                    <a:pt x="1386" y="0"/>
                    <a:pt x="756" y="630"/>
                    <a:pt x="756" y="1418"/>
                  </a:cubicBezTo>
                  <a:lnTo>
                    <a:pt x="756" y="1481"/>
                  </a:lnTo>
                  <a:cubicBezTo>
                    <a:pt x="284" y="1639"/>
                    <a:pt x="63" y="2048"/>
                    <a:pt x="63" y="2458"/>
                  </a:cubicBezTo>
                  <a:cubicBezTo>
                    <a:pt x="0" y="3088"/>
                    <a:pt x="473" y="3560"/>
                    <a:pt x="1071" y="3560"/>
                  </a:cubicBezTo>
                  <a:lnTo>
                    <a:pt x="3214" y="3560"/>
                  </a:lnTo>
                  <a:cubicBezTo>
                    <a:pt x="3686" y="3560"/>
                    <a:pt x="4159" y="3214"/>
                    <a:pt x="4253" y="2710"/>
                  </a:cubicBezTo>
                  <a:cubicBezTo>
                    <a:pt x="4253" y="2615"/>
                    <a:pt x="4316" y="2552"/>
                    <a:pt x="4316" y="2521"/>
                  </a:cubicBezTo>
                  <a:cubicBezTo>
                    <a:pt x="4316" y="2080"/>
                    <a:pt x="4033" y="1670"/>
                    <a:pt x="3592" y="1481"/>
                  </a:cubicBezTo>
                  <a:cubicBezTo>
                    <a:pt x="3592" y="1135"/>
                    <a:pt x="3529" y="819"/>
                    <a:pt x="3308" y="536"/>
                  </a:cubicBezTo>
                  <a:cubicBezTo>
                    <a:pt x="3056" y="189"/>
                    <a:pt x="2646" y="0"/>
                    <a:pt x="217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58" name="Google Shape;11158;p86"/>
            <p:cNvSpPr/>
            <p:nvPr/>
          </p:nvSpPr>
          <p:spPr>
            <a:xfrm>
              <a:off x="-20515000" y="4168475"/>
              <a:ext cx="119750" cy="91400"/>
            </a:xfrm>
            <a:custGeom>
              <a:avLst/>
              <a:gdLst/>
              <a:ahLst/>
              <a:cxnLst/>
              <a:rect l="l" t="t" r="r" b="b"/>
              <a:pathLst>
                <a:path w="4790" h="3656" extrusionOk="0">
                  <a:moveTo>
                    <a:pt x="3435" y="1"/>
                  </a:moveTo>
                  <a:cubicBezTo>
                    <a:pt x="3435" y="316"/>
                    <a:pt x="3372" y="599"/>
                    <a:pt x="3151" y="914"/>
                  </a:cubicBezTo>
                  <a:cubicBezTo>
                    <a:pt x="2773" y="1450"/>
                    <a:pt x="2206" y="1702"/>
                    <a:pt x="1671" y="1702"/>
                  </a:cubicBezTo>
                  <a:lnTo>
                    <a:pt x="473" y="1702"/>
                  </a:lnTo>
                  <a:lnTo>
                    <a:pt x="1" y="2710"/>
                  </a:lnTo>
                  <a:lnTo>
                    <a:pt x="946" y="3655"/>
                  </a:lnTo>
                  <a:lnTo>
                    <a:pt x="2143" y="2490"/>
                  </a:lnTo>
                  <a:cubicBezTo>
                    <a:pt x="2222" y="2411"/>
                    <a:pt x="2309" y="2371"/>
                    <a:pt x="2395" y="2371"/>
                  </a:cubicBezTo>
                  <a:cubicBezTo>
                    <a:pt x="2482" y="2371"/>
                    <a:pt x="2568" y="2411"/>
                    <a:pt x="2647" y="2490"/>
                  </a:cubicBezTo>
                  <a:lnTo>
                    <a:pt x="3844" y="3655"/>
                  </a:lnTo>
                  <a:lnTo>
                    <a:pt x="4790" y="2710"/>
                  </a:lnTo>
                  <a:lnTo>
                    <a:pt x="3718" y="410"/>
                  </a:lnTo>
                  <a:cubicBezTo>
                    <a:pt x="3624" y="253"/>
                    <a:pt x="3561" y="127"/>
                    <a:pt x="343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59" name="Google Shape;11159;p86"/>
            <p:cNvSpPr/>
            <p:nvPr/>
          </p:nvSpPr>
          <p:spPr>
            <a:xfrm>
              <a:off x="-20571700" y="4250400"/>
              <a:ext cx="233950" cy="120525"/>
            </a:xfrm>
            <a:custGeom>
              <a:avLst/>
              <a:gdLst/>
              <a:ahLst/>
              <a:cxnLst/>
              <a:rect l="l" t="t" r="r" b="b"/>
              <a:pathLst>
                <a:path w="9358" h="4821" extrusionOk="0">
                  <a:moveTo>
                    <a:pt x="4695" y="0"/>
                  </a:moveTo>
                  <a:lnTo>
                    <a:pt x="3497" y="1166"/>
                  </a:lnTo>
                  <a:cubicBezTo>
                    <a:pt x="3419" y="1245"/>
                    <a:pt x="3332" y="1284"/>
                    <a:pt x="3245" y="1284"/>
                  </a:cubicBezTo>
                  <a:cubicBezTo>
                    <a:pt x="3159" y="1284"/>
                    <a:pt x="3072" y="1245"/>
                    <a:pt x="2993" y="1166"/>
                  </a:cubicBezTo>
                  <a:lnTo>
                    <a:pt x="1954" y="158"/>
                  </a:lnTo>
                  <a:lnTo>
                    <a:pt x="32" y="4316"/>
                  </a:lnTo>
                  <a:cubicBezTo>
                    <a:pt x="0" y="4442"/>
                    <a:pt x="0" y="4568"/>
                    <a:pt x="63" y="4694"/>
                  </a:cubicBezTo>
                  <a:cubicBezTo>
                    <a:pt x="158" y="4789"/>
                    <a:pt x="252" y="4820"/>
                    <a:pt x="379" y="4820"/>
                  </a:cubicBezTo>
                  <a:lnTo>
                    <a:pt x="8979" y="4820"/>
                  </a:lnTo>
                  <a:cubicBezTo>
                    <a:pt x="9105" y="4820"/>
                    <a:pt x="9200" y="4757"/>
                    <a:pt x="9294" y="4694"/>
                  </a:cubicBezTo>
                  <a:cubicBezTo>
                    <a:pt x="9357" y="4568"/>
                    <a:pt x="9357" y="4442"/>
                    <a:pt x="9326" y="4316"/>
                  </a:cubicBezTo>
                  <a:lnTo>
                    <a:pt x="7341" y="158"/>
                  </a:lnTo>
                  <a:lnTo>
                    <a:pt x="6333" y="1166"/>
                  </a:lnTo>
                  <a:cubicBezTo>
                    <a:pt x="6270" y="1260"/>
                    <a:pt x="6175" y="1292"/>
                    <a:pt x="6112" y="1292"/>
                  </a:cubicBezTo>
                  <a:cubicBezTo>
                    <a:pt x="6018" y="1292"/>
                    <a:pt x="5892" y="1260"/>
                    <a:pt x="5860" y="1166"/>
                  </a:cubicBezTo>
                  <a:lnTo>
                    <a:pt x="469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160" name="Google Shape;11160;p86"/>
          <p:cNvGrpSpPr/>
          <p:nvPr/>
        </p:nvGrpSpPr>
        <p:grpSpPr>
          <a:xfrm>
            <a:off x="6177116" y="2251012"/>
            <a:ext cx="605307" cy="602597"/>
            <a:chOff x="-18645175" y="3334200"/>
            <a:chExt cx="307200" cy="305825"/>
          </a:xfrm>
        </p:grpSpPr>
        <p:sp>
          <p:nvSpPr>
            <p:cNvPr id="11161" name="Google Shape;11161;p86"/>
            <p:cNvSpPr/>
            <p:nvPr/>
          </p:nvSpPr>
          <p:spPr>
            <a:xfrm>
              <a:off x="-18627850" y="3424975"/>
              <a:ext cx="289875" cy="215050"/>
            </a:xfrm>
            <a:custGeom>
              <a:avLst/>
              <a:gdLst/>
              <a:ahLst/>
              <a:cxnLst/>
              <a:rect l="l" t="t" r="r" b="b"/>
              <a:pathLst>
                <a:path w="11595" h="8602" extrusionOk="0">
                  <a:moveTo>
                    <a:pt x="7530" y="2111"/>
                  </a:moveTo>
                  <a:cubicBezTo>
                    <a:pt x="7719" y="2111"/>
                    <a:pt x="7877" y="2269"/>
                    <a:pt x="7877" y="2458"/>
                  </a:cubicBezTo>
                  <a:lnTo>
                    <a:pt x="7877" y="4568"/>
                  </a:lnTo>
                  <a:cubicBezTo>
                    <a:pt x="7877" y="4789"/>
                    <a:pt x="7719" y="4946"/>
                    <a:pt x="7530" y="4946"/>
                  </a:cubicBezTo>
                  <a:cubicBezTo>
                    <a:pt x="7341" y="4946"/>
                    <a:pt x="7184" y="4789"/>
                    <a:pt x="7184" y="4568"/>
                  </a:cubicBezTo>
                  <a:lnTo>
                    <a:pt x="7184" y="2458"/>
                  </a:lnTo>
                  <a:cubicBezTo>
                    <a:pt x="7184" y="2269"/>
                    <a:pt x="7341" y="2111"/>
                    <a:pt x="7530" y="2111"/>
                  </a:cubicBezTo>
                  <a:close/>
                  <a:moveTo>
                    <a:pt x="2584" y="0"/>
                  </a:moveTo>
                  <a:cubicBezTo>
                    <a:pt x="2364" y="0"/>
                    <a:pt x="2206" y="158"/>
                    <a:pt x="2206" y="347"/>
                  </a:cubicBezTo>
                  <a:lnTo>
                    <a:pt x="2206" y="1764"/>
                  </a:lnTo>
                  <a:lnTo>
                    <a:pt x="2206" y="2489"/>
                  </a:lnTo>
                  <a:cubicBezTo>
                    <a:pt x="2206" y="2678"/>
                    <a:pt x="2364" y="2836"/>
                    <a:pt x="2584" y="2836"/>
                  </a:cubicBezTo>
                  <a:lnTo>
                    <a:pt x="3624" y="2836"/>
                  </a:lnTo>
                  <a:cubicBezTo>
                    <a:pt x="4821" y="2836"/>
                    <a:pt x="5766" y="3781"/>
                    <a:pt x="5766" y="4978"/>
                  </a:cubicBezTo>
                  <a:cubicBezTo>
                    <a:pt x="5766" y="6144"/>
                    <a:pt x="4821" y="7089"/>
                    <a:pt x="3624" y="7089"/>
                  </a:cubicBezTo>
                  <a:lnTo>
                    <a:pt x="3277" y="7089"/>
                  </a:lnTo>
                  <a:cubicBezTo>
                    <a:pt x="2616" y="7089"/>
                    <a:pt x="1986" y="6931"/>
                    <a:pt x="1387" y="6711"/>
                  </a:cubicBezTo>
                  <a:cubicBezTo>
                    <a:pt x="1072" y="7183"/>
                    <a:pt x="694" y="7593"/>
                    <a:pt x="221" y="7908"/>
                  </a:cubicBezTo>
                  <a:cubicBezTo>
                    <a:pt x="95" y="8002"/>
                    <a:pt x="1" y="8160"/>
                    <a:pt x="64" y="8317"/>
                  </a:cubicBezTo>
                  <a:cubicBezTo>
                    <a:pt x="95" y="8475"/>
                    <a:pt x="253" y="8538"/>
                    <a:pt x="410" y="8538"/>
                  </a:cubicBezTo>
                  <a:lnTo>
                    <a:pt x="3624" y="8538"/>
                  </a:lnTo>
                  <a:lnTo>
                    <a:pt x="3624" y="8191"/>
                  </a:lnTo>
                  <a:cubicBezTo>
                    <a:pt x="3624" y="8002"/>
                    <a:pt x="3781" y="7845"/>
                    <a:pt x="4002" y="7845"/>
                  </a:cubicBezTo>
                  <a:cubicBezTo>
                    <a:pt x="4191" y="7845"/>
                    <a:pt x="4348" y="8002"/>
                    <a:pt x="4348" y="8191"/>
                  </a:cubicBezTo>
                  <a:lnTo>
                    <a:pt x="4348" y="8538"/>
                  </a:lnTo>
                  <a:lnTo>
                    <a:pt x="6522" y="8538"/>
                  </a:lnTo>
                  <a:lnTo>
                    <a:pt x="6522" y="6049"/>
                  </a:lnTo>
                  <a:cubicBezTo>
                    <a:pt x="6522" y="5829"/>
                    <a:pt x="6680" y="5671"/>
                    <a:pt x="6869" y="5671"/>
                  </a:cubicBezTo>
                  <a:cubicBezTo>
                    <a:pt x="7058" y="5671"/>
                    <a:pt x="7215" y="5829"/>
                    <a:pt x="7215" y="6049"/>
                  </a:cubicBezTo>
                  <a:lnTo>
                    <a:pt x="7215" y="8601"/>
                  </a:lnTo>
                  <a:lnTo>
                    <a:pt x="11153" y="8601"/>
                  </a:lnTo>
                  <a:cubicBezTo>
                    <a:pt x="11468" y="8538"/>
                    <a:pt x="11595" y="8128"/>
                    <a:pt x="11311" y="7939"/>
                  </a:cubicBezTo>
                  <a:cubicBezTo>
                    <a:pt x="10208" y="7215"/>
                    <a:pt x="9547" y="5986"/>
                    <a:pt x="9389" y="4726"/>
                  </a:cubicBezTo>
                  <a:lnTo>
                    <a:pt x="10681" y="3434"/>
                  </a:lnTo>
                  <a:cubicBezTo>
                    <a:pt x="10775" y="3371"/>
                    <a:pt x="10807" y="3277"/>
                    <a:pt x="10807" y="3182"/>
                  </a:cubicBezTo>
                  <a:lnTo>
                    <a:pt x="10807" y="1764"/>
                  </a:lnTo>
                  <a:cubicBezTo>
                    <a:pt x="10807" y="1563"/>
                    <a:pt x="10625" y="1422"/>
                    <a:pt x="10440" y="1422"/>
                  </a:cubicBezTo>
                  <a:cubicBezTo>
                    <a:pt x="10394" y="1422"/>
                    <a:pt x="10347" y="1431"/>
                    <a:pt x="10303" y="1449"/>
                  </a:cubicBezTo>
                  <a:lnTo>
                    <a:pt x="9389" y="1922"/>
                  </a:lnTo>
                  <a:lnTo>
                    <a:pt x="9389" y="347"/>
                  </a:lnTo>
                  <a:cubicBezTo>
                    <a:pt x="9389" y="158"/>
                    <a:pt x="9232" y="0"/>
                    <a:pt x="9043" y="0"/>
                  </a:cubicBezTo>
                  <a:lnTo>
                    <a:pt x="6522" y="0"/>
                  </a:lnTo>
                  <a:lnTo>
                    <a:pt x="6522" y="3245"/>
                  </a:lnTo>
                  <a:cubicBezTo>
                    <a:pt x="6522" y="3434"/>
                    <a:pt x="6365" y="3592"/>
                    <a:pt x="6144" y="3592"/>
                  </a:cubicBezTo>
                  <a:cubicBezTo>
                    <a:pt x="5955" y="3592"/>
                    <a:pt x="5798" y="3434"/>
                    <a:pt x="5798" y="3245"/>
                  </a:cubicBezTo>
                  <a:lnTo>
                    <a:pt x="5798" y="0"/>
                  </a:lnTo>
                  <a:lnTo>
                    <a:pt x="4348" y="0"/>
                  </a:lnTo>
                  <a:lnTo>
                    <a:pt x="4348" y="1764"/>
                  </a:lnTo>
                  <a:cubicBezTo>
                    <a:pt x="4348" y="1985"/>
                    <a:pt x="4191" y="2143"/>
                    <a:pt x="4002" y="2143"/>
                  </a:cubicBezTo>
                  <a:cubicBezTo>
                    <a:pt x="3781" y="2143"/>
                    <a:pt x="3624" y="1985"/>
                    <a:pt x="3624" y="1764"/>
                  </a:cubicBezTo>
                  <a:lnTo>
                    <a:pt x="362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62" name="Google Shape;11162;p86"/>
            <p:cNvSpPr/>
            <p:nvPr/>
          </p:nvSpPr>
          <p:spPr>
            <a:xfrm>
              <a:off x="-18645175" y="3424975"/>
              <a:ext cx="141800" cy="159900"/>
            </a:xfrm>
            <a:custGeom>
              <a:avLst/>
              <a:gdLst/>
              <a:ahLst/>
              <a:cxnLst/>
              <a:rect l="l" t="t" r="r" b="b"/>
              <a:pathLst>
                <a:path w="5672" h="6396" extrusionOk="0">
                  <a:moveTo>
                    <a:pt x="347" y="0"/>
                  </a:moveTo>
                  <a:cubicBezTo>
                    <a:pt x="158" y="0"/>
                    <a:pt x="1" y="158"/>
                    <a:pt x="1" y="347"/>
                  </a:cubicBezTo>
                  <a:lnTo>
                    <a:pt x="1" y="2489"/>
                  </a:lnTo>
                  <a:cubicBezTo>
                    <a:pt x="1" y="4600"/>
                    <a:pt x="1733" y="6396"/>
                    <a:pt x="3907" y="6396"/>
                  </a:cubicBezTo>
                  <a:lnTo>
                    <a:pt x="4254" y="6396"/>
                  </a:lnTo>
                  <a:cubicBezTo>
                    <a:pt x="5041" y="6396"/>
                    <a:pt x="5671" y="5766"/>
                    <a:pt x="5671" y="4978"/>
                  </a:cubicBezTo>
                  <a:cubicBezTo>
                    <a:pt x="5671" y="4190"/>
                    <a:pt x="5041" y="3560"/>
                    <a:pt x="4254" y="3560"/>
                  </a:cubicBezTo>
                  <a:lnTo>
                    <a:pt x="3183" y="3560"/>
                  </a:lnTo>
                  <a:cubicBezTo>
                    <a:pt x="2584" y="3560"/>
                    <a:pt x="2111" y="3088"/>
                    <a:pt x="2111" y="2489"/>
                  </a:cubicBezTo>
                  <a:lnTo>
                    <a:pt x="2111" y="1764"/>
                  </a:lnTo>
                  <a:cubicBezTo>
                    <a:pt x="2111" y="788"/>
                    <a:pt x="1324"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63" name="Google Shape;11163;p86"/>
            <p:cNvSpPr/>
            <p:nvPr/>
          </p:nvSpPr>
          <p:spPr>
            <a:xfrm>
              <a:off x="-18466375" y="3334200"/>
              <a:ext cx="54350" cy="71100"/>
            </a:xfrm>
            <a:custGeom>
              <a:avLst/>
              <a:gdLst/>
              <a:ahLst/>
              <a:cxnLst/>
              <a:rect l="l" t="t" r="r" b="b"/>
              <a:pathLst>
                <a:path w="2174" h="2844" extrusionOk="0">
                  <a:moveTo>
                    <a:pt x="1449" y="0"/>
                  </a:moveTo>
                  <a:cubicBezTo>
                    <a:pt x="1371" y="0"/>
                    <a:pt x="1292" y="24"/>
                    <a:pt x="1229" y="71"/>
                  </a:cubicBezTo>
                  <a:cubicBezTo>
                    <a:pt x="1197" y="103"/>
                    <a:pt x="0" y="953"/>
                    <a:pt x="0" y="2150"/>
                  </a:cubicBezTo>
                  <a:cubicBezTo>
                    <a:pt x="0" y="2403"/>
                    <a:pt x="95" y="2623"/>
                    <a:pt x="158" y="2844"/>
                  </a:cubicBezTo>
                  <a:lnTo>
                    <a:pt x="756" y="2844"/>
                  </a:lnTo>
                  <a:cubicBezTo>
                    <a:pt x="882" y="1898"/>
                    <a:pt x="1386" y="1048"/>
                    <a:pt x="2174" y="544"/>
                  </a:cubicBezTo>
                  <a:cubicBezTo>
                    <a:pt x="1954" y="260"/>
                    <a:pt x="1701" y="71"/>
                    <a:pt x="1670" y="71"/>
                  </a:cubicBezTo>
                  <a:cubicBezTo>
                    <a:pt x="1607" y="24"/>
                    <a:pt x="1528" y="0"/>
                    <a:pt x="144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64" name="Google Shape;11164;p86"/>
            <p:cNvSpPr/>
            <p:nvPr/>
          </p:nvSpPr>
          <p:spPr>
            <a:xfrm>
              <a:off x="-18428575" y="3352500"/>
              <a:ext cx="87450" cy="82725"/>
            </a:xfrm>
            <a:custGeom>
              <a:avLst/>
              <a:gdLst/>
              <a:ahLst/>
              <a:cxnLst/>
              <a:rect l="l" t="t" r="r" b="b"/>
              <a:pathLst>
                <a:path w="3498" h="3309" extrusionOk="0">
                  <a:moveTo>
                    <a:pt x="2426" y="1"/>
                  </a:moveTo>
                  <a:cubicBezTo>
                    <a:pt x="1166" y="1"/>
                    <a:pt x="158" y="946"/>
                    <a:pt x="0" y="2112"/>
                  </a:cubicBezTo>
                  <a:lnTo>
                    <a:pt x="1009" y="2112"/>
                  </a:lnTo>
                  <a:cubicBezTo>
                    <a:pt x="1607" y="2112"/>
                    <a:pt x="2080" y="2584"/>
                    <a:pt x="2080" y="3183"/>
                  </a:cubicBezTo>
                  <a:lnTo>
                    <a:pt x="2080" y="3309"/>
                  </a:lnTo>
                  <a:cubicBezTo>
                    <a:pt x="2899" y="2899"/>
                    <a:pt x="3497" y="2049"/>
                    <a:pt x="3497" y="1072"/>
                  </a:cubicBezTo>
                  <a:lnTo>
                    <a:pt x="3497" y="347"/>
                  </a:lnTo>
                  <a:cubicBezTo>
                    <a:pt x="3497" y="158"/>
                    <a:pt x="3340" y="1"/>
                    <a:pt x="315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65" name="Google Shape;11165;p86"/>
            <p:cNvSpPr/>
            <p:nvPr/>
          </p:nvSpPr>
          <p:spPr>
            <a:xfrm>
              <a:off x="-18645175" y="3334400"/>
              <a:ext cx="70900" cy="70900"/>
            </a:xfrm>
            <a:custGeom>
              <a:avLst/>
              <a:gdLst/>
              <a:ahLst/>
              <a:cxnLst/>
              <a:rect l="l" t="t" r="r" b="b"/>
              <a:pathLst>
                <a:path w="2836" h="2836" extrusionOk="0">
                  <a:moveTo>
                    <a:pt x="1765" y="0"/>
                  </a:moveTo>
                  <a:cubicBezTo>
                    <a:pt x="788" y="0"/>
                    <a:pt x="1" y="788"/>
                    <a:pt x="1" y="1796"/>
                  </a:cubicBezTo>
                  <a:lnTo>
                    <a:pt x="1" y="2489"/>
                  </a:lnTo>
                  <a:cubicBezTo>
                    <a:pt x="1" y="2678"/>
                    <a:pt x="158" y="2836"/>
                    <a:pt x="347" y="2836"/>
                  </a:cubicBezTo>
                  <a:lnTo>
                    <a:pt x="1072" y="2836"/>
                  </a:lnTo>
                  <a:cubicBezTo>
                    <a:pt x="2048" y="2836"/>
                    <a:pt x="2836" y="2048"/>
                    <a:pt x="2836" y="1071"/>
                  </a:cubicBezTo>
                  <a:lnTo>
                    <a:pt x="2836" y="347"/>
                  </a:lnTo>
                  <a:cubicBezTo>
                    <a:pt x="2836" y="158"/>
                    <a:pt x="2679" y="0"/>
                    <a:pt x="248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166" name="Google Shape;11166;p86"/>
          <p:cNvGrpSpPr/>
          <p:nvPr/>
        </p:nvGrpSpPr>
        <p:grpSpPr>
          <a:xfrm>
            <a:off x="6177905" y="2990653"/>
            <a:ext cx="603731" cy="600676"/>
            <a:chOff x="-18645175" y="3708500"/>
            <a:chExt cx="306400" cy="304850"/>
          </a:xfrm>
        </p:grpSpPr>
        <p:sp>
          <p:nvSpPr>
            <p:cNvPr id="11167" name="Google Shape;11167;p86"/>
            <p:cNvSpPr/>
            <p:nvPr/>
          </p:nvSpPr>
          <p:spPr>
            <a:xfrm>
              <a:off x="-18555375" y="3817200"/>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68" name="Google Shape;11168;p86"/>
            <p:cNvSpPr/>
            <p:nvPr/>
          </p:nvSpPr>
          <p:spPr>
            <a:xfrm>
              <a:off x="-18501825" y="3894000"/>
              <a:ext cx="18150" cy="16950"/>
            </a:xfrm>
            <a:custGeom>
              <a:avLst/>
              <a:gdLst/>
              <a:ahLst/>
              <a:cxnLst/>
              <a:rect l="l" t="t" r="r" b="b"/>
              <a:pathLst>
                <a:path w="726" h="678" extrusionOk="0">
                  <a:moveTo>
                    <a:pt x="351" y="0"/>
                  </a:moveTo>
                  <a:cubicBezTo>
                    <a:pt x="197" y="0"/>
                    <a:pt x="48" y="79"/>
                    <a:pt x="0" y="237"/>
                  </a:cubicBezTo>
                  <a:lnTo>
                    <a:pt x="379" y="678"/>
                  </a:lnTo>
                  <a:lnTo>
                    <a:pt x="725" y="237"/>
                  </a:lnTo>
                  <a:cubicBezTo>
                    <a:pt x="662" y="79"/>
                    <a:pt x="505" y="0"/>
                    <a:pt x="35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69" name="Google Shape;11169;p86"/>
            <p:cNvSpPr/>
            <p:nvPr/>
          </p:nvSpPr>
          <p:spPr>
            <a:xfrm>
              <a:off x="-18546725" y="3835325"/>
              <a:ext cx="108725" cy="124450"/>
            </a:xfrm>
            <a:custGeom>
              <a:avLst/>
              <a:gdLst/>
              <a:ahLst/>
              <a:cxnLst/>
              <a:rect l="l" t="t" r="r" b="b"/>
              <a:pathLst>
                <a:path w="4349" h="4978" extrusionOk="0">
                  <a:moveTo>
                    <a:pt x="2175" y="0"/>
                  </a:moveTo>
                  <a:cubicBezTo>
                    <a:pt x="1481" y="0"/>
                    <a:pt x="914" y="473"/>
                    <a:pt x="757" y="1134"/>
                  </a:cubicBezTo>
                  <a:lnTo>
                    <a:pt x="221" y="3151"/>
                  </a:lnTo>
                  <a:cubicBezTo>
                    <a:pt x="1" y="4096"/>
                    <a:pt x="725" y="4978"/>
                    <a:pt x="1639" y="4978"/>
                  </a:cubicBezTo>
                  <a:lnTo>
                    <a:pt x="1796" y="4978"/>
                  </a:lnTo>
                  <a:lnTo>
                    <a:pt x="1796" y="3686"/>
                  </a:lnTo>
                  <a:lnTo>
                    <a:pt x="1198" y="2899"/>
                  </a:lnTo>
                  <a:cubicBezTo>
                    <a:pt x="1135" y="2804"/>
                    <a:pt x="1103" y="2741"/>
                    <a:pt x="1103" y="2647"/>
                  </a:cubicBezTo>
                  <a:cubicBezTo>
                    <a:pt x="1103" y="2048"/>
                    <a:pt x="1576" y="1575"/>
                    <a:pt x="2175" y="1575"/>
                  </a:cubicBezTo>
                  <a:cubicBezTo>
                    <a:pt x="2773" y="1575"/>
                    <a:pt x="3246" y="2048"/>
                    <a:pt x="3246" y="2647"/>
                  </a:cubicBezTo>
                  <a:cubicBezTo>
                    <a:pt x="3246" y="2741"/>
                    <a:pt x="3183" y="2804"/>
                    <a:pt x="3151" y="2899"/>
                  </a:cubicBezTo>
                  <a:lnTo>
                    <a:pt x="2521" y="3686"/>
                  </a:lnTo>
                  <a:lnTo>
                    <a:pt x="2521" y="4978"/>
                  </a:lnTo>
                  <a:lnTo>
                    <a:pt x="2679" y="4978"/>
                  </a:lnTo>
                  <a:cubicBezTo>
                    <a:pt x="3624" y="4978"/>
                    <a:pt x="4348" y="4064"/>
                    <a:pt x="4096" y="3151"/>
                  </a:cubicBezTo>
                  <a:lnTo>
                    <a:pt x="3592" y="1134"/>
                  </a:lnTo>
                  <a:cubicBezTo>
                    <a:pt x="3435" y="441"/>
                    <a:pt x="2836" y="0"/>
                    <a:pt x="217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70" name="Google Shape;11170;p86"/>
            <p:cNvSpPr/>
            <p:nvPr/>
          </p:nvSpPr>
          <p:spPr>
            <a:xfrm>
              <a:off x="-18644375" y="3728200"/>
              <a:ext cx="305600" cy="285150"/>
            </a:xfrm>
            <a:custGeom>
              <a:avLst/>
              <a:gdLst/>
              <a:ahLst/>
              <a:cxnLst/>
              <a:rect l="l" t="t" r="r" b="b"/>
              <a:pathLst>
                <a:path w="12224" h="11406" extrusionOk="0">
                  <a:moveTo>
                    <a:pt x="8128" y="2836"/>
                  </a:moveTo>
                  <a:cubicBezTo>
                    <a:pt x="8695" y="2836"/>
                    <a:pt x="9168" y="3309"/>
                    <a:pt x="9168" y="3907"/>
                  </a:cubicBezTo>
                  <a:cubicBezTo>
                    <a:pt x="9257" y="4501"/>
                    <a:pt x="8814" y="4984"/>
                    <a:pt x="8182" y="4984"/>
                  </a:cubicBezTo>
                  <a:cubicBezTo>
                    <a:pt x="8143" y="4984"/>
                    <a:pt x="8105" y="4982"/>
                    <a:pt x="8065" y="4978"/>
                  </a:cubicBezTo>
                  <a:lnTo>
                    <a:pt x="8065" y="4978"/>
                  </a:lnTo>
                  <a:cubicBezTo>
                    <a:pt x="8128" y="5041"/>
                    <a:pt x="8160" y="5136"/>
                    <a:pt x="8160" y="5199"/>
                  </a:cubicBezTo>
                  <a:lnTo>
                    <a:pt x="8664" y="7247"/>
                  </a:lnTo>
                  <a:cubicBezTo>
                    <a:pt x="9011" y="8633"/>
                    <a:pt x="7971" y="9988"/>
                    <a:pt x="6553" y="9988"/>
                  </a:cubicBezTo>
                  <a:lnTo>
                    <a:pt x="5513" y="9988"/>
                  </a:lnTo>
                  <a:cubicBezTo>
                    <a:pt x="4096" y="9988"/>
                    <a:pt x="3025" y="8633"/>
                    <a:pt x="3403" y="7247"/>
                  </a:cubicBezTo>
                  <a:lnTo>
                    <a:pt x="3907" y="5199"/>
                  </a:lnTo>
                  <a:cubicBezTo>
                    <a:pt x="3938" y="5136"/>
                    <a:pt x="3938" y="5041"/>
                    <a:pt x="3970" y="4978"/>
                  </a:cubicBezTo>
                  <a:lnTo>
                    <a:pt x="3970" y="4978"/>
                  </a:lnTo>
                  <a:cubicBezTo>
                    <a:pt x="3934" y="4982"/>
                    <a:pt x="3899" y="4983"/>
                    <a:pt x="3864" y="4983"/>
                  </a:cubicBezTo>
                  <a:cubicBezTo>
                    <a:pt x="3255" y="4983"/>
                    <a:pt x="2804" y="4473"/>
                    <a:pt x="2804" y="3907"/>
                  </a:cubicBezTo>
                  <a:cubicBezTo>
                    <a:pt x="2804" y="3309"/>
                    <a:pt x="3277" y="2836"/>
                    <a:pt x="3875" y="2836"/>
                  </a:cubicBezTo>
                  <a:cubicBezTo>
                    <a:pt x="4411" y="2836"/>
                    <a:pt x="4883" y="3277"/>
                    <a:pt x="4915" y="3844"/>
                  </a:cubicBezTo>
                  <a:cubicBezTo>
                    <a:pt x="5230" y="3624"/>
                    <a:pt x="5608" y="3561"/>
                    <a:pt x="5986" y="3561"/>
                  </a:cubicBezTo>
                  <a:cubicBezTo>
                    <a:pt x="6396" y="3561"/>
                    <a:pt x="6742" y="3687"/>
                    <a:pt x="7057" y="3844"/>
                  </a:cubicBezTo>
                  <a:cubicBezTo>
                    <a:pt x="7089" y="3277"/>
                    <a:pt x="7561" y="2836"/>
                    <a:pt x="8128" y="2836"/>
                  </a:cubicBezTo>
                  <a:close/>
                  <a:moveTo>
                    <a:pt x="4285" y="1"/>
                  </a:moveTo>
                  <a:cubicBezTo>
                    <a:pt x="2710" y="1"/>
                    <a:pt x="1449" y="946"/>
                    <a:pt x="1449" y="2143"/>
                  </a:cubicBezTo>
                  <a:lnTo>
                    <a:pt x="1449" y="2773"/>
                  </a:lnTo>
                  <a:cubicBezTo>
                    <a:pt x="1449" y="4380"/>
                    <a:pt x="945" y="5955"/>
                    <a:pt x="95" y="7310"/>
                  </a:cubicBezTo>
                  <a:cubicBezTo>
                    <a:pt x="0" y="7373"/>
                    <a:pt x="0" y="7530"/>
                    <a:pt x="32" y="7625"/>
                  </a:cubicBezTo>
                  <a:cubicBezTo>
                    <a:pt x="945" y="9893"/>
                    <a:pt x="3182" y="11405"/>
                    <a:pt x="5671" y="11405"/>
                  </a:cubicBezTo>
                  <a:lnTo>
                    <a:pt x="6553" y="11405"/>
                  </a:lnTo>
                  <a:cubicBezTo>
                    <a:pt x="9011" y="11405"/>
                    <a:pt x="11216" y="9893"/>
                    <a:pt x="12161" y="7625"/>
                  </a:cubicBezTo>
                  <a:cubicBezTo>
                    <a:pt x="12224" y="7499"/>
                    <a:pt x="12224" y="7373"/>
                    <a:pt x="12129" y="7310"/>
                  </a:cubicBezTo>
                  <a:cubicBezTo>
                    <a:pt x="11184" y="5955"/>
                    <a:pt x="10680" y="4380"/>
                    <a:pt x="10680" y="2773"/>
                  </a:cubicBezTo>
                  <a:lnTo>
                    <a:pt x="10680" y="2143"/>
                  </a:lnTo>
                  <a:cubicBezTo>
                    <a:pt x="10680" y="946"/>
                    <a:pt x="9420" y="1"/>
                    <a:pt x="7845" y="1"/>
                  </a:cubicBezTo>
                  <a:cubicBezTo>
                    <a:pt x="7183" y="1"/>
                    <a:pt x="6553" y="158"/>
                    <a:pt x="6081" y="473"/>
                  </a:cubicBezTo>
                  <a:cubicBezTo>
                    <a:pt x="5545" y="158"/>
                    <a:pt x="4915" y="1"/>
                    <a:pt x="428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71" name="Google Shape;11171;p86"/>
            <p:cNvSpPr/>
            <p:nvPr/>
          </p:nvSpPr>
          <p:spPr>
            <a:xfrm>
              <a:off x="-18448275" y="3817200"/>
              <a:ext cx="18150" cy="17350"/>
            </a:xfrm>
            <a:custGeom>
              <a:avLst/>
              <a:gdLst/>
              <a:ahLst/>
              <a:cxnLst/>
              <a:rect l="l" t="t" r="r" b="b"/>
              <a:pathLst>
                <a:path w="726" h="694" extrusionOk="0">
                  <a:moveTo>
                    <a:pt x="347" y="1"/>
                  </a:moveTo>
                  <a:cubicBezTo>
                    <a:pt x="158" y="1"/>
                    <a:pt x="1" y="158"/>
                    <a:pt x="1" y="347"/>
                  </a:cubicBezTo>
                  <a:cubicBezTo>
                    <a:pt x="1" y="536"/>
                    <a:pt x="158" y="694"/>
                    <a:pt x="347" y="694"/>
                  </a:cubicBezTo>
                  <a:cubicBezTo>
                    <a:pt x="536" y="694"/>
                    <a:pt x="725" y="536"/>
                    <a:pt x="725" y="347"/>
                  </a:cubicBezTo>
                  <a:cubicBezTo>
                    <a:pt x="694" y="158"/>
                    <a:pt x="536"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72" name="Google Shape;11172;p86"/>
            <p:cNvSpPr/>
            <p:nvPr/>
          </p:nvSpPr>
          <p:spPr>
            <a:xfrm>
              <a:off x="-18645175" y="3708500"/>
              <a:ext cx="74050" cy="91400"/>
            </a:xfrm>
            <a:custGeom>
              <a:avLst/>
              <a:gdLst/>
              <a:ahLst/>
              <a:cxnLst/>
              <a:rect l="l" t="t" r="r" b="b"/>
              <a:pathLst>
                <a:path w="2962" h="3656" extrusionOk="0">
                  <a:moveTo>
                    <a:pt x="2111" y="1"/>
                  </a:moveTo>
                  <a:cubicBezTo>
                    <a:pt x="946" y="1"/>
                    <a:pt x="1" y="946"/>
                    <a:pt x="1" y="2143"/>
                  </a:cubicBezTo>
                  <a:cubicBezTo>
                    <a:pt x="1" y="2710"/>
                    <a:pt x="221" y="3277"/>
                    <a:pt x="631" y="3656"/>
                  </a:cubicBezTo>
                  <a:lnTo>
                    <a:pt x="631" y="3498"/>
                  </a:lnTo>
                  <a:lnTo>
                    <a:pt x="631" y="2868"/>
                  </a:lnTo>
                  <a:cubicBezTo>
                    <a:pt x="631" y="1608"/>
                    <a:pt x="1576" y="600"/>
                    <a:pt x="2962" y="190"/>
                  </a:cubicBezTo>
                  <a:cubicBezTo>
                    <a:pt x="2679" y="95"/>
                    <a:pt x="2395" y="1"/>
                    <a:pt x="211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73" name="Google Shape;11173;p86"/>
            <p:cNvSpPr/>
            <p:nvPr/>
          </p:nvSpPr>
          <p:spPr>
            <a:xfrm>
              <a:off x="-18415975" y="3710075"/>
              <a:ext cx="74850" cy="92975"/>
            </a:xfrm>
            <a:custGeom>
              <a:avLst/>
              <a:gdLst/>
              <a:ahLst/>
              <a:cxnLst/>
              <a:rect l="l" t="t" r="r" b="b"/>
              <a:pathLst>
                <a:path w="2994" h="3719" extrusionOk="0">
                  <a:moveTo>
                    <a:pt x="883" y="1"/>
                  </a:moveTo>
                  <a:cubicBezTo>
                    <a:pt x="568" y="1"/>
                    <a:pt x="284" y="64"/>
                    <a:pt x="1" y="190"/>
                  </a:cubicBezTo>
                  <a:cubicBezTo>
                    <a:pt x="1292" y="568"/>
                    <a:pt x="2206" y="1608"/>
                    <a:pt x="2206" y="2836"/>
                  </a:cubicBezTo>
                  <a:lnTo>
                    <a:pt x="2206" y="3466"/>
                  </a:lnTo>
                  <a:cubicBezTo>
                    <a:pt x="2206" y="3529"/>
                    <a:pt x="2206" y="3656"/>
                    <a:pt x="2237" y="3719"/>
                  </a:cubicBezTo>
                  <a:cubicBezTo>
                    <a:pt x="2710" y="3340"/>
                    <a:pt x="2993" y="2742"/>
                    <a:pt x="2993" y="2112"/>
                  </a:cubicBezTo>
                  <a:cubicBezTo>
                    <a:pt x="2993" y="946"/>
                    <a:pt x="2048" y="1"/>
                    <a:pt x="88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174" name="Google Shape;11174;p86"/>
          <p:cNvGrpSpPr/>
          <p:nvPr/>
        </p:nvGrpSpPr>
        <p:grpSpPr>
          <a:xfrm>
            <a:off x="6174802" y="3727507"/>
            <a:ext cx="609937" cy="602351"/>
            <a:chOff x="-18647525" y="4082625"/>
            <a:chExt cx="309550" cy="305700"/>
          </a:xfrm>
        </p:grpSpPr>
        <p:sp>
          <p:nvSpPr>
            <p:cNvPr id="11175" name="Google Shape;11175;p86"/>
            <p:cNvSpPr/>
            <p:nvPr/>
          </p:nvSpPr>
          <p:spPr>
            <a:xfrm>
              <a:off x="-18609725" y="4082625"/>
              <a:ext cx="123675" cy="61475"/>
            </a:xfrm>
            <a:custGeom>
              <a:avLst/>
              <a:gdLst/>
              <a:ahLst/>
              <a:cxnLst/>
              <a:rect l="l" t="t" r="r" b="b"/>
              <a:pathLst>
                <a:path w="4947" h="2459" extrusionOk="0">
                  <a:moveTo>
                    <a:pt x="2473" y="1"/>
                  </a:moveTo>
                  <a:cubicBezTo>
                    <a:pt x="2387" y="1"/>
                    <a:pt x="2300" y="32"/>
                    <a:pt x="2237" y="95"/>
                  </a:cubicBezTo>
                  <a:cubicBezTo>
                    <a:pt x="2206" y="127"/>
                    <a:pt x="1576" y="694"/>
                    <a:pt x="1450" y="1481"/>
                  </a:cubicBezTo>
                  <a:cubicBezTo>
                    <a:pt x="1324" y="1418"/>
                    <a:pt x="1166" y="1418"/>
                    <a:pt x="1071" y="1418"/>
                  </a:cubicBezTo>
                  <a:lnTo>
                    <a:pt x="347" y="1418"/>
                  </a:lnTo>
                  <a:cubicBezTo>
                    <a:pt x="158" y="1418"/>
                    <a:pt x="0" y="1576"/>
                    <a:pt x="0" y="1797"/>
                  </a:cubicBezTo>
                  <a:cubicBezTo>
                    <a:pt x="0" y="2017"/>
                    <a:pt x="32" y="2206"/>
                    <a:pt x="126" y="2427"/>
                  </a:cubicBezTo>
                  <a:cubicBezTo>
                    <a:pt x="1008" y="2175"/>
                    <a:pt x="1922" y="2175"/>
                    <a:pt x="2489" y="2175"/>
                  </a:cubicBezTo>
                  <a:cubicBezTo>
                    <a:pt x="3277" y="2175"/>
                    <a:pt x="4096" y="2206"/>
                    <a:pt x="4852" y="2458"/>
                  </a:cubicBezTo>
                  <a:cubicBezTo>
                    <a:pt x="4915" y="2269"/>
                    <a:pt x="4947" y="2017"/>
                    <a:pt x="4947" y="1797"/>
                  </a:cubicBezTo>
                  <a:cubicBezTo>
                    <a:pt x="4947" y="1576"/>
                    <a:pt x="4789" y="1418"/>
                    <a:pt x="4600" y="1418"/>
                  </a:cubicBezTo>
                  <a:lnTo>
                    <a:pt x="3907" y="1418"/>
                  </a:lnTo>
                  <a:cubicBezTo>
                    <a:pt x="3781" y="1418"/>
                    <a:pt x="3623" y="1418"/>
                    <a:pt x="3497" y="1481"/>
                  </a:cubicBezTo>
                  <a:cubicBezTo>
                    <a:pt x="3340" y="694"/>
                    <a:pt x="2710" y="127"/>
                    <a:pt x="2710" y="95"/>
                  </a:cubicBezTo>
                  <a:cubicBezTo>
                    <a:pt x="2647" y="32"/>
                    <a:pt x="2560" y="1"/>
                    <a:pt x="247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76" name="Google Shape;11176;p86"/>
            <p:cNvSpPr/>
            <p:nvPr/>
          </p:nvSpPr>
          <p:spPr>
            <a:xfrm>
              <a:off x="-18647525" y="4155875"/>
              <a:ext cx="148075" cy="195350"/>
            </a:xfrm>
            <a:custGeom>
              <a:avLst/>
              <a:gdLst/>
              <a:ahLst/>
              <a:cxnLst/>
              <a:rect l="l" t="t" r="r" b="b"/>
              <a:pathLst>
                <a:path w="5923" h="7814" extrusionOk="0">
                  <a:moveTo>
                    <a:pt x="1859" y="2836"/>
                  </a:moveTo>
                  <a:cubicBezTo>
                    <a:pt x="2048" y="2836"/>
                    <a:pt x="2205" y="2994"/>
                    <a:pt x="2205" y="3183"/>
                  </a:cubicBezTo>
                  <a:lnTo>
                    <a:pt x="2205" y="3907"/>
                  </a:lnTo>
                  <a:cubicBezTo>
                    <a:pt x="2205" y="4096"/>
                    <a:pt x="2048" y="4254"/>
                    <a:pt x="1859" y="4254"/>
                  </a:cubicBezTo>
                  <a:cubicBezTo>
                    <a:pt x="1670" y="4254"/>
                    <a:pt x="1512" y="4096"/>
                    <a:pt x="1512" y="3907"/>
                  </a:cubicBezTo>
                  <a:lnTo>
                    <a:pt x="1512" y="3183"/>
                  </a:lnTo>
                  <a:cubicBezTo>
                    <a:pt x="1512" y="2994"/>
                    <a:pt x="1670" y="2836"/>
                    <a:pt x="1859" y="2836"/>
                  </a:cubicBezTo>
                  <a:close/>
                  <a:moveTo>
                    <a:pt x="3938" y="1"/>
                  </a:moveTo>
                  <a:cubicBezTo>
                    <a:pt x="2678" y="1"/>
                    <a:pt x="0" y="1"/>
                    <a:pt x="0" y="2836"/>
                  </a:cubicBezTo>
                  <a:cubicBezTo>
                    <a:pt x="0" y="4569"/>
                    <a:pt x="914" y="6774"/>
                    <a:pt x="2205" y="7814"/>
                  </a:cubicBezTo>
                  <a:cubicBezTo>
                    <a:pt x="2016" y="6995"/>
                    <a:pt x="1985" y="6018"/>
                    <a:pt x="2268" y="4915"/>
                  </a:cubicBezTo>
                  <a:cubicBezTo>
                    <a:pt x="2457" y="4222"/>
                    <a:pt x="2741" y="3466"/>
                    <a:pt x="3088" y="2805"/>
                  </a:cubicBezTo>
                  <a:cubicBezTo>
                    <a:pt x="2962" y="2710"/>
                    <a:pt x="2899" y="2647"/>
                    <a:pt x="2899" y="2490"/>
                  </a:cubicBezTo>
                  <a:lnTo>
                    <a:pt x="2899" y="1765"/>
                  </a:lnTo>
                  <a:cubicBezTo>
                    <a:pt x="2899" y="1576"/>
                    <a:pt x="3056" y="1418"/>
                    <a:pt x="3245" y="1418"/>
                  </a:cubicBezTo>
                  <a:cubicBezTo>
                    <a:pt x="3434" y="1418"/>
                    <a:pt x="3592" y="1576"/>
                    <a:pt x="3592" y="1765"/>
                  </a:cubicBezTo>
                  <a:lnTo>
                    <a:pt x="3592" y="1954"/>
                  </a:lnTo>
                  <a:cubicBezTo>
                    <a:pt x="3781" y="1702"/>
                    <a:pt x="4033" y="1450"/>
                    <a:pt x="4222" y="1229"/>
                  </a:cubicBezTo>
                  <a:cubicBezTo>
                    <a:pt x="4726" y="694"/>
                    <a:pt x="5324" y="347"/>
                    <a:pt x="5923" y="190"/>
                  </a:cubicBezTo>
                  <a:cubicBezTo>
                    <a:pt x="5293" y="32"/>
                    <a:pt x="4631" y="1"/>
                    <a:pt x="393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77" name="Google Shape;11177;p86"/>
            <p:cNvSpPr/>
            <p:nvPr/>
          </p:nvSpPr>
          <p:spPr>
            <a:xfrm>
              <a:off x="-18442750" y="4150575"/>
              <a:ext cx="102400" cy="100625"/>
            </a:xfrm>
            <a:custGeom>
              <a:avLst/>
              <a:gdLst/>
              <a:ahLst/>
              <a:cxnLst/>
              <a:rect l="l" t="t" r="r" b="b"/>
              <a:pathLst>
                <a:path w="4096" h="4025" extrusionOk="0">
                  <a:moveTo>
                    <a:pt x="630" y="0"/>
                  </a:moveTo>
                  <a:cubicBezTo>
                    <a:pt x="544" y="0"/>
                    <a:pt x="457" y="39"/>
                    <a:pt x="378" y="118"/>
                  </a:cubicBezTo>
                  <a:cubicBezTo>
                    <a:pt x="221" y="276"/>
                    <a:pt x="95" y="496"/>
                    <a:pt x="0" y="685"/>
                  </a:cubicBezTo>
                  <a:cubicBezTo>
                    <a:pt x="851" y="1063"/>
                    <a:pt x="1481" y="1725"/>
                    <a:pt x="1891" y="2134"/>
                  </a:cubicBezTo>
                  <a:cubicBezTo>
                    <a:pt x="2300" y="2513"/>
                    <a:pt x="2962" y="3206"/>
                    <a:pt x="3371" y="4025"/>
                  </a:cubicBezTo>
                  <a:cubicBezTo>
                    <a:pt x="3560" y="3962"/>
                    <a:pt x="3749" y="3836"/>
                    <a:pt x="3907" y="3647"/>
                  </a:cubicBezTo>
                  <a:cubicBezTo>
                    <a:pt x="4096" y="3552"/>
                    <a:pt x="4096" y="3332"/>
                    <a:pt x="3938" y="3206"/>
                  </a:cubicBezTo>
                  <a:lnTo>
                    <a:pt x="3434" y="2702"/>
                  </a:lnTo>
                  <a:cubicBezTo>
                    <a:pt x="3371" y="2607"/>
                    <a:pt x="3245" y="2544"/>
                    <a:pt x="3119" y="2450"/>
                  </a:cubicBezTo>
                  <a:cubicBezTo>
                    <a:pt x="3560" y="1788"/>
                    <a:pt x="3529" y="937"/>
                    <a:pt x="3529" y="906"/>
                  </a:cubicBezTo>
                  <a:cubicBezTo>
                    <a:pt x="3529" y="717"/>
                    <a:pt x="3371" y="591"/>
                    <a:pt x="3151" y="559"/>
                  </a:cubicBezTo>
                  <a:cubicBezTo>
                    <a:pt x="3147" y="559"/>
                    <a:pt x="3130" y="559"/>
                    <a:pt x="3103" y="559"/>
                  </a:cubicBezTo>
                  <a:cubicBezTo>
                    <a:pt x="2910" y="559"/>
                    <a:pt x="2190" y="583"/>
                    <a:pt x="1639" y="969"/>
                  </a:cubicBezTo>
                  <a:cubicBezTo>
                    <a:pt x="1544" y="843"/>
                    <a:pt x="1481" y="748"/>
                    <a:pt x="1387" y="654"/>
                  </a:cubicBezTo>
                  <a:lnTo>
                    <a:pt x="882" y="118"/>
                  </a:lnTo>
                  <a:cubicBezTo>
                    <a:pt x="804" y="39"/>
                    <a:pt x="717" y="0"/>
                    <a:pt x="63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78" name="Google Shape;11178;p86"/>
            <p:cNvSpPr/>
            <p:nvPr/>
          </p:nvSpPr>
          <p:spPr>
            <a:xfrm>
              <a:off x="-18581375" y="4176775"/>
              <a:ext cx="243400" cy="211550"/>
            </a:xfrm>
            <a:custGeom>
              <a:avLst/>
              <a:gdLst/>
              <a:ahLst/>
              <a:cxnLst/>
              <a:rect l="l" t="t" r="r" b="b"/>
              <a:pathLst>
                <a:path w="9736" h="8462" extrusionOk="0">
                  <a:moveTo>
                    <a:pt x="4191" y="1000"/>
                  </a:moveTo>
                  <a:cubicBezTo>
                    <a:pt x="4277" y="1000"/>
                    <a:pt x="4364" y="1039"/>
                    <a:pt x="4443" y="1118"/>
                  </a:cubicBezTo>
                  <a:cubicBezTo>
                    <a:pt x="4600" y="1275"/>
                    <a:pt x="4600" y="1465"/>
                    <a:pt x="4443" y="1654"/>
                  </a:cubicBezTo>
                  <a:lnTo>
                    <a:pt x="3939" y="2158"/>
                  </a:lnTo>
                  <a:cubicBezTo>
                    <a:pt x="3860" y="2236"/>
                    <a:pt x="3765" y="2276"/>
                    <a:pt x="3675" y="2276"/>
                  </a:cubicBezTo>
                  <a:cubicBezTo>
                    <a:pt x="3584" y="2276"/>
                    <a:pt x="3498" y="2236"/>
                    <a:pt x="3435" y="2158"/>
                  </a:cubicBezTo>
                  <a:cubicBezTo>
                    <a:pt x="3277" y="2000"/>
                    <a:pt x="3277" y="1811"/>
                    <a:pt x="3435" y="1654"/>
                  </a:cubicBezTo>
                  <a:lnTo>
                    <a:pt x="3939" y="1118"/>
                  </a:lnTo>
                  <a:cubicBezTo>
                    <a:pt x="4017" y="1039"/>
                    <a:pt x="4104" y="1000"/>
                    <a:pt x="4191" y="1000"/>
                  </a:cubicBezTo>
                  <a:close/>
                  <a:moveTo>
                    <a:pt x="5230" y="3048"/>
                  </a:moveTo>
                  <a:cubicBezTo>
                    <a:pt x="5317" y="3048"/>
                    <a:pt x="5404" y="3087"/>
                    <a:pt x="5482" y="3166"/>
                  </a:cubicBezTo>
                  <a:cubicBezTo>
                    <a:pt x="5640" y="3323"/>
                    <a:pt x="5640" y="3512"/>
                    <a:pt x="5482" y="3701"/>
                  </a:cubicBezTo>
                  <a:lnTo>
                    <a:pt x="4978" y="4205"/>
                  </a:lnTo>
                  <a:cubicBezTo>
                    <a:pt x="4900" y="4284"/>
                    <a:pt x="4805" y="4324"/>
                    <a:pt x="4710" y="4324"/>
                  </a:cubicBezTo>
                  <a:cubicBezTo>
                    <a:pt x="4616" y="4324"/>
                    <a:pt x="4521" y="4284"/>
                    <a:pt x="4443" y="4205"/>
                  </a:cubicBezTo>
                  <a:cubicBezTo>
                    <a:pt x="4285" y="4048"/>
                    <a:pt x="4285" y="3796"/>
                    <a:pt x="4443" y="3701"/>
                  </a:cubicBezTo>
                  <a:lnTo>
                    <a:pt x="4978" y="3166"/>
                  </a:lnTo>
                  <a:cubicBezTo>
                    <a:pt x="5057" y="3087"/>
                    <a:pt x="5144" y="3048"/>
                    <a:pt x="5230" y="3048"/>
                  </a:cubicBezTo>
                  <a:close/>
                  <a:moveTo>
                    <a:pt x="2674" y="3583"/>
                  </a:moveTo>
                  <a:cubicBezTo>
                    <a:pt x="2765" y="3583"/>
                    <a:pt x="2852" y="3623"/>
                    <a:pt x="2930" y="3701"/>
                  </a:cubicBezTo>
                  <a:cubicBezTo>
                    <a:pt x="3088" y="3796"/>
                    <a:pt x="3088" y="4048"/>
                    <a:pt x="2930" y="4205"/>
                  </a:cubicBezTo>
                  <a:lnTo>
                    <a:pt x="2395" y="4710"/>
                  </a:lnTo>
                  <a:cubicBezTo>
                    <a:pt x="2316" y="4788"/>
                    <a:pt x="2229" y="4828"/>
                    <a:pt x="2143" y="4828"/>
                  </a:cubicBezTo>
                  <a:cubicBezTo>
                    <a:pt x="2056" y="4828"/>
                    <a:pt x="1970" y="4788"/>
                    <a:pt x="1891" y="4710"/>
                  </a:cubicBezTo>
                  <a:cubicBezTo>
                    <a:pt x="1733" y="4552"/>
                    <a:pt x="1733" y="4363"/>
                    <a:pt x="1891" y="4205"/>
                  </a:cubicBezTo>
                  <a:lnTo>
                    <a:pt x="2395" y="3701"/>
                  </a:lnTo>
                  <a:cubicBezTo>
                    <a:pt x="2489" y="3623"/>
                    <a:pt x="2584" y="3583"/>
                    <a:pt x="2674" y="3583"/>
                  </a:cubicBezTo>
                  <a:close/>
                  <a:moveTo>
                    <a:pt x="7207" y="4087"/>
                  </a:moveTo>
                  <a:cubicBezTo>
                    <a:pt x="7302" y="4087"/>
                    <a:pt x="7388" y="4127"/>
                    <a:pt x="7436" y="4205"/>
                  </a:cubicBezTo>
                  <a:cubicBezTo>
                    <a:pt x="7625" y="4363"/>
                    <a:pt x="7625" y="4552"/>
                    <a:pt x="7436" y="4710"/>
                  </a:cubicBezTo>
                  <a:lnTo>
                    <a:pt x="6932" y="5214"/>
                  </a:lnTo>
                  <a:cubicBezTo>
                    <a:pt x="6853" y="5292"/>
                    <a:pt x="6766" y="5332"/>
                    <a:pt x="6680" y="5332"/>
                  </a:cubicBezTo>
                  <a:cubicBezTo>
                    <a:pt x="6593" y="5332"/>
                    <a:pt x="6506" y="5292"/>
                    <a:pt x="6427" y="5214"/>
                  </a:cubicBezTo>
                  <a:cubicBezTo>
                    <a:pt x="6270" y="5056"/>
                    <a:pt x="6270" y="4867"/>
                    <a:pt x="6427" y="4710"/>
                  </a:cubicBezTo>
                  <a:lnTo>
                    <a:pt x="6932" y="4205"/>
                  </a:lnTo>
                  <a:cubicBezTo>
                    <a:pt x="7010" y="4127"/>
                    <a:pt x="7113" y="4087"/>
                    <a:pt x="7207" y="4087"/>
                  </a:cubicBezTo>
                  <a:close/>
                  <a:moveTo>
                    <a:pt x="5388" y="4875"/>
                  </a:moveTo>
                  <a:cubicBezTo>
                    <a:pt x="5474" y="4875"/>
                    <a:pt x="5561" y="4914"/>
                    <a:pt x="5640" y="4993"/>
                  </a:cubicBezTo>
                  <a:cubicBezTo>
                    <a:pt x="5797" y="5151"/>
                    <a:pt x="5797" y="5340"/>
                    <a:pt x="5640" y="5497"/>
                  </a:cubicBezTo>
                  <a:lnTo>
                    <a:pt x="5136" y="6001"/>
                  </a:lnTo>
                  <a:cubicBezTo>
                    <a:pt x="5057" y="6080"/>
                    <a:pt x="4963" y="6119"/>
                    <a:pt x="4868" y="6119"/>
                  </a:cubicBezTo>
                  <a:cubicBezTo>
                    <a:pt x="4773" y="6119"/>
                    <a:pt x="4679" y="6080"/>
                    <a:pt x="4600" y="6001"/>
                  </a:cubicBezTo>
                  <a:cubicBezTo>
                    <a:pt x="4443" y="5844"/>
                    <a:pt x="4443" y="5655"/>
                    <a:pt x="4600" y="5497"/>
                  </a:cubicBezTo>
                  <a:lnTo>
                    <a:pt x="5136" y="4993"/>
                  </a:lnTo>
                  <a:cubicBezTo>
                    <a:pt x="5215" y="4914"/>
                    <a:pt x="5301" y="4875"/>
                    <a:pt x="5388" y="4875"/>
                  </a:cubicBezTo>
                  <a:close/>
                  <a:moveTo>
                    <a:pt x="2674" y="5568"/>
                  </a:moveTo>
                  <a:cubicBezTo>
                    <a:pt x="2765" y="5568"/>
                    <a:pt x="2852" y="5607"/>
                    <a:pt x="2930" y="5686"/>
                  </a:cubicBezTo>
                  <a:cubicBezTo>
                    <a:pt x="3088" y="5844"/>
                    <a:pt x="3088" y="6064"/>
                    <a:pt x="2930" y="6222"/>
                  </a:cubicBezTo>
                  <a:lnTo>
                    <a:pt x="2395" y="6726"/>
                  </a:lnTo>
                  <a:cubicBezTo>
                    <a:pt x="2316" y="6805"/>
                    <a:pt x="2229" y="6844"/>
                    <a:pt x="2143" y="6844"/>
                  </a:cubicBezTo>
                  <a:cubicBezTo>
                    <a:pt x="2056" y="6844"/>
                    <a:pt x="1970" y="6805"/>
                    <a:pt x="1891" y="6726"/>
                  </a:cubicBezTo>
                  <a:cubicBezTo>
                    <a:pt x="1733" y="6568"/>
                    <a:pt x="1733" y="6379"/>
                    <a:pt x="1891" y="6222"/>
                  </a:cubicBezTo>
                  <a:lnTo>
                    <a:pt x="2395" y="5686"/>
                  </a:lnTo>
                  <a:cubicBezTo>
                    <a:pt x="2489" y="5607"/>
                    <a:pt x="2584" y="5568"/>
                    <a:pt x="2674" y="5568"/>
                  </a:cubicBezTo>
                  <a:close/>
                  <a:moveTo>
                    <a:pt x="4065" y="1"/>
                  </a:moveTo>
                  <a:cubicBezTo>
                    <a:pt x="3468" y="1"/>
                    <a:pt x="2828" y="244"/>
                    <a:pt x="2174" y="897"/>
                  </a:cubicBezTo>
                  <a:cubicBezTo>
                    <a:pt x="1355" y="1717"/>
                    <a:pt x="662" y="2977"/>
                    <a:pt x="347" y="4268"/>
                  </a:cubicBezTo>
                  <a:cubicBezTo>
                    <a:pt x="0" y="5781"/>
                    <a:pt x="190" y="7009"/>
                    <a:pt x="914" y="7702"/>
                  </a:cubicBezTo>
                  <a:cubicBezTo>
                    <a:pt x="1466" y="8255"/>
                    <a:pt x="2204" y="8461"/>
                    <a:pt x="2972" y="8461"/>
                  </a:cubicBezTo>
                  <a:cubicBezTo>
                    <a:pt x="3430" y="8461"/>
                    <a:pt x="3900" y="8387"/>
                    <a:pt x="4348" y="8270"/>
                  </a:cubicBezTo>
                  <a:cubicBezTo>
                    <a:pt x="5608" y="7955"/>
                    <a:pt x="6900" y="7230"/>
                    <a:pt x="7719" y="6442"/>
                  </a:cubicBezTo>
                  <a:cubicBezTo>
                    <a:pt x="9736" y="4426"/>
                    <a:pt x="7845" y="2536"/>
                    <a:pt x="6963" y="1654"/>
                  </a:cubicBezTo>
                  <a:cubicBezTo>
                    <a:pt x="6367" y="1057"/>
                    <a:pt x="5310" y="1"/>
                    <a:pt x="406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179" name="Google Shape;11179;p86"/>
          <p:cNvGrpSpPr/>
          <p:nvPr/>
        </p:nvGrpSpPr>
        <p:grpSpPr>
          <a:xfrm>
            <a:off x="9921981" y="2252789"/>
            <a:ext cx="527673" cy="599051"/>
            <a:chOff x="-16775350" y="3309200"/>
            <a:chExt cx="267800" cy="304025"/>
          </a:xfrm>
        </p:grpSpPr>
        <p:sp>
          <p:nvSpPr>
            <p:cNvPr id="11180" name="Google Shape;11180;p86"/>
            <p:cNvSpPr/>
            <p:nvPr/>
          </p:nvSpPr>
          <p:spPr>
            <a:xfrm>
              <a:off x="-16775350" y="3309200"/>
              <a:ext cx="267800" cy="160675"/>
            </a:xfrm>
            <a:custGeom>
              <a:avLst/>
              <a:gdLst/>
              <a:ahLst/>
              <a:cxnLst/>
              <a:rect l="l" t="t" r="r" b="b"/>
              <a:pathLst>
                <a:path w="10712" h="6427" extrusionOk="0">
                  <a:moveTo>
                    <a:pt x="4978" y="1418"/>
                  </a:moveTo>
                  <a:cubicBezTo>
                    <a:pt x="5388" y="1418"/>
                    <a:pt x="5703" y="1733"/>
                    <a:pt x="5703" y="2111"/>
                  </a:cubicBezTo>
                  <a:cubicBezTo>
                    <a:pt x="5703" y="2520"/>
                    <a:pt x="5388" y="2835"/>
                    <a:pt x="4978" y="2835"/>
                  </a:cubicBezTo>
                  <a:cubicBezTo>
                    <a:pt x="4600" y="2835"/>
                    <a:pt x="4285" y="2520"/>
                    <a:pt x="4285" y="2111"/>
                  </a:cubicBezTo>
                  <a:cubicBezTo>
                    <a:pt x="4285" y="1733"/>
                    <a:pt x="4600" y="1418"/>
                    <a:pt x="4978" y="1418"/>
                  </a:cubicBezTo>
                  <a:close/>
                  <a:moveTo>
                    <a:pt x="3182" y="2867"/>
                  </a:moveTo>
                  <a:cubicBezTo>
                    <a:pt x="3781" y="2867"/>
                    <a:pt x="4254" y="3340"/>
                    <a:pt x="4254" y="3938"/>
                  </a:cubicBezTo>
                  <a:cubicBezTo>
                    <a:pt x="4285" y="4505"/>
                    <a:pt x="3781" y="5009"/>
                    <a:pt x="3182" y="5009"/>
                  </a:cubicBezTo>
                  <a:cubicBezTo>
                    <a:pt x="2584" y="5009"/>
                    <a:pt x="2111" y="4537"/>
                    <a:pt x="2111" y="3938"/>
                  </a:cubicBezTo>
                  <a:cubicBezTo>
                    <a:pt x="2111" y="3340"/>
                    <a:pt x="2584" y="2867"/>
                    <a:pt x="3182" y="2867"/>
                  </a:cubicBezTo>
                  <a:close/>
                  <a:moveTo>
                    <a:pt x="5356" y="0"/>
                  </a:moveTo>
                  <a:cubicBezTo>
                    <a:pt x="2395" y="0"/>
                    <a:pt x="0" y="2394"/>
                    <a:pt x="0" y="5356"/>
                  </a:cubicBezTo>
                  <a:cubicBezTo>
                    <a:pt x="0" y="5954"/>
                    <a:pt x="473" y="6427"/>
                    <a:pt x="1040" y="6427"/>
                  </a:cubicBezTo>
                  <a:lnTo>
                    <a:pt x="9609" y="6427"/>
                  </a:lnTo>
                  <a:cubicBezTo>
                    <a:pt x="10208" y="6427"/>
                    <a:pt x="10681" y="5954"/>
                    <a:pt x="10681" y="5356"/>
                  </a:cubicBezTo>
                  <a:cubicBezTo>
                    <a:pt x="10712" y="2394"/>
                    <a:pt x="8286" y="0"/>
                    <a:pt x="535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81" name="Google Shape;11181;p86"/>
            <p:cNvSpPr/>
            <p:nvPr/>
          </p:nvSpPr>
          <p:spPr>
            <a:xfrm>
              <a:off x="-16704475" y="3398975"/>
              <a:ext cx="17350" cy="17350"/>
            </a:xfrm>
            <a:custGeom>
              <a:avLst/>
              <a:gdLst/>
              <a:ahLst/>
              <a:cxnLst/>
              <a:rect l="l" t="t" r="r" b="b"/>
              <a:pathLst>
                <a:path w="694" h="694" extrusionOk="0">
                  <a:moveTo>
                    <a:pt x="347" y="1"/>
                  </a:moveTo>
                  <a:cubicBezTo>
                    <a:pt x="158" y="1"/>
                    <a:pt x="1" y="127"/>
                    <a:pt x="1" y="347"/>
                  </a:cubicBezTo>
                  <a:cubicBezTo>
                    <a:pt x="1" y="536"/>
                    <a:pt x="158" y="694"/>
                    <a:pt x="347" y="694"/>
                  </a:cubicBezTo>
                  <a:cubicBezTo>
                    <a:pt x="536" y="694"/>
                    <a:pt x="694" y="536"/>
                    <a:pt x="694" y="347"/>
                  </a:cubicBezTo>
                  <a:cubicBezTo>
                    <a:pt x="694" y="127"/>
                    <a:pt x="536"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82" name="Google Shape;11182;p86"/>
            <p:cNvSpPr/>
            <p:nvPr/>
          </p:nvSpPr>
          <p:spPr>
            <a:xfrm>
              <a:off x="-16707625" y="3487200"/>
              <a:ext cx="129200" cy="126025"/>
            </a:xfrm>
            <a:custGeom>
              <a:avLst/>
              <a:gdLst/>
              <a:ahLst/>
              <a:cxnLst/>
              <a:rect l="l" t="t" r="r" b="b"/>
              <a:pathLst>
                <a:path w="5168" h="5041" extrusionOk="0">
                  <a:moveTo>
                    <a:pt x="1135" y="0"/>
                  </a:moveTo>
                  <a:cubicBezTo>
                    <a:pt x="1072" y="725"/>
                    <a:pt x="914" y="1449"/>
                    <a:pt x="631" y="2079"/>
                  </a:cubicBezTo>
                  <a:cubicBezTo>
                    <a:pt x="1" y="3592"/>
                    <a:pt x="1103" y="5041"/>
                    <a:pt x="2584" y="5041"/>
                  </a:cubicBezTo>
                  <a:cubicBezTo>
                    <a:pt x="3939" y="5041"/>
                    <a:pt x="5168" y="3875"/>
                    <a:pt x="4632" y="2237"/>
                  </a:cubicBezTo>
                  <a:cubicBezTo>
                    <a:pt x="4411" y="1449"/>
                    <a:pt x="4222" y="725"/>
                    <a:pt x="409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183" name="Google Shape;11183;p86"/>
          <p:cNvGrpSpPr/>
          <p:nvPr/>
        </p:nvGrpSpPr>
        <p:grpSpPr>
          <a:xfrm>
            <a:off x="9921981" y="2989103"/>
            <a:ext cx="527673" cy="603780"/>
            <a:chOff x="-16775350" y="3683300"/>
            <a:chExt cx="267800" cy="306425"/>
          </a:xfrm>
        </p:grpSpPr>
        <p:sp>
          <p:nvSpPr>
            <p:cNvPr id="11184" name="Google Shape;11184;p86"/>
            <p:cNvSpPr/>
            <p:nvPr/>
          </p:nvSpPr>
          <p:spPr>
            <a:xfrm>
              <a:off x="-16775350" y="3683300"/>
              <a:ext cx="267800" cy="306425"/>
            </a:xfrm>
            <a:custGeom>
              <a:avLst/>
              <a:gdLst/>
              <a:ahLst/>
              <a:cxnLst/>
              <a:rect l="l" t="t" r="r" b="b"/>
              <a:pathLst>
                <a:path w="10712" h="12257" extrusionOk="0">
                  <a:moveTo>
                    <a:pt x="5356" y="1"/>
                  </a:moveTo>
                  <a:cubicBezTo>
                    <a:pt x="2395" y="1"/>
                    <a:pt x="0" y="2395"/>
                    <a:pt x="0" y="5357"/>
                  </a:cubicBezTo>
                  <a:lnTo>
                    <a:pt x="0" y="11847"/>
                  </a:lnTo>
                  <a:cubicBezTo>
                    <a:pt x="0" y="12036"/>
                    <a:pt x="158" y="12193"/>
                    <a:pt x="347" y="12193"/>
                  </a:cubicBezTo>
                  <a:lnTo>
                    <a:pt x="1418" y="12193"/>
                  </a:lnTo>
                  <a:lnTo>
                    <a:pt x="1418" y="11153"/>
                  </a:lnTo>
                  <a:cubicBezTo>
                    <a:pt x="1418" y="10303"/>
                    <a:pt x="1702" y="9578"/>
                    <a:pt x="2206" y="8917"/>
                  </a:cubicBezTo>
                  <a:lnTo>
                    <a:pt x="2741" y="8224"/>
                  </a:lnTo>
                  <a:lnTo>
                    <a:pt x="2017" y="7121"/>
                  </a:lnTo>
                  <a:cubicBezTo>
                    <a:pt x="1607" y="6522"/>
                    <a:pt x="1418" y="5829"/>
                    <a:pt x="1418" y="5136"/>
                  </a:cubicBezTo>
                  <a:cubicBezTo>
                    <a:pt x="1418" y="4128"/>
                    <a:pt x="2080" y="3183"/>
                    <a:pt x="3025" y="2994"/>
                  </a:cubicBezTo>
                  <a:cubicBezTo>
                    <a:pt x="3197" y="2953"/>
                    <a:pt x="3371" y="2933"/>
                    <a:pt x="3544" y="2933"/>
                  </a:cubicBezTo>
                  <a:cubicBezTo>
                    <a:pt x="4034" y="2933"/>
                    <a:pt x="4511" y="3092"/>
                    <a:pt x="4884" y="3372"/>
                  </a:cubicBezTo>
                  <a:cubicBezTo>
                    <a:pt x="5041" y="3529"/>
                    <a:pt x="5199" y="3687"/>
                    <a:pt x="5293" y="3844"/>
                  </a:cubicBezTo>
                  <a:cubicBezTo>
                    <a:pt x="5388" y="3687"/>
                    <a:pt x="5514" y="3561"/>
                    <a:pt x="5671" y="3466"/>
                  </a:cubicBezTo>
                  <a:cubicBezTo>
                    <a:pt x="6052" y="3086"/>
                    <a:pt x="6649" y="2896"/>
                    <a:pt x="7187" y="2896"/>
                  </a:cubicBezTo>
                  <a:cubicBezTo>
                    <a:pt x="7228" y="2896"/>
                    <a:pt x="7269" y="2897"/>
                    <a:pt x="7310" y="2899"/>
                  </a:cubicBezTo>
                  <a:cubicBezTo>
                    <a:pt x="8412" y="3025"/>
                    <a:pt x="9263" y="4002"/>
                    <a:pt x="9263" y="5136"/>
                  </a:cubicBezTo>
                  <a:cubicBezTo>
                    <a:pt x="9263" y="5735"/>
                    <a:pt x="9137" y="6302"/>
                    <a:pt x="8885" y="6837"/>
                  </a:cubicBezTo>
                  <a:cubicBezTo>
                    <a:pt x="8664" y="7404"/>
                    <a:pt x="8349" y="7877"/>
                    <a:pt x="7940" y="8255"/>
                  </a:cubicBezTo>
                  <a:cubicBezTo>
                    <a:pt x="8349" y="8665"/>
                    <a:pt x="8664" y="9137"/>
                    <a:pt x="8885" y="9673"/>
                  </a:cubicBezTo>
                  <a:cubicBezTo>
                    <a:pt x="9137" y="10240"/>
                    <a:pt x="9263" y="10775"/>
                    <a:pt x="9263" y="11374"/>
                  </a:cubicBezTo>
                  <a:lnTo>
                    <a:pt x="9263" y="12256"/>
                  </a:lnTo>
                  <a:lnTo>
                    <a:pt x="10302" y="12256"/>
                  </a:lnTo>
                  <a:cubicBezTo>
                    <a:pt x="10523" y="12256"/>
                    <a:pt x="10681" y="12099"/>
                    <a:pt x="10681" y="11878"/>
                  </a:cubicBezTo>
                  <a:lnTo>
                    <a:pt x="10681" y="5420"/>
                  </a:lnTo>
                  <a:cubicBezTo>
                    <a:pt x="10712" y="2395"/>
                    <a:pt x="8286" y="1"/>
                    <a:pt x="535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85" name="Google Shape;11185;p86"/>
            <p:cNvSpPr/>
            <p:nvPr/>
          </p:nvSpPr>
          <p:spPr>
            <a:xfrm>
              <a:off x="-16648550" y="3847925"/>
              <a:ext cx="13425" cy="21275"/>
            </a:xfrm>
            <a:custGeom>
              <a:avLst/>
              <a:gdLst/>
              <a:ahLst/>
              <a:cxnLst/>
              <a:rect l="l" t="t" r="r" b="b"/>
              <a:pathLst>
                <a:path w="537" h="851" extrusionOk="0">
                  <a:moveTo>
                    <a:pt x="284" y="0"/>
                  </a:moveTo>
                  <a:lnTo>
                    <a:pt x="1" y="252"/>
                  </a:lnTo>
                  <a:lnTo>
                    <a:pt x="284" y="851"/>
                  </a:lnTo>
                  <a:lnTo>
                    <a:pt x="536" y="252"/>
                  </a:lnTo>
                  <a:lnTo>
                    <a:pt x="284"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86" name="Google Shape;11186;p86"/>
            <p:cNvSpPr/>
            <p:nvPr/>
          </p:nvSpPr>
          <p:spPr>
            <a:xfrm>
              <a:off x="-16722575" y="3771400"/>
              <a:ext cx="161475" cy="215950"/>
            </a:xfrm>
            <a:custGeom>
              <a:avLst/>
              <a:gdLst/>
              <a:ahLst/>
              <a:cxnLst/>
              <a:rect l="l" t="t" r="r" b="b"/>
              <a:pathLst>
                <a:path w="6459" h="8638" extrusionOk="0">
                  <a:moveTo>
                    <a:pt x="1827" y="1486"/>
                  </a:moveTo>
                  <a:cubicBezTo>
                    <a:pt x="2017" y="1486"/>
                    <a:pt x="2174" y="1644"/>
                    <a:pt x="2174" y="1833"/>
                  </a:cubicBezTo>
                  <a:cubicBezTo>
                    <a:pt x="2174" y="2022"/>
                    <a:pt x="2017" y="2179"/>
                    <a:pt x="1827" y="2179"/>
                  </a:cubicBezTo>
                  <a:cubicBezTo>
                    <a:pt x="1607" y="2179"/>
                    <a:pt x="1449" y="2022"/>
                    <a:pt x="1449" y="1833"/>
                  </a:cubicBezTo>
                  <a:cubicBezTo>
                    <a:pt x="1449" y="1644"/>
                    <a:pt x="1607" y="1486"/>
                    <a:pt x="1827" y="1486"/>
                  </a:cubicBezTo>
                  <a:close/>
                  <a:moveTo>
                    <a:pt x="4663" y="1486"/>
                  </a:moveTo>
                  <a:cubicBezTo>
                    <a:pt x="4852" y="1486"/>
                    <a:pt x="5009" y="1644"/>
                    <a:pt x="5009" y="1833"/>
                  </a:cubicBezTo>
                  <a:cubicBezTo>
                    <a:pt x="5009" y="2022"/>
                    <a:pt x="4852" y="2179"/>
                    <a:pt x="4663" y="2179"/>
                  </a:cubicBezTo>
                  <a:cubicBezTo>
                    <a:pt x="4442" y="2179"/>
                    <a:pt x="4285" y="2022"/>
                    <a:pt x="4285" y="1833"/>
                  </a:cubicBezTo>
                  <a:cubicBezTo>
                    <a:pt x="4285" y="1644"/>
                    <a:pt x="4442" y="1486"/>
                    <a:pt x="4663" y="1486"/>
                  </a:cubicBezTo>
                  <a:close/>
                  <a:moveTo>
                    <a:pt x="3257" y="2219"/>
                  </a:moveTo>
                  <a:cubicBezTo>
                    <a:pt x="3348" y="2219"/>
                    <a:pt x="3434" y="2258"/>
                    <a:pt x="3497" y="2337"/>
                  </a:cubicBezTo>
                  <a:lnTo>
                    <a:pt x="4222" y="3061"/>
                  </a:lnTo>
                  <a:cubicBezTo>
                    <a:pt x="4285" y="3124"/>
                    <a:pt x="4348" y="3282"/>
                    <a:pt x="4253" y="3439"/>
                  </a:cubicBezTo>
                  <a:lnTo>
                    <a:pt x="3560" y="4857"/>
                  </a:lnTo>
                  <a:cubicBezTo>
                    <a:pt x="3466" y="4983"/>
                    <a:pt x="3340" y="5046"/>
                    <a:pt x="3245" y="5046"/>
                  </a:cubicBezTo>
                  <a:cubicBezTo>
                    <a:pt x="3119" y="5046"/>
                    <a:pt x="2962" y="4983"/>
                    <a:pt x="2930" y="4857"/>
                  </a:cubicBezTo>
                  <a:lnTo>
                    <a:pt x="2206" y="3439"/>
                  </a:lnTo>
                  <a:cubicBezTo>
                    <a:pt x="2143" y="3313"/>
                    <a:pt x="2174" y="3124"/>
                    <a:pt x="2300" y="3061"/>
                  </a:cubicBezTo>
                  <a:lnTo>
                    <a:pt x="2993" y="2337"/>
                  </a:lnTo>
                  <a:cubicBezTo>
                    <a:pt x="3072" y="2258"/>
                    <a:pt x="3166" y="2219"/>
                    <a:pt x="3257" y="2219"/>
                  </a:cubicBezTo>
                  <a:close/>
                  <a:moveTo>
                    <a:pt x="5044" y="1"/>
                  </a:moveTo>
                  <a:cubicBezTo>
                    <a:pt x="4682" y="1"/>
                    <a:pt x="4348" y="125"/>
                    <a:pt x="4064" y="352"/>
                  </a:cubicBezTo>
                  <a:cubicBezTo>
                    <a:pt x="3749" y="635"/>
                    <a:pt x="3592" y="1045"/>
                    <a:pt x="3592" y="1423"/>
                  </a:cubicBezTo>
                  <a:cubicBezTo>
                    <a:pt x="3592" y="1612"/>
                    <a:pt x="3434" y="1770"/>
                    <a:pt x="3245" y="1770"/>
                  </a:cubicBezTo>
                  <a:cubicBezTo>
                    <a:pt x="3025" y="1770"/>
                    <a:pt x="2867" y="1612"/>
                    <a:pt x="2867" y="1423"/>
                  </a:cubicBezTo>
                  <a:cubicBezTo>
                    <a:pt x="2867" y="982"/>
                    <a:pt x="2678" y="604"/>
                    <a:pt x="2332" y="320"/>
                  </a:cubicBezTo>
                  <a:cubicBezTo>
                    <a:pt x="2072" y="108"/>
                    <a:pt x="1759" y="1"/>
                    <a:pt x="1419" y="1"/>
                  </a:cubicBezTo>
                  <a:cubicBezTo>
                    <a:pt x="1306" y="1"/>
                    <a:pt x="1190" y="13"/>
                    <a:pt x="1071" y="37"/>
                  </a:cubicBezTo>
                  <a:cubicBezTo>
                    <a:pt x="410" y="194"/>
                    <a:pt x="0" y="887"/>
                    <a:pt x="0" y="1549"/>
                  </a:cubicBezTo>
                  <a:cubicBezTo>
                    <a:pt x="0" y="2085"/>
                    <a:pt x="158" y="2652"/>
                    <a:pt x="473" y="3124"/>
                  </a:cubicBezTo>
                  <a:lnTo>
                    <a:pt x="1386" y="4448"/>
                  </a:lnTo>
                  <a:cubicBezTo>
                    <a:pt x="1449" y="4574"/>
                    <a:pt x="1449" y="4763"/>
                    <a:pt x="1386" y="4889"/>
                  </a:cubicBezTo>
                  <a:lnTo>
                    <a:pt x="662" y="5802"/>
                  </a:lnTo>
                  <a:cubicBezTo>
                    <a:pt x="284" y="6275"/>
                    <a:pt x="32" y="6905"/>
                    <a:pt x="32" y="7566"/>
                  </a:cubicBezTo>
                  <a:lnTo>
                    <a:pt x="32" y="8638"/>
                  </a:lnTo>
                  <a:lnTo>
                    <a:pt x="6459" y="8638"/>
                  </a:lnTo>
                  <a:lnTo>
                    <a:pt x="6459" y="7756"/>
                  </a:lnTo>
                  <a:cubicBezTo>
                    <a:pt x="6459" y="7283"/>
                    <a:pt x="6396" y="6779"/>
                    <a:pt x="6175" y="6338"/>
                  </a:cubicBezTo>
                  <a:cubicBezTo>
                    <a:pt x="5860" y="5708"/>
                    <a:pt x="5545" y="5424"/>
                    <a:pt x="5136" y="4920"/>
                  </a:cubicBezTo>
                  <a:cubicBezTo>
                    <a:pt x="4978" y="4794"/>
                    <a:pt x="4978" y="4574"/>
                    <a:pt x="5136" y="4416"/>
                  </a:cubicBezTo>
                  <a:cubicBezTo>
                    <a:pt x="5608" y="3943"/>
                    <a:pt x="5860" y="3691"/>
                    <a:pt x="6144" y="2967"/>
                  </a:cubicBezTo>
                  <a:cubicBezTo>
                    <a:pt x="6333" y="2526"/>
                    <a:pt x="6427" y="2022"/>
                    <a:pt x="6427" y="1549"/>
                  </a:cubicBezTo>
                  <a:cubicBezTo>
                    <a:pt x="6427" y="793"/>
                    <a:pt x="5860" y="100"/>
                    <a:pt x="5167" y="5"/>
                  </a:cubicBezTo>
                  <a:cubicBezTo>
                    <a:pt x="5126" y="2"/>
                    <a:pt x="5085" y="1"/>
                    <a:pt x="504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187" name="Google Shape;11187;p86"/>
          <p:cNvGrpSpPr/>
          <p:nvPr/>
        </p:nvGrpSpPr>
        <p:grpSpPr>
          <a:xfrm>
            <a:off x="9884715" y="3729160"/>
            <a:ext cx="602204" cy="599051"/>
            <a:chOff x="-16794250" y="4058225"/>
            <a:chExt cx="305625" cy="304025"/>
          </a:xfrm>
        </p:grpSpPr>
        <p:sp>
          <p:nvSpPr>
            <p:cNvPr id="11188" name="Google Shape;11188;p86"/>
            <p:cNvSpPr/>
            <p:nvPr/>
          </p:nvSpPr>
          <p:spPr>
            <a:xfrm>
              <a:off x="-16793475" y="4309475"/>
              <a:ext cx="70925" cy="17350"/>
            </a:xfrm>
            <a:custGeom>
              <a:avLst/>
              <a:gdLst/>
              <a:ahLst/>
              <a:cxnLst/>
              <a:rect l="l" t="t" r="r" b="b"/>
              <a:pathLst>
                <a:path w="2837" h="694" extrusionOk="0">
                  <a:moveTo>
                    <a:pt x="347" y="0"/>
                  </a:moveTo>
                  <a:cubicBezTo>
                    <a:pt x="158" y="0"/>
                    <a:pt x="1" y="158"/>
                    <a:pt x="1" y="347"/>
                  </a:cubicBezTo>
                  <a:cubicBezTo>
                    <a:pt x="1" y="536"/>
                    <a:pt x="158" y="693"/>
                    <a:pt x="347" y="693"/>
                  </a:cubicBezTo>
                  <a:lnTo>
                    <a:pt x="2490" y="693"/>
                  </a:lnTo>
                  <a:cubicBezTo>
                    <a:pt x="2679" y="693"/>
                    <a:pt x="2836" y="536"/>
                    <a:pt x="2836" y="347"/>
                  </a:cubicBezTo>
                  <a:cubicBezTo>
                    <a:pt x="2836" y="158"/>
                    <a:pt x="2679" y="0"/>
                    <a:pt x="249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89" name="Google Shape;11189;p86"/>
            <p:cNvSpPr/>
            <p:nvPr/>
          </p:nvSpPr>
          <p:spPr>
            <a:xfrm>
              <a:off x="-16758025" y="4344900"/>
              <a:ext cx="89800" cy="17350"/>
            </a:xfrm>
            <a:custGeom>
              <a:avLst/>
              <a:gdLst/>
              <a:ahLst/>
              <a:cxnLst/>
              <a:rect l="l" t="t" r="r" b="b"/>
              <a:pathLst>
                <a:path w="3592" h="694" extrusionOk="0">
                  <a:moveTo>
                    <a:pt x="347" y="1"/>
                  </a:moveTo>
                  <a:cubicBezTo>
                    <a:pt x="158" y="1"/>
                    <a:pt x="0" y="158"/>
                    <a:pt x="0" y="347"/>
                  </a:cubicBezTo>
                  <a:cubicBezTo>
                    <a:pt x="0" y="536"/>
                    <a:pt x="158" y="694"/>
                    <a:pt x="347" y="694"/>
                  </a:cubicBezTo>
                  <a:lnTo>
                    <a:pt x="3245" y="694"/>
                  </a:lnTo>
                  <a:cubicBezTo>
                    <a:pt x="3435" y="694"/>
                    <a:pt x="3592" y="536"/>
                    <a:pt x="3592" y="347"/>
                  </a:cubicBezTo>
                  <a:cubicBezTo>
                    <a:pt x="3592" y="158"/>
                    <a:pt x="3435" y="1"/>
                    <a:pt x="324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90" name="Google Shape;11190;p86"/>
            <p:cNvSpPr/>
            <p:nvPr/>
          </p:nvSpPr>
          <p:spPr>
            <a:xfrm>
              <a:off x="-16615475" y="4344900"/>
              <a:ext cx="89825" cy="17350"/>
            </a:xfrm>
            <a:custGeom>
              <a:avLst/>
              <a:gdLst/>
              <a:ahLst/>
              <a:cxnLst/>
              <a:rect l="l" t="t" r="r" b="b"/>
              <a:pathLst>
                <a:path w="3593" h="694" extrusionOk="0">
                  <a:moveTo>
                    <a:pt x="379" y="1"/>
                  </a:moveTo>
                  <a:cubicBezTo>
                    <a:pt x="158" y="1"/>
                    <a:pt x="1" y="158"/>
                    <a:pt x="1" y="347"/>
                  </a:cubicBezTo>
                  <a:cubicBezTo>
                    <a:pt x="1" y="536"/>
                    <a:pt x="158" y="694"/>
                    <a:pt x="379" y="694"/>
                  </a:cubicBezTo>
                  <a:lnTo>
                    <a:pt x="3246" y="694"/>
                  </a:lnTo>
                  <a:cubicBezTo>
                    <a:pt x="3435" y="694"/>
                    <a:pt x="3592" y="536"/>
                    <a:pt x="3592" y="347"/>
                  </a:cubicBezTo>
                  <a:cubicBezTo>
                    <a:pt x="3592" y="158"/>
                    <a:pt x="3435" y="1"/>
                    <a:pt x="324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91" name="Google Shape;11191;p86"/>
            <p:cNvSpPr/>
            <p:nvPr/>
          </p:nvSpPr>
          <p:spPr>
            <a:xfrm>
              <a:off x="-16561900" y="4309475"/>
              <a:ext cx="71700" cy="17350"/>
            </a:xfrm>
            <a:custGeom>
              <a:avLst/>
              <a:gdLst/>
              <a:ahLst/>
              <a:cxnLst/>
              <a:rect l="l" t="t" r="r" b="b"/>
              <a:pathLst>
                <a:path w="2868" h="694" extrusionOk="0">
                  <a:moveTo>
                    <a:pt x="347" y="0"/>
                  </a:moveTo>
                  <a:cubicBezTo>
                    <a:pt x="158" y="0"/>
                    <a:pt x="0" y="158"/>
                    <a:pt x="0" y="347"/>
                  </a:cubicBezTo>
                  <a:cubicBezTo>
                    <a:pt x="0" y="536"/>
                    <a:pt x="158" y="693"/>
                    <a:pt x="347" y="693"/>
                  </a:cubicBezTo>
                  <a:lnTo>
                    <a:pt x="2521" y="693"/>
                  </a:lnTo>
                  <a:cubicBezTo>
                    <a:pt x="2710" y="693"/>
                    <a:pt x="2867" y="536"/>
                    <a:pt x="2867" y="347"/>
                  </a:cubicBezTo>
                  <a:cubicBezTo>
                    <a:pt x="2867" y="158"/>
                    <a:pt x="2710" y="0"/>
                    <a:pt x="252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92" name="Google Shape;11192;p86"/>
            <p:cNvSpPr/>
            <p:nvPr/>
          </p:nvSpPr>
          <p:spPr>
            <a:xfrm>
              <a:off x="-16704475" y="4309475"/>
              <a:ext cx="125275" cy="17350"/>
            </a:xfrm>
            <a:custGeom>
              <a:avLst/>
              <a:gdLst/>
              <a:ahLst/>
              <a:cxnLst/>
              <a:rect l="l" t="t" r="r" b="b"/>
              <a:pathLst>
                <a:path w="5011" h="694" extrusionOk="0">
                  <a:moveTo>
                    <a:pt x="347" y="0"/>
                  </a:moveTo>
                  <a:cubicBezTo>
                    <a:pt x="158" y="0"/>
                    <a:pt x="1" y="158"/>
                    <a:pt x="1" y="347"/>
                  </a:cubicBezTo>
                  <a:cubicBezTo>
                    <a:pt x="1" y="536"/>
                    <a:pt x="158" y="693"/>
                    <a:pt x="347" y="693"/>
                  </a:cubicBezTo>
                  <a:lnTo>
                    <a:pt x="4632" y="693"/>
                  </a:lnTo>
                  <a:cubicBezTo>
                    <a:pt x="4821" y="693"/>
                    <a:pt x="5010" y="536"/>
                    <a:pt x="5010" y="347"/>
                  </a:cubicBezTo>
                  <a:cubicBezTo>
                    <a:pt x="5010" y="158"/>
                    <a:pt x="4821" y="0"/>
                    <a:pt x="463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93" name="Google Shape;11193;p86"/>
            <p:cNvSpPr/>
            <p:nvPr/>
          </p:nvSpPr>
          <p:spPr>
            <a:xfrm>
              <a:off x="-16704475" y="4074750"/>
              <a:ext cx="126050" cy="165425"/>
            </a:xfrm>
            <a:custGeom>
              <a:avLst/>
              <a:gdLst/>
              <a:ahLst/>
              <a:cxnLst/>
              <a:rect l="l" t="t" r="r" b="b"/>
              <a:pathLst>
                <a:path w="5042" h="6617" extrusionOk="0">
                  <a:moveTo>
                    <a:pt x="1072" y="2931"/>
                  </a:moveTo>
                  <a:cubicBezTo>
                    <a:pt x="1261" y="2931"/>
                    <a:pt x="1419" y="3088"/>
                    <a:pt x="1419" y="3277"/>
                  </a:cubicBezTo>
                  <a:lnTo>
                    <a:pt x="1419" y="5483"/>
                  </a:lnTo>
                  <a:cubicBezTo>
                    <a:pt x="1419" y="5672"/>
                    <a:pt x="1261" y="5829"/>
                    <a:pt x="1072" y="5829"/>
                  </a:cubicBezTo>
                  <a:cubicBezTo>
                    <a:pt x="851" y="5829"/>
                    <a:pt x="694" y="5672"/>
                    <a:pt x="694" y="5483"/>
                  </a:cubicBezTo>
                  <a:lnTo>
                    <a:pt x="694" y="3277"/>
                  </a:lnTo>
                  <a:cubicBezTo>
                    <a:pt x="694" y="3088"/>
                    <a:pt x="851" y="2931"/>
                    <a:pt x="1072" y="2931"/>
                  </a:cubicBezTo>
                  <a:close/>
                  <a:moveTo>
                    <a:pt x="3939" y="2931"/>
                  </a:moveTo>
                  <a:cubicBezTo>
                    <a:pt x="4128" y="2931"/>
                    <a:pt x="4285" y="3088"/>
                    <a:pt x="4285" y="3277"/>
                  </a:cubicBezTo>
                  <a:lnTo>
                    <a:pt x="4285" y="5483"/>
                  </a:lnTo>
                  <a:cubicBezTo>
                    <a:pt x="4285" y="5672"/>
                    <a:pt x="4128" y="5829"/>
                    <a:pt x="3939" y="5829"/>
                  </a:cubicBezTo>
                  <a:cubicBezTo>
                    <a:pt x="3718" y="5829"/>
                    <a:pt x="3561" y="5672"/>
                    <a:pt x="3561" y="5483"/>
                  </a:cubicBezTo>
                  <a:lnTo>
                    <a:pt x="3561" y="3277"/>
                  </a:lnTo>
                  <a:cubicBezTo>
                    <a:pt x="3561" y="3088"/>
                    <a:pt x="3718" y="2931"/>
                    <a:pt x="3939" y="2931"/>
                  </a:cubicBezTo>
                  <a:close/>
                  <a:moveTo>
                    <a:pt x="1" y="1"/>
                  </a:moveTo>
                  <a:lnTo>
                    <a:pt x="1" y="6554"/>
                  </a:lnTo>
                  <a:cubicBezTo>
                    <a:pt x="116" y="6542"/>
                    <a:pt x="240" y="6535"/>
                    <a:pt x="366" y="6535"/>
                  </a:cubicBezTo>
                  <a:cubicBezTo>
                    <a:pt x="584" y="6535"/>
                    <a:pt x="809" y="6557"/>
                    <a:pt x="1009" y="6617"/>
                  </a:cubicBezTo>
                  <a:cubicBezTo>
                    <a:pt x="1293" y="6207"/>
                    <a:pt x="1671" y="5924"/>
                    <a:pt x="2143" y="5829"/>
                  </a:cubicBezTo>
                  <a:lnTo>
                    <a:pt x="2143" y="3939"/>
                  </a:lnTo>
                  <a:cubicBezTo>
                    <a:pt x="2143" y="3750"/>
                    <a:pt x="2332" y="3592"/>
                    <a:pt x="2521" y="3592"/>
                  </a:cubicBezTo>
                  <a:cubicBezTo>
                    <a:pt x="2710" y="3592"/>
                    <a:pt x="2868" y="3750"/>
                    <a:pt x="2868" y="3939"/>
                  </a:cubicBezTo>
                  <a:lnTo>
                    <a:pt x="2868" y="5829"/>
                  </a:lnTo>
                  <a:cubicBezTo>
                    <a:pt x="3340" y="5955"/>
                    <a:pt x="3750" y="6239"/>
                    <a:pt x="4002" y="6617"/>
                  </a:cubicBezTo>
                  <a:cubicBezTo>
                    <a:pt x="4207" y="6555"/>
                    <a:pt x="4439" y="6507"/>
                    <a:pt x="4672" y="6507"/>
                  </a:cubicBezTo>
                  <a:cubicBezTo>
                    <a:pt x="4796" y="6507"/>
                    <a:pt x="4921" y="6521"/>
                    <a:pt x="5042" y="6554"/>
                  </a:cubicBezTo>
                  <a:lnTo>
                    <a:pt x="5042" y="1"/>
                  </a:lnTo>
                  <a:lnTo>
                    <a:pt x="4285" y="1"/>
                  </a:lnTo>
                  <a:lnTo>
                    <a:pt x="4285" y="1796"/>
                  </a:lnTo>
                  <a:cubicBezTo>
                    <a:pt x="4285" y="1985"/>
                    <a:pt x="4128" y="2143"/>
                    <a:pt x="3939" y="2143"/>
                  </a:cubicBezTo>
                  <a:cubicBezTo>
                    <a:pt x="3718" y="2143"/>
                    <a:pt x="3561" y="1985"/>
                    <a:pt x="3561" y="1796"/>
                  </a:cubicBezTo>
                  <a:lnTo>
                    <a:pt x="3561" y="1"/>
                  </a:lnTo>
                  <a:lnTo>
                    <a:pt x="2868" y="1"/>
                  </a:lnTo>
                  <a:lnTo>
                    <a:pt x="2868" y="2490"/>
                  </a:lnTo>
                  <a:cubicBezTo>
                    <a:pt x="2868" y="2679"/>
                    <a:pt x="2710" y="2836"/>
                    <a:pt x="2521" y="2836"/>
                  </a:cubicBezTo>
                  <a:cubicBezTo>
                    <a:pt x="2301" y="2836"/>
                    <a:pt x="2143" y="2679"/>
                    <a:pt x="2143" y="2490"/>
                  </a:cubicBezTo>
                  <a:lnTo>
                    <a:pt x="2143" y="1"/>
                  </a:lnTo>
                  <a:lnTo>
                    <a:pt x="1450" y="1"/>
                  </a:lnTo>
                  <a:lnTo>
                    <a:pt x="1450" y="1796"/>
                  </a:lnTo>
                  <a:cubicBezTo>
                    <a:pt x="1450" y="1985"/>
                    <a:pt x="1293" y="2143"/>
                    <a:pt x="1103" y="2143"/>
                  </a:cubicBezTo>
                  <a:cubicBezTo>
                    <a:pt x="883" y="2143"/>
                    <a:pt x="725" y="1985"/>
                    <a:pt x="725" y="1796"/>
                  </a:cubicBezTo>
                  <a:lnTo>
                    <a:pt x="725"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94" name="Google Shape;11194;p86"/>
            <p:cNvSpPr/>
            <p:nvPr/>
          </p:nvSpPr>
          <p:spPr>
            <a:xfrm>
              <a:off x="-16725725" y="4237800"/>
              <a:ext cx="164625" cy="53575"/>
            </a:xfrm>
            <a:custGeom>
              <a:avLst/>
              <a:gdLst/>
              <a:ahLst/>
              <a:cxnLst/>
              <a:rect l="l" t="t" r="r" b="b"/>
              <a:pathLst>
                <a:path w="6585" h="2143" extrusionOk="0">
                  <a:moveTo>
                    <a:pt x="3308" y="0"/>
                  </a:moveTo>
                  <a:cubicBezTo>
                    <a:pt x="2867" y="0"/>
                    <a:pt x="2458" y="252"/>
                    <a:pt x="2300" y="693"/>
                  </a:cubicBezTo>
                  <a:cubicBezTo>
                    <a:pt x="2232" y="830"/>
                    <a:pt x="2082" y="933"/>
                    <a:pt x="1921" y="933"/>
                  </a:cubicBezTo>
                  <a:cubicBezTo>
                    <a:pt x="1859" y="933"/>
                    <a:pt x="1795" y="917"/>
                    <a:pt x="1733" y="882"/>
                  </a:cubicBezTo>
                  <a:cubicBezTo>
                    <a:pt x="1570" y="774"/>
                    <a:pt x="1377" y="721"/>
                    <a:pt x="1181" y="721"/>
                  </a:cubicBezTo>
                  <a:cubicBezTo>
                    <a:pt x="809" y="721"/>
                    <a:pt x="427" y="910"/>
                    <a:pt x="221" y="1260"/>
                  </a:cubicBezTo>
                  <a:cubicBezTo>
                    <a:pt x="63" y="1512"/>
                    <a:pt x="0" y="1827"/>
                    <a:pt x="126" y="2143"/>
                  </a:cubicBezTo>
                  <a:lnTo>
                    <a:pt x="6522" y="2143"/>
                  </a:lnTo>
                  <a:cubicBezTo>
                    <a:pt x="6585" y="1890"/>
                    <a:pt x="6585" y="1575"/>
                    <a:pt x="6459" y="1292"/>
                  </a:cubicBezTo>
                  <a:cubicBezTo>
                    <a:pt x="6292" y="918"/>
                    <a:pt x="5893" y="708"/>
                    <a:pt x="5487" y="708"/>
                  </a:cubicBezTo>
                  <a:cubicBezTo>
                    <a:pt x="5278" y="708"/>
                    <a:pt x="5066" y="764"/>
                    <a:pt x="4883" y="882"/>
                  </a:cubicBezTo>
                  <a:cubicBezTo>
                    <a:pt x="4820" y="924"/>
                    <a:pt x="4747" y="945"/>
                    <a:pt x="4675" y="945"/>
                  </a:cubicBezTo>
                  <a:cubicBezTo>
                    <a:pt x="4530" y="945"/>
                    <a:pt x="4390" y="861"/>
                    <a:pt x="4348" y="693"/>
                  </a:cubicBezTo>
                  <a:cubicBezTo>
                    <a:pt x="4190" y="252"/>
                    <a:pt x="3781" y="0"/>
                    <a:pt x="330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95" name="Google Shape;11195;p86"/>
            <p:cNvSpPr/>
            <p:nvPr/>
          </p:nvSpPr>
          <p:spPr>
            <a:xfrm>
              <a:off x="-16559550" y="4058225"/>
              <a:ext cx="70925" cy="233150"/>
            </a:xfrm>
            <a:custGeom>
              <a:avLst/>
              <a:gdLst/>
              <a:ahLst/>
              <a:cxnLst/>
              <a:rect l="l" t="t" r="r" b="b"/>
              <a:pathLst>
                <a:path w="2837" h="9326" extrusionOk="0">
                  <a:moveTo>
                    <a:pt x="694" y="0"/>
                  </a:moveTo>
                  <a:cubicBezTo>
                    <a:pt x="284" y="0"/>
                    <a:pt x="1" y="315"/>
                    <a:pt x="1" y="725"/>
                  </a:cubicBezTo>
                  <a:lnTo>
                    <a:pt x="1" y="7530"/>
                  </a:lnTo>
                  <a:cubicBezTo>
                    <a:pt x="127" y="7719"/>
                    <a:pt x="347" y="7908"/>
                    <a:pt x="442" y="8160"/>
                  </a:cubicBezTo>
                  <a:cubicBezTo>
                    <a:pt x="662" y="8506"/>
                    <a:pt x="694" y="8947"/>
                    <a:pt x="599" y="9326"/>
                  </a:cubicBezTo>
                  <a:lnTo>
                    <a:pt x="2458" y="9326"/>
                  </a:lnTo>
                  <a:cubicBezTo>
                    <a:pt x="2647" y="9326"/>
                    <a:pt x="2836" y="9168"/>
                    <a:pt x="2836" y="8979"/>
                  </a:cubicBezTo>
                  <a:lnTo>
                    <a:pt x="2836" y="2520"/>
                  </a:lnTo>
                  <a:cubicBezTo>
                    <a:pt x="2836" y="2048"/>
                    <a:pt x="2521" y="1670"/>
                    <a:pt x="2112" y="1512"/>
                  </a:cubicBezTo>
                  <a:lnTo>
                    <a:pt x="2112" y="6112"/>
                  </a:lnTo>
                  <a:cubicBezTo>
                    <a:pt x="2112" y="6301"/>
                    <a:pt x="1954" y="6459"/>
                    <a:pt x="1765" y="6459"/>
                  </a:cubicBezTo>
                  <a:cubicBezTo>
                    <a:pt x="1576" y="6459"/>
                    <a:pt x="1387" y="6301"/>
                    <a:pt x="1387" y="6112"/>
                  </a:cubicBezTo>
                  <a:lnTo>
                    <a:pt x="1387" y="725"/>
                  </a:lnTo>
                  <a:cubicBezTo>
                    <a:pt x="1387" y="315"/>
                    <a:pt x="1040" y="0"/>
                    <a:pt x="69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196" name="Google Shape;11196;p86"/>
            <p:cNvSpPr/>
            <p:nvPr/>
          </p:nvSpPr>
          <p:spPr>
            <a:xfrm>
              <a:off x="-16794250" y="4059000"/>
              <a:ext cx="70900" cy="232375"/>
            </a:xfrm>
            <a:custGeom>
              <a:avLst/>
              <a:gdLst/>
              <a:ahLst/>
              <a:cxnLst/>
              <a:rect l="l" t="t" r="r" b="b"/>
              <a:pathLst>
                <a:path w="2836" h="9295" extrusionOk="0">
                  <a:moveTo>
                    <a:pt x="2111" y="1"/>
                  </a:moveTo>
                  <a:cubicBezTo>
                    <a:pt x="1733" y="1"/>
                    <a:pt x="1418" y="316"/>
                    <a:pt x="1418" y="725"/>
                  </a:cubicBezTo>
                  <a:lnTo>
                    <a:pt x="1418" y="6113"/>
                  </a:lnTo>
                  <a:cubicBezTo>
                    <a:pt x="1418" y="6302"/>
                    <a:pt x="1260" y="6459"/>
                    <a:pt x="1071" y="6459"/>
                  </a:cubicBezTo>
                  <a:cubicBezTo>
                    <a:pt x="851" y="6459"/>
                    <a:pt x="693" y="6302"/>
                    <a:pt x="693" y="6113"/>
                  </a:cubicBezTo>
                  <a:lnTo>
                    <a:pt x="693" y="1513"/>
                  </a:lnTo>
                  <a:cubicBezTo>
                    <a:pt x="284" y="1670"/>
                    <a:pt x="0" y="2048"/>
                    <a:pt x="0" y="2521"/>
                  </a:cubicBezTo>
                  <a:lnTo>
                    <a:pt x="0" y="8979"/>
                  </a:lnTo>
                  <a:cubicBezTo>
                    <a:pt x="0" y="9137"/>
                    <a:pt x="158" y="9295"/>
                    <a:pt x="347" y="9295"/>
                  </a:cubicBezTo>
                  <a:lnTo>
                    <a:pt x="2174" y="9295"/>
                  </a:lnTo>
                  <a:cubicBezTo>
                    <a:pt x="2080" y="8885"/>
                    <a:pt x="2111" y="8444"/>
                    <a:pt x="2363" y="8034"/>
                  </a:cubicBezTo>
                  <a:cubicBezTo>
                    <a:pt x="2489" y="7845"/>
                    <a:pt x="2647" y="7688"/>
                    <a:pt x="2836" y="7530"/>
                  </a:cubicBezTo>
                  <a:lnTo>
                    <a:pt x="2836" y="725"/>
                  </a:lnTo>
                  <a:cubicBezTo>
                    <a:pt x="2836" y="316"/>
                    <a:pt x="2489" y="1"/>
                    <a:pt x="211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11197" name="Google Shape;11197;p86"/>
          <p:cNvSpPr/>
          <p:nvPr/>
        </p:nvSpPr>
        <p:spPr>
          <a:xfrm>
            <a:off x="10656273" y="2252112"/>
            <a:ext cx="603731" cy="600627"/>
          </a:xfrm>
          <a:custGeom>
            <a:avLst/>
            <a:gdLst/>
            <a:ahLst/>
            <a:cxnLst/>
            <a:rect l="l" t="t" r="r" b="b"/>
            <a:pathLst>
              <a:path w="12256" h="12193" extrusionOk="0">
                <a:moveTo>
                  <a:pt x="5324" y="2899"/>
                </a:moveTo>
                <a:cubicBezTo>
                  <a:pt x="5513" y="2899"/>
                  <a:pt x="5671" y="3056"/>
                  <a:pt x="5671" y="3245"/>
                </a:cubicBezTo>
                <a:lnTo>
                  <a:pt x="5671" y="3970"/>
                </a:lnTo>
                <a:cubicBezTo>
                  <a:pt x="5671" y="4159"/>
                  <a:pt x="5513" y="4316"/>
                  <a:pt x="5324" y="4316"/>
                </a:cubicBezTo>
                <a:cubicBezTo>
                  <a:pt x="5104" y="4316"/>
                  <a:pt x="4946" y="4159"/>
                  <a:pt x="4946" y="3970"/>
                </a:cubicBezTo>
                <a:lnTo>
                  <a:pt x="4946" y="3245"/>
                </a:lnTo>
                <a:cubicBezTo>
                  <a:pt x="4946" y="3056"/>
                  <a:pt x="5104" y="2899"/>
                  <a:pt x="5324" y="2899"/>
                </a:cubicBezTo>
                <a:close/>
                <a:moveTo>
                  <a:pt x="6742" y="2899"/>
                </a:moveTo>
                <a:cubicBezTo>
                  <a:pt x="6931" y="2899"/>
                  <a:pt x="7089" y="3056"/>
                  <a:pt x="7089" y="3245"/>
                </a:cubicBezTo>
                <a:lnTo>
                  <a:pt x="7089" y="3970"/>
                </a:lnTo>
                <a:cubicBezTo>
                  <a:pt x="7089" y="4159"/>
                  <a:pt x="6931" y="4316"/>
                  <a:pt x="6742" y="4316"/>
                </a:cubicBezTo>
                <a:cubicBezTo>
                  <a:pt x="6522" y="4316"/>
                  <a:pt x="6364" y="4159"/>
                  <a:pt x="6364" y="3970"/>
                </a:cubicBezTo>
                <a:lnTo>
                  <a:pt x="6364" y="3245"/>
                </a:lnTo>
                <a:cubicBezTo>
                  <a:pt x="6364" y="3056"/>
                  <a:pt x="6522" y="2899"/>
                  <a:pt x="6742" y="2899"/>
                </a:cubicBezTo>
                <a:close/>
                <a:moveTo>
                  <a:pt x="6017" y="5041"/>
                </a:moveTo>
                <a:cubicBezTo>
                  <a:pt x="6206" y="5041"/>
                  <a:pt x="6364" y="5198"/>
                  <a:pt x="6364" y="5387"/>
                </a:cubicBezTo>
                <a:lnTo>
                  <a:pt x="6364" y="6081"/>
                </a:lnTo>
                <a:cubicBezTo>
                  <a:pt x="6364" y="6301"/>
                  <a:pt x="6206" y="6427"/>
                  <a:pt x="6017" y="6427"/>
                </a:cubicBezTo>
                <a:cubicBezTo>
                  <a:pt x="5828" y="6427"/>
                  <a:pt x="5671" y="6301"/>
                  <a:pt x="5671" y="6081"/>
                </a:cubicBezTo>
                <a:lnTo>
                  <a:pt x="5671" y="5387"/>
                </a:lnTo>
                <a:cubicBezTo>
                  <a:pt x="5671" y="5198"/>
                  <a:pt x="5828" y="5041"/>
                  <a:pt x="6017" y="5041"/>
                </a:cubicBezTo>
                <a:close/>
                <a:moveTo>
                  <a:pt x="5324" y="7183"/>
                </a:moveTo>
                <a:cubicBezTo>
                  <a:pt x="5513" y="7183"/>
                  <a:pt x="5671" y="7341"/>
                  <a:pt x="5671" y="7561"/>
                </a:cubicBezTo>
                <a:lnTo>
                  <a:pt x="5671" y="8254"/>
                </a:lnTo>
                <a:cubicBezTo>
                  <a:pt x="5671" y="8443"/>
                  <a:pt x="5513" y="8601"/>
                  <a:pt x="5324" y="8601"/>
                </a:cubicBezTo>
                <a:cubicBezTo>
                  <a:pt x="5104" y="8601"/>
                  <a:pt x="4946" y="8443"/>
                  <a:pt x="4946" y="8254"/>
                </a:cubicBezTo>
                <a:lnTo>
                  <a:pt x="4946" y="7561"/>
                </a:lnTo>
                <a:cubicBezTo>
                  <a:pt x="4946" y="7341"/>
                  <a:pt x="5104" y="7183"/>
                  <a:pt x="5324" y="7183"/>
                </a:cubicBezTo>
                <a:close/>
                <a:moveTo>
                  <a:pt x="6742" y="7183"/>
                </a:moveTo>
                <a:cubicBezTo>
                  <a:pt x="6931" y="7183"/>
                  <a:pt x="7089" y="7341"/>
                  <a:pt x="7089" y="7561"/>
                </a:cubicBezTo>
                <a:lnTo>
                  <a:pt x="7089" y="8254"/>
                </a:lnTo>
                <a:cubicBezTo>
                  <a:pt x="7089" y="8443"/>
                  <a:pt x="6931" y="8601"/>
                  <a:pt x="6742" y="8601"/>
                </a:cubicBezTo>
                <a:cubicBezTo>
                  <a:pt x="6522" y="8601"/>
                  <a:pt x="6364" y="8443"/>
                  <a:pt x="6364" y="8254"/>
                </a:cubicBezTo>
                <a:lnTo>
                  <a:pt x="6364" y="7561"/>
                </a:lnTo>
                <a:cubicBezTo>
                  <a:pt x="6364" y="7341"/>
                  <a:pt x="6522" y="7183"/>
                  <a:pt x="6742" y="7183"/>
                </a:cubicBezTo>
                <a:close/>
                <a:moveTo>
                  <a:pt x="6017" y="9326"/>
                </a:moveTo>
                <a:cubicBezTo>
                  <a:pt x="6206" y="9326"/>
                  <a:pt x="6364" y="9483"/>
                  <a:pt x="6364" y="9672"/>
                </a:cubicBezTo>
                <a:lnTo>
                  <a:pt x="6364" y="10397"/>
                </a:lnTo>
                <a:cubicBezTo>
                  <a:pt x="6364" y="10586"/>
                  <a:pt x="6206" y="10743"/>
                  <a:pt x="6017" y="10743"/>
                </a:cubicBezTo>
                <a:cubicBezTo>
                  <a:pt x="5828" y="10743"/>
                  <a:pt x="5671" y="10586"/>
                  <a:pt x="5671" y="10397"/>
                </a:cubicBezTo>
                <a:lnTo>
                  <a:pt x="5671" y="9672"/>
                </a:lnTo>
                <a:cubicBezTo>
                  <a:pt x="5671" y="9483"/>
                  <a:pt x="5828" y="9326"/>
                  <a:pt x="6017" y="9326"/>
                </a:cubicBezTo>
                <a:close/>
                <a:moveTo>
                  <a:pt x="1418" y="0"/>
                </a:moveTo>
                <a:cubicBezTo>
                  <a:pt x="630" y="0"/>
                  <a:pt x="0" y="630"/>
                  <a:pt x="0" y="1418"/>
                </a:cubicBezTo>
                <a:lnTo>
                  <a:pt x="0" y="4631"/>
                </a:lnTo>
                <a:cubicBezTo>
                  <a:pt x="0" y="6396"/>
                  <a:pt x="1449" y="7876"/>
                  <a:pt x="3245" y="7876"/>
                </a:cubicBezTo>
                <a:lnTo>
                  <a:pt x="3623" y="7876"/>
                </a:lnTo>
                <a:lnTo>
                  <a:pt x="3623" y="11499"/>
                </a:lnTo>
                <a:lnTo>
                  <a:pt x="2552" y="11499"/>
                </a:lnTo>
                <a:cubicBezTo>
                  <a:pt x="2363" y="11499"/>
                  <a:pt x="2205" y="11657"/>
                  <a:pt x="2205" y="11846"/>
                </a:cubicBezTo>
                <a:cubicBezTo>
                  <a:pt x="2205" y="12035"/>
                  <a:pt x="2363" y="12193"/>
                  <a:pt x="2552" y="12193"/>
                </a:cubicBezTo>
                <a:lnTo>
                  <a:pt x="9704" y="12193"/>
                </a:lnTo>
                <a:cubicBezTo>
                  <a:pt x="9893" y="12193"/>
                  <a:pt x="10050" y="12035"/>
                  <a:pt x="10050" y="11846"/>
                </a:cubicBezTo>
                <a:cubicBezTo>
                  <a:pt x="10050" y="11657"/>
                  <a:pt x="9893" y="11499"/>
                  <a:pt x="9704" y="11499"/>
                </a:cubicBezTo>
                <a:lnTo>
                  <a:pt x="8632" y="11499"/>
                </a:lnTo>
                <a:lnTo>
                  <a:pt x="8632" y="10743"/>
                </a:lnTo>
                <a:lnTo>
                  <a:pt x="9010" y="10743"/>
                </a:lnTo>
                <a:cubicBezTo>
                  <a:pt x="10775" y="10743"/>
                  <a:pt x="12255" y="9294"/>
                  <a:pt x="12255" y="7498"/>
                </a:cubicBezTo>
                <a:lnTo>
                  <a:pt x="12255" y="5041"/>
                </a:lnTo>
                <a:cubicBezTo>
                  <a:pt x="12129" y="4253"/>
                  <a:pt x="11499" y="3623"/>
                  <a:pt x="10712" y="3623"/>
                </a:cubicBezTo>
                <a:cubicBezTo>
                  <a:pt x="9924" y="3623"/>
                  <a:pt x="9294" y="4253"/>
                  <a:pt x="9294" y="5041"/>
                </a:cubicBezTo>
                <a:lnTo>
                  <a:pt x="9294" y="7498"/>
                </a:lnTo>
                <a:cubicBezTo>
                  <a:pt x="9294" y="7719"/>
                  <a:pt x="9136" y="7876"/>
                  <a:pt x="8947" y="7876"/>
                </a:cubicBezTo>
                <a:lnTo>
                  <a:pt x="8538" y="7876"/>
                </a:lnTo>
                <a:lnTo>
                  <a:pt x="8538" y="3214"/>
                </a:lnTo>
                <a:cubicBezTo>
                  <a:pt x="8538" y="1827"/>
                  <a:pt x="7435" y="725"/>
                  <a:pt x="6049" y="725"/>
                </a:cubicBezTo>
                <a:cubicBezTo>
                  <a:pt x="4694" y="725"/>
                  <a:pt x="3592" y="1827"/>
                  <a:pt x="3592" y="3214"/>
                </a:cubicBezTo>
                <a:lnTo>
                  <a:pt x="3592" y="4978"/>
                </a:lnTo>
                <a:lnTo>
                  <a:pt x="3182" y="4978"/>
                </a:lnTo>
                <a:cubicBezTo>
                  <a:pt x="2993" y="4978"/>
                  <a:pt x="2835" y="4820"/>
                  <a:pt x="2835" y="4631"/>
                </a:cubicBezTo>
                <a:lnTo>
                  <a:pt x="2835" y="1418"/>
                </a:lnTo>
                <a:cubicBezTo>
                  <a:pt x="2835" y="630"/>
                  <a:pt x="2205" y="0"/>
                  <a:pt x="141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11198" name="Google Shape;11198;p86"/>
          <p:cNvGrpSpPr/>
          <p:nvPr/>
        </p:nvGrpSpPr>
        <p:grpSpPr>
          <a:xfrm>
            <a:off x="3219938" y="2252765"/>
            <a:ext cx="609937" cy="599100"/>
            <a:chOff x="-20199150" y="3317850"/>
            <a:chExt cx="309550" cy="304050"/>
          </a:xfrm>
        </p:grpSpPr>
        <p:sp>
          <p:nvSpPr>
            <p:cNvPr id="11199" name="Google Shape;11199;p86"/>
            <p:cNvSpPr/>
            <p:nvPr/>
          </p:nvSpPr>
          <p:spPr>
            <a:xfrm>
              <a:off x="-20161350" y="3507675"/>
              <a:ext cx="68550" cy="43325"/>
            </a:xfrm>
            <a:custGeom>
              <a:avLst/>
              <a:gdLst/>
              <a:ahLst/>
              <a:cxnLst/>
              <a:rect l="l" t="t" r="r" b="b"/>
              <a:pathLst>
                <a:path w="2742" h="1733" extrusionOk="0">
                  <a:moveTo>
                    <a:pt x="2647" y="0"/>
                  </a:moveTo>
                  <a:cubicBezTo>
                    <a:pt x="2174" y="158"/>
                    <a:pt x="1639" y="284"/>
                    <a:pt x="1072" y="284"/>
                  </a:cubicBezTo>
                  <a:cubicBezTo>
                    <a:pt x="788" y="284"/>
                    <a:pt x="505" y="252"/>
                    <a:pt x="221" y="221"/>
                  </a:cubicBezTo>
                  <a:cubicBezTo>
                    <a:pt x="64" y="567"/>
                    <a:pt x="1" y="945"/>
                    <a:pt x="1" y="1386"/>
                  </a:cubicBezTo>
                  <a:cubicBezTo>
                    <a:pt x="1" y="1575"/>
                    <a:pt x="158" y="1733"/>
                    <a:pt x="347" y="1733"/>
                  </a:cubicBezTo>
                  <a:cubicBezTo>
                    <a:pt x="1292" y="1733"/>
                    <a:pt x="2174" y="1292"/>
                    <a:pt x="2741" y="630"/>
                  </a:cubicBezTo>
                  <a:cubicBezTo>
                    <a:pt x="2710" y="441"/>
                    <a:pt x="2678" y="189"/>
                    <a:pt x="26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00" name="Google Shape;11200;p86"/>
            <p:cNvSpPr/>
            <p:nvPr/>
          </p:nvSpPr>
          <p:spPr>
            <a:xfrm>
              <a:off x="-20161350" y="3389525"/>
              <a:ext cx="68550" cy="43350"/>
            </a:xfrm>
            <a:custGeom>
              <a:avLst/>
              <a:gdLst/>
              <a:ahLst/>
              <a:cxnLst/>
              <a:rect l="l" t="t" r="r" b="b"/>
              <a:pathLst>
                <a:path w="2742" h="1734" extrusionOk="0">
                  <a:moveTo>
                    <a:pt x="347" y="1"/>
                  </a:moveTo>
                  <a:cubicBezTo>
                    <a:pt x="158" y="1"/>
                    <a:pt x="1" y="158"/>
                    <a:pt x="1" y="379"/>
                  </a:cubicBezTo>
                  <a:cubicBezTo>
                    <a:pt x="1" y="757"/>
                    <a:pt x="64" y="1166"/>
                    <a:pt x="221" y="1544"/>
                  </a:cubicBezTo>
                  <a:cubicBezTo>
                    <a:pt x="505" y="1513"/>
                    <a:pt x="788" y="1481"/>
                    <a:pt x="1072" y="1481"/>
                  </a:cubicBezTo>
                  <a:cubicBezTo>
                    <a:pt x="1639" y="1481"/>
                    <a:pt x="2174" y="1576"/>
                    <a:pt x="2647" y="1733"/>
                  </a:cubicBezTo>
                  <a:cubicBezTo>
                    <a:pt x="2678" y="1544"/>
                    <a:pt x="2741" y="1292"/>
                    <a:pt x="2741" y="1103"/>
                  </a:cubicBezTo>
                  <a:cubicBezTo>
                    <a:pt x="2174" y="442"/>
                    <a:pt x="1292"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01" name="Google Shape;11201;p86"/>
            <p:cNvSpPr/>
            <p:nvPr/>
          </p:nvSpPr>
          <p:spPr>
            <a:xfrm>
              <a:off x="-20199150" y="3443075"/>
              <a:ext cx="97675" cy="53225"/>
            </a:xfrm>
            <a:custGeom>
              <a:avLst/>
              <a:gdLst/>
              <a:ahLst/>
              <a:cxnLst/>
              <a:rect l="l" t="t" r="r" b="b"/>
              <a:pathLst>
                <a:path w="3907" h="2129" extrusionOk="0">
                  <a:moveTo>
                    <a:pt x="2584" y="1"/>
                  </a:moveTo>
                  <a:cubicBezTo>
                    <a:pt x="1260" y="1"/>
                    <a:pt x="252" y="725"/>
                    <a:pt x="221" y="788"/>
                  </a:cubicBezTo>
                  <a:cubicBezTo>
                    <a:pt x="0" y="914"/>
                    <a:pt x="0" y="1230"/>
                    <a:pt x="221" y="1324"/>
                  </a:cubicBezTo>
                  <a:cubicBezTo>
                    <a:pt x="252" y="1387"/>
                    <a:pt x="1260" y="2112"/>
                    <a:pt x="2584" y="2112"/>
                  </a:cubicBezTo>
                  <a:cubicBezTo>
                    <a:pt x="2669" y="2123"/>
                    <a:pt x="2754" y="2128"/>
                    <a:pt x="2839" y="2128"/>
                  </a:cubicBezTo>
                  <a:cubicBezTo>
                    <a:pt x="3224" y="2128"/>
                    <a:pt x="3597" y="2020"/>
                    <a:pt x="3907" y="1891"/>
                  </a:cubicBezTo>
                  <a:cubicBezTo>
                    <a:pt x="3844" y="1639"/>
                    <a:pt x="3718" y="1450"/>
                    <a:pt x="3592" y="1230"/>
                  </a:cubicBezTo>
                  <a:cubicBezTo>
                    <a:pt x="3560" y="1103"/>
                    <a:pt x="3560" y="1009"/>
                    <a:pt x="3592" y="914"/>
                  </a:cubicBezTo>
                  <a:cubicBezTo>
                    <a:pt x="3718" y="662"/>
                    <a:pt x="3844" y="473"/>
                    <a:pt x="3907" y="221"/>
                  </a:cubicBezTo>
                  <a:cubicBezTo>
                    <a:pt x="3529" y="127"/>
                    <a:pt x="3088" y="1"/>
                    <a:pt x="258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02" name="Google Shape;11202;p86"/>
            <p:cNvSpPr/>
            <p:nvPr/>
          </p:nvSpPr>
          <p:spPr>
            <a:xfrm>
              <a:off x="-20091250" y="3479325"/>
              <a:ext cx="92175" cy="142575"/>
            </a:xfrm>
            <a:custGeom>
              <a:avLst/>
              <a:gdLst/>
              <a:ahLst/>
              <a:cxnLst/>
              <a:rect l="l" t="t" r="r" b="b"/>
              <a:pathLst>
                <a:path w="3687" h="5703" extrusionOk="0">
                  <a:moveTo>
                    <a:pt x="190" y="0"/>
                  </a:moveTo>
                  <a:cubicBezTo>
                    <a:pt x="946" y="1638"/>
                    <a:pt x="883" y="3592"/>
                    <a:pt x="95" y="5198"/>
                  </a:cubicBezTo>
                  <a:cubicBezTo>
                    <a:pt x="0" y="5450"/>
                    <a:pt x="158" y="5702"/>
                    <a:pt x="442" y="5702"/>
                  </a:cubicBezTo>
                  <a:lnTo>
                    <a:pt x="3245" y="5702"/>
                  </a:lnTo>
                  <a:cubicBezTo>
                    <a:pt x="3529" y="5702"/>
                    <a:pt x="3687" y="5450"/>
                    <a:pt x="3592" y="5198"/>
                  </a:cubicBezTo>
                  <a:cubicBezTo>
                    <a:pt x="2741" y="3592"/>
                    <a:pt x="2741" y="1607"/>
                    <a:pt x="349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03" name="Google Shape;11203;p86"/>
            <p:cNvSpPr/>
            <p:nvPr/>
          </p:nvSpPr>
          <p:spPr>
            <a:xfrm>
              <a:off x="-20090475" y="3317850"/>
              <a:ext cx="91400" cy="142575"/>
            </a:xfrm>
            <a:custGeom>
              <a:avLst/>
              <a:gdLst/>
              <a:ahLst/>
              <a:cxnLst/>
              <a:rect l="l" t="t" r="r" b="b"/>
              <a:pathLst>
                <a:path w="3656" h="5703" extrusionOk="0">
                  <a:moveTo>
                    <a:pt x="411" y="1"/>
                  </a:moveTo>
                  <a:cubicBezTo>
                    <a:pt x="285" y="1"/>
                    <a:pt x="159" y="95"/>
                    <a:pt x="64" y="158"/>
                  </a:cubicBezTo>
                  <a:cubicBezTo>
                    <a:pt x="1" y="284"/>
                    <a:pt x="1" y="410"/>
                    <a:pt x="64" y="505"/>
                  </a:cubicBezTo>
                  <a:cubicBezTo>
                    <a:pt x="915" y="2143"/>
                    <a:pt x="915" y="4096"/>
                    <a:pt x="159" y="5703"/>
                  </a:cubicBezTo>
                  <a:lnTo>
                    <a:pt x="3467" y="5703"/>
                  </a:lnTo>
                  <a:cubicBezTo>
                    <a:pt x="2710" y="4065"/>
                    <a:pt x="2710" y="2143"/>
                    <a:pt x="3530" y="505"/>
                  </a:cubicBezTo>
                  <a:cubicBezTo>
                    <a:pt x="3656" y="284"/>
                    <a:pt x="3467" y="1"/>
                    <a:pt x="321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04" name="Google Shape;11204;p86"/>
            <p:cNvSpPr/>
            <p:nvPr/>
          </p:nvSpPr>
          <p:spPr>
            <a:xfrm>
              <a:off x="-19984925" y="3389525"/>
              <a:ext cx="94550" cy="107925"/>
            </a:xfrm>
            <a:custGeom>
              <a:avLst/>
              <a:gdLst/>
              <a:ahLst/>
              <a:cxnLst/>
              <a:rect l="l" t="t" r="r" b="b"/>
              <a:pathLst>
                <a:path w="3782" h="4317" extrusionOk="0">
                  <a:moveTo>
                    <a:pt x="473" y="1"/>
                  </a:moveTo>
                  <a:cubicBezTo>
                    <a:pt x="190" y="1"/>
                    <a:pt x="1" y="316"/>
                    <a:pt x="158" y="568"/>
                  </a:cubicBezTo>
                  <a:cubicBezTo>
                    <a:pt x="946" y="1702"/>
                    <a:pt x="946" y="3119"/>
                    <a:pt x="253" y="4317"/>
                  </a:cubicBezTo>
                  <a:lnTo>
                    <a:pt x="3529" y="4317"/>
                  </a:lnTo>
                  <a:cubicBezTo>
                    <a:pt x="2868" y="3151"/>
                    <a:pt x="2868" y="1702"/>
                    <a:pt x="3624" y="568"/>
                  </a:cubicBezTo>
                  <a:cubicBezTo>
                    <a:pt x="3781" y="316"/>
                    <a:pt x="3624" y="1"/>
                    <a:pt x="330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05" name="Google Shape;11205;p86"/>
            <p:cNvSpPr/>
            <p:nvPr/>
          </p:nvSpPr>
          <p:spPr>
            <a:xfrm>
              <a:off x="-19984125" y="3514750"/>
              <a:ext cx="94525" cy="107150"/>
            </a:xfrm>
            <a:custGeom>
              <a:avLst/>
              <a:gdLst/>
              <a:ahLst/>
              <a:cxnLst/>
              <a:rect l="l" t="t" r="r" b="b"/>
              <a:pathLst>
                <a:path w="3781" h="4286" extrusionOk="0">
                  <a:moveTo>
                    <a:pt x="221" y="1"/>
                  </a:moveTo>
                  <a:cubicBezTo>
                    <a:pt x="914" y="1135"/>
                    <a:pt x="914" y="2647"/>
                    <a:pt x="158" y="3750"/>
                  </a:cubicBezTo>
                  <a:cubicBezTo>
                    <a:pt x="0" y="3970"/>
                    <a:pt x="158" y="4285"/>
                    <a:pt x="473" y="4285"/>
                  </a:cubicBezTo>
                  <a:lnTo>
                    <a:pt x="3308" y="4285"/>
                  </a:lnTo>
                  <a:cubicBezTo>
                    <a:pt x="3592" y="4285"/>
                    <a:pt x="3781" y="3970"/>
                    <a:pt x="3623" y="3750"/>
                  </a:cubicBezTo>
                  <a:cubicBezTo>
                    <a:pt x="2836" y="2584"/>
                    <a:pt x="2804" y="1135"/>
                    <a:pt x="349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206" name="Google Shape;11206;p86"/>
          <p:cNvGrpSpPr/>
          <p:nvPr/>
        </p:nvGrpSpPr>
        <p:grpSpPr>
          <a:xfrm>
            <a:off x="3223041" y="2990482"/>
            <a:ext cx="603731" cy="601021"/>
            <a:chOff x="-20199150" y="3693150"/>
            <a:chExt cx="306400" cy="305025"/>
          </a:xfrm>
        </p:grpSpPr>
        <p:sp>
          <p:nvSpPr>
            <p:cNvPr id="11207" name="Google Shape;11207;p86"/>
            <p:cNvSpPr/>
            <p:nvPr/>
          </p:nvSpPr>
          <p:spPr>
            <a:xfrm>
              <a:off x="-20182625" y="3762250"/>
              <a:ext cx="227650" cy="212650"/>
            </a:xfrm>
            <a:custGeom>
              <a:avLst/>
              <a:gdLst/>
              <a:ahLst/>
              <a:cxnLst/>
              <a:rect l="l" t="t" r="r" b="b"/>
              <a:pathLst>
                <a:path w="9106" h="8506" extrusionOk="0">
                  <a:moveTo>
                    <a:pt x="1862" y="1"/>
                  </a:moveTo>
                  <a:cubicBezTo>
                    <a:pt x="1462" y="1"/>
                    <a:pt x="1056" y="148"/>
                    <a:pt x="726" y="466"/>
                  </a:cubicBezTo>
                  <a:cubicBezTo>
                    <a:pt x="1" y="1222"/>
                    <a:pt x="158" y="2514"/>
                    <a:pt x="1104" y="3018"/>
                  </a:cubicBezTo>
                  <a:lnTo>
                    <a:pt x="4097" y="4687"/>
                  </a:lnTo>
                  <a:lnTo>
                    <a:pt x="5735" y="7680"/>
                  </a:lnTo>
                  <a:cubicBezTo>
                    <a:pt x="6024" y="8223"/>
                    <a:pt x="6562" y="8506"/>
                    <a:pt x="7117" y="8506"/>
                  </a:cubicBezTo>
                  <a:cubicBezTo>
                    <a:pt x="7529" y="8506"/>
                    <a:pt x="7951" y="8349"/>
                    <a:pt x="8287" y="8027"/>
                  </a:cubicBezTo>
                  <a:cubicBezTo>
                    <a:pt x="9106" y="7239"/>
                    <a:pt x="8854" y="5853"/>
                    <a:pt x="7783" y="5412"/>
                  </a:cubicBezTo>
                  <a:lnTo>
                    <a:pt x="4632" y="4152"/>
                  </a:lnTo>
                  <a:lnTo>
                    <a:pt x="3372" y="1001"/>
                  </a:lnTo>
                  <a:cubicBezTo>
                    <a:pt x="3102" y="366"/>
                    <a:pt x="2491" y="1"/>
                    <a:pt x="186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08" name="Google Shape;11208;p86"/>
            <p:cNvSpPr/>
            <p:nvPr/>
          </p:nvSpPr>
          <p:spPr>
            <a:xfrm>
              <a:off x="-20077075" y="3785225"/>
              <a:ext cx="97700" cy="91075"/>
            </a:xfrm>
            <a:custGeom>
              <a:avLst/>
              <a:gdLst/>
              <a:ahLst/>
              <a:cxnLst/>
              <a:rect l="l" t="t" r="r" b="b"/>
              <a:pathLst>
                <a:path w="3908" h="3643" extrusionOk="0">
                  <a:moveTo>
                    <a:pt x="1187" y="1"/>
                  </a:moveTo>
                  <a:cubicBezTo>
                    <a:pt x="799" y="1"/>
                    <a:pt x="395" y="94"/>
                    <a:pt x="1" y="303"/>
                  </a:cubicBezTo>
                  <a:lnTo>
                    <a:pt x="946" y="2697"/>
                  </a:lnTo>
                  <a:lnTo>
                    <a:pt x="3372" y="3642"/>
                  </a:lnTo>
                  <a:cubicBezTo>
                    <a:pt x="3907" y="2571"/>
                    <a:pt x="3624" y="1469"/>
                    <a:pt x="2931" y="713"/>
                  </a:cubicBezTo>
                  <a:cubicBezTo>
                    <a:pt x="2473" y="275"/>
                    <a:pt x="1852" y="1"/>
                    <a:pt x="118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09" name="Google Shape;11209;p86"/>
            <p:cNvSpPr/>
            <p:nvPr/>
          </p:nvSpPr>
          <p:spPr>
            <a:xfrm>
              <a:off x="-20051875" y="3693150"/>
              <a:ext cx="159125" cy="176850"/>
            </a:xfrm>
            <a:custGeom>
              <a:avLst/>
              <a:gdLst/>
              <a:ahLst/>
              <a:cxnLst/>
              <a:rect l="l" t="t" r="r" b="b"/>
              <a:pathLst>
                <a:path w="6365" h="7074" extrusionOk="0">
                  <a:moveTo>
                    <a:pt x="3159" y="1"/>
                  </a:moveTo>
                  <a:cubicBezTo>
                    <a:pt x="3104" y="1"/>
                    <a:pt x="3057" y="16"/>
                    <a:pt x="3025" y="48"/>
                  </a:cubicBezTo>
                  <a:lnTo>
                    <a:pt x="190" y="1466"/>
                  </a:lnTo>
                  <a:cubicBezTo>
                    <a:pt x="64" y="1529"/>
                    <a:pt x="1" y="1655"/>
                    <a:pt x="1" y="1781"/>
                  </a:cubicBezTo>
                  <a:lnTo>
                    <a:pt x="1" y="2978"/>
                  </a:lnTo>
                  <a:cubicBezTo>
                    <a:pt x="54" y="2975"/>
                    <a:pt x="107" y="2974"/>
                    <a:pt x="159" y="2974"/>
                  </a:cubicBezTo>
                  <a:cubicBezTo>
                    <a:pt x="727" y="2974"/>
                    <a:pt x="1246" y="3128"/>
                    <a:pt x="1765" y="3387"/>
                  </a:cubicBezTo>
                  <a:lnTo>
                    <a:pt x="2206" y="2631"/>
                  </a:lnTo>
                  <a:cubicBezTo>
                    <a:pt x="2249" y="2524"/>
                    <a:pt x="2379" y="2461"/>
                    <a:pt x="2507" y="2461"/>
                  </a:cubicBezTo>
                  <a:cubicBezTo>
                    <a:pt x="2568" y="2461"/>
                    <a:pt x="2628" y="2475"/>
                    <a:pt x="2679" y="2505"/>
                  </a:cubicBezTo>
                  <a:cubicBezTo>
                    <a:pt x="2836" y="2600"/>
                    <a:pt x="2899" y="2820"/>
                    <a:pt x="2773" y="2978"/>
                  </a:cubicBezTo>
                  <a:lnTo>
                    <a:pt x="2301" y="3828"/>
                  </a:lnTo>
                  <a:cubicBezTo>
                    <a:pt x="2553" y="4017"/>
                    <a:pt x="2679" y="4080"/>
                    <a:pt x="2899" y="4490"/>
                  </a:cubicBezTo>
                  <a:lnTo>
                    <a:pt x="3813" y="4238"/>
                  </a:lnTo>
                  <a:cubicBezTo>
                    <a:pt x="3832" y="4235"/>
                    <a:pt x="3852" y="4233"/>
                    <a:pt x="3872" y="4233"/>
                  </a:cubicBezTo>
                  <a:cubicBezTo>
                    <a:pt x="4045" y="4233"/>
                    <a:pt x="4226" y="4352"/>
                    <a:pt x="4254" y="4522"/>
                  </a:cubicBezTo>
                  <a:cubicBezTo>
                    <a:pt x="4285" y="4711"/>
                    <a:pt x="4159" y="4931"/>
                    <a:pt x="3970" y="4963"/>
                  </a:cubicBezTo>
                  <a:lnTo>
                    <a:pt x="3183" y="5152"/>
                  </a:lnTo>
                  <a:cubicBezTo>
                    <a:pt x="3372" y="5750"/>
                    <a:pt x="3435" y="6412"/>
                    <a:pt x="3214" y="7073"/>
                  </a:cubicBezTo>
                  <a:cubicBezTo>
                    <a:pt x="3340" y="7042"/>
                    <a:pt x="6050" y="5719"/>
                    <a:pt x="6176" y="5624"/>
                  </a:cubicBezTo>
                  <a:cubicBezTo>
                    <a:pt x="6302" y="5561"/>
                    <a:pt x="6365" y="5435"/>
                    <a:pt x="6365" y="5309"/>
                  </a:cubicBezTo>
                  <a:lnTo>
                    <a:pt x="6365" y="1718"/>
                  </a:lnTo>
                  <a:cubicBezTo>
                    <a:pt x="6365" y="1623"/>
                    <a:pt x="6302" y="1497"/>
                    <a:pt x="6176" y="1466"/>
                  </a:cubicBezTo>
                  <a:lnTo>
                    <a:pt x="3340" y="48"/>
                  </a:lnTo>
                  <a:cubicBezTo>
                    <a:pt x="3277" y="16"/>
                    <a:pt x="3214" y="1"/>
                    <a:pt x="315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10" name="Google Shape;11210;p86"/>
            <p:cNvSpPr/>
            <p:nvPr/>
          </p:nvSpPr>
          <p:spPr>
            <a:xfrm>
              <a:off x="-20155825" y="3861300"/>
              <a:ext cx="92950" cy="92175"/>
            </a:xfrm>
            <a:custGeom>
              <a:avLst/>
              <a:gdLst/>
              <a:ahLst/>
              <a:cxnLst/>
              <a:rect l="l" t="t" r="r" b="b"/>
              <a:pathLst>
                <a:path w="3718" h="3687" extrusionOk="0">
                  <a:moveTo>
                    <a:pt x="221" y="1"/>
                  </a:moveTo>
                  <a:lnTo>
                    <a:pt x="63" y="158"/>
                  </a:lnTo>
                  <a:lnTo>
                    <a:pt x="0" y="190"/>
                  </a:lnTo>
                  <a:lnTo>
                    <a:pt x="3529" y="3687"/>
                  </a:lnTo>
                  <a:lnTo>
                    <a:pt x="3560" y="3655"/>
                  </a:lnTo>
                  <a:lnTo>
                    <a:pt x="3718" y="3498"/>
                  </a:lnTo>
                  <a:lnTo>
                    <a:pt x="2457" y="1230"/>
                  </a:lnTo>
                  <a:lnTo>
                    <a:pt x="221"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11" name="Google Shape;11211;p86"/>
            <p:cNvSpPr/>
            <p:nvPr/>
          </p:nvSpPr>
          <p:spPr>
            <a:xfrm>
              <a:off x="-20199150" y="3918025"/>
              <a:ext cx="81150" cy="80150"/>
            </a:xfrm>
            <a:custGeom>
              <a:avLst/>
              <a:gdLst/>
              <a:ahLst/>
              <a:cxnLst/>
              <a:rect l="l" t="t" r="r" b="b"/>
              <a:pathLst>
                <a:path w="3246" h="3206" extrusionOk="0">
                  <a:moveTo>
                    <a:pt x="851" y="0"/>
                  </a:moveTo>
                  <a:lnTo>
                    <a:pt x="851" y="0"/>
                  </a:lnTo>
                  <a:cubicBezTo>
                    <a:pt x="756" y="536"/>
                    <a:pt x="851" y="1134"/>
                    <a:pt x="1071" y="1670"/>
                  </a:cubicBezTo>
                  <a:lnTo>
                    <a:pt x="158" y="2584"/>
                  </a:lnTo>
                  <a:cubicBezTo>
                    <a:pt x="0" y="2741"/>
                    <a:pt x="0" y="2930"/>
                    <a:pt x="158" y="3088"/>
                  </a:cubicBezTo>
                  <a:cubicBezTo>
                    <a:pt x="237" y="3166"/>
                    <a:pt x="331" y="3206"/>
                    <a:pt x="426" y="3206"/>
                  </a:cubicBezTo>
                  <a:cubicBezTo>
                    <a:pt x="520" y="3206"/>
                    <a:pt x="615" y="3166"/>
                    <a:pt x="693" y="3088"/>
                  </a:cubicBezTo>
                  <a:lnTo>
                    <a:pt x="1607" y="2174"/>
                  </a:lnTo>
                  <a:cubicBezTo>
                    <a:pt x="2017" y="2332"/>
                    <a:pt x="2458" y="2458"/>
                    <a:pt x="2899" y="2458"/>
                  </a:cubicBezTo>
                  <a:cubicBezTo>
                    <a:pt x="3025" y="2458"/>
                    <a:pt x="3119" y="2426"/>
                    <a:pt x="3245" y="2426"/>
                  </a:cubicBezTo>
                  <a:lnTo>
                    <a:pt x="851"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12" name="Google Shape;11212;p86"/>
            <p:cNvSpPr/>
            <p:nvPr/>
          </p:nvSpPr>
          <p:spPr>
            <a:xfrm>
              <a:off x="-20173950" y="3880200"/>
              <a:ext cx="92175" cy="92200"/>
            </a:xfrm>
            <a:custGeom>
              <a:avLst/>
              <a:gdLst/>
              <a:ahLst/>
              <a:cxnLst/>
              <a:rect l="l" t="t" r="r" b="b"/>
              <a:pathLst>
                <a:path w="3687" h="3688" extrusionOk="0">
                  <a:moveTo>
                    <a:pt x="316" y="1"/>
                  </a:moveTo>
                  <a:cubicBezTo>
                    <a:pt x="189" y="222"/>
                    <a:pt x="63" y="442"/>
                    <a:pt x="0" y="663"/>
                  </a:cubicBezTo>
                  <a:lnTo>
                    <a:pt x="3025" y="3687"/>
                  </a:lnTo>
                  <a:cubicBezTo>
                    <a:pt x="3245" y="3624"/>
                    <a:pt x="3498" y="3498"/>
                    <a:pt x="3687" y="3372"/>
                  </a:cubicBezTo>
                  <a:lnTo>
                    <a:pt x="316"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213" name="Google Shape;11213;p86"/>
          <p:cNvGrpSpPr/>
          <p:nvPr/>
        </p:nvGrpSpPr>
        <p:grpSpPr>
          <a:xfrm>
            <a:off x="3223806" y="3727583"/>
            <a:ext cx="602204" cy="602204"/>
            <a:chOff x="-20197575" y="4066875"/>
            <a:chExt cx="305625" cy="305625"/>
          </a:xfrm>
        </p:grpSpPr>
        <p:sp>
          <p:nvSpPr>
            <p:cNvPr id="11214" name="Google Shape;11214;p86"/>
            <p:cNvSpPr/>
            <p:nvPr/>
          </p:nvSpPr>
          <p:spPr>
            <a:xfrm>
              <a:off x="-20089675" y="4066875"/>
              <a:ext cx="89025" cy="92175"/>
            </a:xfrm>
            <a:custGeom>
              <a:avLst/>
              <a:gdLst/>
              <a:ahLst/>
              <a:cxnLst/>
              <a:rect l="l" t="t" r="r" b="b"/>
              <a:pathLst>
                <a:path w="3561" h="3687" extrusionOk="0">
                  <a:moveTo>
                    <a:pt x="347" y="1"/>
                  </a:moveTo>
                  <a:cubicBezTo>
                    <a:pt x="158" y="1"/>
                    <a:pt x="0" y="158"/>
                    <a:pt x="0" y="379"/>
                  </a:cubicBezTo>
                  <a:cubicBezTo>
                    <a:pt x="0" y="568"/>
                    <a:pt x="158" y="725"/>
                    <a:pt x="347" y="725"/>
                  </a:cubicBezTo>
                  <a:cubicBezTo>
                    <a:pt x="946" y="725"/>
                    <a:pt x="1418" y="1229"/>
                    <a:pt x="1418" y="1828"/>
                  </a:cubicBezTo>
                  <a:lnTo>
                    <a:pt x="1418" y="3687"/>
                  </a:lnTo>
                  <a:cubicBezTo>
                    <a:pt x="1544" y="3624"/>
                    <a:pt x="1670" y="3592"/>
                    <a:pt x="1765" y="3592"/>
                  </a:cubicBezTo>
                  <a:cubicBezTo>
                    <a:pt x="1891" y="3592"/>
                    <a:pt x="2017" y="3624"/>
                    <a:pt x="2143" y="3687"/>
                  </a:cubicBezTo>
                  <a:lnTo>
                    <a:pt x="2143" y="1828"/>
                  </a:lnTo>
                  <a:cubicBezTo>
                    <a:pt x="2143" y="1229"/>
                    <a:pt x="2615" y="725"/>
                    <a:pt x="3182" y="725"/>
                  </a:cubicBezTo>
                  <a:cubicBezTo>
                    <a:pt x="3403" y="725"/>
                    <a:pt x="3561" y="568"/>
                    <a:pt x="3561" y="379"/>
                  </a:cubicBezTo>
                  <a:cubicBezTo>
                    <a:pt x="3561" y="158"/>
                    <a:pt x="3403" y="1"/>
                    <a:pt x="3182" y="1"/>
                  </a:cubicBezTo>
                  <a:cubicBezTo>
                    <a:pt x="2615" y="1"/>
                    <a:pt x="2080" y="284"/>
                    <a:pt x="1765" y="725"/>
                  </a:cubicBezTo>
                  <a:cubicBezTo>
                    <a:pt x="1450" y="284"/>
                    <a:pt x="946"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15" name="Google Shape;11215;p86"/>
            <p:cNvSpPr/>
            <p:nvPr/>
          </p:nvSpPr>
          <p:spPr>
            <a:xfrm>
              <a:off x="-20024300" y="4085775"/>
              <a:ext cx="132350" cy="125250"/>
            </a:xfrm>
            <a:custGeom>
              <a:avLst/>
              <a:gdLst/>
              <a:ahLst/>
              <a:cxnLst/>
              <a:rect l="l" t="t" r="r" b="b"/>
              <a:pathLst>
                <a:path w="5294" h="5010" extrusionOk="0">
                  <a:moveTo>
                    <a:pt x="2741" y="2175"/>
                  </a:moveTo>
                  <a:cubicBezTo>
                    <a:pt x="2930" y="2175"/>
                    <a:pt x="3119" y="2332"/>
                    <a:pt x="3119" y="2521"/>
                  </a:cubicBezTo>
                  <a:cubicBezTo>
                    <a:pt x="3119" y="2710"/>
                    <a:pt x="2930" y="2868"/>
                    <a:pt x="2741" y="2868"/>
                  </a:cubicBezTo>
                  <a:cubicBezTo>
                    <a:pt x="2552" y="2868"/>
                    <a:pt x="2395" y="2710"/>
                    <a:pt x="2395" y="2521"/>
                  </a:cubicBezTo>
                  <a:cubicBezTo>
                    <a:pt x="2395" y="2332"/>
                    <a:pt x="2552" y="2175"/>
                    <a:pt x="2741" y="2175"/>
                  </a:cubicBezTo>
                  <a:close/>
                  <a:moveTo>
                    <a:pt x="1985" y="3592"/>
                  </a:moveTo>
                  <a:cubicBezTo>
                    <a:pt x="2206" y="3592"/>
                    <a:pt x="2363" y="3750"/>
                    <a:pt x="2363" y="3939"/>
                  </a:cubicBezTo>
                  <a:cubicBezTo>
                    <a:pt x="2395" y="4128"/>
                    <a:pt x="2206" y="4285"/>
                    <a:pt x="1985" y="4285"/>
                  </a:cubicBezTo>
                  <a:cubicBezTo>
                    <a:pt x="1796" y="4285"/>
                    <a:pt x="1639" y="4128"/>
                    <a:pt x="1639" y="3939"/>
                  </a:cubicBezTo>
                  <a:cubicBezTo>
                    <a:pt x="1639" y="3750"/>
                    <a:pt x="1796" y="3592"/>
                    <a:pt x="1985" y="3592"/>
                  </a:cubicBezTo>
                  <a:close/>
                  <a:moveTo>
                    <a:pt x="4915" y="1"/>
                  </a:moveTo>
                  <a:cubicBezTo>
                    <a:pt x="2710" y="1"/>
                    <a:pt x="820" y="1355"/>
                    <a:pt x="0" y="3246"/>
                  </a:cubicBezTo>
                  <a:cubicBezTo>
                    <a:pt x="158" y="3435"/>
                    <a:pt x="252" y="3655"/>
                    <a:pt x="252" y="3939"/>
                  </a:cubicBezTo>
                  <a:lnTo>
                    <a:pt x="252" y="5010"/>
                  </a:lnTo>
                  <a:lnTo>
                    <a:pt x="2899" y="5010"/>
                  </a:lnTo>
                  <a:cubicBezTo>
                    <a:pt x="3340" y="5010"/>
                    <a:pt x="3718" y="4695"/>
                    <a:pt x="3812" y="4254"/>
                  </a:cubicBezTo>
                  <a:cubicBezTo>
                    <a:pt x="4632" y="4096"/>
                    <a:pt x="5293" y="3403"/>
                    <a:pt x="5293" y="2490"/>
                  </a:cubicBezTo>
                  <a:lnTo>
                    <a:pt x="5293" y="347"/>
                  </a:lnTo>
                  <a:cubicBezTo>
                    <a:pt x="5262" y="158"/>
                    <a:pt x="5104" y="1"/>
                    <a:pt x="491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16" name="Google Shape;11216;p86"/>
            <p:cNvSpPr/>
            <p:nvPr/>
          </p:nvSpPr>
          <p:spPr>
            <a:xfrm>
              <a:off x="-19983350" y="4263775"/>
              <a:ext cx="18925" cy="18150"/>
            </a:xfrm>
            <a:custGeom>
              <a:avLst/>
              <a:gdLst/>
              <a:ahLst/>
              <a:cxnLst/>
              <a:rect l="l" t="t" r="r" b="b"/>
              <a:pathLst>
                <a:path w="757" h="726" extrusionOk="0">
                  <a:moveTo>
                    <a:pt x="347" y="1"/>
                  </a:moveTo>
                  <a:cubicBezTo>
                    <a:pt x="158" y="1"/>
                    <a:pt x="1" y="158"/>
                    <a:pt x="1" y="347"/>
                  </a:cubicBezTo>
                  <a:cubicBezTo>
                    <a:pt x="1" y="568"/>
                    <a:pt x="158" y="725"/>
                    <a:pt x="347" y="725"/>
                  </a:cubicBezTo>
                  <a:cubicBezTo>
                    <a:pt x="568" y="725"/>
                    <a:pt x="725" y="568"/>
                    <a:pt x="725" y="347"/>
                  </a:cubicBezTo>
                  <a:cubicBezTo>
                    <a:pt x="757" y="221"/>
                    <a:pt x="568"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17" name="Google Shape;11217;p86"/>
            <p:cNvSpPr/>
            <p:nvPr/>
          </p:nvSpPr>
          <p:spPr>
            <a:xfrm>
              <a:off x="-20035325" y="4228350"/>
              <a:ext cx="125250" cy="143350"/>
            </a:xfrm>
            <a:custGeom>
              <a:avLst/>
              <a:gdLst/>
              <a:ahLst/>
              <a:cxnLst/>
              <a:rect l="l" t="t" r="r" b="b"/>
              <a:pathLst>
                <a:path w="5010" h="5734" extrusionOk="0">
                  <a:moveTo>
                    <a:pt x="2426" y="756"/>
                  </a:moveTo>
                  <a:cubicBezTo>
                    <a:pt x="3025" y="756"/>
                    <a:pt x="3497" y="1229"/>
                    <a:pt x="3497" y="1827"/>
                  </a:cubicBezTo>
                  <a:cubicBezTo>
                    <a:pt x="3560" y="2363"/>
                    <a:pt x="3025" y="2899"/>
                    <a:pt x="2426" y="2899"/>
                  </a:cubicBezTo>
                  <a:cubicBezTo>
                    <a:pt x="1859" y="2899"/>
                    <a:pt x="1387" y="2426"/>
                    <a:pt x="1387" y="1827"/>
                  </a:cubicBezTo>
                  <a:cubicBezTo>
                    <a:pt x="1387" y="1229"/>
                    <a:pt x="1859" y="756"/>
                    <a:pt x="2426" y="756"/>
                  </a:cubicBezTo>
                  <a:close/>
                  <a:moveTo>
                    <a:pt x="693" y="0"/>
                  </a:moveTo>
                  <a:lnTo>
                    <a:pt x="693" y="2489"/>
                  </a:lnTo>
                  <a:cubicBezTo>
                    <a:pt x="693" y="2962"/>
                    <a:pt x="378" y="3371"/>
                    <a:pt x="0" y="3529"/>
                  </a:cubicBezTo>
                  <a:lnTo>
                    <a:pt x="0" y="4663"/>
                  </a:lnTo>
                  <a:cubicBezTo>
                    <a:pt x="0" y="5261"/>
                    <a:pt x="473" y="5734"/>
                    <a:pt x="1071" y="5734"/>
                  </a:cubicBezTo>
                  <a:cubicBezTo>
                    <a:pt x="1639" y="5734"/>
                    <a:pt x="2111" y="5261"/>
                    <a:pt x="2111" y="4663"/>
                  </a:cubicBezTo>
                  <a:cubicBezTo>
                    <a:pt x="2111" y="4474"/>
                    <a:pt x="2269" y="4316"/>
                    <a:pt x="2489" y="4316"/>
                  </a:cubicBezTo>
                  <a:cubicBezTo>
                    <a:pt x="3182" y="4316"/>
                    <a:pt x="3812" y="4033"/>
                    <a:pt x="4285" y="3529"/>
                  </a:cubicBezTo>
                  <a:cubicBezTo>
                    <a:pt x="4758" y="2993"/>
                    <a:pt x="5010" y="2331"/>
                    <a:pt x="4947" y="1670"/>
                  </a:cubicBezTo>
                  <a:cubicBezTo>
                    <a:pt x="4884" y="725"/>
                    <a:pt x="4127" y="0"/>
                    <a:pt x="3214"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18" name="Google Shape;11218;p86"/>
            <p:cNvSpPr/>
            <p:nvPr/>
          </p:nvSpPr>
          <p:spPr>
            <a:xfrm>
              <a:off x="-20054225" y="4175575"/>
              <a:ext cx="18125" cy="125250"/>
            </a:xfrm>
            <a:custGeom>
              <a:avLst/>
              <a:gdLst/>
              <a:ahLst/>
              <a:cxnLst/>
              <a:rect l="l" t="t" r="r" b="b"/>
              <a:pathLst>
                <a:path w="725" h="5010" extrusionOk="0">
                  <a:moveTo>
                    <a:pt x="347" y="0"/>
                  </a:moveTo>
                  <a:cubicBezTo>
                    <a:pt x="158" y="0"/>
                    <a:pt x="0" y="158"/>
                    <a:pt x="0" y="347"/>
                  </a:cubicBezTo>
                  <a:lnTo>
                    <a:pt x="0" y="4632"/>
                  </a:lnTo>
                  <a:cubicBezTo>
                    <a:pt x="0" y="4852"/>
                    <a:pt x="158" y="5010"/>
                    <a:pt x="347" y="5010"/>
                  </a:cubicBezTo>
                  <a:cubicBezTo>
                    <a:pt x="567" y="5010"/>
                    <a:pt x="725" y="4852"/>
                    <a:pt x="725" y="4632"/>
                  </a:cubicBezTo>
                  <a:lnTo>
                    <a:pt x="725" y="347"/>
                  </a:lnTo>
                  <a:cubicBezTo>
                    <a:pt x="725" y="158"/>
                    <a:pt x="567"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19" name="Google Shape;11219;p86"/>
            <p:cNvSpPr/>
            <p:nvPr/>
          </p:nvSpPr>
          <p:spPr>
            <a:xfrm>
              <a:off x="-20197575" y="4085775"/>
              <a:ext cx="132350" cy="125250"/>
            </a:xfrm>
            <a:custGeom>
              <a:avLst/>
              <a:gdLst/>
              <a:ahLst/>
              <a:cxnLst/>
              <a:rect l="l" t="t" r="r" b="b"/>
              <a:pathLst>
                <a:path w="5294" h="5010" extrusionOk="0">
                  <a:moveTo>
                    <a:pt x="2521" y="2175"/>
                  </a:moveTo>
                  <a:cubicBezTo>
                    <a:pt x="2710" y="2175"/>
                    <a:pt x="2867" y="2332"/>
                    <a:pt x="2867" y="2521"/>
                  </a:cubicBezTo>
                  <a:cubicBezTo>
                    <a:pt x="2867" y="2710"/>
                    <a:pt x="2710" y="2868"/>
                    <a:pt x="2521" y="2868"/>
                  </a:cubicBezTo>
                  <a:cubicBezTo>
                    <a:pt x="2300" y="2868"/>
                    <a:pt x="2143" y="2710"/>
                    <a:pt x="2143" y="2521"/>
                  </a:cubicBezTo>
                  <a:cubicBezTo>
                    <a:pt x="2174" y="2332"/>
                    <a:pt x="2300" y="2175"/>
                    <a:pt x="2521" y="2175"/>
                  </a:cubicBezTo>
                  <a:close/>
                  <a:moveTo>
                    <a:pt x="3245" y="3592"/>
                  </a:moveTo>
                  <a:cubicBezTo>
                    <a:pt x="3466" y="3592"/>
                    <a:pt x="3623" y="3750"/>
                    <a:pt x="3623" y="3939"/>
                  </a:cubicBezTo>
                  <a:cubicBezTo>
                    <a:pt x="3623" y="4128"/>
                    <a:pt x="3466" y="4285"/>
                    <a:pt x="3245" y="4285"/>
                  </a:cubicBezTo>
                  <a:cubicBezTo>
                    <a:pt x="3056" y="4285"/>
                    <a:pt x="2899" y="4128"/>
                    <a:pt x="2899" y="3939"/>
                  </a:cubicBezTo>
                  <a:cubicBezTo>
                    <a:pt x="2867" y="3750"/>
                    <a:pt x="3056" y="3592"/>
                    <a:pt x="3245" y="3592"/>
                  </a:cubicBezTo>
                  <a:close/>
                  <a:moveTo>
                    <a:pt x="378" y="1"/>
                  </a:moveTo>
                  <a:cubicBezTo>
                    <a:pt x="189" y="1"/>
                    <a:pt x="32" y="158"/>
                    <a:pt x="32" y="347"/>
                  </a:cubicBezTo>
                  <a:lnTo>
                    <a:pt x="32" y="2490"/>
                  </a:lnTo>
                  <a:cubicBezTo>
                    <a:pt x="0" y="3403"/>
                    <a:pt x="662" y="4096"/>
                    <a:pt x="1481" y="4254"/>
                  </a:cubicBezTo>
                  <a:cubicBezTo>
                    <a:pt x="1576" y="4695"/>
                    <a:pt x="1954" y="5010"/>
                    <a:pt x="2395" y="5010"/>
                  </a:cubicBezTo>
                  <a:lnTo>
                    <a:pt x="5041" y="5010"/>
                  </a:lnTo>
                  <a:lnTo>
                    <a:pt x="5041" y="3939"/>
                  </a:lnTo>
                  <a:cubicBezTo>
                    <a:pt x="5041" y="3655"/>
                    <a:pt x="5136" y="3435"/>
                    <a:pt x="5293" y="3246"/>
                  </a:cubicBezTo>
                  <a:cubicBezTo>
                    <a:pt x="4474" y="1355"/>
                    <a:pt x="2584" y="1"/>
                    <a:pt x="37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20" name="Google Shape;11220;p86"/>
            <p:cNvSpPr/>
            <p:nvPr/>
          </p:nvSpPr>
          <p:spPr>
            <a:xfrm>
              <a:off x="-20179475" y="4229925"/>
              <a:ext cx="125275" cy="142575"/>
            </a:xfrm>
            <a:custGeom>
              <a:avLst/>
              <a:gdLst/>
              <a:ahLst/>
              <a:cxnLst/>
              <a:rect l="l" t="t" r="r" b="b"/>
              <a:pathLst>
                <a:path w="5011" h="5703" extrusionOk="0">
                  <a:moveTo>
                    <a:pt x="2521" y="693"/>
                  </a:moveTo>
                  <a:cubicBezTo>
                    <a:pt x="3120" y="693"/>
                    <a:pt x="3592" y="1166"/>
                    <a:pt x="3592" y="1764"/>
                  </a:cubicBezTo>
                  <a:cubicBezTo>
                    <a:pt x="3592" y="2300"/>
                    <a:pt x="3120" y="2836"/>
                    <a:pt x="2521" y="2836"/>
                  </a:cubicBezTo>
                  <a:cubicBezTo>
                    <a:pt x="1954" y="2836"/>
                    <a:pt x="1482" y="2363"/>
                    <a:pt x="1482" y="1764"/>
                  </a:cubicBezTo>
                  <a:cubicBezTo>
                    <a:pt x="1482" y="1166"/>
                    <a:pt x="1954" y="693"/>
                    <a:pt x="2521" y="693"/>
                  </a:cubicBezTo>
                  <a:close/>
                  <a:moveTo>
                    <a:pt x="1797" y="0"/>
                  </a:moveTo>
                  <a:cubicBezTo>
                    <a:pt x="883" y="0"/>
                    <a:pt x="95" y="693"/>
                    <a:pt x="64" y="1638"/>
                  </a:cubicBezTo>
                  <a:cubicBezTo>
                    <a:pt x="1" y="2363"/>
                    <a:pt x="253" y="2962"/>
                    <a:pt x="726" y="3497"/>
                  </a:cubicBezTo>
                  <a:cubicBezTo>
                    <a:pt x="1198" y="4001"/>
                    <a:pt x="1828" y="4285"/>
                    <a:pt x="2521" y="4285"/>
                  </a:cubicBezTo>
                  <a:cubicBezTo>
                    <a:pt x="2742" y="4285"/>
                    <a:pt x="2899" y="4442"/>
                    <a:pt x="2899" y="4631"/>
                  </a:cubicBezTo>
                  <a:cubicBezTo>
                    <a:pt x="2899" y="5230"/>
                    <a:pt x="3372" y="5702"/>
                    <a:pt x="3939" y="5702"/>
                  </a:cubicBezTo>
                  <a:cubicBezTo>
                    <a:pt x="4538" y="5702"/>
                    <a:pt x="5010" y="5230"/>
                    <a:pt x="5010" y="4631"/>
                  </a:cubicBezTo>
                  <a:lnTo>
                    <a:pt x="5010" y="3497"/>
                  </a:lnTo>
                  <a:cubicBezTo>
                    <a:pt x="4601" y="3340"/>
                    <a:pt x="4317" y="2899"/>
                    <a:pt x="4317" y="2458"/>
                  </a:cubicBezTo>
                  <a:lnTo>
                    <a:pt x="431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21" name="Google Shape;11221;p86"/>
            <p:cNvSpPr/>
            <p:nvPr/>
          </p:nvSpPr>
          <p:spPr>
            <a:xfrm>
              <a:off x="-20125125" y="4263775"/>
              <a:ext cx="18150" cy="18150"/>
            </a:xfrm>
            <a:custGeom>
              <a:avLst/>
              <a:gdLst/>
              <a:ahLst/>
              <a:cxnLst/>
              <a:rect l="l" t="t" r="r" b="b"/>
              <a:pathLst>
                <a:path w="726" h="726" extrusionOk="0">
                  <a:moveTo>
                    <a:pt x="347" y="1"/>
                  </a:moveTo>
                  <a:cubicBezTo>
                    <a:pt x="158" y="1"/>
                    <a:pt x="1" y="158"/>
                    <a:pt x="1" y="347"/>
                  </a:cubicBezTo>
                  <a:cubicBezTo>
                    <a:pt x="1" y="568"/>
                    <a:pt x="158" y="725"/>
                    <a:pt x="347" y="725"/>
                  </a:cubicBezTo>
                  <a:cubicBezTo>
                    <a:pt x="568" y="725"/>
                    <a:pt x="725" y="568"/>
                    <a:pt x="725" y="347"/>
                  </a:cubicBezTo>
                  <a:cubicBezTo>
                    <a:pt x="725" y="221"/>
                    <a:pt x="568" y="1"/>
                    <a:pt x="34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222" name="Google Shape;11222;p86"/>
          <p:cNvGrpSpPr/>
          <p:nvPr/>
        </p:nvGrpSpPr>
        <p:grpSpPr>
          <a:xfrm>
            <a:off x="6933429" y="2250027"/>
            <a:ext cx="599100" cy="604568"/>
            <a:chOff x="-18271050" y="3333200"/>
            <a:chExt cx="304050" cy="306825"/>
          </a:xfrm>
        </p:grpSpPr>
        <p:sp>
          <p:nvSpPr>
            <p:cNvPr id="11223" name="Google Shape;11223;p86"/>
            <p:cNvSpPr/>
            <p:nvPr/>
          </p:nvSpPr>
          <p:spPr>
            <a:xfrm>
              <a:off x="-18271050" y="3407650"/>
              <a:ext cx="63025" cy="79575"/>
            </a:xfrm>
            <a:custGeom>
              <a:avLst/>
              <a:gdLst/>
              <a:ahLst/>
              <a:cxnLst/>
              <a:rect l="l" t="t" r="r" b="b"/>
              <a:pathLst>
                <a:path w="2521" h="3183" extrusionOk="0">
                  <a:moveTo>
                    <a:pt x="1765" y="0"/>
                  </a:moveTo>
                  <a:cubicBezTo>
                    <a:pt x="788" y="0"/>
                    <a:pt x="0" y="788"/>
                    <a:pt x="0" y="1764"/>
                  </a:cubicBezTo>
                  <a:cubicBezTo>
                    <a:pt x="0" y="2363"/>
                    <a:pt x="284" y="2867"/>
                    <a:pt x="694" y="3182"/>
                  </a:cubicBezTo>
                  <a:cubicBezTo>
                    <a:pt x="694" y="1733"/>
                    <a:pt x="1544" y="567"/>
                    <a:pt x="2521" y="158"/>
                  </a:cubicBezTo>
                  <a:cubicBezTo>
                    <a:pt x="2300" y="32"/>
                    <a:pt x="2048" y="0"/>
                    <a:pt x="176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24" name="Google Shape;11224;p86"/>
            <p:cNvSpPr/>
            <p:nvPr/>
          </p:nvSpPr>
          <p:spPr>
            <a:xfrm>
              <a:off x="-18030050" y="3406850"/>
              <a:ext cx="63050" cy="79575"/>
            </a:xfrm>
            <a:custGeom>
              <a:avLst/>
              <a:gdLst/>
              <a:ahLst/>
              <a:cxnLst/>
              <a:rect l="l" t="t" r="r" b="b"/>
              <a:pathLst>
                <a:path w="2522" h="3183" extrusionOk="0">
                  <a:moveTo>
                    <a:pt x="757" y="1"/>
                  </a:moveTo>
                  <a:cubicBezTo>
                    <a:pt x="474" y="1"/>
                    <a:pt x="253" y="64"/>
                    <a:pt x="1" y="158"/>
                  </a:cubicBezTo>
                  <a:cubicBezTo>
                    <a:pt x="978" y="568"/>
                    <a:pt x="1828" y="1733"/>
                    <a:pt x="1828" y="3183"/>
                  </a:cubicBezTo>
                  <a:cubicBezTo>
                    <a:pt x="2238" y="2868"/>
                    <a:pt x="2521" y="2332"/>
                    <a:pt x="2521" y="1765"/>
                  </a:cubicBezTo>
                  <a:cubicBezTo>
                    <a:pt x="2521" y="788"/>
                    <a:pt x="1734" y="1"/>
                    <a:pt x="75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25" name="Google Shape;11225;p86"/>
            <p:cNvSpPr/>
            <p:nvPr/>
          </p:nvSpPr>
          <p:spPr>
            <a:xfrm>
              <a:off x="-18136375" y="3549400"/>
              <a:ext cx="35475" cy="32325"/>
            </a:xfrm>
            <a:custGeom>
              <a:avLst/>
              <a:gdLst/>
              <a:ahLst/>
              <a:cxnLst/>
              <a:rect l="l" t="t" r="r" b="b"/>
              <a:pathLst>
                <a:path w="1419" h="1293" extrusionOk="0">
                  <a:moveTo>
                    <a:pt x="725" y="1"/>
                  </a:moveTo>
                  <a:cubicBezTo>
                    <a:pt x="347" y="1"/>
                    <a:pt x="95" y="222"/>
                    <a:pt x="1" y="600"/>
                  </a:cubicBezTo>
                  <a:lnTo>
                    <a:pt x="725" y="1293"/>
                  </a:lnTo>
                  <a:lnTo>
                    <a:pt x="1419" y="600"/>
                  </a:lnTo>
                  <a:cubicBezTo>
                    <a:pt x="1355" y="285"/>
                    <a:pt x="1072" y="1"/>
                    <a:pt x="72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26" name="Google Shape;11226;p86"/>
            <p:cNvSpPr/>
            <p:nvPr/>
          </p:nvSpPr>
          <p:spPr>
            <a:xfrm>
              <a:off x="-18233250" y="3423625"/>
              <a:ext cx="230800" cy="216400"/>
            </a:xfrm>
            <a:custGeom>
              <a:avLst/>
              <a:gdLst/>
              <a:ahLst/>
              <a:cxnLst/>
              <a:rect l="l" t="t" r="r" b="b"/>
              <a:pathLst>
                <a:path w="9232" h="8656" extrusionOk="0">
                  <a:moveTo>
                    <a:pt x="2427" y="2890"/>
                  </a:moveTo>
                  <a:cubicBezTo>
                    <a:pt x="2616" y="2890"/>
                    <a:pt x="2773" y="3047"/>
                    <a:pt x="2773" y="3268"/>
                  </a:cubicBezTo>
                  <a:cubicBezTo>
                    <a:pt x="2773" y="3457"/>
                    <a:pt x="2616" y="3614"/>
                    <a:pt x="2427" y="3614"/>
                  </a:cubicBezTo>
                  <a:cubicBezTo>
                    <a:pt x="2238" y="3614"/>
                    <a:pt x="2080" y="3457"/>
                    <a:pt x="2080" y="3268"/>
                  </a:cubicBezTo>
                  <a:cubicBezTo>
                    <a:pt x="2080" y="3047"/>
                    <a:pt x="2238" y="2890"/>
                    <a:pt x="2427" y="2890"/>
                  </a:cubicBezTo>
                  <a:close/>
                  <a:moveTo>
                    <a:pt x="6711" y="2890"/>
                  </a:moveTo>
                  <a:cubicBezTo>
                    <a:pt x="6900" y="2890"/>
                    <a:pt x="7089" y="3047"/>
                    <a:pt x="7089" y="3268"/>
                  </a:cubicBezTo>
                  <a:cubicBezTo>
                    <a:pt x="7058" y="3457"/>
                    <a:pt x="6900" y="3614"/>
                    <a:pt x="6711" y="3614"/>
                  </a:cubicBezTo>
                  <a:cubicBezTo>
                    <a:pt x="6522" y="3614"/>
                    <a:pt x="6365" y="3457"/>
                    <a:pt x="6365" y="3268"/>
                  </a:cubicBezTo>
                  <a:cubicBezTo>
                    <a:pt x="6365" y="3047"/>
                    <a:pt x="6522" y="2890"/>
                    <a:pt x="6711" y="2890"/>
                  </a:cubicBezTo>
                  <a:close/>
                  <a:moveTo>
                    <a:pt x="2066" y="0"/>
                  </a:moveTo>
                  <a:cubicBezTo>
                    <a:pt x="1647" y="0"/>
                    <a:pt x="1224" y="147"/>
                    <a:pt x="883" y="464"/>
                  </a:cubicBezTo>
                  <a:cubicBezTo>
                    <a:pt x="316" y="999"/>
                    <a:pt x="1" y="1724"/>
                    <a:pt x="1" y="2543"/>
                  </a:cubicBezTo>
                  <a:cubicBezTo>
                    <a:pt x="1" y="4528"/>
                    <a:pt x="1765" y="8308"/>
                    <a:pt x="4285" y="8655"/>
                  </a:cubicBezTo>
                  <a:lnTo>
                    <a:pt x="4285" y="6985"/>
                  </a:lnTo>
                  <a:lnTo>
                    <a:pt x="3372" y="6103"/>
                  </a:lnTo>
                  <a:lnTo>
                    <a:pt x="3340" y="6040"/>
                  </a:lnTo>
                  <a:cubicBezTo>
                    <a:pt x="3246" y="5977"/>
                    <a:pt x="3214" y="5883"/>
                    <a:pt x="3214" y="5820"/>
                  </a:cubicBezTo>
                  <a:cubicBezTo>
                    <a:pt x="3214" y="5032"/>
                    <a:pt x="3844" y="4402"/>
                    <a:pt x="4632" y="4402"/>
                  </a:cubicBezTo>
                  <a:cubicBezTo>
                    <a:pt x="5420" y="4402"/>
                    <a:pt x="6050" y="5032"/>
                    <a:pt x="6050" y="5820"/>
                  </a:cubicBezTo>
                  <a:cubicBezTo>
                    <a:pt x="6050" y="5883"/>
                    <a:pt x="6018" y="6009"/>
                    <a:pt x="5924" y="6040"/>
                  </a:cubicBezTo>
                  <a:lnTo>
                    <a:pt x="4947" y="6985"/>
                  </a:lnTo>
                  <a:lnTo>
                    <a:pt x="4947" y="8655"/>
                  </a:lnTo>
                  <a:cubicBezTo>
                    <a:pt x="7436" y="8340"/>
                    <a:pt x="9232" y="4559"/>
                    <a:pt x="9232" y="2543"/>
                  </a:cubicBezTo>
                  <a:cubicBezTo>
                    <a:pt x="9232" y="1724"/>
                    <a:pt x="8917" y="999"/>
                    <a:pt x="8349" y="464"/>
                  </a:cubicBezTo>
                  <a:cubicBezTo>
                    <a:pt x="7984" y="157"/>
                    <a:pt x="7553" y="14"/>
                    <a:pt x="7131" y="14"/>
                  </a:cubicBezTo>
                  <a:cubicBezTo>
                    <a:pt x="6425" y="14"/>
                    <a:pt x="5747" y="415"/>
                    <a:pt x="5451" y="1125"/>
                  </a:cubicBezTo>
                  <a:lnTo>
                    <a:pt x="5230" y="1755"/>
                  </a:lnTo>
                  <a:cubicBezTo>
                    <a:pt x="5104" y="2039"/>
                    <a:pt x="4852" y="2197"/>
                    <a:pt x="4600" y="2197"/>
                  </a:cubicBezTo>
                  <a:cubicBezTo>
                    <a:pt x="4317" y="2197"/>
                    <a:pt x="4033" y="2039"/>
                    <a:pt x="3970" y="1755"/>
                  </a:cubicBezTo>
                  <a:lnTo>
                    <a:pt x="3718" y="1125"/>
                  </a:lnTo>
                  <a:cubicBezTo>
                    <a:pt x="3461" y="414"/>
                    <a:pt x="2771" y="0"/>
                    <a:pt x="206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27" name="Google Shape;11227;p86"/>
            <p:cNvSpPr/>
            <p:nvPr/>
          </p:nvSpPr>
          <p:spPr>
            <a:xfrm>
              <a:off x="-18231675" y="3333200"/>
              <a:ext cx="220575" cy="125650"/>
            </a:xfrm>
            <a:custGeom>
              <a:avLst/>
              <a:gdLst/>
              <a:ahLst/>
              <a:cxnLst/>
              <a:rect l="l" t="t" r="r" b="b"/>
              <a:pathLst>
                <a:path w="8823" h="5026" extrusionOk="0">
                  <a:moveTo>
                    <a:pt x="3088" y="1088"/>
                  </a:moveTo>
                  <a:cubicBezTo>
                    <a:pt x="3277" y="1088"/>
                    <a:pt x="3435" y="1245"/>
                    <a:pt x="3435" y="1434"/>
                  </a:cubicBezTo>
                  <a:lnTo>
                    <a:pt x="3435" y="2159"/>
                  </a:lnTo>
                  <a:cubicBezTo>
                    <a:pt x="3435" y="2348"/>
                    <a:pt x="3277" y="2506"/>
                    <a:pt x="3088" y="2506"/>
                  </a:cubicBezTo>
                  <a:cubicBezTo>
                    <a:pt x="2868" y="2506"/>
                    <a:pt x="2710" y="2348"/>
                    <a:pt x="2710" y="2159"/>
                  </a:cubicBezTo>
                  <a:lnTo>
                    <a:pt x="2710" y="1434"/>
                  </a:lnTo>
                  <a:cubicBezTo>
                    <a:pt x="2710" y="1245"/>
                    <a:pt x="2868" y="1088"/>
                    <a:pt x="3088" y="1088"/>
                  </a:cubicBezTo>
                  <a:close/>
                  <a:moveTo>
                    <a:pt x="5955" y="1088"/>
                  </a:moveTo>
                  <a:cubicBezTo>
                    <a:pt x="6144" y="1088"/>
                    <a:pt x="6302" y="1245"/>
                    <a:pt x="6302" y="1434"/>
                  </a:cubicBezTo>
                  <a:lnTo>
                    <a:pt x="6302" y="2159"/>
                  </a:lnTo>
                  <a:cubicBezTo>
                    <a:pt x="6302" y="2348"/>
                    <a:pt x="6144" y="2506"/>
                    <a:pt x="5955" y="2506"/>
                  </a:cubicBezTo>
                  <a:cubicBezTo>
                    <a:pt x="5735" y="2506"/>
                    <a:pt x="5577" y="2348"/>
                    <a:pt x="5577" y="2159"/>
                  </a:cubicBezTo>
                  <a:lnTo>
                    <a:pt x="5577" y="1434"/>
                  </a:lnTo>
                  <a:cubicBezTo>
                    <a:pt x="5577" y="1245"/>
                    <a:pt x="5735" y="1088"/>
                    <a:pt x="5955" y="1088"/>
                  </a:cubicBezTo>
                  <a:close/>
                  <a:moveTo>
                    <a:pt x="4537" y="1781"/>
                  </a:moveTo>
                  <a:cubicBezTo>
                    <a:pt x="4726" y="1781"/>
                    <a:pt x="4884" y="1938"/>
                    <a:pt x="4884" y="2159"/>
                  </a:cubicBezTo>
                  <a:lnTo>
                    <a:pt x="4884" y="2852"/>
                  </a:lnTo>
                  <a:cubicBezTo>
                    <a:pt x="4884" y="3041"/>
                    <a:pt x="4726" y="3199"/>
                    <a:pt x="4537" y="3199"/>
                  </a:cubicBezTo>
                  <a:cubicBezTo>
                    <a:pt x="4317" y="3199"/>
                    <a:pt x="4159" y="3041"/>
                    <a:pt x="4159" y="2852"/>
                  </a:cubicBezTo>
                  <a:lnTo>
                    <a:pt x="4159" y="2159"/>
                  </a:lnTo>
                  <a:cubicBezTo>
                    <a:pt x="4159" y="1938"/>
                    <a:pt x="4317" y="1781"/>
                    <a:pt x="4537" y="1781"/>
                  </a:cubicBezTo>
                  <a:close/>
                  <a:moveTo>
                    <a:pt x="4427" y="1"/>
                  </a:moveTo>
                  <a:cubicBezTo>
                    <a:pt x="4372" y="1"/>
                    <a:pt x="4317" y="17"/>
                    <a:pt x="4254" y="48"/>
                  </a:cubicBezTo>
                  <a:lnTo>
                    <a:pt x="3655" y="395"/>
                  </a:lnTo>
                  <a:lnTo>
                    <a:pt x="2994" y="237"/>
                  </a:lnTo>
                  <a:cubicBezTo>
                    <a:pt x="2964" y="230"/>
                    <a:pt x="2934" y="226"/>
                    <a:pt x="2905" y="226"/>
                  </a:cubicBezTo>
                  <a:cubicBezTo>
                    <a:pt x="2810" y="226"/>
                    <a:pt x="2719" y="267"/>
                    <a:pt x="2647" y="363"/>
                  </a:cubicBezTo>
                  <a:lnTo>
                    <a:pt x="2175" y="836"/>
                  </a:lnTo>
                  <a:lnTo>
                    <a:pt x="1481" y="867"/>
                  </a:lnTo>
                  <a:cubicBezTo>
                    <a:pt x="1387" y="867"/>
                    <a:pt x="1261" y="962"/>
                    <a:pt x="1166" y="1088"/>
                  </a:cubicBezTo>
                  <a:lnTo>
                    <a:pt x="851" y="1655"/>
                  </a:lnTo>
                  <a:cubicBezTo>
                    <a:pt x="599" y="1749"/>
                    <a:pt x="127" y="1875"/>
                    <a:pt x="1" y="2096"/>
                  </a:cubicBezTo>
                  <a:cubicBezTo>
                    <a:pt x="851" y="2159"/>
                    <a:pt x="1450" y="2380"/>
                    <a:pt x="1922" y="2821"/>
                  </a:cubicBezTo>
                  <a:cubicBezTo>
                    <a:pt x="2994" y="2821"/>
                    <a:pt x="3907" y="3451"/>
                    <a:pt x="4285" y="4396"/>
                  </a:cubicBezTo>
                  <a:lnTo>
                    <a:pt x="4537" y="5026"/>
                  </a:lnTo>
                  <a:lnTo>
                    <a:pt x="4726" y="4396"/>
                  </a:lnTo>
                  <a:cubicBezTo>
                    <a:pt x="5104" y="3451"/>
                    <a:pt x="6018" y="2821"/>
                    <a:pt x="7058" y="2821"/>
                  </a:cubicBezTo>
                  <a:cubicBezTo>
                    <a:pt x="7486" y="2421"/>
                    <a:pt x="7992" y="2150"/>
                    <a:pt x="8623" y="2150"/>
                  </a:cubicBezTo>
                  <a:cubicBezTo>
                    <a:pt x="8688" y="2150"/>
                    <a:pt x="8754" y="2153"/>
                    <a:pt x="8822" y="2159"/>
                  </a:cubicBezTo>
                  <a:cubicBezTo>
                    <a:pt x="8791" y="2033"/>
                    <a:pt x="8696" y="1938"/>
                    <a:pt x="8633" y="1907"/>
                  </a:cubicBezTo>
                  <a:lnTo>
                    <a:pt x="8003" y="1655"/>
                  </a:lnTo>
                  <a:lnTo>
                    <a:pt x="7688" y="1088"/>
                  </a:lnTo>
                  <a:cubicBezTo>
                    <a:pt x="7656" y="962"/>
                    <a:pt x="7530" y="867"/>
                    <a:pt x="7373" y="867"/>
                  </a:cubicBezTo>
                  <a:lnTo>
                    <a:pt x="6711" y="836"/>
                  </a:lnTo>
                  <a:lnTo>
                    <a:pt x="6239" y="363"/>
                  </a:lnTo>
                  <a:cubicBezTo>
                    <a:pt x="6144" y="300"/>
                    <a:pt x="5987" y="237"/>
                    <a:pt x="5861" y="237"/>
                  </a:cubicBezTo>
                  <a:lnTo>
                    <a:pt x="5199" y="395"/>
                  </a:lnTo>
                  <a:lnTo>
                    <a:pt x="4600" y="48"/>
                  </a:lnTo>
                  <a:cubicBezTo>
                    <a:pt x="4537" y="17"/>
                    <a:pt x="4482" y="1"/>
                    <a:pt x="442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228" name="Google Shape;11228;p86"/>
          <p:cNvGrpSpPr/>
          <p:nvPr/>
        </p:nvGrpSpPr>
        <p:grpSpPr>
          <a:xfrm>
            <a:off x="6934192" y="2992229"/>
            <a:ext cx="597573" cy="597524"/>
            <a:chOff x="-18270275" y="3710875"/>
            <a:chExt cx="303275" cy="303250"/>
          </a:xfrm>
        </p:grpSpPr>
        <p:sp>
          <p:nvSpPr>
            <p:cNvPr id="11229" name="Google Shape;11229;p86"/>
            <p:cNvSpPr/>
            <p:nvPr/>
          </p:nvSpPr>
          <p:spPr>
            <a:xfrm>
              <a:off x="-18240325" y="3896975"/>
              <a:ext cx="59875" cy="71475"/>
            </a:xfrm>
            <a:custGeom>
              <a:avLst/>
              <a:gdLst/>
              <a:ahLst/>
              <a:cxnLst/>
              <a:rect l="l" t="t" r="r" b="b"/>
              <a:pathLst>
                <a:path w="2395" h="2859" extrusionOk="0">
                  <a:moveTo>
                    <a:pt x="1520" y="0"/>
                  </a:moveTo>
                  <a:cubicBezTo>
                    <a:pt x="1300" y="0"/>
                    <a:pt x="1085" y="84"/>
                    <a:pt x="945" y="244"/>
                  </a:cubicBezTo>
                  <a:lnTo>
                    <a:pt x="0" y="1189"/>
                  </a:lnTo>
                  <a:cubicBezTo>
                    <a:pt x="725" y="1220"/>
                    <a:pt x="1418" y="1567"/>
                    <a:pt x="1827" y="2165"/>
                  </a:cubicBezTo>
                  <a:cubicBezTo>
                    <a:pt x="1827" y="2165"/>
                    <a:pt x="2048" y="2386"/>
                    <a:pt x="2395" y="2859"/>
                  </a:cubicBezTo>
                  <a:cubicBezTo>
                    <a:pt x="2395" y="2670"/>
                    <a:pt x="2363" y="2512"/>
                    <a:pt x="2363" y="2354"/>
                  </a:cubicBezTo>
                  <a:lnTo>
                    <a:pt x="2363" y="811"/>
                  </a:lnTo>
                  <a:cubicBezTo>
                    <a:pt x="2363" y="496"/>
                    <a:pt x="2205" y="244"/>
                    <a:pt x="1890" y="86"/>
                  </a:cubicBezTo>
                  <a:cubicBezTo>
                    <a:pt x="1775" y="28"/>
                    <a:pt x="1647" y="0"/>
                    <a:pt x="152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30" name="Google Shape;11230;p86"/>
            <p:cNvSpPr/>
            <p:nvPr/>
          </p:nvSpPr>
          <p:spPr>
            <a:xfrm>
              <a:off x="-18254500" y="3765100"/>
              <a:ext cx="267800" cy="249025"/>
            </a:xfrm>
            <a:custGeom>
              <a:avLst/>
              <a:gdLst/>
              <a:ahLst/>
              <a:cxnLst/>
              <a:rect l="l" t="t" r="r" b="b"/>
              <a:pathLst>
                <a:path w="10712" h="9961" extrusionOk="0">
                  <a:moveTo>
                    <a:pt x="2583" y="2880"/>
                  </a:moveTo>
                  <a:cubicBezTo>
                    <a:pt x="2670" y="2880"/>
                    <a:pt x="2757" y="2919"/>
                    <a:pt x="2835" y="2998"/>
                  </a:cubicBezTo>
                  <a:lnTo>
                    <a:pt x="3560" y="3691"/>
                  </a:lnTo>
                  <a:cubicBezTo>
                    <a:pt x="3718" y="3849"/>
                    <a:pt x="3718" y="4038"/>
                    <a:pt x="3560" y="4195"/>
                  </a:cubicBezTo>
                  <a:cubicBezTo>
                    <a:pt x="3466" y="4290"/>
                    <a:pt x="3403" y="4321"/>
                    <a:pt x="3308" y="4321"/>
                  </a:cubicBezTo>
                  <a:cubicBezTo>
                    <a:pt x="3245" y="4321"/>
                    <a:pt x="3119" y="4290"/>
                    <a:pt x="3088" y="4195"/>
                  </a:cubicBezTo>
                  <a:lnTo>
                    <a:pt x="2363" y="3502"/>
                  </a:lnTo>
                  <a:cubicBezTo>
                    <a:pt x="2174" y="3345"/>
                    <a:pt x="2174" y="3093"/>
                    <a:pt x="2331" y="2998"/>
                  </a:cubicBezTo>
                  <a:cubicBezTo>
                    <a:pt x="2410" y="2919"/>
                    <a:pt x="2497" y="2880"/>
                    <a:pt x="2583" y="2880"/>
                  </a:cubicBezTo>
                  <a:close/>
                  <a:moveTo>
                    <a:pt x="8286" y="2880"/>
                  </a:moveTo>
                  <a:cubicBezTo>
                    <a:pt x="8372" y="2880"/>
                    <a:pt x="8459" y="2919"/>
                    <a:pt x="8538" y="2998"/>
                  </a:cubicBezTo>
                  <a:cubicBezTo>
                    <a:pt x="8695" y="3156"/>
                    <a:pt x="8695" y="3345"/>
                    <a:pt x="8538" y="3502"/>
                  </a:cubicBezTo>
                  <a:lnTo>
                    <a:pt x="7845" y="4195"/>
                  </a:lnTo>
                  <a:cubicBezTo>
                    <a:pt x="7750" y="4290"/>
                    <a:pt x="7687" y="4321"/>
                    <a:pt x="7593" y="4321"/>
                  </a:cubicBezTo>
                  <a:cubicBezTo>
                    <a:pt x="7530" y="4321"/>
                    <a:pt x="7404" y="4290"/>
                    <a:pt x="7372" y="4195"/>
                  </a:cubicBezTo>
                  <a:cubicBezTo>
                    <a:pt x="7183" y="4038"/>
                    <a:pt x="7183" y="3817"/>
                    <a:pt x="7341" y="3691"/>
                  </a:cubicBezTo>
                  <a:lnTo>
                    <a:pt x="8034" y="2998"/>
                  </a:lnTo>
                  <a:cubicBezTo>
                    <a:pt x="8113" y="2919"/>
                    <a:pt x="8199" y="2880"/>
                    <a:pt x="8286" y="2880"/>
                  </a:cubicBezTo>
                  <a:close/>
                  <a:moveTo>
                    <a:pt x="5272" y="0"/>
                  </a:moveTo>
                  <a:cubicBezTo>
                    <a:pt x="3911" y="0"/>
                    <a:pt x="2618" y="504"/>
                    <a:pt x="1607" y="1486"/>
                  </a:cubicBezTo>
                  <a:cubicBezTo>
                    <a:pt x="567" y="2526"/>
                    <a:pt x="0" y="3849"/>
                    <a:pt x="0" y="5361"/>
                  </a:cubicBezTo>
                  <a:lnTo>
                    <a:pt x="0" y="5897"/>
                  </a:lnTo>
                  <a:lnTo>
                    <a:pt x="977" y="4983"/>
                  </a:lnTo>
                  <a:cubicBezTo>
                    <a:pt x="1267" y="4693"/>
                    <a:pt x="1651" y="4534"/>
                    <a:pt x="2044" y="4534"/>
                  </a:cubicBezTo>
                  <a:cubicBezTo>
                    <a:pt x="2291" y="4534"/>
                    <a:pt x="2541" y="4597"/>
                    <a:pt x="2772" y="4731"/>
                  </a:cubicBezTo>
                  <a:cubicBezTo>
                    <a:pt x="3277" y="4983"/>
                    <a:pt x="3623" y="5519"/>
                    <a:pt x="3623" y="6086"/>
                  </a:cubicBezTo>
                  <a:lnTo>
                    <a:pt x="3623" y="7629"/>
                  </a:lnTo>
                  <a:cubicBezTo>
                    <a:pt x="3623" y="8575"/>
                    <a:pt x="4190" y="9709"/>
                    <a:pt x="5041" y="9961"/>
                  </a:cubicBezTo>
                  <a:lnTo>
                    <a:pt x="5041" y="8701"/>
                  </a:lnTo>
                  <a:lnTo>
                    <a:pt x="4411" y="7913"/>
                  </a:lnTo>
                  <a:cubicBezTo>
                    <a:pt x="4379" y="7818"/>
                    <a:pt x="4348" y="7755"/>
                    <a:pt x="4348" y="7661"/>
                  </a:cubicBezTo>
                  <a:cubicBezTo>
                    <a:pt x="4348" y="7062"/>
                    <a:pt x="4820" y="6590"/>
                    <a:pt x="5387" y="6590"/>
                  </a:cubicBezTo>
                  <a:cubicBezTo>
                    <a:pt x="5986" y="6590"/>
                    <a:pt x="6459" y="7062"/>
                    <a:pt x="6459" y="7661"/>
                  </a:cubicBezTo>
                  <a:cubicBezTo>
                    <a:pt x="6459" y="7755"/>
                    <a:pt x="6427" y="7818"/>
                    <a:pt x="6396" y="7913"/>
                  </a:cubicBezTo>
                  <a:lnTo>
                    <a:pt x="5765" y="8701"/>
                  </a:lnTo>
                  <a:lnTo>
                    <a:pt x="5765" y="9961"/>
                  </a:lnTo>
                  <a:cubicBezTo>
                    <a:pt x="6616" y="9709"/>
                    <a:pt x="7183" y="8575"/>
                    <a:pt x="7183" y="7629"/>
                  </a:cubicBezTo>
                  <a:lnTo>
                    <a:pt x="7183" y="6086"/>
                  </a:lnTo>
                  <a:cubicBezTo>
                    <a:pt x="7183" y="5519"/>
                    <a:pt x="7498" y="4983"/>
                    <a:pt x="8034" y="4731"/>
                  </a:cubicBezTo>
                  <a:cubicBezTo>
                    <a:pt x="8265" y="4597"/>
                    <a:pt x="8511" y="4534"/>
                    <a:pt x="8752" y="4534"/>
                  </a:cubicBezTo>
                  <a:cubicBezTo>
                    <a:pt x="9135" y="4534"/>
                    <a:pt x="9508" y="4693"/>
                    <a:pt x="9798" y="4983"/>
                  </a:cubicBezTo>
                  <a:lnTo>
                    <a:pt x="10712" y="5897"/>
                  </a:lnTo>
                  <a:lnTo>
                    <a:pt x="10712" y="5550"/>
                  </a:lnTo>
                  <a:cubicBezTo>
                    <a:pt x="10712" y="2557"/>
                    <a:pt x="8380" y="68"/>
                    <a:pt x="5513" y="5"/>
                  </a:cubicBezTo>
                  <a:cubicBezTo>
                    <a:pt x="5433" y="2"/>
                    <a:pt x="5352" y="0"/>
                    <a:pt x="527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31" name="Google Shape;11231;p86"/>
            <p:cNvSpPr/>
            <p:nvPr/>
          </p:nvSpPr>
          <p:spPr>
            <a:xfrm>
              <a:off x="-18057600" y="3896625"/>
              <a:ext cx="61450" cy="71825"/>
            </a:xfrm>
            <a:custGeom>
              <a:avLst/>
              <a:gdLst/>
              <a:ahLst/>
              <a:cxnLst/>
              <a:rect l="l" t="t" r="r" b="b"/>
              <a:pathLst>
                <a:path w="2458" h="2873" extrusionOk="0">
                  <a:moveTo>
                    <a:pt x="885" y="0"/>
                  </a:moveTo>
                  <a:cubicBezTo>
                    <a:pt x="760" y="0"/>
                    <a:pt x="630" y="32"/>
                    <a:pt x="504" y="100"/>
                  </a:cubicBezTo>
                  <a:cubicBezTo>
                    <a:pt x="252" y="258"/>
                    <a:pt x="32" y="510"/>
                    <a:pt x="32" y="825"/>
                  </a:cubicBezTo>
                  <a:lnTo>
                    <a:pt x="32" y="2368"/>
                  </a:lnTo>
                  <a:cubicBezTo>
                    <a:pt x="32" y="2526"/>
                    <a:pt x="32" y="2684"/>
                    <a:pt x="0" y="2873"/>
                  </a:cubicBezTo>
                  <a:lnTo>
                    <a:pt x="32" y="2841"/>
                  </a:lnTo>
                  <a:lnTo>
                    <a:pt x="567" y="2179"/>
                  </a:lnTo>
                  <a:cubicBezTo>
                    <a:pt x="630" y="2053"/>
                    <a:pt x="725" y="1959"/>
                    <a:pt x="819" y="1864"/>
                  </a:cubicBezTo>
                  <a:cubicBezTo>
                    <a:pt x="1260" y="1455"/>
                    <a:pt x="1828" y="1171"/>
                    <a:pt x="2458" y="1171"/>
                  </a:cubicBezTo>
                  <a:lnTo>
                    <a:pt x="1450" y="258"/>
                  </a:lnTo>
                  <a:cubicBezTo>
                    <a:pt x="1309" y="97"/>
                    <a:pt x="1104" y="0"/>
                    <a:pt x="88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32" name="Google Shape;11232;p86"/>
            <p:cNvSpPr/>
            <p:nvPr/>
          </p:nvSpPr>
          <p:spPr>
            <a:xfrm>
              <a:off x="-18127700" y="3949125"/>
              <a:ext cx="18125" cy="16975"/>
            </a:xfrm>
            <a:custGeom>
              <a:avLst/>
              <a:gdLst/>
              <a:ahLst/>
              <a:cxnLst/>
              <a:rect l="l" t="t" r="r" b="b"/>
              <a:pathLst>
                <a:path w="725" h="679" extrusionOk="0">
                  <a:moveTo>
                    <a:pt x="351" y="1"/>
                  </a:moveTo>
                  <a:cubicBezTo>
                    <a:pt x="197" y="1"/>
                    <a:pt x="48" y="79"/>
                    <a:pt x="0" y="237"/>
                  </a:cubicBezTo>
                  <a:lnTo>
                    <a:pt x="378" y="678"/>
                  </a:lnTo>
                  <a:lnTo>
                    <a:pt x="725" y="237"/>
                  </a:lnTo>
                  <a:cubicBezTo>
                    <a:pt x="662" y="79"/>
                    <a:pt x="504" y="1"/>
                    <a:pt x="35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33" name="Google Shape;11233;p86"/>
            <p:cNvSpPr/>
            <p:nvPr/>
          </p:nvSpPr>
          <p:spPr>
            <a:xfrm>
              <a:off x="-18270275" y="3710875"/>
              <a:ext cx="107150" cy="98475"/>
            </a:xfrm>
            <a:custGeom>
              <a:avLst/>
              <a:gdLst/>
              <a:ahLst/>
              <a:cxnLst/>
              <a:rect l="l" t="t" r="r" b="b"/>
              <a:pathLst>
                <a:path w="4286" h="3939" extrusionOk="0">
                  <a:moveTo>
                    <a:pt x="347" y="0"/>
                  </a:moveTo>
                  <a:cubicBezTo>
                    <a:pt x="158" y="0"/>
                    <a:pt x="32" y="189"/>
                    <a:pt x="32" y="379"/>
                  </a:cubicBezTo>
                  <a:lnTo>
                    <a:pt x="1" y="1103"/>
                  </a:lnTo>
                  <a:cubicBezTo>
                    <a:pt x="1" y="2174"/>
                    <a:pt x="474" y="3214"/>
                    <a:pt x="1230" y="3939"/>
                  </a:cubicBezTo>
                  <a:cubicBezTo>
                    <a:pt x="1387" y="3655"/>
                    <a:pt x="1576" y="3403"/>
                    <a:pt x="1860" y="3182"/>
                  </a:cubicBezTo>
                  <a:cubicBezTo>
                    <a:pt x="2553" y="2521"/>
                    <a:pt x="3403" y="2017"/>
                    <a:pt x="4286" y="1733"/>
                  </a:cubicBezTo>
                  <a:cubicBezTo>
                    <a:pt x="3593" y="694"/>
                    <a:pt x="2364" y="0"/>
                    <a:pt x="107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34" name="Google Shape;11234;p86"/>
            <p:cNvSpPr/>
            <p:nvPr/>
          </p:nvSpPr>
          <p:spPr>
            <a:xfrm>
              <a:off x="-18074925" y="3710875"/>
              <a:ext cx="107925" cy="99275"/>
            </a:xfrm>
            <a:custGeom>
              <a:avLst/>
              <a:gdLst/>
              <a:ahLst/>
              <a:cxnLst/>
              <a:rect l="l" t="t" r="r" b="b"/>
              <a:pathLst>
                <a:path w="4317" h="3971" extrusionOk="0">
                  <a:moveTo>
                    <a:pt x="3245" y="0"/>
                  </a:moveTo>
                  <a:cubicBezTo>
                    <a:pt x="1953" y="0"/>
                    <a:pt x="725" y="662"/>
                    <a:pt x="0" y="1733"/>
                  </a:cubicBezTo>
                  <a:cubicBezTo>
                    <a:pt x="1197" y="2111"/>
                    <a:pt x="2269" y="2899"/>
                    <a:pt x="3056" y="3970"/>
                  </a:cubicBezTo>
                  <a:cubicBezTo>
                    <a:pt x="3844" y="3214"/>
                    <a:pt x="4316" y="2206"/>
                    <a:pt x="4316" y="1103"/>
                  </a:cubicBezTo>
                  <a:lnTo>
                    <a:pt x="4316" y="379"/>
                  </a:lnTo>
                  <a:cubicBezTo>
                    <a:pt x="4316" y="189"/>
                    <a:pt x="4159" y="0"/>
                    <a:pt x="397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235" name="Google Shape;11235;p86"/>
          <p:cNvGrpSpPr/>
          <p:nvPr/>
        </p:nvGrpSpPr>
        <p:grpSpPr>
          <a:xfrm>
            <a:off x="7005595" y="3729896"/>
            <a:ext cx="454768" cy="597573"/>
            <a:chOff x="-18234025" y="4084200"/>
            <a:chExt cx="230800" cy="303275"/>
          </a:xfrm>
        </p:grpSpPr>
        <p:sp>
          <p:nvSpPr>
            <p:cNvPr id="11236" name="Google Shape;11236;p86"/>
            <p:cNvSpPr/>
            <p:nvPr/>
          </p:nvSpPr>
          <p:spPr>
            <a:xfrm>
              <a:off x="-18234025" y="4246450"/>
              <a:ext cx="230800" cy="141025"/>
            </a:xfrm>
            <a:custGeom>
              <a:avLst/>
              <a:gdLst/>
              <a:ahLst/>
              <a:cxnLst/>
              <a:rect l="l" t="t" r="r" b="b"/>
              <a:pathLst>
                <a:path w="9232" h="5641" extrusionOk="0">
                  <a:moveTo>
                    <a:pt x="1796" y="1"/>
                  </a:moveTo>
                  <a:lnTo>
                    <a:pt x="0" y="851"/>
                  </a:lnTo>
                  <a:cubicBezTo>
                    <a:pt x="221" y="3687"/>
                    <a:pt x="2048" y="5640"/>
                    <a:pt x="4631" y="5640"/>
                  </a:cubicBezTo>
                  <a:cubicBezTo>
                    <a:pt x="7183" y="5640"/>
                    <a:pt x="9042" y="3687"/>
                    <a:pt x="9231" y="851"/>
                  </a:cubicBezTo>
                  <a:lnTo>
                    <a:pt x="7467" y="1"/>
                  </a:lnTo>
                  <a:lnTo>
                    <a:pt x="6207" y="631"/>
                  </a:lnTo>
                  <a:cubicBezTo>
                    <a:pt x="6144" y="647"/>
                    <a:pt x="6081" y="654"/>
                    <a:pt x="6025" y="654"/>
                  </a:cubicBezTo>
                  <a:cubicBezTo>
                    <a:pt x="5970" y="654"/>
                    <a:pt x="5923" y="647"/>
                    <a:pt x="5892" y="631"/>
                  </a:cubicBezTo>
                  <a:lnTo>
                    <a:pt x="4631" y="1"/>
                  </a:lnTo>
                  <a:lnTo>
                    <a:pt x="3371" y="631"/>
                  </a:lnTo>
                  <a:cubicBezTo>
                    <a:pt x="3308" y="647"/>
                    <a:pt x="3245" y="654"/>
                    <a:pt x="3190" y="654"/>
                  </a:cubicBezTo>
                  <a:cubicBezTo>
                    <a:pt x="3135" y="654"/>
                    <a:pt x="3088" y="647"/>
                    <a:pt x="3056" y="631"/>
                  </a:cubicBezTo>
                  <a:lnTo>
                    <a:pt x="1796"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37" name="Google Shape;11237;p86"/>
            <p:cNvSpPr/>
            <p:nvPr/>
          </p:nvSpPr>
          <p:spPr>
            <a:xfrm>
              <a:off x="-18200175" y="4156675"/>
              <a:ext cx="161500" cy="87450"/>
            </a:xfrm>
            <a:custGeom>
              <a:avLst/>
              <a:gdLst/>
              <a:ahLst/>
              <a:cxnLst/>
              <a:rect l="l" t="t" r="r" b="b"/>
              <a:pathLst>
                <a:path w="6460" h="3498" extrusionOk="0">
                  <a:moveTo>
                    <a:pt x="2206" y="1040"/>
                  </a:moveTo>
                  <a:cubicBezTo>
                    <a:pt x="2395" y="1040"/>
                    <a:pt x="2553" y="1197"/>
                    <a:pt x="2553" y="1386"/>
                  </a:cubicBezTo>
                  <a:cubicBezTo>
                    <a:pt x="2553" y="1575"/>
                    <a:pt x="2395" y="1733"/>
                    <a:pt x="2206" y="1733"/>
                  </a:cubicBezTo>
                  <a:cubicBezTo>
                    <a:pt x="2017" y="1733"/>
                    <a:pt x="1860" y="1575"/>
                    <a:pt x="1860" y="1386"/>
                  </a:cubicBezTo>
                  <a:cubicBezTo>
                    <a:pt x="1860" y="1197"/>
                    <a:pt x="2017" y="1040"/>
                    <a:pt x="2206" y="1040"/>
                  </a:cubicBezTo>
                  <a:close/>
                  <a:moveTo>
                    <a:pt x="4317" y="1040"/>
                  </a:moveTo>
                  <a:cubicBezTo>
                    <a:pt x="4538" y="1040"/>
                    <a:pt x="4695" y="1197"/>
                    <a:pt x="4695" y="1386"/>
                  </a:cubicBezTo>
                  <a:cubicBezTo>
                    <a:pt x="4695" y="1575"/>
                    <a:pt x="4538" y="1733"/>
                    <a:pt x="4317" y="1733"/>
                  </a:cubicBezTo>
                  <a:cubicBezTo>
                    <a:pt x="4128" y="1733"/>
                    <a:pt x="3971" y="1575"/>
                    <a:pt x="3971" y="1386"/>
                  </a:cubicBezTo>
                  <a:cubicBezTo>
                    <a:pt x="3971" y="1197"/>
                    <a:pt x="4128" y="1040"/>
                    <a:pt x="4317" y="1040"/>
                  </a:cubicBezTo>
                  <a:close/>
                  <a:moveTo>
                    <a:pt x="1765" y="0"/>
                  </a:moveTo>
                  <a:lnTo>
                    <a:pt x="284" y="504"/>
                  </a:lnTo>
                  <a:cubicBezTo>
                    <a:pt x="127" y="914"/>
                    <a:pt x="1" y="1355"/>
                    <a:pt x="1" y="1764"/>
                  </a:cubicBezTo>
                  <a:cubicBezTo>
                    <a:pt x="1" y="2174"/>
                    <a:pt x="64" y="2521"/>
                    <a:pt x="190" y="2867"/>
                  </a:cubicBezTo>
                  <a:cubicBezTo>
                    <a:pt x="253" y="2851"/>
                    <a:pt x="300" y="2843"/>
                    <a:pt x="347" y="2843"/>
                  </a:cubicBezTo>
                  <a:cubicBezTo>
                    <a:pt x="395" y="2843"/>
                    <a:pt x="442" y="2851"/>
                    <a:pt x="505" y="2867"/>
                  </a:cubicBezTo>
                  <a:lnTo>
                    <a:pt x="1765" y="3497"/>
                  </a:lnTo>
                  <a:lnTo>
                    <a:pt x="2836" y="2962"/>
                  </a:lnTo>
                  <a:lnTo>
                    <a:pt x="2836" y="2458"/>
                  </a:lnTo>
                  <a:cubicBezTo>
                    <a:pt x="2836" y="2237"/>
                    <a:pt x="2994" y="2079"/>
                    <a:pt x="3183" y="2079"/>
                  </a:cubicBezTo>
                  <a:cubicBezTo>
                    <a:pt x="3403" y="2079"/>
                    <a:pt x="3561" y="2237"/>
                    <a:pt x="3561" y="2458"/>
                  </a:cubicBezTo>
                  <a:lnTo>
                    <a:pt x="3561" y="2962"/>
                  </a:lnTo>
                  <a:lnTo>
                    <a:pt x="4695" y="3497"/>
                  </a:lnTo>
                  <a:lnTo>
                    <a:pt x="5955" y="2867"/>
                  </a:lnTo>
                  <a:cubicBezTo>
                    <a:pt x="6003" y="2851"/>
                    <a:pt x="6050" y="2843"/>
                    <a:pt x="6101" y="2843"/>
                  </a:cubicBezTo>
                  <a:cubicBezTo>
                    <a:pt x="6152" y="2843"/>
                    <a:pt x="6207" y="2851"/>
                    <a:pt x="6270" y="2867"/>
                  </a:cubicBezTo>
                  <a:cubicBezTo>
                    <a:pt x="6365" y="2521"/>
                    <a:pt x="6459" y="2174"/>
                    <a:pt x="6459" y="1764"/>
                  </a:cubicBezTo>
                  <a:cubicBezTo>
                    <a:pt x="6459" y="1323"/>
                    <a:pt x="6365" y="914"/>
                    <a:pt x="6176" y="504"/>
                  </a:cubicBezTo>
                  <a:lnTo>
                    <a:pt x="4695" y="0"/>
                  </a:lnTo>
                  <a:lnTo>
                    <a:pt x="3372" y="630"/>
                  </a:lnTo>
                  <a:cubicBezTo>
                    <a:pt x="3325" y="646"/>
                    <a:pt x="3270" y="654"/>
                    <a:pt x="3214" y="654"/>
                  </a:cubicBezTo>
                  <a:cubicBezTo>
                    <a:pt x="3159" y="654"/>
                    <a:pt x="3104" y="646"/>
                    <a:pt x="3057" y="630"/>
                  </a:cubicBezTo>
                  <a:lnTo>
                    <a:pt x="1765"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38" name="Google Shape;11238;p86"/>
            <p:cNvSpPr/>
            <p:nvPr/>
          </p:nvSpPr>
          <p:spPr>
            <a:xfrm>
              <a:off x="-18211200" y="4084200"/>
              <a:ext cx="185125" cy="71700"/>
            </a:xfrm>
            <a:custGeom>
              <a:avLst/>
              <a:gdLst/>
              <a:ahLst/>
              <a:cxnLst/>
              <a:rect l="l" t="t" r="r" b="b"/>
              <a:pathLst>
                <a:path w="7405" h="2868" extrusionOk="0">
                  <a:moveTo>
                    <a:pt x="3718" y="1"/>
                  </a:moveTo>
                  <a:cubicBezTo>
                    <a:pt x="2301" y="1"/>
                    <a:pt x="914" y="1040"/>
                    <a:pt x="1" y="2868"/>
                  </a:cubicBezTo>
                  <a:lnTo>
                    <a:pt x="2175" y="2143"/>
                  </a:lnTo>
                  <a:cubicBezTo>
                    <a:pt x="2206" y="2127"/>
                    <a:pt x="2246" y="2119"/>
                    <a:pt x="2293" y="2119"/>
                  </a:cubicBezTo>
                  <a:cubicBezTo>
                    <a:pt x="2340" y="2119"/>
                    <a:pt x="2395" y="2127"/>
                    <a:pt x="2458" y="2143"/>
                  </a:cubicBezTo>
                  <a:lnTo>
                    <a:pt x="3718" y="2773"/>
                  </a:lnTo>
                  <a:lnTo>
                    <a:pt x="4979" y="2143"/>
                  </a:lnTo>
                  <a:cubicBezTo>
                    <a:pt x="5010" y="2127"/>
                    <a:pt x="5057" y="2119"/>
                    <a:pt x="5105" y="2119"/>
                  </a:cubicBezTo>
                  <a:cubicBezTo>
                    <a:pt x="5152" y="2119"/>
                    <a:pt x="5199" y="2127"/>
                    <a:pt x="5231" y="2143"/>
                  </a:cubicBezTo>
                  <a:lnTo>
                    <a:pt x="7404" y="2868"/>
                  </a:lnTo>
                  <a:cubicBezTo>
                    <a:pt x="6491" y="1040"/>
                    <a:pt x="5136" y="1"/>
                    <a:pt x="371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239" name="Google Shape;11239;p86"/>
          <p:cNvGrpSpPr/>
          <p:nvPr/>
        </p:nvGrpSpPr>
        <p:grpSpPr>
          <a:xfrm>
            <a:off x="3155669" y="4455521"/>
            <a:ext cx="599100" cy="600627"/>
            <a:chOff x="-16419350" y="3308400"/>
            <a:chExt cx="304050" cy="304825"/>
          </a:xfrm>
        </p:grpSpPr>
        <p:sp>
          <p:nvSpPr>
            <p:cNvPr id="11240" name="Google Shape;11240;p86"/>
            <p:cNvSpPr/>
            <p:nvPr/>
          </p:nvSpPr>
          <p:spPr>
            <a:xfrm>
              <a:off x="-16222450" y="3344625"/>
              <a:ext cx="53600" cy="67775"/>
            </a:xfrm>
            <a:custGeom>
              <a:avLst/>
              <a:gdLst/>
              <a:ahLst/>
              <a:cxnLst/>
              <a:rect l="l" t="t" r="r" b="b"/>
              <a:pathLst>
                <a:path w="2144" h="2711" extrusionOk="0">
                  <a:moveTo>
                    <a:pt x="1072" y="1"/>
                  </a:moveTo>
                  <a:cubicBezTo>
                    <a:pt x="473" y="1"/>
                    <a:pt x="1" y="473"/>
                    <a:pt x="1" y="1072"/>
                  </a:cubicBezTo>
                  <a:cubicBezTo>
                    <a:pt x="1" y="1576"/>
                    <a:pt x="284" y="1954"/>
                    <a:pt x="725" y="2112"/>
                  </a:cubicBezTo>
                  <a:lnTo>
                    <a:pt x="725" y="2710"/>
                  </a:lnTo>
                  <a:cubicBezTo>
                    <a:pt x="946" y="2584"/>
                    <a:pt x="1198" y="2521"/>
                    <a:pt x="1419" y="2427"/>
                  </a:cubicBezTo>
                  <a:lnTo>
                    <a:pt x="1419" y="2080"/>
                  </a:lnTo>
                  <a:cubicBezTo>
                    <a:pt x="1860" y="1923"/>
                    <a:pt x="2143" y="1544"/>
                    <a:pt x="2143" y="1072"/>
                  </a:cubicBezTo>
                  <a:cubicBezTo>
                    <a:pt x="2143" y="473"/>
                    <a:pt x="1671" y="1"/>
                    <a:pt x="107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41" name="Google Shape;11241;p86"/>
            <p:cNvSpPr/>
            <p:nvPr/>
          </p:nvSpPr>
          <p:spPr>
            <a:xfrm>
              <a:off x="-16365000" y="3346200"/>
              <a:ext cx="52800" cy="66975"/>
            </a:xfrm>
            <a:custGeom>
              <a:avLst/>
              <a:gdLst/>
              <a:ahLst/>
              <a:cxnLst/>
              <a:rect l="l" t="t" r="r" b="b"/>
              <a:pathLst>
                <a:path w="2112" h="2679" extrusionOk="0">
                  <a:moveTo>
                    <a:pt x="1072" y="1"/>
                  </a:moveTo>
                  <a:cubicBezTo>
                    <a:pt x="473" y="1"/>
                    <a:pt x="0" y="473"/>
                    <a:pt x="0" y="1072"/>
                  </a:cubicBezTo>
                  <a:cubicBezTo>
                    <a:pt x="0" y="1513"/>
                    <a:pt x="284" y="1891"/>
                    <a:pt x="694" y="2049"/>
                  </a:cubicBezTo>
                  <a:lnTo>
                    <a:pt x="694" y="2395"/>
                  </a:lnTo>
                  <a:cubicBezTo>
                    <a:pt x="946" y="2490"/>
                    <a:pt x="1166" y="2553"/>
                    <a:pt x="1418" y="2679"/>
                  </a:cubicBezTo>
                  <a:lnTo>
                    <a:pt x="1418" y="2080"/>
                  </a:lnTo>
                  <a:cubicBezTo>
                    <a:pt x="1859" y="1923"/>
                    <a:pt x="2111" y="1544"/>
                    <a:pt x="2111" y="1072"/>
                  </a:cubicBezTo>
                  <a:cubicBezTo>
                    <a:pt x="2111" y="473"/>
                    <a:pt x="1639" y="1"/>
                    <a:pt x="107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42" name="Google Shape;11242;p86"/>
            <p:cNvSpPr/>
            <p:nvPr/>
          </p:nvSpPr>
          <p:spPr>
            <a:xfrm>
              <a:off x="-16419350" y="3417100"/>
              <a:ext cx="142575" cy="160700"/>
            </a:xfrm>
            <a:custGeom>
              <a:avLst/>
              <a:gdLst/>
              <a:ahLst/>
              <a:cxnLst/>
              <a:rect l="l" t="t" r="r" b="b"/>
              <a:pathLst>
                <a:path w="5703" h="6428" extrusionOk="0">
                  <a:moveTo>
                    <a:pt x="347" y="0"/>
                  </a:moveTo>
                  <a:cubicBezTo>
                    <a:pt x="158" y="0"/>
                    <a:pt x="1" y="158"/>
                    <a:pt x="1" y="347"/>
                  </a:cubicBezTo>
                  <a:lnTo>
                    <a:pt x="1" y="1071"/>
                  </a:lnTo>
                  <a:cubicBezTo>
                    <a:pt x="1" y="4033"/>
                    <a:pt x="2395" y="6427"/>
                    <a:pt x="5356" y="6427"/>
                  </a:cubicBezTo>
                  <a:lnTo>
                    <a:pt x="5703" y="6427"/>
                  </a:lnTo>
                  <a:lnTo>
                    <a:pt x="5703" y="4001"/>
                  </a:lnTo>
                  <a:cubicBezTo>
                    <a:pt x="5703" y="2773"/>
                    <a:pt x="5073" y="1575"/>
                    <a:pt x="4065" y="914"/>
                  </a:cubicBezTo>
                  <a:cubicBezTo>
                    <a:pt x="3277" y="378"/>
                    <a:pt x="2206" y="0"/>
                    <a:pt x="110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43" name="Google Shape;11243;p86"/>
            <p:cNvSpPr/>
            <p:nvPr/>
          </p:nvSpPr>
          <p:spPr>
            <a:xfrm>
              <a:off x="-16258675" y="3417100"/>
              <a:ext cx="143375" cy="161475"/>
            </a:xfrm>
            <a:custGeom>
              <a:avLst/>
              <a:gdLst/>
              <a:ahLst/>
              <a:cxnLst/>
              <a:rect l="l" t="t" r="r" b="b"/>
              <a:pathLst>
                <a:path w="5735" h="6459" extrusionOk="0">
                  <a:moveTo>
                    <a:pt x="4632" y="0"/>
                  </a:moveTo>
                  <a:cubicBezTo>
                    <a:pt x="3529" y="0"/>
                    <a:pt x="2521" y="347"/>
                    <a:pt x="1702" y="914"/>
                  </a:cubicBezTo>
                  <a:cubicBezTo>
                    <a:pt x="631" y="1575"/>
                    <a:pt x="1" y="2773"/>
                    <a:pt x="1" y="4033"/>
                  </a:cubicBezTo>
                  <a:lnTo>
                    <a:pt x="1" y="6459"/>
                  </a:lnTo>
                  <a:lnTo>
                    <a:pt x="347" y="6459"/>
                  </a:lnTo>
                  <a:cubicBezTo>
                    <a:pt x="3309" y="6459"/>
                    <a:pt x="5703" y="4064"/>
                    <a:pt x="5703" y="1103"/>
                  </a:cubicBezTo>
                  <a:lnTo>
                    <a:pt x="5703" y="410"/>
                  </a:lnTo>
                  <a:cubicBezTo>
                    <a:pt x="5735" y="158"/>
                    <a:pt x="5577" y="0"/>
                    <a:pt x="5388"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44" name="Google Shape;11244;p86"/>
            <p:cNvSpPr/>
            <p:nvPr/>
          </p:nvSpPr>
          <p:spPr>
            <a:xfrm>
              <a:off x="-16310650" y="3308400"/>
              <a:ext cx="86650" cy="155975"/>
            </a:xfrm>
            <a:custGeom>
              <a:avLst/>
              <a:gdLst/>
              <a:ahLst/>
              <a:cxnLst/>
              <a:rect l="l" t="t" r="r" b="b"/>
              <a:pathLst>
                <a:path w="3466" h="6239" extrusionOk="0">
                  <a:moveTo>
                    <a:pt x="1733" y="1"/>
                  </a:moveTo>
                  <a:cubicBezTo>
                    <a:pt x="1134" y="1"/>
                    <a:pt x="662" y="473"/>
                    <a:pt x="662" y="1040"/>
                  </a:cubicBezTo>
                  <a:cubicBezTo>
                    <a:pt x="662" y="1513"/>
                    <a:pt x="977" y="1922"/>
                    <a:pt x="1355" y="2080"/>
                  </a:cubicBezTo>
                  <a:lnTo>
                    <a:pt x="1355" y="3088"/>
                  </a:lnTo>
                  <a:cubicBezTo>
                    <a:pt x="1103" y="3340"/>
                    <a:pt x="504" y="3844"/>
                    <a:pt x="0" y="4600"/>
                  </a:cubicBezTo>
                  <a:cubicBezTo>
                    <a:pt x="662" y="5041"/>
                    <a:pt x="1260" y="5577"/>
                    <a:pt x="1733" y="6238"/>
                  </a:cubicBezTo>
                  <a:cubicBezTo>
                    <a:pt x="2206" y="5577"/>
                    <a:pt x="2773" y="5041"/>
                    <a:pt x="3466" y="4600"/>
                  </a:cubicBezTo>
                  <a:cubicBezTo>
                    <a:pt x="2930" y="3844"/>
                    <a:pt x="2363" y="3340"/>
                    <a:pt x="2080" y="3088"/>
                  </a:cubicBezTo>
                  <a:lnTo>
                    <a:pt x="2080" y="2080"/>
                  </a:lnTo>
                  <a:cubicBezTo>
                    <a:pt x="2521" y="1922"/>
                    <a:pt x="2773" y="1513"/>
                    <a:pt x="2773" y="1040"/>
                  </a:cubicBezTo>
                  <a:cubicBezTo>
                    <a:pt x="2773" y="473"/>
                    <a:pt x="2300" y="1"/>
                    <a:pt x="173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45" name="Google Shape;11245;p86"/>
            <p:cNvSpPr/>
            <p:nvPr/>
          </p:nvSpPr>
          <p:spPr>
            <a:xfrm>
              <a:off x="-16327975" y="3589575"/>
              <a:ext cx="51200" cy="23650"/>
            </a:xfrm>
            <a:custGeom>
              <a:avLst/>
              <a:gdLst/>
              <a:ahLst/>
              <a:cxnLst/>
              <a:rect l="l" t="t" r="r" b="b"/>
              <a:pathLst>
                <a:path w="2048" h="946" extrusionOk="0">
                  <a:moveTo>
                    <a:pt x="0" y="1"/>
                  </a:moveTo>
                  <a:lnTo>
                    <a:pt x="0" y="1"/>
                  </a:lnTo>
                  <a:cubicBezTo>
                    <a:pt x="221" y="536"/>
                    <a:pt x="725" y="946"/>
                    <a:pt x="1355" y="946"/>
                  </a:cubicBezTo>
                  <a:lnTo>
                    <a:pt x="1481" y="946"/>
                  </a:lnTo>
                  <a:cubicBezTo>
                    <a:pt x="1827" y="914"/>
                    <a:pt x="2048" y="631"/>
                    <a:pt x="2048" y="316"/>
                  </a:cubicBezTo>
                  <a:lnTo>
                    <a:pt x="2048" y="253"/>
                  </a:lnTo>
                  <a:lnTo>
                    <a:pt x="1701" y="253"/>
                  </a:lnTo>
                  <a:cubicBezTo>
                    <a:pt x="1103" y="253"/>
                    <a:pt x="567" y="158"/>
                    <a:pt x="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46" name="Google Shape;11246;p86"/>
            <p:cNvSpPr/>
            <p:nvPr/>
          </p:nvSpPr>
          <p:spPr>
            <a:xfrm>
              <a:off x="-16258675" y="3589575"/>
              <a:ext cx="51225" cy="23650"/>
            </a:xfrm>
            <a:custGeom>
              <a:avLst/>
              <a:gdLst/>
              <a:ahLst/>
              <a:cxnLst/>
              <a:rect l="l" t="t" r="r" b="b"/>
              <a:pathLst>
                <a:path w="2049" h="946" extrusionOk="0">
                  <a:moveTo>
                    <a:pt x="2048" y="1"/>
                  </a:moveTo>
                  <a:lnTo>
                    <a:pt x="2048" y="1"/>
                  </a:lnTo>
                  <a:cubicBezTo>
                    <a:pt x="1481" y="158"/>
                    <a:pt x="946" y="253"/>
                    <a:pt x="347" y="253"/>
                  </a:cubicBezTo>
                  <a:lnTo>
                    <a:pt x="1" y="253"/>
                  </a:lnTo>
                  <a:cubicBezTo>
                    <a:pt x="1" y="631"/>
                    <a:pt x="284" y="946"/>
                    <a:pt x="662" y="946"/>
                  </a:cubicBezTo>
                  <a:lnTo>
                    <a:pt x="694" y="946"/>
                  </a:lnTo>
                  <a:cubicBezTo>
                    <a:pt x="1324" y="946"/>
                    <a:pt x="1859" y="568"/>
                    <a:pt x="204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247" name="Google Shape;11247;p86"/>
          <p:cNvGrpSpPr/>
          <p:nvPr/>
        </p:nvGrpSpPr>
        <p:grpSpPr>
          <a:xfrm>
            <a:off x="6184409" y="4453898"/>
            <a:ext cx="527673" cy="603829"/>
            <a:chOff x="-16401225" y="3683275"/>
            <a:chExt cx="267800" cy="306450"/>
          </a:xfrm>
        </p:grpSpPr>
        <p:sp>
          <p:nvSpPr>
            <p:cNvPr id="11248" name="Google Shape;11248;p86"/>
            <p:cNvSpPr/>
            <p:nvPr/>
          </p:nvSpPr>
          <p:spPr>
            <a:xfrm>
              <a:off x="-16257875" y="3826650"/>
              <a:ext cx="70900" cy="72500"/>
            </a:xfrm>
            <a:custGeom>
              <a:avLst/>
              <a:gdLst/>
              <a:ahLst/>
              <a:cxnLst/>
              <a:rect l="l" t="t" r="r" b="b"/>
              <a:pathLst>
                <a:path w="2836" h="2900" extrusionOk="0">
                  <a:moveTo>
                    <a:pt x="567" y="1"/>
                  </a:moveTo>
                  <a:cubicBezTo>
                    <a:pt x="630" y="158"/>
                    <a:pt x="725" y="347"/>
                    <a:pt x="725" y="568"/>
                  </a:cubicBezTo>
                  <a:cubicBezTo>
                    <a:pt x="725" y="631"/>
                    <a:pt x="662" y="725"/>
                    <a:pt x="630" y="788"/>
                  </a:cubicBezTo>
                  <a:lnTo>
                    <a:pt x="0" y="1576"/>
                  </a:lnTo>
                  <a:cubicBezTo>
                    <a:pt x="32" y="2332"/>
                    <a:pt x="662" y="2899"/>
                    <a:pt x="1418" y="2899"/>
                  </a:cubicBezTo>
                  <a:cubicBezTo>
                    <a:pt x="2205" y="2899"/>
                    <a:pt x="2836" y="2269"/>
                    <a:pt x="2836" y="1481"/>
                  </a:cubicBezTo>
                  <a:cubicBezTo>
                    <a:pt x="2836" y="631"/>
                    <a:pt x="2205" y="1"/>
                    <a:pt x="141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49" name="Google Shape;11249;p86"/>
            <p:cNvSpPr/>
            <p:nvPr/>
          </p:nvSpPr>
          <p:spPr>
            <a:xfrm>
              <a:off x="-16275200" y="3832375"/>
              <a:ext cx="16550" cy="16350"/>
            </a:xfrm>
            <a:custGeom>
              <a:avLst/>
              <a:gdLst/>
              <a:ahLst/>
              <a:cxnLst/>
              <a:rect l="l" t="t" r="r" b="b"/>
              <a:pathLst>
                <a:path w="662" h="654" extrusionOk="0">
                  <a:moveTo>
                    <a:pt x="319" y="0"/>
                  </a:moveTo>
                  <a:cubicBezTo>
                    <a:pt x="173" y="0"/>
                    <a:pt x="32" y="71"/>
                    <a:pt x="0" y="213"/>
                  </a:cubicBezTo>
                  <a:lnTo>
                    <a:pt x="347" y="654"/>
                  </a:lnTo>
                  <a:lnTo>
                    <a:pt x="662" y="213"/>
                  </a:lnTo>
                  <a:cubicBezTo>
                    <a:pt x="614" y="71"/>
                    <a:pt x="465" y="0"/>
                    <a:pt x="31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50" name="Google Shape;11250;p86"/>
            <p:cNvSpPr/>
            <p:nvPr/>
          </p:nvSpPr>
          <p:spPr>
            <a:xfrm>
              <a:off x="-16347675" y="3825875"/>
              <a:ext cx="70900" cy="70900"/>
            </a:xfrm>
            <a:custGeom>
              <a:avLst/>
              <a:gdLst/>
              <a:ahLst/>
              <a:cxnLst/>
              <a:rect l="l" t="t" r="r" b="b"/>
              <a:pathLst>
                <a:path w="2836" h="2836" extrusionOk="0">
                  <a:moveTo>
                    <a:pt x="1418" y="0"/>
                  </a:moveTo>
                  <a:cubicBezTo>
                    <a:pt x="631" y="0"/>
                    <a:pt x="1" y="630"/>
                    <a:pt x="1" y="1418"/>
                  </a:cubicBezTo>
                  <a:cubicBezTo>
                    <a:pt x="1" y="2205"/>
                    <a:pt x="631" y="2836"/>
                    <a:pt x="1418" y="2836"/>
                  </a:cubicBezTo>
                  <a:cubicBezTo>
                    <a:pt x="2174" y="2836"/>
                    <a:pt x="2773" y="2237"/>
                    <a:pt x="2836" y="1544"/>
                  </a:cubicBezTo>
                  <a:lnTo>
                    <a:pt x="2206" y="788"/>
                  </a:lnTo>
                  <a:cubicBezTo>
                    <a:pt x="2174" y="725"/>
                    <a:pt x="2143" y="630"/>
                    <a:pt x="2143" y="536"/>
                  </a:cubicBezTo>
                  <a:cubicBezTo>
                    <a:pt x="2143" y="347"/>
                    <a:pt x="2174" y="158"/>
                    <a:pt x="230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51" name="Google Shape;11251;p86"/>
            <p:cNvSpPr/>
            <p:nvPr/>
          </p:nvSpPr>
          <p:spPr>
            <a:xfrm>
              <a:off x="-16338225" y="3907775"/>
              <a:ext cx="35475" cy="81950"/>
            </a:xfrm>
            <a:custGeom>
              <a:avLst/>
              <a:gdLst/>
              <a:ahLst/>
              <a:cxnLst/>
              <a:rect l="l" t="t" r="r" b="b"/>
              <a:pathLst>
                <a:path w="1419" h="3278" extrusionOk="0">
                  <a:moveTo>
                    <a:pt x="1" y="1"/>
                  </a:moveTo>
                  <a:lnTo>
                    <a:pt x="1" y="1796"/>
                  </a:lnTo>
                  <a:cubicBezTo>
                    <a:pt x="1" y="2206"/>
                    <a:pt x="158" y="2553"/>
                    <a:pt x="410" y="2836"/>
                  </a:cubicBezTo>
                  <a:cubicBezTo>
                    <a:pt x="694" y="3120"/>
                    <a:pt x="1040" y="3277"/>
                    <a:pt x="1418" y="3277"/>
                  </a:cubicBezTo>
                  <a:lnTo>
                    <a:pt x="1418" y="347"/>
                  </a:lnTo>
                  <a:cubicBezTo>
                    <a:pt x="1292" y="379"/>
                    <a:pt x="1166" y="379"/>
                    <a:pt x="1103" y="379"/>
                  </a:cubicBezTo>
                  <a:cubicBezTo>
                    <a:pt x="662" y="316"/>
                    <a:pt x="253" y="190"/>
                    <a:pt x="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52" name="Google Shape;11252;p86"/>
            <p:cNvSpPr/>
            <p:nvPr/>
          </p:nvSpPr>
          <p:spPr>
            <a:xfrm>
              <a:off x="-16231900" y="3906200"/>
              <a:ext cx="35475" cy="81150"/>
            </a:xfrm>
            <a:custGeom>
              <a:avLst/>
              <a:gdLst/>
              <a:ahLst/>
              <a:cxnLst/>
              <a:rect l="l" t="t" r="r" b="b"/>
              <a:pathLst>
                <a:path w="1419" h="3246" extrusionOk="0">
                  <a:moveTo>
                    <a:pt x="1419" y="1"/>
                  </a:moveTo>
                  <a:cubicBezTo>
                    <a:pt x="1135" y="253"/>
                    <a:pt x="725" y="379"/>
                    <a:pt x="347" y="379"/>
                  </a:cubicBezTo>
                  <a:cubicBezTo>
                    <a:pt x="221" y="379"/>
                    <a:pt x="95" y="379"/>
                    <a:pt x="1" y="316"/>
                  </a:cubicBezTo>
                  <a:lnTo>
                    <a:pt x="1" y="3246"/>
                  </a:lnTo>
                  <a:cubicBezTo>
                    <a:pt x="788" y="3246"/>
                    <a:pt x="1419" y="2584"/>
                    <a:pt x="1419" y="1796"/>
                  </a:cubicBezTo>
                  <a:lnTo>
                    <a:pt x="1419"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53" name="Google Shape;11253;p86"/>
            <p:cNvSpPr/>
            <p:nvPr/>
          </p:nvSpPr>
          <p:spPr>
            <a:xfrm>
              <a:off x="-16285450" y="3891250"/>
              <a:ext cx="35475" cy="59875"/>
            </a:xfrm>
            <a:custGeom>
              <a:avLst/>
              <a:gdLst/>
              <a:ahLst/>
              <a:cxnLst/>
              <a:rect l="l" t="t" r="r" b="b"/>
              <a:pathLst>
                <a:path w="1419" h="2395" extrusionOk="0">
                  <a:moveTo>
                    <a:pt x="725" y="0"/>
                  </a:moveTo>
                  <a:cubicBezTo>
                    <a:pt x="505" y="252"/>
                    <a:pt x="284" y="504"/>
                    <a:pt x="0" y="662"/>
                  </a:cubicBezTo>
                  <a:lnTo>
                    <a:pt x="0" y="2268"/>
                  </a:lnTo>
                  <a:cubicBezTo>
                    <a:pt x="252" y="2363"/>
                    <a:pt x="473" y="2394"/>
                    <a:pt x="725" y="2394"/>
                  </a:cubicBezTo>
                  <a:cubicBezTo>
                    <a:pt x="946" y="2394"/>
                    <a:pt x="1198" y="2363"/>
                    <a:pt x="1418" y="2268"/>
                  </a:cubicBezTo>
                  <a:lnTo>
                    <a:pt x="1418" y="662"/>
                  </a:lnTo>
                  <a:cubicBezTo>
                    <a:pt x="1135" y="504"/>
                    <a:pt x="914" y="315"/>
                    <a:pt x="72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54" name="Google Shape;11254;p86"/>
            <p:cNvSpPr/>
            <p:nvPr/>
          </p:nvSpPr>
          <p:spPr>
            <a:xfrm>
              <a:off x="-16401225" y="3683275"/>
              <a:ext cx="267800" cy="249725"/>
            </a:xfrm>
            <a:custGeom>
              <a:avLst/>
              <a:gdLst/>
              <a:ahLst/>
              <a:cxnLst/>
              <a:rect l="l" t="t" r="r" b="b"/>
              <a:pathLst>
                <a:path w="10712" h="9989" extrusionOk="0">
                  <a:moveTo>
                    <a:pt x="3214" y="2900"/>
                  </a:moveTo>
                  <a:cubicBezTo>
                    <a:pt x="3403" y="2900"/>
                    <a:pt x="3560" y="3058"/>
                    <a:pt x="3560" y="3278"/>
                  </a:cubicBezTo>
                  <a:cubicBezTo>
                    <a:pt x="3560" y="3467"/>
                    <a:pt x="3403" y="3625"/>
                    <a:pt x="3214" y="3625"/>
                  </a:cubicBezTo>
                  <a:cubicBezTo>
                    <a:pt x="3025" y="3625"/>
                    <a:pt x="2867" y="3467"/>
                    <a:pt x="2867" y="3278"/>
                  </a:cubicBezTo>
                  <a:cubicBezTo>
                    <a:pt x="2867" y="3058"/>
                    <a:pt x="3025" y="2900"/>
                    <a:pt x="3214" y="2900"/>
                  </a:cubicBezTo>
                  <a:close/>
                  <a:moveTo>
                    <a:pt x="7498" y="2900"/>
                  </a:moveTo>
                  <a:cubicBezTo>
                    <a:pt x="7719" y="2900"/>
                    <a:pt x="7876" y="3058"/>
                    <a:pt x="7876" y="3278"/>
                  </a:cubicBezTo>
                  <a:cubicBezTo>
                    <a:pt x="7876" y="3467"/>
                    <a:pt x="7719" y="3625"/>
                    <a:pt x="7498" y="3625"/>
                  </a:cubicBezTo>
                  <a:cubicBezTo>
                    <a:pt x="7309" y="3625"/>
                    <a:pt x="7152" y="3467"/>
                    <a:pt x="7152" y="3278"/>
                  </a:cubicBezTo>
                  <a:cubicBezTo>
                    <a:pt x="7152" y="3058"/>
                    <a:pt x="7309" y="2900"/>
                    <a:pt x="7498" y="2900"/>
                  </a:cubicBezTo>
                  <a:close/>
                  <a:moveTo>
                    <a:pt x="5322" y="0"/>
                  </a:moveTo>
                  <a:cubicBezTo>
                    <a:pt x="5281" y="0"/>
                    <a:pt x="5240" y="1"/>
                    <a:pt x="5199" y="2"/>
                  </a:cubicBezTo>
                  <a:cubicBezTo>
                    <a:pt x="2300" y="65"/>
                    <a:pt x="0" y="2585"/>
                    <a:pt x="0" y="5578"/>
                  </a:cubicBezTo>
                  <a:lnTo>
                    <a:pt x="0" y="8225"/>
                  </a:lnTo>
                  <a:cubicBezTo>
                    <a:pt x="0" y="9201"/>
                    <a:pt x="788" y="9989"/>
                    <a:pt x="1764" y="9989"/>
                  </a:cubicBezTo>
                  <a:lnTo>
                    <a:pt x="1764" y="8319"/>
                  </a:lnTo>
                  <a:cubicBezTo>
                    <a:pt x="1512" y="7941"/>
                    <a:pt x="1418" y="7563"/>
                    <a:pt x="1418" y="7122"/>
                  </a:cubicBezTo>
                  <a:cubicBezTo>
                    <a:pt x="1418" y="5956"/>
                    <a:pt x="2363" y="5011"/>
                    <a:pt x="3529" y="5011"/>
                  </a:cubicBezTo>
                  <a:lnTo>
                    <a:pt x="7089" y="5011"/>
                  </a:lnTo>
                  <a:cubicBezTo>
                    <a:pt x="8255" y="5011"/>
                    <a:pt x="9200" y="5956"/>
                    <a:pt x="9200" y="7122"/>
                  </a:cubicBezTo>
                  <a:cubicBezTo>
                    <a:pt x="9200" y="7563"/>
                    <a:pt x="9074" y="7941"/>
                    <a:pt x="8853" y="8319"/>
                  </a:cubicBezTo>
                  <a:lnTo>
                    <a:pt x="8853" y="9989"/>
                  </a:lnTo>
                  <a:cubicBezTo>
                    <a:pt x="9830" y="9989"/>
                    <a:pt x="10617" y="9201"/>
                    <a:pt x="10617" y="8225"/>
                  </a:cubicBezTo>
                  <a:lnTo>
                    <a:pt x="10617" y="5389"/>
                  </a:lnTo>
                  <a:cubicBezTo>
                    <a:pt x="10712" y="3940"/>
                    <a:pt x="10113" y="2554"/>
                    <a:pt x="9074" y="1546"/>
                  </a:cubicBezTo>
                  <a:cubicBezTo>
                    <a:pt x="8063" y="535"/>
                    <a:pt x="6754" y="0"/>
                    <a:pt x="532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255" name="Google Shape;11255;p86"/>
          <p:cNvGrpSpPr/>
          <p:nvPr/>
        </p:nvGrpSpPr>
        <p:grpSpPr>
          <a:xfrm>
            <a:off x="10671673" y="3729416"/>
            <a:ext cx="600627" cy="597573"/>
            <a:chOff x="-16419350" y="4058200"/>
            <a:chExt cx="304825" cy="303275"/>
          </a:xfrm>
        </p:grpSpPr>
        <p:sp>
          <p:nvSpPr>
            <p:cNvPr id="11256" name="Google Shape;11256;p86"/>
            <p:cNvSpPr/>
            <p:nvPr/>
          </p:nvSpPr>
          <p:spPr>
            <a:xfrm>
              <a:off x="-16347675" y="4202350"/>
              <a:ext cx="18150" cy="17350"/>
            </a:xfrm>
            <a:custGeom>
              <a:avLst/>
              <a:gdLst/>
              <a:ahLst/>
              <a:cxnLst/>
              <a:rect l="l" t="t" r="r" b="b"/>
              <a:pathLst>
                <a:path w="726" h="694" extrusionOk="0">
                  <a:moveTo>
                    <a:pt x="379" y="0"/>
                  </a:moveTo>
                  <a:cubicBezTo>
                    <a:pt x="158" y="0"/>
                    <a:pt x="1" y="158"/>
                    <a:pt x="1" y="347"/>
                  </a:cubicBezTo>
                  <a:cubicBezTo>
                    <a:pt x="1" y="536"/>
                    <a:pt x="158" y="694"/>
                    <a:pt x="379" y="694"/>
                  </a:cubicBezTo>
                  <a:cubicBezTo>
                    <a:pt x="568" y="694"/>
                    <a:pt x="725" y="536"/>
                    <a:pt x="725" y="347"/>
                  </a:cubicBezTo>
                  <a:cubicBezTo>
                    <a:pt x="725" y="158"/>
                    <a:pt x="568" y="0"/>
                    <a:pt x="37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57" name="Google Shape;11257;p86"/>
            <p:cNvSpPr/>
            <p:nvPr/>
          </p:nvSpPr>
          <p:spPr>
            <a:xfrm>
              <a:off x="-16400450" y="4166900"/>
              <a:ext cx="35475" cy="35475"/>
            </a:xfrm>
            <a:custGeom>
              <a:avLst/>
              <a:gdLst/>
              <a:ahLst/>
              <a:cxnLst/>
              <a:rect l="l" t="t" r="r" b="b"/>
              <a:pathLst>
                <a:path w="1419" h="1419" extrusionOk="0">
                  <a:moveTo>
                    <a:pt x="694" y="1"/>
                  </a:moveTo>
                  <a:cubicBezTo>
                    <a:pt x="316" y="1"/>
                    <a:pt x="1" y="316"/>
                    <a:pt x="1" y="694"/>
                  </a:cubicBezTo>
                  <a:cubicBezTo>
                    <a:pt x="1" y="1103"/>
                    <a:pt x="316" y="1418"/>
                    <a:pt x="694" y="1418"/>
                  </a:cubicBezTo>
                  <a:cubicBezTo>
                    <a:pt x="1103" y="1418"/>
                    <a:pt x="1418" y="1103"/>
                    <a:pt x="1418" y="694"/>
                  </a:cubicBezTo>
                  <a:cubicBezTo>
                    <a:pt x="1418" y="316"/>
                    <a:pt x="1103" y="1"/>
                    <a:pt x="694"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58" name="Google Shape;11258;p86"/>
            <p:cNvSpPr/>
            <p:nvPr/>
          </p:nvSpPr>
          <p:spPr>
            <a:xfrm>
              <a:off x="-16389425" y="4058200"/>
              <a:ext cx="220575" cy="106950"/>
            </a:xfrm>
            <a:custGeom>
              <a:avLst/>
              <a:gdLst/>
              <a:ahLst/>
              <a:cxnLst/>
              <a:rect l="l" t="t" r="r" b="b"/>
              <a:pathLst>
                <a:path w="8823" h="4278" extrusionOk="0">
                  <a:moveTo>
                    <a:pt x="6621" y="0"/>
                  </a:moveTo>
                  <a:cubicBezTo>
                    <a:pt x="6312" y="0"/>
                    <a:pt x="6008" y="97"/>
                    <a:pt x="5766" y="285"/>
                  </a:cubicBezTo>
                  <a:cubicBezTo>
                    <a:pt x="5703" y="348"/>
                    <a:pt x="5609" y="411"/>
                    <a:pt x="5546" y="474"/>
                  </a:cubicBezTo>
                  <a:cubicBezTo>
                    <a:pt x="5451" y="411"/>
                    <a:pt x="5388" y="316"/>
                    <a:pt x="5294" y="285"/>
                  </a:cubicBezTo>
                  <a:cubicBezTo>
                    <a:pt x="5057" y="111"/>
                    <a:pt x="4758" y="25"/>
                    <a:pt x="4459" y="25"/>
                  </a:cubicBezTo>
                  <a:cubicBezTo>
                    <a:pt x="4159" y="25"/>
                    <a:pt x="3860" y="111"/>
                    <a:pt x="3624" y="285"/>
                  </a:cubicBezTo>
                  <a:cubicBezTo>
                    <a:pt x="3529" y="348"/>
                    <a:pt x="3466" y="411"/>
                    <a:pt x="3372" y="474"/>
                  </a:cubicBezTo>
                  <a:cubicBezTo>
                    <a:pt x="3309" y="411"/>
                    <a:pt x="3214" y="316"/>
                    <a:pt x="3151" y="285"/>
                  </a:cubicBezTo>
                  <a:cubicBezTo>
                    <a:pt x="2915" y="101"/>
                    <a:pt x="2618" y="10"/>
                    <a:pt x="2316" y="10"/>
                  </a:cubicBezTo>
                  <a:cubicBezTo>
                    <a:pt x="1894" y="10"/>
                    <a:pt x="1460" y="188"/>
                    <a:pt x="1166" y="537"/>
                  </a:cubicBezTo>
                  <a:cubicBezTo>
                    <a:pt x="1103" y="631"/>
                    <a:pt x="1072" y="757"/>
                    <a:pt x="977" y="820"/>
                  </a:cubicBezTo>
                  <a:cubicBezTo>
                    <a:pt x="1" y="1356"/>
                    <a:pt x="1" y="2931"/>
                    <a:pt x="1103" y="3435"/>
                  </a:cubicBezTo>
                  <a:cubicBezTo>
                    <a:pt x="1166" y="3624"/>
                    <a:pt x="1356" y="3876"/>
                    <a:pt x="1513" y="3971"/>
                  </a:cubicBezTo>
                  <a:cubicBezTo>
                    <a:pt x="1781" y="4144"/>
                    <a:pt x="2088" y="4231"/>
                    <a:pt x="2387" y="4231"/>
                  </a:cubicBezTo>
                  <a:cubicBezTo>
                    <a:pt x="2687" y="4231"/>
                    <a:pt x="2978" y="4144"/>
                    <a:pt x="3214" y="3971"/>
                  </a:cubicBezTo>
                  <a:cubicBezTo>
                    <a:pt x="3277" y="3939"/>
                    <a:pt x="3356" y="3923"/>
                    <a:pt x="3435" y="3923"/>
                  </a:cubicBezTo>
                  <a:cubicBezTo>
                    <a:pt x="3514" y="3923"/>
                    <a:pt x="3592" y="3939"/>
                    <a:pt x="3655" y="3971"/>
                  </a:cubicBezTo>
                  <a:cubicBezTo>
                    <a:pt x="3907" y="4175"/>
                    <a:pt x="4215" y="4278"/>
                    <a:pt x="4518" y="4278"/>
                  </a:cubicBezTo>
                  <a:cubicBezTo>
                    <a:pt x="4821" y="4278"/>
                    <a:pt x="5120" y="4175"/>
                    <a:pt x="5357" y="3971"/>
                  </a:cubicBezTo>
                  <a:cubicBezTo>
                    <a:pt x="5404" y="3939"/>
                    <a:pt x="5483" y="3923"/>
                    <a:pt x="5561" y="3923"/>
                  </a:cubicBezTo>
                  <a:cubicBezTo>
                    <a:pt x="5640" y="3923"/>
                    <a:pt x="5719" y="3939"/>
                    <a:pt x="5766" y="3971"/>
                  </a:cubicBezTo>
                  <a:cubicBezTo>
                    <a:pt x="6018" y="4166"/>
                    <a:pt x="6312" y="4256"/>
                    <a:pt x="6604" y="4256"/>
                  </a:cubicBezTo>
                  <a:cubicBezTo>
                    <a:pt x="7114" y="4256"/>
                    <a:pt x="7616" y="3979"/>
                    <a:pt x="7877" y="3498"/>
                  </a:cubicBezTo>
                  <a:cubicBezTo>
                    <a:pt x="7909" y="3435"/>
                    <a:pt x="7940" y="3404"/>
                    <a:pt x="8035" y="3341"/>
                  </a:cubicBezTo>
                  <a:cubicBezTo>
                    <a:pt x="8507" y="3120"/>
                    <a:pt x="8822" y="2616"/>
                    <a:pt x="8728" y="1986"/>
                  </a:cubicBezTo>
                  <a:cubicBezTo>
                    <a:pt x="8696" y="1576"/>
                    <a:pt x="8507" y="1198"/>
                    <a:pt x="8129" y="946"/>
                  </a:cubicBezTo>
                  <a:cubicBezTo>
                    <a:pt x="8066" y="915"/>
                    <a:pt x="8035" y="883"/>
                    <a:pt x="7940" y="820"/>
                  </a:cubicBezTo>
                  <a:cubicBezTo>
                    <a:pt x="7909" y="694"/>
                    <a:pt x="7814" y="631"/>
                    <a:pt x="7751" y="537"/>
                  </a:cubicBezTo>
                  <a:cubicBezTo>
                    <a:pt x="7462" y="175"/>
                    <a:pt x="7038" y="0"/>
                    <a:pt x="662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59" name="Google Shape;11259;p86"/>
            <p:cNvSpPr/>
            <p:nvPr/>
          </p:nvSpPr>
          <p:spPr>
            <a:xfrm>
              <a:off x="-16298850" y="4178725"/>
              <a:ext cx="41000" cy="47275"/>
            </a:xfrm>
            <a:custGeom>
              <a:avLst/>
              <a:gdLst/>
              <a:ahLst/>
              <a:cxnLst/>
              <a:rect l="l" t="t" r="r" b="b"/>
              <a:pathLst>
                <a:path w="1640" h="1891" extrusionOk="0">
                  <a:moveTo>
                    <a:pt x="1" y="0"/>
                  </a:moveTo>
                  <a:cubicBezTo>
                    <a:pt x="158" y="252"/>
                    <a:pt x="221" y="630"/>
                    <a:pt x="221" y="945"/>
                  </a:cubicBezTo>
                  <a:cubicBezTo>
                    <a:pt x="221" y="1292"/>
                    <a:pt x="158" y="1607"/>
                    <a:pt x="1" y="1891"/>
                  </a:cubicBezTo>
                  <a:cubicBezTo>
                    <a:pt x="473" y="1733"/>
                    <a:pt x="946" y="1670"/>
                    <a:pt x="1419" y="1670"/>
                  </a:cubicBezTo>
                  <a:cubicBezTo>
                    <a:pt x="1576" y="1450"/>
                    <a:pt x="1639" y="1197"/>
                    <a:pt x="1639" y="945"/>
                  </a:cubicBezTo>
                  <a:cubicBezTo>
                    <a:pt x="1639" y="662"/>
                    <a:pt x="1576" y="378"/>
                    <a:pt x="1419" y="158"/>
                  </a:cubicBezTo>
                  <a:cubicBezTo>
                    <a:pt x="1272" y="187"/>
                    <a:pt x="1120" y="201"/>
                    <a:pt x="967" y="201"/>
                  </a:cubicBezTo>
                  <a:cubicBezTo>
                    <a:pt x="626" y="201"/>
                    <a:pt x="284" y="131"/>
                    <a:pt x="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60" name="Google Shape;11260;p86"/>
            <p:cNvSpPr/>
            <p:nvPr/>
          </p:nvSpPr>
          <p:spPr>
            <a:xfrm>
              <a:off x="-16246075" y="4178725"/>
              <a:ext cx="41775" cy="55150"/>
            </a:xfrm>
            <a:custGeom>
              <a:avLst/>
              <a:gdLst/>
              <a:ahLst/>
              <a:cxnLst/>
              <a:rect l="l" t="t" r="r" b="b"/>
              <a:pathLst>
                <a:path w="1671" h="2206" extrusionOk="0">
                  <a:moveTo>
                    <a:pt x="1" y="0"/>
                  </a:moveTo>
                  <a:lnTo>
                    <a:pt x="1" y="0"/>
                  </a:lnTo>
                  <a:cubicBezTo>
                    <a:pt x="158" y="252"/>
                    <a:pt x="253" y="630"/>
                    <a:pt x="253" y="945"/>
                  </a:cubicBezTo>
                  <a:cubicBezTo>
                    <a:pt x="253" y="1197"/>
                    <a:pt x="190" y="1481"/>
                    <a:pt x="95" y="1765"/>
                  </a:cubicBezTo>
                  <a:cubicBezTo>
                    <a:pt x="505" y="1828"/>
                    <a:pt x="914" y="1954"/>
                    <a:pt x="1292" y="2206"/>
                  </a:cubicBezTo>
                  <a:cubicBezTo>
                    <a:pt x="1576" y="1891"/>
                    <a:pt x="1670" y="1355"/>
                    <a:pt x="1670" y="945"/>
                  </a:cubicBezTo>
                  <a:cubicBezTo>
                    <a:pt x="1670" y="662"/>
                    <a:pt x="1576" y="378"/>
                    <a:pt x="1418" y="158"/>
                  </a:cubicBezTo>
                  <a:cubicBezTo>
                    <a:pt x="1261" y="189"/>
                    <a:pt x="1103" y="221"/>
                    <a:pt x="946" y="221"/>
                  </a:cubicBezTo>
                  <a:cubicBezTo>
                    <a:pt x="631" y="221"/>
                    <a:pt x="316" y="158"/>
                    <a:pt x="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61" name="Google Shape;11261;p86"/>
            <p:cNvSpPr/>
            <p:nvPr/>
          </p:nvSpPr>
          <p:spPr>
            <a:xfrm>
              <a:off x="-16419350" y="4122000"/>
              <a:ext cx="304050" cy="188725"/>
            </a:xfrm>
            <a:custGeom>
              <a:avLst/>
              <a:gdLst/>
              <a:ahLst/>
              <a:cxnLst/>
              <a:rect l="l" t="t" r="r" b="b"/>
              <a:pathLst>
                <a:path w="12162" h="7549" extrusionOk="0">
                  <a:moveTo>
                    <a:pt x="10712" y="1"/>
                  </a:moveTo>
                  <a:cubicBezTo>
                    <a:pt x="10586" y="600"/>
                    <a:pt x="10271" y="1135"/>
                    <a:pt x="9736" y="1450"/>
                  </a:cubicBezTo>
                  <a:cubicBezTo>
                    <a:pt x="9578" y="1734"/>
                    <a:pt x="9326" y="1986"/>
                    <a:pt x="9074" y="2143"/>
                  </a:cubicBezTo>
                  <a:cubicBezTo>
                    <a:pt x="9263" y="2458"/>
                    <a:pt x="9326" y="2805"/>
                    <a:pt x="9326" y="3183"/>
                  </a:cubicBezTo>
                  <a:cubicBezTo>
                    <a:pt x="9326" y="4065"/>
                    <a:pt x="9011" y="4821"/>
                    <a:pt x="8507" y="5168"/>
                  </a:cubicBezTo>
                  <a:cubicBezTo>
                    <a:pt x="8444" y="5199"/>
                    <a:pt x="8373" y="5215"/>
                    <a:pt x="8306" y="5215"/>
                  </a:cubicBezTo>
                  <a:cubicBezTo>
                    <a:pt x="8239" y="5215"/>
                    <a:pt x="8176" y="5199"/>
                    <a:pt x="8129" y="5168"/>
                  </a:cubicBezTo>
                  <a:cubicBezTo>
                    <a:pt x="7515" y="4805"/>
                    <a:pt x="6814" y="4624"/>
                    <a:pt x="6124" y="4624"/>
                  </a:cubicBezTo>
                  <a:cubicBezTo>
                    <a:pt x="5435" y="4624"/>
                    <a:pt x="4758" y="4805"/>
                    <a:pt x="4191" y="5168"/>
                  </a:cubicBezTo>
                  <a:cubicBezTo>
                    <a:pt x="4134" y="5213"/>
                    <a:pt x="4077" y="5230"/>
                    <a:pt x="4022" y="5230"/>
                  </a:cubicBezTo>
                  <a:cubicBezTo>
                    <a:pt x="3924" y="5230"/>
                    <a:pt x="3830" y="5177"/>
                    <a:pt x="3750" y="5136"/>
                  </a:cubicBezTo>
                  <a:cubicBezTo>
                    <a:pt x="3163" y="4757"/>
                    <a:pt x="2501" y="4557"/>
                    <a:pt x="1831" y="4557"/>
                  </a:cubicBezTo>
                  <a:cubicBezTo>
                    <a:pt x="1277" y="4557"/>
                    <a:pt x="717" y="4694"/>
                    <a:pt x="190" y="4979"/>
                  </a:cubicBezTo>
                  <a:cubicBezTo>
                    <a:pt x="95" y="5042"/>
                    <a:pt x="1" y="5168"/>
                    <a:pt x="1" y="5294"/>
                  </a:cubicBezTo>
                  <a:lnTo>
                    <a:pt x="1" y="7436"/>
                  </a:lnTo>
                  <a:cubicBezTo>
                    <a:pt x="316" y="7405"/>
                    <a:pt x="725" y="7247"/>
                    <a:pt x="977" y="7027"/>
                  </a:cubicBezTo>
                  <a:cubicBezTo>
                    <a:pt x="1240" y="6826"/>
                    <a:pt x="1533" y="6723"/>
                    <a:pt x="1823" y="6723"/>
                  </a:cubicBezTo>
                  <a:cubicBezTo>
                    <a:pt x="2124" y="6723"/>
                    <a:pt x="2422" y="6833"/>
                    <a:pt x="2679" y="7058"/>
                  </a:cubicBezTo>
                  <a:cubicBezTo>
                    <a:pt x="3072" y="7373"/>
                    <a:pt x="3529" y="7531"/>
                    <a:pt x="3986" y="7531"/>
                  </a:cubicBezTo>
                  <a:cubicBezTo>
                    <a:pt x="4443" y="7531"/>
                    <a:pt x="4900" y="7373"/>
                    <a:pt x="5293" y="7058"/>
                  </a:cubicBezTo>
                  <a:cubicBezTo>
                    <a:pt x="5545" y="6869"/>
                    <a:pt x="5837" y="6775"/>
                    <a:pt x="6128" y="6775"/>
                  </a:cubicBezTo>
                  <a:cubicBezTo>
                    <a:pt x="6420" y="6775"/>
                    <a:pt x="6711" y="6869"/>
                    <a:pt x="6963" y="7058"/>
                  </a:cubicBezTo>
                  <a:cubicBezTo>
                    <a:pt x="7474" y="7358"/>
                    <a:pt x="7985" y="7549"/>
                    <a:pt x="8524" y="7549"/>
                  </a:cubicBezTo>
                  <a:cubicBezTo>
                    <a:pt x="8948" y="7549"/>
                    <a:pt x="9390" y="7430"/>
                    <a:pt x="9862" y="7153"/>
                  </a:cubicBezTo>
                  <a:cubicBezTo>
                    <a:pt x="11153" y="6428"/>
                    <a:pt x="12162" y="4821"/>
                    <a:pt x="12162" y="3151"/>
                  </a:cubicBezTo>
                  <a:cubicBezTo>
                    <a:pt x="12162" y="1923"/>
                    <a:pt x="11626" y="789"/>
                    <a:pt x="1071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62" name="Google Shape;11262;p86"/>
            <p:cNvSpPr/>
            <p:nvPr/>
          </p:nvSpPr>
          <p:spPr>
            <a:xfrm>
              <a:off x="-16419350" y="4263775"/>
              <a:ext cx="304825" cy="97700"/>
            </a:xfrm>
            <a:custGeom>
              <a:avLst/>
              <a:gdLst/>
              <a:ahLst/>
              <a:cxnLst/>
              <a:rect l="l" t="t" r="r" b="b"/>
              <a:pathLst>
                <a:path w="12193" h="3908" extrusionOk="0">
                  <a:moveTo>
                    <a:pt x="12193" y="1"/>
                  </a:moveTo>
                  <a:cubicBezTo>
                    <a:pt x="11689" y="914"/>
                    <a:pt x="10996" y="1639"/>
                    <a:pt x="10208" y="2112"/>
                  </a:cubicBezTo>
                  <a:cubicBezTo>
                    <a:pt x="9626" y="2424"/>
                    <a:pt x="9064" y="2570"/>
                    <a:pt x="8515" y="2570"/>
                  </a:cubicBezTo>
                  <a:cubicBezTo>
                    <a:pt x="7845" y="2570"/>
                    <a:pt x="7194" y="2352"/>
                    <a:pt x="6554" y="1954"/>
                  </a:cubicBezTo>
                  <a:cubicBezTo>
                    <a:pt x="6402" y="1819"/>
                    <a:pt x="6241" y="1756"/>
                    <a:pt x="6085" y="1756"/>
                  </a:cubicBezTo>
                  <a:cubicBezTo>
                    <a:pt x="5951" y="1756"/>
                    <a:pt x="5820" y="1803"/>
                    <a:pt x="5703" y="1891"/>
                  </a:cubicBezTo>
                  <a:cubicBezTo>
                    <a:pt x="5199" y="2316"/>
                    <a:pt x="4592" y="2529"/>
                    <a:pt x="3986" y="2529"/>
                  </a:cubicBezTo>
                  <a:cubicBezTo>
                    <a:pt x="3380" y="2529"/>
                    <a:pt x="2773" y="2316"/>
                    <a:pt x="2269" y="1891"/>
                  </a:cubicBezTo>
                  <a:cubicBezTo>
                    <a:pt x="2143" y="1797"/>
                    <a:pt x="2001" y="1749"/>
                    <a:pt x="1863" y="1749"/>
                  </a:cubicBezTo>
                  <a:cubicBezTo>
                    <a:pt x="1725" y="1749"/>
                    <a:pt x="1592" y="1797"/>
                    <a:pt x="1481" y="1891"/>
                  </a:cubicBezTo>
                  <a:cubicBezTo>
                    <a:pt x="1040" y="2269"/>
                    <a:pt x="505" y="2427"/>
                    <a:pt x="1" y="2490"/>
                  </a:cubicBezTo>
                  <a:lnTo>
                    <a:pt x="1" y="3561"/>
                  </a:lnTo>
                  <a:cubicBezTo>
                    <a:pt x="1" y="3750"/>
                    <a:pt x="158" y="3907"/>
                    <a:pt x="379" y="3907"/>
                  </a:cubicBezTo>
                  <a:lnTo>
                    <a:pt x="11815" y="3907"/>
                  </a:lnTo>
                  <a:cubicBezTo>
                    <a:pt x="12004" y="3907"/>
                    <a:pt x="12193" y="3750"/>
                    <a:pt x="12193" y="3561"/>
                  </a:cubicBezTo>
                  <a:lnTo>
                    <a:pt x="1219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263" name="Google Shape;11263;p86"/>
          <p:cNvGrpSpPr/>
          <p:nvPr/>
        </p:nvGrpSpPr>
        <p:grpSpPr>
          <a:xfrm>
            <a:off x="5374191" y="4457441"/>
            <a:ext cx="600676" cy="596785"/>
            <a:chOff x="-15296200" y="3326900"/>
            <a:chExt cx="304850" cy="302875"/>
          </a:xfrm>
        </p:grpSpPr>
        <p:sp>
          <p:nvSpPr>
            <p:cNvPr id="11264" name="Google Shape;11264;p86"/>
            <p:cNvSpPr/>
            <p:nvPr/>
          </p:nvSpPr>
          <p:spPr>
            <a:xfrm>
              <a:off x="-15182775" y="3326900"/>
              <a:ext cx="77200" cy="157175"/>
            </a:xfrm>
            <a:custGeom>
              <a:avLst/>
              <a:gdLst/>
              <a:ahLst/>
              <a:cxnLst/>
              <a:rect l="l" t="t" r="r" b="b"/>
              <a:pathLst>
                <a:path w="3088" h="6287" extrusionOk="0">
                  <a:moveTo>
                    <a:pt x="1556" y="1"/>
                  </a:moveTo>
                  <a:cubicBezTo>
                    <a:pt x="1434" y="1"/>
                    <a:pt x="1308" y="48"/>
                    <a:pt x="1229" y="143"/>
                  </a:cubicBezTo>
                  <a:cubicBezTo>
                    <a:pt x="1198" y="237"/>
                    <a:pt x="410" y="1560"/>
                    <a:pt x="0" y="3451"/>
                  </a:cubicBezTo>
                  <a:cubicBezTo>
                    <a:pt x="630" y="4333"/>
                    <a:pt x="1166" y="5278"/>
                    <a:pt x="1544" y="6286"/>
                  </a:cubicBezTo>
                  <a:cubicBezTo>
                    <a:pt x="1954" y="5309"/>
                    <a:pt x="2458" y="4364"/>
                    <a:pt x="3088" y="3451"/>
                  </a:cubicBezTo>
                  <a:cubicBezTo>
                    <a:pt x="2678" y="1529"/>
                    <a:pt x="1891" y="237"/>
                    <a:pt x="1859" y="143"/>
                  </a:cubicBezTo>
                  <a:cubicBezTo>
                    <a:pt x="1796" y="48"/>
                    <a:pt x="1678" y="1"/>
                    <a:pt x="155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65" name="Google Shape;11265;p86"/>
            <p:cNvSpPr/>
            <p:nvPr/>
          </p:nvSpPr>
          <p:spPr>
            <a:xfrm>
              <a:off x="-15260825" y="3363175"/>
              <a:ext cx="108800" cy="199650"/>
            </a:xfrm>
            <a:custGeom>
              <a:avLst/>
              <a:gdLst/>
              <a:ahLst/>
              <a:cxnLst/>
              <a:rect l="l" t="t" r="r" b="b"/>
              <a:pathLst>
                <a:path w="4352" h="7986" extrusionOk="0">
                  <a:moveTo>
                    <a:pt x="432" y="1"/>
                  </a:moveTo>
                  <a:cubicBezTo>
                    <a:pt x="212" y="1"/>
                    <a:pt x="0" y="182"/>
                    <a:pt x="66" y="424"/>
                  </a:cubicBezTo>
                  <a:lnTo>
                    <a:pt x="949" y="3638"/>
                  </a:lnTo>
                  <a:cubicBezTo>
                    <a:pt x="1075" y="4047"/>
                    <a:pt x="1201" y="4520"/>
                    <a:pt x="1264" y="4961"/>
                  </a:cubicBezTo>
                  <a:cubicBezTo>
                    <a:pt x="1642" y="5497"/>
                    <a:pt x="2051" y="6001"/>
                    <a:pt x="2587" y="6410"/>
                  </a:cubicBezTo>
                  <a:cubicBezTo>
                    <a:pt x="3406" y="7072"/>
                    <a:pt x="3721" y="7292"/>
                    <a:pt x="4351" y="7986"/>
                  </a:cubicBezTo>
                  <a:lnTo>
                    <a:pt x="4351" y="6064"/>
                  </a:lnTo>
                  <a:cubicBezTo>
                    <a:pt x="4351" y="6001"/>
                    <a:pt x="4351" y="5938"/>
                    <a:pt x="4320" y="5906"/>
                  </a:cubicBezTo>
                  <a:cubicBezTo>
                    <a:pt x="3721" y="4205"/>
                    <a:pt x="2839" y="2693"/>
                    <a:pt x="1705" y="1338"/>
                  </a:cubicBezTo>
                  <a:lnTo>
                    <a:pt x="697" y="109"/>
                  </a:lnTo>
                  <a:cubicBezTo>
                    <a:pt x="621" y="34"/>
                    <a:pt x="526" y="1"/>
                    <a:pt x="43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66" name="Google Shape;11266;p86"/>
            <p:cNvSpPr/>
            <p:nvPr/>
          </p:nvSpPr>
          <p:spPr>
            <a:xfrm>
              <a:off x="-15135525" y="3362475"/>
              <a:ext cx="109325" cy="200350"/>
            </a:xfrm>
            <a:custGeom>
              <a:avLst/>
              <a:gdLst/>
              <a:ahLst/>
              <a:cxnLst/>
              <a:rect l="l" t="t" r="r" b="b"/>
              <a:pathLst>
                <a:path w="4373" h="8014" extrusionOk="0">
                  <a:moveTo>
                    <a:pt x="3945" y="1"/>
                  </a:moveTo>
                  <a:cubicBezTo>
                    <a:pt x="3846" y="1"/>
                    <a:pt x="3742" y="41"/>
                    <a:pt x="3655" y="137"/>
                  </a:cubicBezTo>
                  <a:lnTo>
                    <a:pt x="2647" y="1366"/>
                  </a:lnTo>
                  <a:cubicBezTo>
                    <a:pt x="1513" y="2721"/>
                    <a:pt x="599" y="4296"/>
                    <a:pt x="32" y="5934"/>
                  </a:cubicBezTo>
                  <a:cubicBezTo>
                    <a:pt x="32" y="5966"/>
                    <a:pt x="1" y="6060"/>
                    <a:pt x="1" y="6092"/>
                  </a:cubicBezTo>
                  <a:lnTo>
                    <a:pt x="1" y="8014"/>
                  </a:lnTo>
                  <a:cubicBezTo>
                    <a:pt x="631" y="7320"/>
                    <a:pt x="914" y="7163"/>
                    <a:pt x="1765" y="6438"/>
                  </a:cubicBezTo>
                  <a:cubicBezTo>
                    <a:pt x="2301" y="6060"/>
                    <a:pt x="2710" y="5525"/>
                    <a:pt x="3088" y="4989"/>
                  </a:cubicBezTo>
                  <a:cubicBezTo>
                    <a:pt x="3151" y="4517"/>
                    <a:pt x="3246" y="4075"/>
                    <a:pt x="3403" y="3666"/>
                  </a:cubicBezTo>
                  <a:lnTo>
                    <a:pt x="4285" y="452"/>
                  </a:lnTo>
                  <a:cubicBezTo>
                    <a:pt x="4373" y="211"/>
                    <a:pt x="4171" y="1"/>
                    <a:pt x="394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67" name="Google Shape;11267;p86"/>
            <p:cNvSpPr/>
            <p:nvPr/>
          </p:nvSpPr>
          <p:spPr>
            <a:xfrm>
              <a:off x="-15296200" y="3416600"/>
              <a:ext cx="143375" cy="213175"/>
            </a:xfrm>
            <a:custGeom>
              <a:avLst/>
              <a:gdLst/>
              <a:ahLst/>
              <a:cxnLst/>
              <a:rect l="l" t="t" r="r" b="b"/>
              <a:pathLst>
                <a:path w="5735" h="8527" extrusionOk="0">
                  <a:moveTo>
                    <a:pt x="346" y="0"/>
                  </a:moveTo>
                  <a:cubicBezTo>
                    <a:pt x="170" y="0"/>
                    <a:pt x="1" y="123"/>
                    <a:pt x="1" y="335"/>
                  </a:cubicBezTo>
                  <a:lnTo>
                    <a:pt x="1" y="3171"/>
                  </a:lnTo>
                  <a:cubicBezTo>
                    <a:pt x="1" y="6132"/>
                    <a:pt x="2458" y="8526"/>
                    <a:pt x="5357" y="8526"/>
                  </a:cubicBezTo>
                  <a:lnTo>
                    <a:pt x="5735" y="8526"/>
                  </a:lnTo>
                  <a:lnTo>
                    <a:pt x="5735" y="7581"/>
                  </a:lnTo>
                  <a:cubicBezTo>
                    <a:pt x="5735" y="7172"/>
                    <a:pt x="5577" y="6731"/>
                    <a:pt x="5262" y="6384"/>
                  </a:cubicBezTo>
                  <a:cubicBezTo>
                    <a:pt x="4695" y="5723"/>
                    <a:pt x="4254" y="5471"/>
                    <a:pt x="3529" y="4840"/>
                  </a:cubicBezTo>
                  <a:cubicBezTo>
                    <a:pt x="2584" y="4084"/>
                    <a:pt x="1828" y="3108"/>
                    <a:pt x="1387" y="2005"/>
                  </a:cubicBezTo>
                  <a:lnTo>
                    <a:pt x="694" y="241"/>
                  </a:lnTo>
                  <a:cubicBezTo>
                    <a:pt x="625" y="75"/>
                    <a:pt x="483" y="0"/>
                    <a:pt x="34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68" name="Google Shape;11268;p86"/>
            <p:cNvSpPr/>
            <p:nvPr/>
          </p:nvSpPr>
          <p:spPr>
            <a:xfrm>
              <a:off x="-15134725" y="3416100"/>
              <a:ext cx="143375" cy="213675"/>
            </a:xfrm>
            <a:custGeom>
              <a:avLst/>
              <a:gdLst/>
              <a:ahLst/>
              <a:cxnLst/>
              <a:rect l="l" t="t" r="r" b="b"/>
              <a:pathLst>
                <a:path w="5735" h="8547" extrusionOk="0">
                  <a:moveTo>
                    <a:pt x="5357" y="1"/>
                  </a:moveTo>
                  <a:cubicBezTo>
                    <a:pt x="5224" y="1"/>
                    <a:pt x="5094" y="71"/>
                    <a:pt x="5041" y="229"/>
                  </a:cubicBezTo>
                  <a:lnTo>
                    <a:pt x="4348" y="2025"/>
                  </a:lnTo>
                  <a:cubicBezTo>
                    <a:pt x="3907" y="3128"/>
                    <a:pt x="3151" y="4104"/>
                    <a:pt x="2206" y="4860"/>
                  </a:cubicBezTo>
                  <a:cubicBezTo>
                    <a:pt x="1481" y="5427"/>
                    <a:pt x="1040" y="5743"/>
                    <a:pt x="473" y="6341"/>
                  </a:cubicBezTo>
                  <a:cubicBezTo>
                    <a:pt x="158" y="6688"/>
                    <a:pt x="0" y="7129"/>
                    <a:pt x="0" y="7601"/>
                  </a:cubicBezTo>
                  <a:lnTo>
                    <a:pt x="0" y="8546"/>
                  </a:lnTo>
                  <a:lnTo>
                    <a:pt x="378" y="8546"/>
                  </a:lnTo>
                  <a:cubicBezTo>
                    <a:pt x="3308" y="8546"/>
                    <a:pt x="5734" y="6152"/>
                    <a:pt x="5734" y="3191"/>
                  </a:cubicBezTo>
                  <a:lnTo>
                    <a:pt x="5734" y="355"/>
                  </a:lnTo>
                  <a:cubicBezTo>
                    <a:pt x="5734" y="136"/>
                    <a:pt x="5543" y="1"/>
                    <a:pt x="535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269" name="Google Shape;11269;p86"/>
          <p:cNvGrpSpPr/>
          <p:nvPr/>
        </p:nvGrpSpPr>
        <p:grpSpPr>
          <a:xfrm>
            <a:off x="3928395" y="2275841"/>
            <a:ext cx="648755" cy="552944"/>
            <a:chOff x="-19835275" y="3330250"/>
            <a:chExt cx="329250" cy="280625"/>
          </a:xfrm>
        </p:grpSpPr>
        <p:sp>
          <p:nvSpPr>
            <p:cNvPr id="11270" name="Google Shape;11270;p86"/>
            <p:cNvSpPr/>
            <p:nvPr/>
          </p:nvSpPr>
          <p:spPr>
            <a:xfrm>
              <a:off x="-19768325" y="3361750"/>
              <a:ext cx="197725" cy="249125"/>
            </a:xfrm>
            <a:custGeom>
              <a:avLst/>
              <a:gdLst/>
              <a:ahLst/>
              <a:cxnLst/>
              <a:rect l="l" t="t" r="r" b="b"/>
              <a:pathLst>
                <a:path w="7909" h="9965" extrusionOk="0">
                  <a:moveTo>
                    <a:pt x="3927" y="1"/>
                  </a:moveTo>
                  <a:cubicBezTo>
                    <a:pt x="3797" y="1"/>
                    <a:pt x="3671" y="56"/>
                    <a:pt x="3624" y="166"/>
                  </a:cubicBezTo>
                  <a:lnTo>
                    <a:pt x="1103" y="5302"/>
                  </a:lnTo>
                  <a:cubicBezTo>
                    <a:pt x="1" y="7412"/>
                    <a:pt x="1607" y="9964"/>
                    <a:pt x="3970" y="9964"/>
                  </a:cubicBezTo>
                  <a:cubicBezTo>
                    <a:pt x="6333" y="9964"/>
                    <a:pt x="7908" y="7412"/>
                    <a:pt x="6837" y="5302"/>
                  </a:cubicBezTo>
                  <a:lnTo>
                    <a:pt x="4254" y="166"/>
                  </a:lnTo>
                  <a:cubicBezTo>
                    <a:pt x="4191" y="56"/>
                    <a:pt x="4057" y="1"/>
                    <a:pt x="392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71" name="Google Shape;11271;p86"/>
            <p:cNvSpPr/>
            <p:nvPr/>
          </p:nvSpPr>
          <p:spPr>
            <a:xfrm>
              <a:off x="-19622625" y="3330250"/>
              <a:ext cx="116600" cy="189250"/>
            </a:xfrm>
            <a:custGeom>
              <a:avLst/>
              <a:gdLst/>
              <a:ahLst/>
              <a:cxnLst/>
              <a:rect l="l" t="t" r="r" b="b"/>
              <a:pathLst>
                <a:path w="4664" h="7570" extrusionOk="0">
                  <a:moveTo>
                    <a:pt x="1683" y="1"/>
                  </a:moveTo>
                  <a:cubicBezTo>
                    <a:pt x="1553" y="1"/>
                    <a:pt x="1419" y="56"/>
                    <a:pt x="1356" y="166"/>
                  </a:cubicBezTo>
                  <a:lnTo>
                    <a:pt x="1" y="2939"/>
                  </a:lnTo>
                  <a:lnTo>
                    <a:pt x="1608" y="6215"/>
                  </a:lnTo>
                  <a:cubicBezTo>
                    <a:pt x="1828" y="6625"/>
                    <a:pt x="1954" y="7097"/>
                    <a:pt x="1986" y="7570"/>
                  </a:cubicBezTo>
                  <a:cubicBezTo>
                    <a:pt x="3687" y="7381"/>
                    <a:pt x="4664" y="5585"/>
                    <a:pt x="3876" y="4010"/>
                  </a:cubicBezTo>
                  <a:lnTo>
                    <a:pt x="1986" y="166"/>
                  </a:lnTo>
                  <a:cubicBezTo>
                    <a:pt x="1938" y="56"/>
                    <a:pt x="1812" y="1"/>
                    <a:pt x="168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72" name="Google Shape;11272;p86"/>
            <p:cNvSpPr/>
            <p:nvPr/>
          </p:nvSpPr>
          <p:spPr>
            <a:xfrm>
              <a:off x="-19835275" y="3330250"/>
              <a:ext cx="116600" cy="189250"/>
            </a:xfrm>
            <a:custGeom>
              <a:avLst/>
              <a:gdLst/>
              <a:ahLst/>
              <a:cxnLst/>
              <a:rect l="l" t="t" r="r" b="b"/>
              <a:pathLst>
                <a:path w="4664" h="7570" extrusionOk="0">
                  <a:moveTo>
                    <a:pt x="2982" y="1"/>
                  </a:moveTo>
                  <a:cubicBezTo>
                    <a:pt x="2852" y="1"/>
                    <a:pt x="2726" y="56"/>
                    <a:pt x="2679" y="166"/>
                  </a:cubicBezTo>
                  <a:lnTo>
                    <a:pt x="788" y="4010"/>
                  </a:lnTo>
                  <a:cubicBezTo>
                    <a:pt x="1" y="5522"/>
                    <a:pt x="977" y="7381"/>
                    <a:pt x="2679" y="7570"/>
                  </a:cubicBezTo>
                  <a:cubicBezTo>
                    <a:pt x="2710" y="7097"/>
                    <a:pt x="2868" y="6593"/>
                    <a:pt x="3057" y="6152"/>
                  </a:cubicBezTo>
                  <a:lnTo>
                    <a:pt x="4663" y="2876"/>
                  </a:lnTo>
                  <a:lnTo>
                    <a:pt x="3309" y="166"/>
                  </a:lnTo>
                  <a:cubicBezTo>
                    <a:pt x="3246" y="56"/>
                    <a:pt x="3112" y="1"/>
                    <a:pt x="298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273" name="Google Shape;11273;p86"/>
          <p:cNvGrpSpPr/>
          <p:nvPr/>
        </p:nvGrpSpPr>
        <p:grpSpPr>
          <a:xfrm>
            <a:off x="3952434" y="2991294"/>
            <a:ext cx="600676" cy="599396"/>
            <a:chOff x="-19822675" y="3692750"/>
            <a:chExt cx="304850" cy="304200"/>
          </a:xfrm>
        </p:grpSpPr>
        <p:sp>
          <p:nvSpPr>
            <p:cNvPr id="11274" name="Google Shape;11274;p86"/>
            <p:cNvSpPr/>
            <p:nvPr/>
          </p:nvSpPr>
          <p:spPr>
            <a:xfrm>
              <a:off x="-19715550" y="3692750"/>
              <a:ext cx="90600" cy="60675"/>
            </a:xfrm>
            <a:custGeom>
              <a:avLst/>
              <a:gdLst/>
              <a:ahLst/>
              <a:cxnLst/>
              <a:rect l="l" t="t" r="r" b="b"/>
              <a:pathLst>
                <a:path w="3624" h="2427" extrusionOk="0">
                  <a:moveTo>
                    <a:pt x="441" y="1"/>
                  </a:moveTo>
                  <a:cubicBezTo>
                    <a:pt x="252" y="1"/>
                    <a:pt x="95" y="158"/>
                    <a:pt x="95" y="379"/>
                  </a:cubicBezTo>
                  <a:cubicBezTo>
                    <a:pt x="0" y="946"/>
                    <a:pt x="315" y="1482"/>
                    <a:pt x="756" y="1828"/>
                  </a:cubicBezTo>
                  <a:cubicBezTo>
                    <a:pt x="567" y="1986"/>
                    <a:pt x="347" y="2175"/>
                    <a:pt x="252" y="2427"/>
                  </a:cubicBezTo>
                  <a:cubicBezTo>
                    <a:pt x="756" y="2269"/>
                    <a:pt x="1261" y="2175"/>
                    <a:pt x="1828" y="2175"/>
                  </a:cubicBezTo>
                  <a:cubicBezTo>
                    <a:pt x="2363" y="2175"/>
                    <a:pt x="2867" y="2238"/>
                    <a:pt x="3403" y="2427"/>
                  </a:cubicBezTo>
                  <a:cubicBezTo>
                    <a:pt x="3277" y="2175"/>
                    <a:pt x="3088" y="1986"/>
                    <a:pt x="2867" y="1828"/>
                  </a:cubicBezTo>
                  <a:cubicBezTo>
                    <a:pt x="3308" y="1513"/>
                    <a:pt x="3623" y="946"/>
                    <a:pt x="3623" y="379"/>
                  </a:cubicBezTo>
                  <a:cubicBezTo>
                    <a:pt x="3623" y="158"/>
                    <a:pt x="3466" y="1"/>
                    <a:pt x="3277" y="1"/>
                  </a:cubicBezTo>
                  <a:cubicBezTo>
                    <a:pt x="3088" y="1"/>
                    <a:pt x="2930" y="158"/>
                    <a:pt x="2930" y="379"/>
                  </a:cubicBezTo>
                  <a:cubicBezTo>
                    <a:pt x="2930" y="946"/>
                    <a:pt x="2458" y="1482"/>
                    <a:pt x="1859" y="1482"/>
                  </a:cubicBezTo>
                  <a:cubicBezTo>
                    <a:pt x="1261" y="1482"/>
                    <a:pt x="788" y="946"/>
                    <a:pt x="788" y="379"/>
                  </a:cubicBezTo>
                  <a:cubicBezTo>
                    <a:pt x="788" y="158"/>
                    <a:pt x="630" y="1"/>
                    <a:pt x="44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75" name="Google Shape;11275;p86"/>
            <p:cNvSpPr/>
            <p:nvPr/>
          </p:nvSpPr>
          <p:spPr>
            <a:xfrm>
              <a:off x="-19660425" y="3766200"/>
              <a:ext cx="142600" cy="230750"/>
            </a:xfrm>
            <a:custGeom>
              <a:avLst/>
              <a:gdLst/>
              <a:ahLst/>
              <a:cxnLst/>
              <a:rect l="l" t="t" r="r" b="b"/>
              <a:pathLst>
                <a:path w="5704" h="9230" extrusionOk="0">
                  <a:moveTo>
                    <a:pt x="1733" y="3521"/>
                  </a:moveTo>
                  <a:cubicBezTo>
                    <a:pt x="1922" y="3521"/>
                    <a:pt x="2080" y="3679"/>
                    <a:pt x="2080" y="3899"/>
                  </a:cubicBezTo>
                  <a:cubicBezTo>
                    <a:pt x="2080" y="4088"/>
                    <a:pt x="1922" y="4246"/>
                    <a:pt x="1733" y="4246"/>
                  </a:cubicBezTo>
                  <a:cubicBezTo>
                    <a:pt x="1544" y="4246"/>
                    <a:pt x="1387" y="4088"/>
                    <a:pt x="1387" y="3899"/>
                  </a:cubicBezTo>
                  <a:cubicBezTo>
                    <a:pt x="1387" y="3679"/>
                    <a:pt x="1544" y="3521"/>
                    <a:pt x="1733" y="3521"/>
                  </a:cubicBezTo>
                  <a:close/>
                  <a:moveTo>
                    <a:pt x="2080" y="4939"/>
                  </a:moveTo>
                  <a:cubicBezTo>
                    <a:pt x="2490" y="4939"/>
                    <a:pt x="2805" y="5254"/>
                    <a:pt x="2805" y="5664"/>
                  </a:cubicBezTo>
                  <a:cubicBezTo>
                    <a:pt x="2805" y="6042"/>
                    <a:pt x="2490" y="6357"/>
                    <a:pt x="2080" y="6357"/>
                  </a:cubicBezTo>
                  <a:cubicBezTo>
                    <a:pt x="1702" y="6357"/>
                    <a:pt x="1387" y="6042"/>
                    <a:pt x="1387" y="5664"/>
                  </a:cubicBezTo>
                  <a:cubicBezTo>
                    <a:pt x="1387" y="5254"/>
                    <a:pt x="1702" y="4939"/>
                    <a:pt x="2080" y="4939"/>
                  </a:cubicBezTo>
                  <a:close/>
                  <a:moveTo>
                    <a:pt x="5346" y="0"/>
                  </a:moveTo>
                  <a:cubicBezTo>
                    <a:pt x="5207" y="0"/>
                    <a:pt x="5057" y="65"/>
                    <a:pt x="5010" y="182"/>
                  </a:cubicBezTo>
                  <a:lnTo>
                    <a:pt x="4348" y="1474"/>
                  </a:lnTo>
                  <a:lnTo>
                    <a:pt x="3309" y="1883"/>
                  </a:lnTo>
                  <a:cubicBezTo>
                    <a:pt x="3088" y="1568"/>
                    <a:pt x="2805" y="1253"/>
                    <a:pt x="2490" y="1001"/>
                  </a:cubicBezTo>
                  <a:cubicBezTo>
                    <a:pt x="2017" y="1946"/>
                    <a:pt x="1103" y="2671"/>
                    <a:pt x="1" y="2797"/>
                  </a:cubicBezTo>
                  <a:lnTo>
                    <a:pt x="1387" y="8877"/>
                  </a:lnTo>
                  <a:cubicBezTo>
                    <a:pt x="2175" y="8562"/>
                    <a:pt x="2805" y="8027"/>
                    <a:pt x="3309" y="7365"/>
                  </a:cubicBezTo>
                  <a:lnTo>
                    <a:pt x="4348" y="7743"/>
                  </a:lnTo>
                  <a:lnTo>
                    <a:pt x="5010" y="9035"/>
                  </a:lnTo>
                  <a:cubicBezTo>
                    <a:pt x="5078" y="9149"/>
                    <a:pt x="5213" y="9230"/>
                    <a:pt x="5342" y="9230"/>
                  </a:cubicBezTo>
                  <a:cubicBezTo>
                    <a:pt x="5391" y="9230"/>
                    <a:pt x="5439" y="9218"/>
                    <a:pt x="5483" y="9192"/>
                  </a:cubicBezTo>
                  <a:cubicBezTo>
                    <a:pt x="5640" y="9129"/>
                    <a:pt x="5703" y="8877"/>
                    <a:pt x="5640" y="8720"/>
                  </a:cubicBezTo>
                  <a:lnTo>
                    <a:pt x="4915" y="7270"/>
                  </a:lnTo>
                  <a:cubicBezTo>
                    <a:pt x="4884" y="7207"/>
                    <a:pt x="4821" y="7113"/>
                    <a:pt x="4726" y="7113"/>
                  </a:cubicBezTo>
                  <a:lnTo>
                    <a:pt x="3718" y="6735"/>
                  </a:lnTo>
                  <a:cubicBezTo>
                    <a:pt x="4002" y="6168"/>
                    <a:pt x="4128" y="5569"/>
                    <a:pt x="4222" y="4939"/>
                  </a:cubicBezTo>
                  <a:lnTo>
                    <a:pt x="5325" y="4939"/>
                  </a:lnTo>
                  <a:cubicBezTo>
                    <a:pt x="5514" y="4939"/>
                    <a:pt x="5672" y="4782"/>
                    <a:pt x="5672" y="4592"/>
                  </a:cubicBezTo>
                  <a:cubicBezTo>
                    <a:pt x="5672" y="4403"/>
                    <a:pt x="5514" y="4246"/>
                    <a:pt x="5325" y="4246"/>
                  </a:cubicBezTo>
                  <a:lnTo>
                    <a:pt x="4222" y="4246"/>
                  </a:lnTo>
                  <a:cubicBezTo>
                    <a:pt x="4191" y="3616"/>
                    <a:pt x="4002" y="2986"/>
                    <a:pt x="3718" y="2482"/>
                  </a:cubicBezTo>
                  <a:lnTo>
                    <a:pt x="4726" y="2072"/>
                  </a:lnTo>
                  <a:cubicBezTo>
                    <a:pt x="4821" y="2041"/>
                    <a:pt x="4884" y="2009"/>
                    <a:pt x="4915" y="1915"/>
                  </a:cubicBezTo>
                  <a:lnTo>
                    <a:pt x="5640" y="497"/>
                  </a:lnTo>
                  <a:cubicBezTo>
                    <a:pt x="5703" y="339"/>
                    <a:pt x="5640" y="119"/>
                    <a:pt x="5483" y="24"/>
                  </a:cubicBezTo>
                  <a:cubicBezTo>
                    <a:pt x="5442" y="8"/>
                    <a:pt x="5395" y="0"/>
                    <a:pt x="5346"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76" name="Google Shape;11276;p86"/>
            <p:cNvSpPr/>
            <p:nvPr/>
          </p:nvSpPr>
          <p:spPr>
            <a:xfrm>
              <a:off x="-19728150" y="3763650"/>
              <a:ext cx="114225" cy="54375"/>
            </a:xfrm>
            <a:custGeom>
              <a:avLst/>
              <a:gdLst/>
              <a:ahLst/>
              <a:cxnLst/>
              <a:rect l="l" t="t" r="r" b="b"/>
              <a:pathLst>
                <a:path w="4569" h="2175" extrusionOk="0">
                  <a:moveTo>
                    <a:pt x="2269" y="0"/>
                  </a:moveTo>
                  <a:cubicBezTo>
                    <a:pt x="1449" y="0"/>
                    <a:pt x="662" y="252"/>
                    <a:pt x="0" y="630"/>
                  </a:cubicBezTo>
                  <a:cubicBezTo>
                    <a:pt x="126" y="914"/>
                    <a:pt x="315" y="1197"/>
                    <a:pt x="504" y="1418"/>
                  </a:cubicBezTo>
                  <a:cubicBezTo>
                    <a:pt x="977" y="1891"/>
                    <a:pt x="1607" y="2174"/>
                    <a:pt x="2269" y="2174"/>
                  </a:cubicBezTo>
                  <a:cubicBezTo>
                    <a:pt x="3308" y="2174"/>
                    <a:pt x="4222" y="1544"/>
                    <a:pt x="4568" y="630"/>
                  </a:cubicBezTo>
                  <a:cubicBezTo>
                    <a:pt x="3907" y="252"/>
                    <a:pt x="3119" y="0"/>
                    <a:pt x="226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77" name="Google Shape;11277;p86"/>
            <p:cNvSpPr/>
            <p:nvPr/>
          </p:nvSpPr>
          <p:spPr>
            <a:xfrm>
              <a:off x="-19695075" y="3868400"/>
              <a:ext cx="48075" cy="110300"/>
            </a:xfrm>
            <a:custGeom>
              <a:avLst/>
              <a:gdLst/>
              <a:ahLst/>
              <a:cxnLst/>
              <a:rect l="l" t="t" r="r" b="b"/>
              <a:pathLst>
                <a:path w="1923" h="4412" extrusionOk="0">
                  <a:moveTo>
                    <a:pt x="977" y="0"/>
                  </a:moveTo>
                  <a:lnTo>
                    <a:pt x="0" y="4285"/>
                  </a:lnTo>
                  <a:cubicBezTo>
                    <a:pt x="316" y="4380"/>
                    <a:pt x="631" y="4411"/>
                    <a:pt x="977" y="4411"/>
                  </a:cubicBezTo>
                  <a:cubicBezTo>
                    <a:pt x="1261" y="4411"/>
                    <a:pt x="1576" y="4380"/>
                    <a:pt x="1922" y="4285"/>
                  </a:cubicBezTo>
                  <a:lnTo>
                    <a:pt x="977" y="0"/>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78" name="Google Shape;11278;p86"/>
            <p:cNvSpPr/>
            <p:nvPr/>
          </p:nvSpPr>
          <p:spPr>
            <a:xfrm>
              <a:off x="-19822675" y="3764250"/>
              <a:ext cx="142575" cy="229550"/>
            </a:xfrm>
            <a:custGeom>
              <a:avLst/>
              <a:gdLst/>
              <a:ahLst/>
              <a:cxnLst/>
              <a:rect l="l" t="t" r="r" b="b"/>
              <a:pathLst>
                <a:path w="5703" h="9182" extrusionOk="0">
                  <a:moveTo>
                    <a:pt x="3939" y="3599"/>
                  </a:moveTo>
                  <a:cubicBezTo>
                    <a:pt x="4128" y="3599"/>
                    <a:pt x="4285" y="3757"/>
                    <a:pt x="4285" y="3977"/>
                  </a:cubicBezTo>
                  <a:cubicBezTo>
                    <a:pt x="4285" y="4166"/>
                    <a:pt x="4128" y="4324"/>
                    <a:pt x="3939" y="4324"/>
                  </a:cubicBezTo>
                  <a:cubicBezTo>
                    <a:pt x="3750" y="4324"/>
                    <a:pt x="3592" y="4166"/>
                    <a:pt x="3592" y="3977"/>
                  </a:cubicBezTo>
                  <a:cubicBezTo>
                    <a:pt x="3592" y="3757"/>
                    <a:pt x="3750" y="3599"/>
                    <a:pt x="3939" y="3599"/>
                  </a:cubicBezTo>
                  <a:close/>
                  <a:moveTo>
                    <a:pt x="3592" y="5017"/>
                  </a:moveTo>
                  <a:cubicBezTo>
                    <a:pt x="3970" y="5017"/>
                    <a:pt x="4285" y="5332"/>
                    <a:pt x="4285" y="5742"/>
                  </a:cubicBezTo>
                  <a:cubicBezTo>
                    <a:pt x="4285" y="6120"/>
                    <a:pt x="3970" y="6435"/>
                    <a:pt x="3592" y="6435"/>
                  </a:cubicBezTo>
                  <a:cubicBezTo>
                    <a:pt x="3183" y="6435"/>
                    <a:pt x="2868" y="6120"/>
                    <a:pt x="2868" y="5742"/>
                  </a:cubicBezTo>
                  <a:cubicBezTo>
                    <a:pt x="2868" y="5332"/>
                    <a:pt x="3183" y="5017"/>
                    <a:pt x="3592" y="5017"/>
                  </a:cubicBezTo>
                  <a:close/>
                  <a:moveTo>
                    <a:pt x="371" y="1"/>
                  </a:moveTo>
                  <a:cubicBezTo>
                    <a:pt x="318" y="1"/>
                    <a:pt x="266" y="12"/>
                    <a:pt x="221" y="39"/>
                  </a:cubicBezTo>
                  <a:cubicBezTo>
                    <a:pt x="64" y="102"/>
                    <a:pt x="1" y="354"/>
                    <a:pt x="64" y="480"/>
                  </a:cubicBezTo>
                  <a:lnTo>
                    <a:pt x="788" y="1930"/>
                  </a:lnTo>
                  <a:cubicBezTo>
                    <a:pt x="820" y="1993"/>
                    <a:pt x="914" y="2056"/>
                    <a:pt x="977" y="2056"/>
                  </a:cubicBezTo>
                  <a:lnTo>
                    <a:pt x="2017" y="2465"/>
                  </a:lnTo>
                  <a:cubicBezTo>
                    <a:pt x="1733" y="3001"/>
                    <a:pt x="1576" y="3599"/>
                    <a:pt x="1481" y="4229"/>
                  </a:cubicBezTo>
                  <a:lnTo>
                    <a:pt x="379" y="4229"/>
                  </a:lnTo>
                  <a:cubicBezTo>
                    <a:pt x="190" y="4229"/>
                    <a:pt x="32" y="4387"/>
                    <a:pt x="32" y="4576"/>
                  </a:cubicBezTo>
                  <a:cubicBezTo>
                    <a:pt x="32" y="4797"/>
                    <a:pt x="190" y="4954"/>
                    <a:pt x="379" y="4954"/>
                  </a:cubicBezTo>
                  <a:lnTo>
                    <a:pt x="1481" y="4954"/>
                  </a:lnTo>
                  <a:cubicBezTo>
                    <a:pt x="1544" y="5584"/>
                    <a:pt x="1733" y="6151"/>
                    <a:pt x="2017" y="6718"/>
                  </a:cubicBezTo>
                  <a:lnTo>
                    <a:pt x="977" y="7096"/>
                  </a:lnTo>
                  <a:cubicBezTo>
                    <a:pt x="914" y="7159"/>
                    <a:pt x="820" y="7191"/>
                    <a:pt x="788" y="7254"/>
                  </a:cubicBezTo>
                  <a:lnTo>
                    <a:pt x="64" y="8672"/>
                  </a:lnTo>
                  <a:cubicBezTo>
                    <a:pt x="1" y="8829"/>
                    <a:pt x="64" y="9081"/>
                    <a:pt x="221" y="9144"/>
                  </a:cubicBezTo>
                  <a:cubicBezTo>
                    <a:pt x="282" y="9170"/>
                    <a:pt x="340" y="9182"/>
                    <a:pt x="394" y="9182"/>
                  </a:cubicBezTo>
                  <a:cubicBezTo>
                    <a:pt x="536" y="9182"/>
                    <a:pt x="648" y="9101"/>
                    <a:pt x="694" y="8987"/>
                  </a:cubicBezTo>
                  <a:lnTo>
                    <a:pt x="1387" y="7695"/>
                  </a:lnTo>
                  <a:lnTo>
                    <a:pt x="2395" y="7317"/>
                  </a:lnTo>
                  <a:cubicBezTo>
                    <a:pt x="2868" y="7979"/>
                    <a:pt x="3529" y="8483"/>
                    <a:pt x="4317" y="8829"/>
                  </a:cubicBezTo>
                  <a:lnTo>
                    <a:pt x="5703" y="2749"/>
                  </a:lnTo>
                  <a:cubicBezTo>
                    <a:pt x="4947" y="2749"/>
                    <a:pt x="4285" y="2434"/>
                    <a:pt x="3813" y="1930"/>
                  </a:cubicBezTo>
                  <a:cubicBezTo>
                    <a:pt x="3529" y="1646"/>
                    <a:pt x="3340" y="1362"/>
                    <a:pt x="3214" y="1016"/>
                  </a:cubicBezTo>
                  <a:cubicBezTo>
                    <a:pt x="2899" y="1236"/>
                    <a:pt x="2647" y="1552"/>
                    <a:pt x="2395" y="1867"/>
                  </a:cubicBezTo>
                  <a:lnTo>
                    <a:pt x="1387" y="1489"/>
                  </a:lnTo>
                  <a:lnTo>
                    <a:pt x="694" y="165"/>
                  </a:lnTo>
                  <a:cubicBezTo>
                    <a:pt x="649" y="75"/>
                    <a:pt x="506" y="1"/>
                    <a:pt x="371"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279" name="Google Shape;11279;p86"/>
          <p:cNvGrpSpPr/>
          <p:nvPr/>
        </p:nvGrpSpPr>
        <p:grpSpPr>
          <a:xfrm>
            <a:off x="3953222" y="3728371"/>
            <a:ext cx="599100" cy="600627"/>
            <a:chOff x="-19822675" y="4066875"/>
            <a:chExt cx="304050" cy="304825"/>
          </a:xfrm>
        </p:grpSpPr>
        <p:sp>
          <p:nvSpPr>
            <p:cNvPr id="11280" name="Google Shape;11280;p86"/>
            <p:cNvSpPr/>
            <p:nvPr/>
          </p:nvSpPr>
          <p:spPr>
            <a:xfrm>
              <a:off x="-19803775" y="4086925"/>
              <a:ext cx="71700" cy="68975"/>
            </a:xfrm>
            <a:custGeom>
              <a:avLst/>
              <a:gdLst/>
              <a:ahLst/>
              <a:cxnLst/>
              <a:rect l="l" t="t" r="r" b="b"/>
              <a:pathLst>
                <a:path w="2868" h="2759" extrusionOk="0">
                  <a:moveTo>
                    <a:pt x="1829" y="1"/>
                  </a:moveTo>
                  <a:cubicBezTo>
                    <a:pt x="1712" y="1"/>
                    <a:pt x="1595" y="17"/>
                    <a:pt x="1482" y="49"/>
                  </a:cubicBezTo>
                  <a:cubicBezTo>
                    <a:pt x="536" y="270"/>
                    <a:pt x="64" y="1467"/>
                    <a:pt x="1" y="2759"/>
                  </a:cubicBezTo>
                  <a:lnTo>
                    <a:pt x="2143" y="2759"/>
                  </a:lnTo>
                  <a:cubicBezTo>
                    <a:pt x="2238" y="1971"/>
                    <a:pt x="2458" y="1089"/>
                    <a:pt x="2868" y="364"/>
                  </a:cubicBezTo>
                  <a:cubicBezTo>
                    <a:pt x="2517" y="131"/>
                    <a:pt x="2167" y="1"/>
                    <a:pt x="182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81" name="Google Shape;11281;p86"/>
            <p:cNvSpPr/>
            <p:nvPr/>
          </p:nvSpPr>
          <p:spPr>
            <a:xfrm>
              <a:off x="-19822675" y="4174775"/>
              <a:ext cx="304050" cy="124475"/>
            </a:xfrm>
            <a:custGeom>
              <a:avLst/>
              <a:gdLst/>
              <a:ahLst/>
              <a:cxnLst/>
              <a:rect l="l" t="t" r="r" b="b"/>
              <a:pathLst>
                <a:path w="12162" h="4979" extrusionOk="0">
                  <a:moveTo>
                    <a:pt x="3939" y="1450"/>
                  </a:moveTo>
                  <a:cubicBezTo>
                    <a:pt x="4128" y="1450"/>
                    <a:pt x="4285" y="1608"/>
                    <a:pt x="4285" y="1797"/>
                  </a:cubicBezTo>
                  <a:cubicBezTo>
                    <a:pt x="4285" y="1986"/>
                    <a:pt x="4128" y="2143"/>
                    <a:pt x="3939" y="2143"/>
                  </a:cubicBezTo>
                  <a:lnTo>
                    <a:pt x="2521" y="2143"/>
                  </a:lnTo>
                  <a:cubicBezTo>
                    <a:pt x="2332" y="2143"/>
                    <a:pt x="2175" y="1986"/>
                    <a:pt x="2175" y="1797"/>
                  </a:cubicBezTo>
                  <a:cubicBezTo>
                    <a:pt x="2175" y="1608"/>
                    <a:pt x="2332" y="1450"/>
                    <a:pt x="2521" y="1450"/>
                  </a:cubicBezTo>
                  <a:close/>
                  <a:moveTo>
                    <a:pt x="6774" y="1450"/>
                  </a:moveTo>
                  <a:cubicBezTo>
                    <a:pt x="6963" y="1450"/>
                    <a:pt x="7121" y="1608"/>
                    <a:pt x="7121" y="1797"/>
                  </a:cubicBezTo>
                  <a:cubicBezTo>
                    <a:pt x="7121" y="1986"/>
                    <a:pt x="6963" y="2143"/>
                    <a:pt x="6774" y="2143"/>
                  </a:cubicBezTo>
                  <a:lnTo>
                    <a:pt x="5357" y="2143"/>
                  </a:lnTo>
                  <a:cubicBezTo>
                    <a:pt x="5167" y="2143"/>
                    <a:pt x="5010" y="1986"/>
                    <a:pt x="5010" y="1797"/>
                  </a:cubicBezTo>
                  <a:cubicBezTo>
                    <a:pt x="5010" y="1608"/>
                    <a:pt x="5167" y="1450"/>
                    <a:pt x="5357" y="1450"/>
                  </a:cubicBezTo>
                  <a:close/>
                  <a:moveTo>
                    <a:pt x="9641" y="1450"/>
                  </a:moveTo>
                  <a:cubicBezTo>
                    <a:pt x="9830" y="1450"/>
                    <a:pt x="9988" y="1608"/>
                    <a:pt x="9988" y="1797"/>
                  </a:cubicBezTo>
                  <a:cubicBezTo>
                    <a:pt x="9988" y="1986"/>
                    <a:pt x="9830" y="2143"/>
                    <a:pt x="9641" y="2143"/>
                  </a:cubicBezTo>
                  <a:lnTo>
                    <a:pt x="8223" y="2143"/>
                  </a:lnTo>
                  <a:cubicBezTo>
                    <a:pt x="8034" y="2143"/>
                    <a:pt x="7877" y="1986"/>
                    <a:pt x="7877" y="1797"/>
                  </a:cubicBezTo>
                  <a:cubicBezTo>
                    <a:pt x="7877" y="1608"/>
                    <a:pt x="8034" y="1450"/>
                    <a:pt x="8223" y="1450"/>
                  </a:cubicBezTo>
                  <a:close/>
                  <a:moveTo>
                    <a:pt x="5357" y="2868"/>
                  </a:moveTo>
                  <a:cubicBezTo>
                    <a:pt x="5546" y="2868"/>
                    <a:pt x="5703" y="3025"/>
                    <a:pt x="5703" y="3214"/>
                  </a:cubicBezTo>
                  <a:cubicBezTo>
                    <a:pt x="5703" y="3403"/>
                    <a:pt x="5546" y="3561"/>
                    <a:pt x="5357" y="3561"/>
                  </a:cubicBezTo>
                  <a:lnTo>
                    <a:pt x="3939" y="3561"/>
                  </a:lnTo>
                  <a:cubicBezTo>
                    <a:pt x="3750" y="3561"/>
                    <a:pt x="3592" y="3403"/>
                    <a:pt x="3592" y="3214"/>
                  </a:cubicBezTo>
                  <a:cubicBezTo>
                    <a:pt x="3592" y="3025"/>
                    <a:pt x="3750" y="2868"/>
                    <a:pt x="3939" y="2868"/>
                  </a:cubicBezTo>
                  <a:close/>
                  <a:moveTo>
                    <a:pt x="8223" y="2868"/>
                  </a:moveTo>
                  <a:cubicBezTo>
                    <a:pt x="8412" y="2868"/>
                    <a:pt x="8570" y="3025"/>
                    <a:pt x="8570" y="3214"/>
                  </a:cubicBezTo>
                  <a:cubicBezTo>
                    <a:pt x="8570" y="3403"/>
                    <a:pt x="8412" y="3561"/>
                    <a:pt x="8223" y="3561"/>
                  </a:cubicBezTo>
                  <a:lnTo>
                    <a:pt x="6806" y="3561"/>
                  </a:lnTo>
                  <a:cubicBezTo>
                    <a:pt x="6617" y="3561"/>
                    <a:pt x="6459" y="3403"/>
                    <a:pt x="6459" y="3214"/>
                  </a:cubicBezTo>
                  <a:cubicBezTo>
                    <a:pt x="6459" y="3025"/>
                    <a:pt x="6617" y="2868"/>
                    <a:pt x="6806" y="2868"/>
                  </a:cubicBezTo>
                  <a:close/>
                  <a:moveTo>
                    <a:pt x="1072" y="1"/>
                  </a:moveTo>
                  <a:cubicBezTo>
                    <a:pt x="473" y="1"/>
                    <a:pt x="1" y="473"/>
                    <a:pt x="1" y="1040"/>
                  </a:cubicBezTo>
                  <a:cubicBezTo>
                    <a:pt x="1" y="3214"/>
                    <a:pt x="1765" y="4979"/>
                    <a:pt x="3939" y="4979"/>
                  </a:cubicBezTo>
                  <a:lnTo>
                    <a:pt x="8223" y="4979"/>
                  </a:lnTo>
                  <a:cubicBezTo>
                    <a:pt x="10397" y="4979"/>
                    <a:pt x="12162" y="3214"/>
                    <a:pt x="12162" y="1040"/>
                  </a:cubicBezTo>
                  <a:cubicBezTo>
                    <a:pt x="12162" y="473"/>
                    <a:pt x="11689" y="1"/>
                    <a:pt x="1109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82" name="Google Shape;11282;p86"/>
            <p:cNvSpPr/>
            <p:nvPr/>
          </p:nvSpPr>
          <p:spPr>
            <a:xfrm>
              <a:off x="-19732100" y="4066875"/>
              <a:ext cx="122100" cy="89825"/>
            </a:xfrm>
            <a:custGeom>
              <a:avLst/>
              <a:gdLst/>
              <a:ahLst/>
              <a:cxnLst/>
              <a:rect l="l" t="t" r="r" b="b"/>
              <a:pathLst>
                <a:path w="4884" h="3593" extrusionOk="0">
                  <a:moveTo>
                    <a:pt x="2427" y="1"/>
                  </a:moveTo>
                  <a:cubicBezTo>
                    <a:pt x="1229" y="1"/>
                    <a:pt x="190" y="1796"/>
                    <a:pt x="1" y="3592"/>
                  </a:cubicBezTo>
                  <a:lnTo>
                    <a:pt x="4884" y="3592"/>
                  </a:lnTo>
                  <a:cubicBezTo>
                    <a:pt x="4695" y="1796"/>
                    <a:pt x="3687" y="1"/>
                    <a:pt x="2427"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83" name="Google Shape;11283;p86"/>
            <p:cNvSpPr/>
            <p:nvPr/>
          </p:nvSpPr>
          <p:spPr>
            <a:xfrm>
              <a:off x="-19609225" y="4087725"/>
              <a:ext cx="71700" cy="69750"/>
            </a:xfrm>
            <a:custGeom>
              <a:avLst/>
              <a:gdLst/>
              <a:ahLst/>
              <a:cxnLst/>
              <a:rect l="l" t="t" r="r" b="b"/>
              <a:pathLst>
                <a:path w="2868" h="2790" extrusionOk="0">
                  <a:moveTo>
                    <a:pt x="1039" y="0"/>
                  </a:moveTo>
                  <a:cubicBezTo>
                    <a:pt x="701" y="0"/>
                    <a:pt x="351" y="130"/>
                    <a:pt x="1" y="364"/>
                  </a:cubicBezTo>
                  <a:cubicBezTo>
                    <a:pt x="410" y="1120"/>
                    <a:pt x="631" y="1971"/>
                    <a:pt x="725" y="2790"/>
                  </a:cubicBezTo>
                  <a:lnTo>
                    <a:pt x="2867" y="2790"/>
                  </a:lnTo>
                  <a:lnTo>
                    <a:pt x="2867" y="2758"/>
                  </a:lnTo>
                  <a:cubicBezTo>
                    <a:pt x="2804" y="1466"/>
                    <a:pt x="2332" y="269"/>
                    <a:pt x="1387" y="49"/>
                  </a:cubicBezTo>
                  <a:cubicBezTo>
                    <a:pt x="1273" y="16"/>
                    <a:pt x="1157" y="0"/>
                    <a:pt x="103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84" name="Google Shape;11284;p86"/>
            <p:cNvSpPr/>
            <p:nvPr/>
          </p:nvSpPr>
          <p:spPr>
            <a:xfrm>
              <a:off x="-19643875" y="4308675"/>
              <a:ext cx="70900" cy="44125"/>
            </a:xfrm>
            <a:custGeom>
              <a:avLst/>
              <a:gdLst/>
              <a:ahLst/>
              <a:cxnLst/>
              <a:rect l="l" t="t" r="r" b="b"/>
              <a:pathLst>
                <a:path w="2836" h="1765" extrusionOk="0">
                  <a:moveTo>
                    <a:pt x="2836" y="1"/>
                  </a:moveTo>
                  <a:cubicBezTo>
                    <a:pt x="2300" y="221"/>
                    <a:pt x="1702" y="347"/>
                    <a:pt x="1071" y="347"/>
                  </a:cubicBezTo>
                  <a:lnTo>
                    <a:pt x="63" y="347"/>
                  </a:lnTo>
                  <a:cubicBezTo>
                    <a:pt x="0" y="473"/>
                    <a:pt x="0" y="568"/>
                    <a:pt x="0" y="694"/>
                  </a:cubicBezTo>
                  <a:lnTo>
                    <a:pt x="0" y="1387"/>
                  </a:lnTo>
                  <a:cubicBezTo>
                    <a:pt x="0" y="1607"/>
                    <a:pt x="189" y="1765"/>
                    <a:pt x="378" y="1765"/>
                  </a:cubicBezTo>
                  <a:lnTo>
                    <a:pt x="1071" y="1765"/>
                  </a:lnTo>
                  <a:cubicBezTo>
                    <a:pt x="2048" y="1765"/>
                    <a:pt x="2836" y="977"/>
                    <a:pt x="283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85" name="Google Shape;11285;p86"/>
            <p:cNvSpPr/>
            <p:nvPr/>
          </p:nvSpPr>
          <p:spPr>
            <a:xfrm>
              <a:off x="-19581650" y="4292925"/>
              <a:ext cx="63025" cy="78775"/>
            </a:xfrm>
            <a:custGeom>
              <a:avLst/>
              <a:gdLst/>
              <a:ahLst/>
              <a:cxnLst/>
              <a:rect l="l" t="t" r="r" b="b"/>
              <a:pathLst>
                <a:path w="2521" h="3151" extrusionOk="0">
                  <a:moveTo>
                    <a:pt x="1418" y="1"/>
                  </a:moveTo>
                  <a:lnTo>
                    <a:pt x="1071" y="221"/>
                  </a:lnTo>
                  <a:lnTo>
                    <a:pt x="1071" y="631"/>
                  </a:lnTo>
                  <a:cubicBezTo>
                    <a:pt x="1071" y="1450"/>
                    <a:pt x="630" y="2206"/>
                    <a:pt x="0" y="2678"/>
                  </a:cubicBezTo>
                  <a:cubicBezTo>
                    <a:pt x="410" y="2930"/>
                    <a:pt x="945" y="3151"/>
                    <a:pt x="1449" y="3151"/>
                  </a:cubicBezTo>
                  <a:lnTo>
                    <a:pt x="2174" y="3151"/>
                  </a:lnTo>
                  <a:cubicBezTo>
                    <a:pt x="2363" y="3151"/>
                    <a:pt x="2521" y="2993"/>
                    <a:pt x="2521" y="2773"/>
                  </a:cubicBezTo>
                  <a:lnTo>
                    <a:pt x="2521" y="2080"/>
                  </a:lnTo>
                  <a:cubicBezTo>
                    <a:pt x="2521" y="1198"/>
                    <a:pt x="2048" y="473"/>
                    <a:pt x="141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286" name="Google Shape;11286;p86"/>
          <p:cNvGrpSpPr/>
          <p:nvPr/>
        </p:nvGrpSpPr>
        <p:grpSpPr>
          <a:xfrm>
            <a:off x="7698647" y="2252762"/>
            <a:ext cx="532403" cy="599100"/>
            <a:chOff x="-17878825" y="3334400"/>
            <a:chExt cx="270200" cy="304050"/>
          </a:xfrm>
        </p:grpSpPr>
        <p:sp>
          <p:nvSpPr>
            <p:cNvPr id="11287" name="Google Shape;11287;p86"/>
            <p:cNvSpPr/>
            <p:nvPr/>
          </p:nvSpPr>
          <p:spPr>
            <a:xfrm>
              <a:off x="-17683475" y="3334400"/>
              <a:ext cx="74850" cy="74050"/>
            </a:xfrm>
            <a:custGeom>
              <a:avLst/>
              <a:gdLst/>
              <a:ahLst/>
              <a:cxnLst/>
              <a:rect l="l" t="t" r="r" b="b"/>
              <a:pathLst>
                <a:path w="2994" h="2962" extrusionOk="0">
                  <a:moveTo>
                    <a:pt x="1985" y="0"/>
                  </a:moveTo>
                  <a:cubicBezTo>
                    <a:pt x="1197" y="0"/>
                    <a:pt x="473" y="378"/>
                    <a:pt x="0" y="945"/>
                  </a:cubicBezTo>
                  <a:cubicBezTo>
                    <a:pt x="630" y="1481"/>
                    <a:pt x="1229" y="2174"/>
                    <a:pt x="1670" y="2962"/>
                  </a:cubicBezTo>
                  <a:lnTo>
                    <a:pt x="2867" y="473"/>
                  </a:lnTo>
                  <a:cubicBezTo>
                    <a:pt x="2993" y="252"/>
                    <a:pt x="2836" y="0"/>
                    <a:pt x="255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88" name="Google Shape;11288;p86"/>
            <p:cNvSpPr/>
            <p:nvPr/>
          </p:nvSpPr>
          <p:spPr>
            <a:xfrm>
              <a:off x="-17752000" y="3513975"/>
              <a:ext cx="16550" cy="16550"/>
            </a:xfrm>
            <a:custGeom>
              <a:avLst/>
              <a:gdLst/>
              <a:ahLst/>
              <a:cxnLst/>
              <a:rect l="l" t="t" r="r" b="b"/>
              <a:pathLst>
                <a:path w="662" h="662" extrusionOk="0">
                  <a:moveTo>
                    <a:pt x="347" y="0"/>
                  </a:moveTo>
                  <a:cubicBezTo>
                    <a:pt x="158" y="0"/>
                    <a:pt x="0" y="158"/>
                    <a:pt x="0" y="347"/>
                  </a:cubicBezTo>
                  <a:cubicBezTo>
                    <a:pt x="0" y="441"/>
                    <a:pt x="158" y="536"/>
                    <a:pt x="347" y="662"/>
                  </a:cubicBezTo>
                  <a:cubicBezTo>
                    <a:pt x="504" y="599"/>
                    <a:pt x="630" y="473"/>
                    <a:pt x="662" y="378"/>
                  </a:cubicBezTo>
                  <a:lnTo>
                    <a:pt x="662" y="284"/>
                  </a:lnTo>
                  <a:cubicBezTo>
                    <a:pt x="630" y="126"/>
                    <a:pt x="504" y="0"/>
                    <a:pt x="347"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89" name="Google Shape;11289;p86"/>
            <p:cNvSpPr/>
            <p:nvPr/>
          </p:nvSpPr>
          <p:spPr>
            <a:xfrm>
              <a:off x="-17860700" y="3405275"/>
              <a:ext cx="107150" cy="206225"/>
            </a:xfrm>
            <a:custGeom>
              <a:avLst/>
              <a:gdLst/>
              <a:ahLst/>
              <a:cxnLst/>
              <a:rect l="l" t="t" r="r" b="b"/>
              <a:pathLst>
                <a:path w="4286" h="8249" extrusionOk="0">
                  <a:moveTo>
                    <a:pt x="2521" y="2931"/>
                  </a:moveTo>
                  <a:cubicBezTo>
                    <a:pt x="2710" y="2931"/>
                    <a:pt x="2867" y="3088"/>
                    <a:pt x="2867" y="3277"/>
                  </a:cubicBezTo>
                  <a:cubicBezTo>
                    <a:pt x="2867" y="3466"/>
                    <a:pt x="2710" y="3624"/>
                    <a:pt x="2521" y="3624"/>
                  </a:cubicBezTo>
                  <a:cubicBezTo>
                    <a:pt x="2332" y="3624"/>
                    <a:pt x="2174" y="3466"/>
                    <a:pt x="2174" y="3277"/>
                  </a:cubicBezTo>
                  <a:cubicBezTo>
                    <a:pt x="2174" y="3088"/>
                    <a:pt x="2332" y="2931"/>
                    <a:pt x="2521" y="2931"/>
                  </a:cubicBezTo>
                  <a:close/>
                  <a:moveTo>
                    <a:pt x="1513" y="1"/>
                  </a:moveTo>
                  <a:cubicBezTo>
                    <a:pt x="568" y="1387"/>
                    <a:pt x="1" y="3246"/>
                    <a:pt x="1" y="4695"/>
                  </a:cubicBezTo>
                  <a:cubicBezTo>
                    <a:pt x="1" y="6113"/>
                    <a:pt x="473" y="7184"/>
                    <a:pt x="1450" y="7845"/>
                  </a:cubicBezTo>
                  <a:cubicBezTo>
                    <a:pt x="1859" y="8112"/>
                    <a:pt x="2328" y="8248"/>
                    <a:pt x="2801" y="8248"/>
                  </a:cubicBezTo>
                  <a:cubicBezTo>
                    <a:pt x="3166" y="8248"/>
                    <a:pt x="3533" y="8167"/>
                    <a:pt x="3876" y="8003"/>
                  </a:cubicBezTo>
                  <a:cubicBezTo>
                    <a:pt x="4128" y="7845"/>
                    <a:pt x="4285" y="7562"/>
                    <a:pt x="4285" y="7310"/>
                  </a:cubicBezTo>
                  <a:lnTo>
                    <a:pt x="4285" y="5608"/>
                  </a:lnTo>
                  <a:cubicBezTo>
                    <a:pt x="4065" y="5451"/>
                    <a:pt x="3718" y="5199"/>
                    <a:pt x="3624" y="4852"/>
                  </a:cubicBezTo>
                  <a:cubicBezTo>
                    <a:pt x="3592" y="4821"/>
                    <a:pt x="3592" y="4726"/>
                    <a:pt x="3592" y="4695"/>
                  </a:cubicBezTo>
                  <a:lnTo>
                    <a:pt x="3592" y="2300"/>
                  </a:lnTo>
                  <a:cubicBezTo>
                    <a:pt x="3592" y="1670"/>
                    <a:pt x="3277" y="1103"/>
                    <a:pt x="2773" y="788"/>
                  </a:cubicBezTo>
                  <a:lnTo>
                    <a:pt x="1513" y="1"/>
                  </a:ln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90" name="Google Shape;11290;p86"/>
            <p:cNvSpPr/>
            <p:nvPr/>
          </p:nvSpPr>
          <p:spPr>
            <a:xfrm>
              <a:off x="-17735475" y="3405275"/>
              <a:ext cx="107150" cy="206475"/>
            </a:xfrm>
            <a:custGeom>
              <a:avLst/>
              <a:gdLst/>
              <a:ahLst/>
              <a:cxnLst/>
              <a:rect l="l" t="t" r="r" b="b"/>
              <a:pathLst>
                <a:path w="4286" h="8259" extrusionOk="0">
                  <a:moveTo>
                    <a:pt x="1797" y="2931"/>
                  </a:moveTo>
                  <a:cubicBezTo>
                    <a:pt x="2017" y="2931"/>
                    <a:pt x="2175" y="3088"/>
                    <a:pt x="2175" y="3277"/>
                  </a:cubicBezTo>
                  <a:cubicBezTo>
                    <a:pt x="2175" y="3466"/>
                    <a:pt x="2017" y="3624"/>
                    <a:pt x="1797" y="3624"/>
                  </a:cubicBezTo>
                  <a:cubicBezTo>
                    <a:pt x="1608" y="3624"/>
                    <a:pt x="1450" y="3466"/>
                    <a:pt x="1450" y="3277"/>
                  </a:cubicBezTo>
                  <a:cubicBezTo>
                    <a:pt x="1450" y="3088"/>
                    <a:pt x="1608" y="2931"/>
                    <a:pt x="1797" y="2931"/>
                  </a:cubicBezTo>
                  <a:close/>
                  <a:moveTo>
                    <a:pt x="2805" y="1"/>
                  </a:moveTo>
                  <a:lnTo>
                    <a:pt x="1545" y="788"/>
                  </a:lnTo>
                  <a:cubicBezTo>
                    <a:pt x="1009" y="1103"/>
                    <a:pt x="694" y="1702"/>
                    <a:pt x="694" y="2300"/>
                  </a:cubicBezTo>
                  <a:lnTo>
                    <a:pt x="694" y="4506"/>
                  </a:lnTo>
                  <a:lnTo>
                    <a:pt x="694" y="4695"/>
                  </a:lnTo>
                  <a:cubicBezTo>
                    <a:pt x="694" y="4789"/>
                    <a:pt x="694" y="4852"/>
                    <a:pt x="662" y="4947"/>
                  </a:cubicBezTo>
                  <a:lnTo>
                    <a:pt x="662" y="4978"/>
                  </a:lnTo>
                  <a:cubicBezTo>
                    <a:pt x="568" y="5293"/>
                    <a:pt x="253" y="5514"/>
                    <a:pt x="1" y="5640"/>
                  </a:cubicBezTo>
                  <a:lnTo>
                    <a:pt x="1" y="7310"/>
                  </a:lnTo>
                  <a:cubicBezTo>
                    <a:pt x="1" y="7562"/>
                    <a:pt x="158" y="7845"/>
                    <a:pt x="442" y="8003"/>
                  </a:cubicBezTo>
                  <a:cubicBezTo>
                    <a:pt x="777" y="8174"/>
                    <a:pt x="1139" y="8258"/>
                    <a:pt x="1503" y="8258"/>
                  </a:cubicBezTo>
                  <a:cubicBezTo>
                    <a:pt x="2884" y="8258"/>
                    <a:pt x="4285" y="7039"/>
                    <a:pt x="4285" y="4695"/>
                  </a:cubicBezTo>
                  <a:cubicBezTo>
                    <a:pt x="4285" y="3246"/>
                    <a:pt x="3750" y="1418"/>
                    <a:pt x="280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91" name="Google Shape;11291;p86"/>
            <p:cNvSpPr/>
            <p:nvPr/>
          </p:nvSpPr>
          <p:spPr>
            <a:xfrm>
              <a:off x="-17812650" y="3353300"/>
              <a:ext cx="136275" cy="144150"/>
            </a:xfrm>
            <a:custGeom>
              <a:avLst/>
              <a:gdLst/>
              <a:ahLst/>
              <a:cxnLst/>
              <a:rect l="l" t="t" r="r" b="b"/>
              <a:pathLst>
                <a:path w="5451" h="5766" extrusionOk="0">
                  <a:moveTo>
                    <a:pt x="2741" y="0"/>
                  </a:moveTo>
                  <a:cubicBezTo>
                    <a:pt x="1702" y="0"/>
                    <a:pt x="756" y="599"/>
                    <a:pt x="0" y="1513"/>
                  </a:cubicBezTo>
                  <a:lnTo>
                    <a:pt x="1229" y="2300"/>
                  </a:lnTo>
                  <a:cubicBezTo>
                    <a:pt x="1954" y="2741"/>
                    <a:pt x="2363" y="3529"/>
                    <a:pt x="2363" y="4379"/>
                  </a:cubicBezTo>
                  <a:lnTo>
                    <a:pt x="2363" y="5766"/>
                  </a:lnTo>
                  <a:cubicBezTo>
                    <a:pt x="2489" y="5703"/>
                    <a:pt x="2615" y="5671"/>
                    <a:pt x="2773" y="5671"/>
                  </a:cubicBezTo>
                  <a:cubicBezTo>
                    <a:pt x="2899" y="5671"/>
                    <a:pt x="2993" y="5703"/>
                    <a:pt x="3088" y="5766"/>
                  </a:cubicBezTo>
                  <a:lnTo>
                    <a:pt x="3088" y="4379"/>
                  </a:lnTo>
                  <a:cubicBezTo>
                    <a:pt x="3088" y="3497"/>
                    <a:pt x="3529" y="2710"/>
                    <a:pt x="4222" y="2300"/>
                  </a:cubicBezTo>
                  <a:lnTo>
                    <a:pt x="5451" y="1513"/>
                  </a:lnTo>
                  <a:cubicBezTo>
                    <a:pt x="4695" y="599"/>
                    <a:pt x="3749" y="0"/>
                    <a:pt x="274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92" name="Google Shape;11292;p86"/>
            <p:cNvSpPr/>
            <p:nvPr/>
          </p:nvSpPr>
          <p:spPr>
            <a:xfrm>
              <a:off x="-17770900" y="3614000"/>
              <a:ext cx="52775" cy="24450"/>
            </a:xfrm>
            <a:custGeom>
              <a:avLst/>
              <a:gdLst/>
              <a:ahLst/>
              <a:cxnLst/>
              <a:rect l="l" t="t" r="r" b="b"/>
              <a:pathLst>
                <a:path w="2111" h="978" extrusionOk="0">
                  <a:moveTo>
                    <a:pt x="1071" y="0"/>
                  </a:moveTo>
                  <a:cubicBezTo>
                    <a:pt x="756" y="252"/>
                    <a:pt x="378" y="410"/>
                    <a:pt x="0" y="536"/>
                  </a:cubicBezTo>
                  <a:lnTo>
                    <a:pt x="0" y="630"/>
                  </a:lnTo>
                  <a:cubicBezTo>
                    <a:pt x="0" y="851"/>
                    <a:pt x="158" y="977"/>
                    <a:pt x="347" y="977"/>
                  </a:cubicBezTo>
                  <a:lnTo>
                    <a:pt x="1764" y="977"/>
                  </a:lnTo>
                  <a:cubicBezTo>
                    <a:pt x="1953" y="977"/>
                    <a:pt x="2111" y="851"/>
                    <a:pt x="2111" y="630"/>
                  </a:cubicBezTo>
                  <a:lnTo>
                    <a:pt x="2111" y="536"/>
                  </a:lnTo>
                  <a:cubicBezTo>
                    <a:pt x="1733" y="410"/>
                    <a:pt x="1386" y="252"/>
                    <a:pt x="1071"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93" name="Google Shape;11293;p86"/>
            <p:cNvSpPr/>
            <p:nvPr/>
          </p:nvSpPr>
          <p:spPr>
            <a:xfrm>
              <a:off x="-17878825" y="3334400"/>
              <a:ext cx="74075" cy="74050"/>
            </a:xfrm>
            <a:custGeom>
              <a:avLst/>
              <a:gdLst/>
              <a:ahLst/>
              <a:cxnLst/>
              <a:rect l="l" t="t" r="r" b="b"/>
              <a:pathLst>
                <a:path w="2963" h="2962" extrusionOk="0">
                  <a:moveTo>
                    <a:pt x="410" y="0"/>
                  </a:moveTo>
                  <a:cubicBezTo>
                    <a:pt x="127" y="0"/>
                    <a:pt x="1" y="284"/>
                    <a:pt x="95" y="536"/>
                  </a:cubicBezTo>
                  <a:lnTo>
                    <a:pt x="1324" y="2962"/>
                  </a:lnTo>
                  <a:cubicBezTo>
                    <a:pt x="1765" y="2174"/>
                    <a:pt x="2301" y="1512"/>
                    <a:pt x="2962" y="945"/>
                  </a:cubicBezTo>
                  <a:cubicBezTo>
                    <a:pt x="2490" y="378"/>
                    <a:pt x="1797" y="0"/>
                    <a:pt x="100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294" name="Google Shape;11294;p86"/>
          <p:cNvGrpSpPr/>
          <p:nvPr/>
        </p:nvGrpSpPr>
        <p:grpSpPr>
          <a:xfrm>
            <a:off x="7663746" y="2989889"/>
            <a:ext cx="602204" cy="602204"/>
            <a:chOff x="-17896150" y="3709300"/>
            <a:chExt cx="305625" cy="305625"/>
          </a:xfrm>
        </p:grpSpPr>
        <p:sp>
          <p:nvSpPr>
            <p:cNvPr id="11295" name="Google Shape;11295;p86"/>
            <p:cNvSpPr/>
            <p:nvPr/>
          </p:nvSpPr>
          <p:spPr>
            <a:xfrm>
              <a:off x="-17896150" y="3709300"/>
              <a:ext cx="54375" cy="77200"/>
            </a:xfrm>
            <a:custGeom>
              <a:avLst/>
              <a:gdLst/>
              <a:ahLst/>
              <a:cxnLst/>
              <a:rect l="l" t="t" r="r" b="b"/>
              <a:pathLst>
                <a:path w="2175" h="3088" extrusionOk="0">
                  <a:moveTo>
                    <a:pt x="1072" y="0"/>
                  </a:moveTo>
                  <a:cubicBezTo>
                    <a:pt x="473" y="0"/>
                    <a:pt x="1" y="473"/>
                    <a:pt x="1" y="1072"/>
                  </a:cubicBezTo>
                  <a:cubicBezTo>
                    <a:pt x="1" y="1670"/>
                    <a:pt x="473" y="2143"/>
                    <a:pt x="1072" y="2143"/>
                  </a:cubicBezTo>
                  <a:lnTo>
                    <a:pt x="1103" y="2143"/>
                  </a:lnTo>
                  <a:lnTo>
                    <a:pt x="1513" y="3088"/>
                  </a:lnTo>
                  <a:cubicBezTo>
                    <a:pt x="1702" y="3025"/>
                    <a:pt x="1891" y="2930"/>
                    <a:pt x="2080" y="2899"/>
                  </a:cubicBezTo>
                  <a:lnTo>
                    <a:pt x="2175" y="2899"/>
                  </a:lnTo>
                  <a:lnTo>
                    <a:pt x="1765" y="1859"/>
                  </a:lnTo>
                  <a:cubicBezTo>
                    <a:pt x="2017" y="1670"/>
                    <a:pt x="2143" y="1387"/>
                    <a:pt x="2143" y="1072"/>
                  </a:cubicBezTo>
                  <a:cubicBezTo>
                    <a:pt x="2143" y="473"/>
                    <a:pt x="1671" y="0"/>
                    <a:pt x="107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96" name="Google Shape;11296;p86"/>
            <p:cNvSpPr/>
            <p:nvPr/>
          </p:nvSpPr>
          <p:spPr>
            <a:xfrm>
              <a:off x="-17877250" y="3801075"/>
              <a:ext cx="286725" cy="213850"/>
            </a:xfrm>
            <a:custGeom>
              <a:avLst/>
              <a:gdLst/>
              <a:ahLst/>
              <a:cxnLst/>
              <a:rect l="l" t="t" r="r" b="b"/>
              <a:pathLst>
                <a:path w="11469" h="8554" extrusionOk="0">
                  <a:moveTo>
                    <a:pt x="1765" y="1339"/>
                  </a:moveTo>
                  <a:cubicBezTo>
                    <a:pt x="1954" y="1339"/>
                    <a:pt x="2112" y="1496"/>
                    <a:pt x="2112" y="1717"/>
                  </a:cubicBezTo>
                  <a:cubicBezTo>
                    <a:pt x="2112" y="1906"/>
                    <a:pt x="1954" y="2063"/>
                    <a:pt x="1765" y="2063"/>
                  </a:cubicBezTo>
                  <a:cubicBezTo>
                    <a:pt x="1576" y="2063"/>
                    <a:pt x="1419" y="1906"/>
                    <a:pt x="1419" y="1717"/>
                  </a:cubicBezTo>
                  <a:cubicBezTo>
                    <a:pt x="1419" y="1496"/>
                    <a:pt x="1576" y="1339"/>
                    <a:pt x="1765" y="1339"/>
                  </a:cubicBezTo>
                  <a:close/>
                  <a:moveTo>
                    <a:pt x="1829" y="0"/>
                  </a:moveTo>
                  <a:cubicBezTo>
                    <a:pt x="913" y="0"/>
                    <a:pt x="1" y="710"/>
                    <a:pt x="1" y="1811"/>
                  </a:cubicBezTo>
                  <a:lnTo>
                    <a:pt x="1" y="5308"/>
                  </a:lnTo>
                  <a:cubicBezTo>
                    <a:pt x="1" y="7104"/>
                    <a:pt x="1450" y="8553"/>
                    <a:pt x="3214" y="8553"/>
                  </a:cubicBezTo>
                  <a:lnTo>
                    <a:pt x="11091" y="8553"/>
                  </a:lnTo>
                  <a:cubicBezTo>
                    <a:pt x="11311" y="8553"/>
                    <a:pt x="11469" y="8396"/>
                    <a:pt x="11469" y="8207"/>
                  </a:cubicBezTo>
                  <a:cubicBezTo>
                    <a:pt x="11411" y="8061"/>
                    <a:pt x="11325" y="7566"/>
                    <a:pt x="11338" y="7566"/>
                  </a:cubicBezTo>
                  <a:lnTo>
                    <a:pt x="11338" y="7566"/>
                  </a:lnTo>
                  <a:cubicBezTo>
                    <a:pt x="11338" y="7566"/>
                    <a:pt x="11338" y="7566"/>
                    <a:pt x="11338" y="7566"/>
                  </a:cubicBezTo>
                  <a:lnTo>
                    <a:pt x="11338" y="7566"/>
                  </a:lnTo>
                  <a:cubicBezTo>
                    <a:pt x="11340" y="7574"/>
                    <a:pt x="11341" y="7580"/>
                    <a:pt x="11342" y="7580"/>
                  </a:cubicBezTo>
                  <a:cubicBezTo>
                    <a:pt x="11343" y="7580"/>
                    <a:pt x="11343" y="7579"/>
                    <a:pt x="11343" y="7577"/>
                  </a:cubicBezTo>
                  <a:cubicBezTo>
                    <a:pt x="11333" y="7529"/>
                    <a:pt x="11329" y="7513"/>
                    <a:pt x="11329" y="7513"/>
                  </a:cubicBezTo>
                  <a:lnTo>
                    <a:pt x="11329" y="7513"/>
                  </a:lnTo>
                  <a:cubicBezTo>
                    <a:pt x="11328" y="7513"/>
                    <a:pt x="11330" y="7523"/>
                    <a:pt x="11332" y="7534"/>
                  </a:cubicBezTo>
                  <a:lnTo>
                    <a:pt x="11332" y="7534"/>
                  </a:lnTo>
                  <a:cubicBezTo>
                    <a:pt x="11201" y="7046"/>
                    <a:pt x="10923" y="6591"/>
                    <a:pt x="10555" y="6285"/>
                  </a:cubicBezTo>
                  <a:cubicBezTo>
                    <a:pt x="9893" y="6789"/>
                    <a:pt x="9043" y="7073"/>
                    <a:pt x="8192" y="7073"/>
                  </a:cubicBezTo>
                  <a:cubicBezTo>
                    <a:pt x="7090" y="7073"/>
                    <a:pt x="6050" y="6506"/>
                    <a:pt x="5514" y="5655"/>
                  </a:cubicBezTo>
                  <a:lnTo>
                    <a:pt x="5514" y="5592"/>
                  </a:lnTo>
                  <a:cubicBezTo>
                    <a:pt x="5483" y="5592"/>
                    <a:pt x="5420" y="5655"/>
                    <a:pt x="5388" y="5655"/>
                  </a:cubicBezTo>
                  <a:lnTo>
                    <a:pt x="4632" y="5655"/>
                  </a:lnTo>
                  <a:cubicBezTo>
                    <a:pt x="4065" y="5655"/>
                    <a:pt x="3592" y="5182"/>
                    <a:pt x="3592" y="4584"/>
                  </a:cubicBezTo>
                  <a:lnTo>
                    <a:pt x="3592" y="1748"/>
                  </a:lnTo>
                  <a:cubicBezTo>
                    <a:pt x="3592" y="1433"/>
                    <a:pt x="3498" y="1150"/>
                    <a:pt x="3340" y="929"/>
                  </a:cubicBezTo>
                  <a:cubicBezTo>
                    <a:pt x="2987" y="283"/>
                    <a:pt x="2407" y="0"/>
                    <a:pt x="182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97" name="Google Shape;11297;p86"/>
            <p:cNvSpPr/>
            <p:nvPr/>
          </p:nvSpPr>
          <p:spPr>
            <a:xfrm>
              <a:off x="-17783500" y="3763075"/>
              <a:ext cx="191400" cy="194350"/>
            </a:xfrm>
            <a:custGeom>
              <a:avLst/>
              <a:gdLst/>
              <a:ahLst/>
              <a:cxnLst/>
              <a:rect l="l" t="t" r="r" b="b"/>
              <a:pathLst>
                <a:path w="7656" h="7774" extrusionOk="0">
                  <a:moveTo>
                    <a:pt x="3368" y="1"/>
                  </a:moveTo>
                  <a:cubicBezTo>
                    <a:pt x="3223" y="1"/>
                    <a:pt x="3077" y="8"/>
                    <a:pt x="2930" y="23"/>
                  </a:cubicBezTo>
                  <a:cubicBezTo>
                    <a:pt x="1764" y="149"/>
                    <a:pt x="693" y="779"/>
                    <a:pt x="0" y="1725"/>
                  </a:cubicBezTo>
                  <a:cubicBezTo>
                    <a:pt x="315" y="2166"/>
                    <a:pt x="504" y="2670"/>
                    <a:pt x="504" y="3237"/>
                  </a:cubicBezTo>
                  <a:lnTo>
                    <a:pt x="504" y="6041"/>
                  </a:lnTo>
                  <a:cubicBezTo>
                    <a:pt x="504" y="6261"/>
                    <a:pt x="662" y="6419"/>
                    <a:pt x="851" y="6419"/>
                  </a:cubicBezTo>
                  <a:lnTo>
                    <a:pt x="1418" y="6419"/>
                  </a:lnTo>
                  <a:cubicBezTo>
                    <a:pt x="1418" y="6419"/>
                    <a:pt x="1418" y="6356"/>
                    <a:pt x="1386" y="6356"/>
                  </a:cubicBezTo>
                  <a:cubicBezTo>
                    <a:pt x="1260" y="6041"/>
                    <a:pt x="1197" y="5694"/>
                    <a:pt x="1197" y="5348"/>
                  </a:cubicBezTo>
                  <a:lnTo>
                    <a:pt x="1197" y="4749"/>
                  </a:lnTo>
                  <a:cubicBezTo>
                    <a:pt x="1197" y="3363"/>
                    <a:pt x="2268" y="2197"/>
                    <a:pt x="3560" y="2166"/>
                  </a:cubicBezTo>
                  <a:cubicBezTo>
                    <a:pt x="3634" y="2159"/>
                    <a:pt x="3707" y="2156"/>
                    <a:pt x="3779" y="2156"/>
                  </a:cubicBezTo>
                  <a:cubicBezTo>
                    <a:pt x="4417" y="2156"/>
                    <a:pt x="4997" y="2403"/>
                    <a:pt x="5450" y="2827"/>
                  </a:cubicBezTo>
                  <a:cubicBezTo>
                    <a:pt x="5986" y="3300"/>
                    <a:pt x="6238" y="3930"/>
                    <a:pt x="6238" y="4623"/>
                  </a:cubicBezTo>
                  <a:lnTo>
                    <a:pt x="6238" y="5001"/>
                  </a:lnTo>
                  <a:cubicBezTo>
                    <a:pt x="6238" y="5789"/>
                    <a:pt x="5639" y="6419"/>
                    <a:pt x="4852" y="6419"/>
                  </a:cubicBezTo>
                  <a:cubicBezTo>
                    <a:pt x="4064" y="6419"/>
                    <a:pt x="3371" y="5789"/>
                    <a:pt x="3371" y="5001"/>
                  </a:cubicBezTo>
                  <a:lnTo>
                    <a:pt x="3371" y="4623"/>
                  </a:lnTo>
                  <a:cubicBezTo>
                    <a:pt x="3371" y="4434"/>
                    <a:pt x="3529" y="4276"/>
                    <a:pt x="3749" y="4276"/>
                  </a:cubicBezTo>
                  <a:cubicBezTo>
                    <a:pt x="3938" y="4276"/>
                    <a:pt x="4096" y="4434"/>
                    <a:pt x="4096" y="4623"/>
                  </a:cubicBezTo>
                  <a:lnTo>
                    <a:pt x="4096" y="5001"/>
                  </a:lnTo>
                  <a:cubicBezTo>
                    <a:pt x="4096" y="5379"/>
                    <a:pt x="4442" y="5694"/>
                    <a:pt x="4852" y="5694"/>
                  </a:cubicBezTo>
                  <a:cubicBezTo>
                    <a:pt x="5230" y="5694"/>
                    <a:pt x="5545" y="5379"/>
                    <a:pt x="5545" y="5001"/>
                  </a:cubicBezTo>
                  <a:lnTo>
                    <a:pt x="5545" y="4623"/>
                  </a:lnTo>
                  <a:cubicBezTo>
                    <a:pt x="5545" y="4119"/>
                    <a:pt x="5356" y="3678"/>
                    <a:pt x="5009" y="3331"/>
                  </a:cubicBezTo>
                  <a:cubicBezTo>
                    <a:pt x="4631" y="2985"/>
                    <a:pt x="4127" y="2827"/>
                    <a:pt x="3655" y="2827"/>
                  </a:cubicBezTo>
                  <a:cubicBezTo>
                    <a:pt x="2709" y="2859"/>
                    <a:pt x="1953" y="3741"/>
                    <a:pt x="1953" y="4717"/>
                  </a:cubicBezTo>
                  <a:lnTo>
                    <a:pt x="1953" y="5316"/>
                  </a:lnTo>
                  <a:cubicBezTo>
                    <a:pt x="1953" y="5946"/>
                    <a:pt x="2205" y="6576"/>
                    <a:pt x="2583" y="6954"/>
                  </a:cubicBezTo>
                  <a:cubicBezTo>
                    <a:pt x="3056" y="7458"/>
                    <a:pt x="3749" y="7773"/>
                    <a:pt x="4474" y="7773"/>
                  </a:cubicBezTo>
                  <a:cubicBezTo>
                    <a:pt x="5104" y="7773"/>
                    <a:pt x="5702" y="7584"/>
                    <a:pt x="6175" y="7269"/>
                  </a:cubicBezTo>
                  <a:cubicBezTo>
                    <a:pt x="7089" y="6734"/>
                    <a:pt x="7656" y="5726"/>
                    <a:pt x="7656" y="4560"/>
                  </a:cubicBezTo>
                  <a:lnTo>
                    <a:pt x="7656" y="4213"/>
                  </a:lnTo>
                  <a:cubicBezTo>
                    <a:pt x="7656" y="3111"/>
                    <a:pt x="7152" y="1914"/>
                    <a:pt x="6238" y="1126"/>
                  </a:cubicBezTo>
                  <a:cubicBezTo>
                    <a:pt x="5461" y="405"/>
                    <a:pt x="4440" y="1"/>
                    <a:pt x="336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298" name="Google Shape;11298;p86"/>
            <p:cNvSpPr/>
            <p:nvPr/>
          </p:nvSpPr>
          <p:spPr>
            <a:xfrm>
              <a:off x="-17825250" y="3710075"/>
              <a:ext cx="54375" cy="76425"/>
            </a:xfrm>
            <a:custGeom>
              <a:avLst/>
              <a:gdLst/>
              <a:ahLst/>
              <a:cxnLst/>
              <a:rect l="l" t="t" r="r" b="b"/>
              <a:pathLst>
                <a:path w="2175" h="3057" extrusionOk="0">
                  <a:moveTo>
                    <a:pt x="1103" y="1"/>
                  </a:moveTo>
                  <a:cubicBezTo>
                    <a:pt x="504" y="1"/>
                    <a:pt x="32" y="474"/>
                    <a:pt x="32" y="1041"/>
                  </a:cubicBezTo>
                  <a:cubicBezTo>
                    <a:pt x="32" y="1356"/>
                    <a:pt x="189" y="1639"/>
                    <a:pt x="410" y="1828"/>
                  </a:cubicBezTo>
                  <a:lnTo>
                    <a:pt x="0" y="2868"/>
                  </a:lnTo>
                  <a:cubicBezTo>
                    <a:pt x="252" y="2899"/>
                    <a:pt x="473" y="2931"/>
                    <a:pt x="662" y="3057"/>
                  </a:cubicBezTo>
                  <a:lnTo>
                    <a:pt x="1071" y="2112"/>
                  </a:lnTo>
                  <a:lnTo>
                    <a:pt x="1103" y="2112"/>
                  </a:lnTo>
                  <a:cubicBezTo>
                    <a:pt x="1702" y="2112"/>
                    <a:pt x="2174" y="1639"/>
                    <a:pt x="2174" y="1041"/>
                  </a:cubicBezTo>
                  <a:cubicBezTo>
                    <a:pt x="2174" y="474"/>
                    <a:pt x="1702" y="1"/>
                    <a:pt x="110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299" name="Google Shape;11299;p86"/>
          <p:cNvGrpSpPr/>
          <p:nvPr/>
        </p:nvGrpSpPr>
        <p:grpSpPr>
          <a:xfrm>
            <a:off x="7700987" y="3727582"/>
            <a:ext cx="527723" cy="602204"/>
            <a:chOff x="-17878025" y="4082625"/>
            <a:chExt cx="267825" cy="305625"/>
          </a:xfrm>
        </p:grpSpPr>
        <p:sp>
          <p:nvSpPr>
            <p:cNvPr id="11300" name="Google Shape;11300;p86"/>
            <p:cNvSpPr/>
            <p:nvPr/>
          </p:nvSpPr>
          <p:spPr>
            <a:xfrm>
              <a:off x="-17660650" y="4191325"/>
              <a:ext cx="50450" cy="52000"/>
            </a:xfrm>
            <a:custGeom>
              <a:avLst/>
              <a:gdLst/>
              <a:ahLst/>
              <a:cxnLst/>
              <a:rect l="l" t="t" r="r" b="b"/>
              <a:pathLst>
                <a:path w="2018" h="2080" extrusionOk="0">
                  <a:moveTo>
                    <a:pt x="946" y="0"/>
                  </a:moveTo>
                  <a:cubicBezTo>
                    <a:pt x="599" y="0"/>
                    <a:pt x="284" y="126"/>
                    <a:pt x="1" y="284"/>
                  </a:cubicBezTo>
                  <a:cubicBezTo>
                    <a:pt x="316" y="788"/>
                    <a:pt x="505" y="1418"/>
                    <a:pt x="536" y="2080"/>
                  </a:cubicBezTo>
                  <a:cubicBezTo>
                    <a:pt x="1387" y="1922"/>
                    <a:pt x="2017" y="1229"/>
                    <a:pt x="2017" y="347"/>
                  </a:cubicBezTo>
                  <a:cubicBezTo>
                    <a:pt x="2017" y="158"/>
                    <a:pt x="1860" y="0"/>
                    <a:pt x="163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01" name="Google Shape;11301;p86"/>
            <p:cNvSpPr/>
            <p:nvPr/>
          </p:nvSpPr>
          <p:spPr>
            <a:xfrm>
              <a:off x="-17716575" y="4084200"/>
              <a:ext cx="88250" cy="103200"/>
            </a:xfrm>
            <a:custGeom>
              <a:avLst/>
              <a:gdLst/>
              <a:ahLst/>
              <a:cxnLst/>
              <a:rect l="l" t="t" r="r" b="b"/>
              <a:pathLst>
                <a:path w="3530" h="4128" extrusionOk="0">
                  <a:moveTo>
                    <a:pt x="3183" y="1"/>
                  </a:moveTo>
                  <a:cubicBezTo>
                    <a:pt x="2994" y="1"/>
                    <a:pt x="2836" y="158"/>
                    <a:pt x="2836" y="347"/>
                  </a:cubicBezTo>
                  <a:lnTo>
                    <a:pt x="2836" y="1040"/>
                  </a:lnTo>
                  <a:cubicBezTo>
                    <a:pt x="2836" y="1261"/>
                    <a:pt x="2679" y="1418"/>
                    <a:pt x="2458" y="1418"/>
                  </a:cubicBezTo>
                  <a:lnTo>
                    <a:pt x="2112" y="1418"/>
                  </a:lnTo>
                  <a:lnTo>
                    <a:pt x="2112" y="1040"/>
                  </a:lnTo>
                  <a:cubicBezTo>
                    <a:pt x="2112" y="851"/>
                    <a:pt x="1954" y="694"/>
                    <a:pt x="1765" y="694"/>
                  </a:cubicBezTo>
                  <a:cubicBezTo>
                    <a:pt x="1576" y="694"/>
                    <a:pt x="1419" y="851"/>
                    <a:pt x="1419" y="1040"/>
                  </a:cubicBezTo>
                  <a:lnTo>
                    <a:pt x="1419" y="2112"/>
                  </a:lnTo>
                  <a:lnTo>
                    <a:pt x="1041" y="2112"/>
                  </a:lnTo>
                  <a:cubicBezTo>
                    <a:pt x="852" y="2112"/>
                    <a:pt x="694" y="1954"/>
                    <a:pt x="694" y="1765"/>
                  </a:cubicBezTo>
                  <a:lnTo>
                    <a:pt x="694" y="1040"/>
                  </a:lnTo>
                  <a:cubicBezTo>
                    <a:pt x="694" y="851"/>
                    <a:pt x="537" y="694"/>
                    <a:pt x="347" y="694"/>
                  </a:cubicBezTo>
                  <a:cubicBezTo>
                    <a:pt x="158" y="694"/>
                    <a:pt x="1" y="851"/>
                    <a:pt x="1" y="1040"/>
                  </a:cubicBezTo>
                  <a:lnTo>
                    <a:pt x="1" y="1765"/>
                  </a:lnTo>
                  <a:cubicBezTo>
                    <a:pt x="1" y="2364"/>
                    <a:pt x="474" y="2836"/>
                    <a:pt x="1041" y="2836"/>
                  </a:cubicBezTo>
                  <a:lnTo>
                    <a:pt x="1419" y="2836"/>
                  </a:lnTo>
                  <a:lnTo>
                    <a:pt x="1419" y="3466"/>
                  </a:lnTo>
                  <a:cubicBezTo>
                    <a:pt x="1419" y="3498"/>
                    <a:pt x="1356" y="3529"/>
                    <a:pt x="1356" y="3624"/>
                  </a:cubicBezTo>
                  <a:cubicBezTo>
                    <a:pt x="1576" y="3781"/>
                    <a:pt x="1734" y="3939"/>
                    <a:pt x="1923" y="4128"/>
                  </a:cubicBezTo>
                  <a:cubicBezTo>
                    <a:pt x="2049" y="3939"/>
                    <a:pt x="2143" y="3718"/>
                    <a:pt x="2143" y="3498"/>
                  </a:cubicBezTo>
                  <a:lnTo>
                    <a:pt x="2143" y="2112"/>
                  </a:lnTo>
                  <a:lnTo>
                    <a:pt x="2521" y="2112"/>
                  </a:lnTo>
                  <a:cubicBezTo>
                    <a:pt x="3057" y="2112"/>
                    <a:pt x="3529" y="1639"/>
                    <a:pt x="3529" y="1040"/>
                  </a:cubicBezTo>
                  <a:lnTo>
                    <a:pt x="3529" y="347"/>
                  </a:lnTo>
                  <a:cubicBezTo>
                    <a:pt x="3529" y="158"/>
                    <a:pt x="3372" y="1"/>
                    <a:pt x="318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02" name="Google Shape;11302;p86"/>
            <p:cNvSpPr/>
            <p:nvPr/>
          </p:nvSpPr>
          <p:spPr>
            <a:xfrm>
              <a:off x="-17860700" y="4082625"/>
              <a:ext cx="90600" cy="104000"/>
            </a:xfrm>
            <a:custGeom>
              <a:avLst/>
              <a:gdLst/>
              <a:ahLst/>
              <a:cxnLst/>
              <a:rect l="l" t="t" r="r" b="b"/>
              <a:pathLst>
                <a:path w="3624" h="4160" extrusionOk="0">
                  <a:moveTo>
                    <a:pt x="442" y="1"/>
                  </a:moveTo>
                  <a:cubicBezTo>
                    <a:pt x="253" y="1"/>
                    <a:pt x="95" y="158"/>
                    <a:pt x="95" y="379"/>
                  </a:cubicBezTo>
                  <a:lnTo>
                    <a:pt x="95" y="1072"/>
                  </a:lnTo>
                  <a:cubicBezTo>
                    <a:pt x="1" y="1702"/>
                    <a:pt x="505" y="2175"/>
                    <a:pt x="1103" y="2175"/>
                  </a:cubicBezTo>
                  <a:lnTo>
                    <a:pt x="1450" y="2175"/>
                  </a:lnTo>
                  <a:lnTo>
                    <a:pt x="1450" y="3529"/>
                  </a:lnTo>
                  <a:cubicBezTo>
                    <a:pt x="1450" y="3750"/>
                    <a:pt x="1544" y="4002"/>
                    <a:pt x="1702" y="4159"/>
                  </a:cubicBezTo>
                  <a:cubicBezTo>
                    <a:pt x="1859" y="3939"/>
                    <a:pt x="2048" y="3781"/>
                    <a:pt x="2237" y="3624"/>
                  </a:cubicBezTo>
                  <a:cubicBezTo>
                    <a:pt x="2206" y="3592"/>
                    <a:pt x="2206" y="3561"/>
                    <a:pt x="2206" y="3466"/>
                  </a:cubicBezTo>
                  <a:lnTo>
                    <a:pt x="2206" y="2836"/>
                  </a:lnTo>
                  <a:lnTo>
                    <a:pt x="2584" y="2836"/>
                  </a:lnTo>
                  <a:cubicBezTo>
                    <a:pt x="3151" y="2836"/>
                    <a:pt x="3624" y="2364"/>
                    <a:pt x="3624" y="1797"/>
                  </a:cubicBezTo>
                  <a:lnTo>
                    <a:pt x="3624" y="1072"/>
                  </a:lnTo>
                  <a:cubicBezTo>
                    <a:pt x="3624" y="883"/>
                    <a:pt x="3466" y="725"/>
                    <a:pt x="3277" y="725"/>
                  </a:cubicBezTo>
                  <a:cubicBezTo>
                    <a:pt x="3088" y="725"/>
                    <a:pt x="2930" y="883"/>
                    <a:pt x="2930" y="1072"/>
                  </a:cubicBezTo>
                  <a:lnTo>
                    <a:pt x="2930" y="1797"/>
                  </a:lnTo>
                  <a:cubicBezTo>
                    <a:pt x="2930" y="1986"/>
                    <a:pt x="2773" y="2143"/>
                    <a:pt x="2552" y="2143"/>
                  </a:cubicBezTo>
                  <a:lnTo>
                    <a:pt x="2206" y="2143"/>
                  </a:lnTo>
                  <a:lnTo>
                    <a:pt x="2206" y="1072"/>
                  </a:lnTo>
                  <a:cubicBezTo>
                    <a:pt x="2206" y="883"/>
                    <a:pt x="2048" y="725"/>
                    <a:pt x="1859" y="725"/>
                  </a:cubicBezTo>
                  <a:cubicBezTo>
                    <a:pt x="1670" y="725"/>
                    <a:pt x="1513" y="883"/>
                    <a:pt x="1513" y="1072"/>
                  </a:cubicBezTo>
                  <a:lnTo>
                    <a:pt x="1513" y="1418"/>
                  </a:lnTo>
                  <a:lnTo>
                    <a:pt x="1135" y="1418"/>
                  </a:lnTo>
                  <a:cubicBezTo>
                    <a:pt x="946" y="1418"/>
                    <a:pt x="788" y="1261"/>
                    <a:pt x="788" y="1072"/>
                  </a:cubicBezTo>
                  <a:lnTo>
                    <a:pt x="788" y="379"/>
                  </a:lnTo>
                  <a:cubicBezTo>
                    <a:pt x="788" y="158"/>
                    <a:pt x="631" y="1"/>
                    <a:pt x="44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03" name="Google Shape;11303;p86"/>
            <p:cNvSpPr/>
            <p:nvPr/>
          </p:nvSpPr>
          <p:spPr>
            <a:xfrm>
              <a:off x="-17752000" y="4281300"/>
              <a:ext cx="16550" cy="16375"/>
            </a:xfrm>
            <a:custGeom>
              <a:avLst/>
              <a:gdLst/>
              <a:ahLst/>
              <a:cxnLst/>
              <a:rect l="l" t="t" r="r" b="b"/>
              <a:pathLst>
                <a:path w="662" h="655" extrusionOk="0">
                  <a:moveTo>
                    <a:pt x="319" y="1"/>
                  </a:moveTo>
                  <a:cubicBezTo>
                    <a:pt x="173" y="1"/>
                    <a:pt x="32" y="72"/>
                    <a:pt x="0" y="213"/>
                  </a:cubicBezTo>
                  <a:lnTo>
                    <a:pt x="347" y="655"/>
                  </a:lnTo>
                  <a:lnTo>
                    <a:pt x="662" y="213"/>
                  </a:lnTo>
                  <a:cubicBezTo>
                    <a:pt x="615" y="72"/>
                    <a:pt x="465" y="1"/>
                    <a:pt x="319"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04" name="Google Shape;11304;p86"/>
            <p:cNvSpPr/>
            <p:nvPr/>
          </p:nvSpPr>
          <p:spPr>
            <a:xfrm>
              <a:off x="-17825250" y="4173200"/>
              <a:ext cx="161475" cy="161500"/>
            </a:xfrm>
            <a:custGeom>
              <a:avLst/>
              <a:gdLst/>
              <a:ahLst/>
              <a:cxnLst/>
              <a:rect l="l" t="t" r="r" b="b"/>
              <a:pathLst>
                <a:path w="6459" h="6460" extrusionOk="0">
                  <a:moveTo>
                    <a:pt x="1828" y="2175"/>
                  </a:moveTo>
                  <a:cubicBezTo>
                    <a:pt x="2017" y="2175"/>
                    <a:pt x="2174" y="2332"/>
                    <a:pt x="2174" y="2521"/>
                  </a:cubicBezTo>
                  <a:cubicBezTo>
                    <a:pt x="2174" y="2742"/>
                    <a:pt x="2017" y="2899"/>
                    <a:pt x="1828" y="2899"/>
                  </a:cubicBezTo>
                  <a:cubicBezTo>
                    <a:pt x="1607" y="2899"/>
                    <a:pt x="1449" y="2742"/>
                    <a:pt x="1449" y="2521"/>
                  </a:cubicBezTo>
                  <a:cubicBezTo>
                    <a:pt x="1449" y="2332"/>
                    <a:pt x="1607" y="2175"/>
                    <a:pt x="1828" y="2175"/>
                  </a:cubicBezTo>
                  <a:close/>
                  <a:moveTo>
                    <a:pt x="4663" y="2175"/>
                  </a:moveTo>
                  <a:cubicBezTo>
                    <a:pt x="4852" y="2175"/>
                    <a:pt x="5010" y="2332"/>
                    <a:pt x="5010" y="2521"/>
                  </a:cubicBezTo>
                  <a:cubicBezTo>
                    <a:pt x="5041" y="2742"/>
                    <a:pt x="4852" y="2899"/>
                    <a:pt x="4663" y="2899"/>
                  </a:cubicBezTo>
                  <a:cubicBezTo>
                    <a:pt x="4442" y="2899"/>
                    <a:pt x="4285" y="2742"/>
                    <a:pt x="4285" y="2521"/>
                  </a:cubicBezTo>
                  <a:cubicBezTo>
                    <a:pt x="4285" y="2332"/>
                    <a:pt x="4442" y="2175"/>
                    <a:pt x="4663" y="2175"/>
                  </a:cubicBezTo>
                  <a:close/>
                  <a:moveTo>
                    <a:pt x="3245" y="1"/>
                  </a:moveTo>
                  <a:cubicBezTo>
                    <a:pt x="1260" y="1"/>
                    <a:pt x="0" y="1229"/>
                    <a:pt x="0" y="3246"/>
                  </a:cubicBezTo>
                  <a:cubicBezTo>
                    <a:pt x="0" y="4348"/>
                    <a:pt x="410" y="5546"/>
                    <a:pt x="1040" y="6459"/>
                  </a:cubicBezTo>
                  <a:lnTo>
                    <a:pt x="1229" y="5325"/>
                  </a:lnTo>
                  <a:cubicBezTo>
                    <a:pt x="1386" y="4348"/>
                    <a:pt x="2237" y="3624"/>
                    <a:pt x="3245" y="3624"/>
                  </a:cubicBezTo>
                  <a:cubicBezTo>
                    <a:pt x="4222" y="3624"/>
                    <a:pt x="5073" y="4348"/>
                    <a:pt x="5230" y="5325"/>
                  </a:cubicBezTo>
                  <a:lnTo>
                    <a:pt x="5451" y="6459"/>
                  </a:lnTo>
                  <a:cubicBezTo>
                    <a:pt x="6081" y="5546"/>
                    <a:pt x="6459" y="4348"/>
                    <a:pt x="6459" y="3246"/>
                  </a:cubicBezTo>
                  <a:cubicBezTo>
                    <a:pt x="6459" y="1229"/>
                    <a:pt x="5230" y="1"/>
                    <a:pt x="3245"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05" name="Google Shape;11305;p86"/>
            <p:cNvSpPr/>
            <p:nvPr/>
          </p:nvSpPr>
          <p:spPr>
            <a:xfrm>
              <a:off x="-17787450" y="4293725"/>
              <a:ext cx="84300" cy="94525"/>
            </a:xfrm>
            <a:custGeom>
              <a:avLst/>
              <a:gdLst/>
              <a:ahLst/>
              <a:cxnLst/>
              <a:rect l="l" t="t" r="r" b="b"/>
              <a:pathLst>
                <a:path w="3372" h="3781" extrusionOk="0">
                  <a:moveTo>
                    <a:pt x="662" y="0"/>
                  </a:moveTo>
                  <a:cubicBezTo>
                    <a:pt x="536" y="158"/>
                    <a:pt x="442" y="378"/>
                    <a:pt x="379" y="599"/>
                  </a:cubicBezTo>
                  <a:lnTo>
                    <a:pt x="32" y="2741"/>
                  </a:lnTo>
                  <a:cubicBezTo>
                    <a:pt x="0" y="2961"/>
                    <a:pt x="63" y="3182"/>
                    <a:pt x="221" y="3308"/>
                  </a:cubicBezTo>
                  <a:cubicBezTo>
                    <a:pt x="631" y="3623"/>
                    <a:pt x="1072" y="3781"/>
                    <a:pt x="1544" y="3781"/>
                  </a:cubicBezTo>
                  <a:lnTo>
                    <a:pt x="1859" y="3781"/>
                  </a:lnTo>
                  <a:cubicBezTo>
                    <a:pt x="2332" y="3781"/>
                    <a:pt x="2804" y="3623"/>
                    <a:pt x="3182" y="3308"/>
                  </a:cubicBezTo>
                  <a:cubicBezTo>
                    <a:pt x="3340" y="3182"/>
                    <a:pt x="3372" y="2993"/>
                    <a:pt x="3372" y="2772"/>
                  </a:cubicBezTo>
                  <a:lnTo>
                    <a:pt x="3025" y="630"/>
                  </a:lnTo>
                  <a:cubicBezTo>
                    <a:pt x="3025" y="347"/>
                    <a:pt x="2899" y="158"/>
                    <a:pt x="2773" y="0"/>
                  </a:cubicBezTo>
                  <a:cubicBezTo>
                    <a:pt x="2773" y="32"/>
                    <a:pt x="2741" y="32"/>
                    <a:pt x="2741" y="63"/>
                  </a:cubicBezTo>
                  <a:lnTo>
                    <a:pt x="2111" y="851"/>
                  </a:lnTo>
                  <a:lnTo>
                    <a:pt x="2111" y="1134"/>
                  </a:lnTo>
                  <a:lnTo>
                    <a:pt x="2710" y="1733"/>
                  </a:lnTo>
                  <a:cubicBezTo>
                    <a:pt x="2867" y="1890"/>
                    <a:pt x="2867" y="2079"/>
                    <a:pt x="2710" y="2237"/>
                  </a:cubicBezTo>
                  <a:cubicBezTo>
                    <a:pt x="2631" y="2316"/>
                    <a:pt x="2545" y="2355"/>
                    <a:pt x="2458" y="2355"/>
                  </a:cubicBezTo>
                  <a:cubicBezTo>
                    <a:pt x="2371" y="2355"/>
                    <a:pt x="2285" y="2316"/>
                    <a:pt x="2206" y="2237"/>
                  </a:cubicBezTo>
                  <a:lnTo>
                    <a:pt x="1733" y="1764"/>
                  </a:lnTo>
                  <a:lnTo>
                    <a:pt x="1261" y="2237"/>
                  </a:lnTo>
                  <a:cubicBezTo>
                    <a:pt x="1182" y="2316"/>
                    <a:pt x="1087" y="2355"/>
                    <a:pt x="997" y="2355"/>
                  </a:cubicBezTo>
                  <a:cubicBezTo>
                    <a:pt x="906" y="2355"/>
                    <a:pt x="820" y="2316"/>
                    <a:pt x="757" y="2237"/>
                  </a:cubicBezTo>
                  <a:cubicBezTo>
                    <a:pt x="568" y="2079"/>
                    <a:pt x="568" y="1890"/>
                    <a:pt x="757" y="1733"/>
                  </a:cubicBezTo>
                  <a:lnTo>
                    <a:pt x="1324" y="1134"/>
                  </a:lnTo>
                  <a:lnTo>
                    <a:pt x="1324" y="851"/>
                  </a:lnTo>
                  <a:lnTo>
                    <a:pt x="694" y="63"/>
                  </a:lnTo>
                  <a:cubicBezTo>
                    <a:pt x="694" y="32"/>
                    <a:pt x="662" y="32"/>
                    <a:pt x="662"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06" name="Google Shape;11306;p86"/>
            <p:cNvSpPr/>
            <p:nvPr/>
          </p:nvSpPr>
          <p:spPr>
            <a:xfrm>
              <a:off x="-17878025" y="4191325"/>
              <a:ext cx="49650" cy="52000"/>
            </a:xfrm>
            <a:custGeom>
              <a:avLst/>
              <a:gdLst/>
              <a:ahLst/>
              <a:cxnLst/>
              <a:rect l="l" t="t" r="r" b="b"/>
              <a:pathLst>
                <a:path w="1986" h="2080" extrusionOk="0">
                  <a:moveTo>
                    <a:pt x="347" y="0"/>
                  </a:moveTo>
                  <a:cubicBezTo>
                    <a:pt x="158" y="0"/>
                    <a:pt x="0" y="158"/>
                    <a:pt x="0" y="347"/>
                  </a:cubicBezTo>
                  <a:cubicBezTo>
                    <a:pt x="0" y="1229"/>
                    <a:pt x="631" y="1954"/>
                    <a:pt x="1450" y="2080"/>
                  </a:cubicBezTo>
                  <a:cubicBezTo>
                    <a:pt x="1481" y="1355"/>
                    <a:pt x="1670" y="788"/>
                    <a:pt x="1985" y="252"/>
                  </a:cubicBezTo>
                  <a:cubicBezTo>
                    <a:pt x="1733" y="95"/>
                    <a:pt x="1418" y="0"/>
                    <a:pt x="1040"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grpSp>
        <p:nvGrpSpPr>
          <p:cNvPr id="11307" name="Google Shape;11307;p86"/>
          <p:cNvGrpSpPr/>
          <p:nvPr/>
        </p:nvGrpSpPr>
        <p:grpSpPr>
          <a:xfrm>
            <a:off x="3892843" y="4473353"/>
            <a:ext cx="600676" cy="564963"/>
            <a:chOff x="-16044450" y="3317850"/>
            <a:chExt cx="304850" cy="286725"/>
          </a:xfrm>
        </p:grpSpPr>
        <p:sp>
          <p:nvSpPr>
            <p:cNvPr id="11308" name="Google Shape;11308;p86"/>
            <p:cNvSpPr/>
            <p:nvPr/>
          </p:nvSpPr>
          <p:spPr>
            <a:xfrm>
              <a:off x="-15873525" y="3317850"/>
              <a:ext cx="133925" cy="115025"/>
            </a:xfrm>
            <a:custGeom>
              <a:avLst/>
              <a:gdLst/>
              <a:ahLst/>
              <a:cxnLst/>
              <a:rect l="l" t="t" r="r" b="b"/>
              <a:pathLst>
                <a:path w="5357" h="4601" extrusionOk="0">
                  <a:moveTo>
                    <a:pt x="2458" y="1"/>
                  </a:moveTo>
                  <a:cubicBezTo>
                    <a:pt x="1418" y="1"/>
                    <a:pt x="473" y="599"/>
                    <a:pt x="1" y="1513"/>
                  </a:cubicBezTo>
                  <a:cubicBezTo>
                    <a:pt x="1670" y="1765"/>
                    <a:pt x="3088" y="3025"/>
                    <a:pt x="3876" y="4600"/>
                  </a:cubicBezTo>
                  <a:cubicBezTo>
                    <a:pt x="3939" y="4159"/>
                    <a:pt x="3876" y="3718"/>
                    <a:pt x="3718" y="3277"/>
                  </a:cubicBezTo>
                  <a:lnTo>
                    <a:pt x="3718" y="3277"/>
                  </a:lnTo>
                  <a:cubicBezTo>
                    <a:pt x="4002" y="3466"/>
                    <a:pt x="4254" y="3750"/>
                    <a:pt x="4443" y="4096"/>
                  </a:cubicBezTo>
                  <a:cubicBezTo>
                    <a:pt x="4506" y="4222"/>
                    <a:pt x="4632" y="4285"/>
                    <a:pt x="4758" y="4285"/>
                  </a:cubicBezTo>
                  <a:cubicBezTo>
                    <a:pt x="4884" y="4285"/>
                    <a:pt x="5010" y="4222"/>
                    <a:pt x="5073" y="4096"/>
                  </a:cubicBezTo>
                  <a:cubicBezTo>
                    <a:pt x="5262" y="3718"/>
                    <a:pt x="5356" y="3309"/>
                    <a:pt x="5356" y="2868"/>
                  </a:cubicBezTo>
                  <a:cubicBezTo>
                    <a:pt x="5293" y="1292"/>
                    <a:pt x="4033" y="1"/>
                    <a:pt x="2458"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09" name="Google Shape;11309;p86"/>
            <p:cNvSpPr/>
            <p:nvPr/>
          </p:nvSpPr>
          <p:spPr>
            <a:xfrm>
              <a:off x="-15915275" y="3459625"/>
              <a:ext cx="44125" cy="54375"/>
            </a:xfrm>
            <a:custGeom>
              <a:avLst/>
              <a:gdLst/>
              <a:ahLst/>
              <a:cxnLst/>
              <a:rect l="l" t="t" r="r" b="b"/>
              <a:pathLst>
                <a:path w="1765" h="2175" extrusionOk="0">
                  <a:moveTo>
                    <a:pt x="883" y="0"/>
                  </a:moveTo>
                  <a:cubicBezTo>
                    <a:pt x="631" y="0"/>
                    <a:pt x="410" y="158"/>
                    <a:pt x="316" y="441"/>
                  </a:cubicBezTo>
                  <a:lnTo>
                    <a:pt x="32" y="1450"/>
                  </a:lnTo>
                  <a:cubicBezTo>
                    <a:pt x="1" y="1859"/>
                    <a:pt x="284" y="2174"/>
                    <a:pt x="631" y="2174"/>
                  </a:cubicBezTo>
                  <a:lnTo>
                    <a:pt x="1135" y="2174"/>
                  </a:lnTo>
                  <a:cubicBezTo>
                    <a:pt x="1513" y="2174"/>
                    <a:pt x="1765" y="1828"/>
                    <a:pt x="1702" y="1450"/>
                  </a:cubicBezTo>
                  <a:lnTo>
                    <a:pt x="1419" y="441"/>
                  </a:lnTo>
                  <a:cubicBezTo>
                    <a:pt x="1355" y="189"/>
                    <a:pt x="1135" y="0"/>
                    <a:pt x="88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10" name="Google Shape;11310;p86"/>
            <p:cNvSpPr/>
            <p:nvPr/>
          </p:nvSpPr>
          <p:spPr>
            <a:xfrm>
              <a:off x="-16009000" y="3372200"/>
              <a:ext cx="232375" cy="232375"/>
            </a:xfrm>
            <a:custGeom>
              <a:avLst/>
              <a:gdLst/>
              <a:ahLst/>
              <a:cxnLst/>
              <a:rect l="l" t="t" r="r" b="b"/>
              <a:pathLst>
                <a:path w="9295" h="9295" extrusionOk="0">
                  <a:moveTo>
                    <a:pt x="2490" y="3592"/>
                  </a:moveTo>
                  <a:cubicBezTo>
                    <a:pt x="2679" y="3592"/>
                    <a:pt x="2836" y="3749"/>
                    <a:pt x="2836" y="3938"/>
                  </a:cubicBezTo>
                  <a:cubicBezTo>
                    <a:pt x="2836" y="4128"/>
                    <a:pt x="2679" y="4285"/>
                    <a:pt x="2490" y="4285"/>
                  </a:cubicBezTo>
                  <a:cubicBezTo>
                    <a:pt x="2301" y="4285"/>
                    <a:pt x="2143" y="4128"/>
                    <a:pt x="2143" y="3938"/>
                  </a:cubicBezTo>
                  <a:cubicBezTo>
                    <a:pt x="2143" y="3749"/>
                    <a:pt x="2301" y="3592"/>
                    <a:pt x="2490" y="3592"/>
                  </a:cubicBezTo>
                  <a:close/>
                  <a:moveTo>
                    <a:pt x="6774" y="3592"/>
                  </a:moveTo>
                  <a:cubicBezTo>
                    <a:pt x="6995" y="3592"/>
                    <a:pt x="7152" y="3749"/>
                    <a:pt x="7152" y="3938"/>
                  </a:cubicBezTo>
                  <a:cubicBezTo>
                    <a:pt x="7152" y="4128"/>
                    <a:pt x="6995" y="4285"/>
                    <a:pt x="6774" y="4285"/>
                  </a:cubicBezTo>
                  <a:cubicBezTo>
                    <a:pt x="6585" y="4285"/>
                    <a:pt x="6428" y="4128"/>
                    <a:pt x="6428" y="3938"/>
                  </a:cubicBezTo>
                  <a:cubicBezTo>
                    <a:pt x="6428" y="3749"/>
                    <a:pt x="6585" y="3592"/>
                    <a:pt x="6774" y="3592"/>
                  </a:cubicBezTo>
                  <a:close/>
                  <a:moveTo>
                    <a:pt x="4663" y="2867"/>
                  </a:moveTo>
                  <a:cubicBezTo>
                    <a:pt x="5262" y="2867"/>
                    <a:pt x="5766" y="3277"/>
                    <a:pt x="5892" y="3812"/>
                  </a:cubicBezTo>
                  <a:lnTo>
                    <a:pt x="6144" y="4852"/>
                  </a:lnTo>
                  <a:cubicBezTo>
                    <a:pt x="6365" y="5640"/>
                    <a:pt x="5766" y="6427"/>
                    <a:pt x="4947" y="6427"/>
                  </a:cubicBezTo>
                  <a:lnTo>
                    <a:pt x="4411" y="6427"/>
                  </a:lnTo>
                  <a:cubicBezTo>
                    <a:pt x="3561" y="6427"/>
                    <a:pt x="2962" y="5640"/>
                    <a:pt x="3151" y="4852"/>
                  </a:cubicBezTo>
                  <a:lnTo>
                    <a:pt x="3435" y="3812"/>
                  </a:lnTo>
                  <a:cubicBezTo>
                    <a:pt x="3592" y="3277"/>
                    <a:pt x="4065" y="2867"/>
                    <a:pt x="4663" y="2867"/>
                  </a:cubicBezTo>
                  <a:close/>
                  <a:moveTo>
                    <a:pt x="6090" y="6899"/>
                  </a:moveTo>
                  <a:cubicBezTo>
                    <a:pt x="6239" y="6899"/>
                    <a:pt x="6379" y="7007"/>
                    <a:pt x="6428" y="7152"/>
                  </a:cubicBezTo>
                  <a:cubicBezTo>
                    <a:pt x="6459" y="7373"/>
                    <a:pt x="6396" y="7562"/>
                    <a:pt x="6207" y="7593"/>
                  </a:cubicBezTo>
                  <a:cubicBezTo>
                    <a:pt x="5640" y="7782"/>
                    <a:pt x="5041" y="7845"/>
                    <a:pt x="4663" y="7845"/>
                  </a:cubicBezTo>
                  <a:cubicBezTo>
                    <a:pt x="4254" y="7845"/>
                    <a:pt x="3687" y="7782"/>
                    <a:pt x="3120" y="7593"/>
                  </a:cubicBezTo>
                  <a:cubicBezTo>
                    <a:pt x="2931" y="7530"/>
                    <a:pt x="2836" y="7310"/>
                    <a:pt x="2899" y="7152"/>
                  </a:cubicBezTo>
                  <a:cubicBezTo>
                    <a:pt x="2952" y="6994"/>
                    <a:pt x="3093" y="6924"/>
                    <a:pt x="3267" y="6924"/>
                  </a:cubicBezTo>
                  <a:cubicBezTo>
                    <a:pt x="3301" y="6924"/>
                    <a:pt x="3336" y="6926"/>
                    <a:pt x="3372" y="6931"/>
                  </a:cubicBezTo>
                  <a:cubicBezTo>
                    <a:pt x="3844" y="7089"/>
                    <a:pt x="4348" y="7120"/>
                    <a:pt x="4663" y="7120"/>
                  </a:cubicBezTo>
                  <a:cubicBezTo>
                    <a:pt x="4978" y="7120"/>
                    <a:pt x="5483" y="7089"/>
                    <a:pt x="5955" y="6931"/>
                  </a:cubicBezTo>
                  <a:cubicBezTo>
                    <a:pt x="5999" y="6909"/>
                    <a:pt x="6045" y="6899"/>
                    <a:pt x="6090" y="6899"/>
                  </a:cubicBezTo>
                  <a:close/>
                  <a:moveTo>
                    <a:pt x="4663" y="0"/>
                  </a:moveTo>
                  <a:cubicBezTo>
                    <a:pt x="2049" y="0"/>
                    <a:pt x="1" y="2867"/>
                    <a:pt x="1" y="5356"/>
                  </a:cubicBezTo>
                  <a:cubicBezTo>
                    <a:pt x="1" y="7751"/>
                    <a:pt x="1828" y="9294"/>
                    <a:pt x="4663" y="9294"/>
                  </a:cubicBezTo>
                  <a:cubicBezTo>
                    <a:pt x="7499" y="9294"/>
                    <a:pt x="9295" y="7751"/>
                    <a:pt x="9295" y="5356"/>
                  </a:cubicBezTo>
                  <a:cubicBezTo>
                    <a:pt x="9263" y="2867"/>
                    <a:pt x="7247" y="0"/>
                    <a:pt x="4663"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11" name="Google Shape;11311;p86"/>
            <p:cNvSpPr/>
            <p:nvPr/>
          </p:nvSpPr>
          <p:spPr>
            <a:xfrm>
              <a:off x="-16044450" y="3317850"/>
              <a:ext cx="133150" cy="115025"/>
            </a:xfrm>
            <a:custGeom>
              <a:avLst/>
              <a:gdLst/>
              <a:ahLst/>
              <a:cxnLst/>
              <a:rect l="l" t="t" r="r" b="b"/>
              <a:pathLst>
                <a:path w="5326" h="4601" extrusionOk="0">
                  <a:moveTo>
                    <a:pt x="2836" y="1"/>
                  </a:moveTo>
                  <a:cubicBezTo>
                    <a:pt x="1261" y="1"/>
                    <a:pt x="1" y="1292"/>
                    <a:pt x="1" y="2836"/>
                  </a:cubicBezTo>
                  <a:cubicBezTo>
                    <a:pt x="1" y="3277"/>
                    <a:pt x="95" y="3655"/>
                    <a:pt x="285" y="4065"/>
                  </a:cubicBezTo>
                  <a:cubicBezTo>
                    <a:pt x="348" y="4206"/>
                    <a:pt x="474" y="4277"/>
                    <a:pt x="600" y="4277"/>
                  </a:cubicBezTo>
                  <a:cubicBezTo>
                    <a:pt x="726" y="4277"/>
                    <a:pt x="852" y="4206"/>
                    <a:pt x="915" y="4065"/>
                  </a:cubicBezTo>
                  <a:cubicBezTo>
                    <a:pt x="1072" y="3718"/>
                    <a:pt x="1324" y="3435"/>
                    <a:pt x="1639" y="3246"/>
                  </a:cubicBezTo>
                  <a:lnTo>
                    <a:pt x="1639" y="3246"/>
                  </a:lnTo>
                  <a:cubicBezTo>
                    <a:pt x="1419" y="3718"/>
                    <a:pt x="1387" y="4128"/>
                    <a:pt x="1419" y="4600"/>
                  </a:cubicBezTo>
                  <a:cubicBezTo>
                    <a:pt x="2206" y="3025"/>
                    <a:pt x="3624" y="1765"/>
                    <a:pt x="5325" y="1513"/>
                  </a:cubicBezTo>
                  <a:cubicBezTo>
                    <a:pt x="4853" y="599"/>
                    <a:pt x="3908" y="1"/>
                    <a:pt x="2836"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11312" name="Google Shape;11312;p86"/>
          <p:cNvSpPr/>
          <p:nvPr/>
        </p:nvSpPr>
        <p:spPr>
          <a:xfrm>
            <a:off x="6885804" y="4455967"/>
            <a:ext cx="597573" cy="600676"/>
          </a:xfrm>
          <a:custGeom>
            <a:avLst/>
            <a:gdLst/>
            <a:ahLst/>
            <a:cxnLst/>
            <a:rect l="l" t="t" r="r" b="b"/>
            <a:pathLst>
              <a:path w="12131" h="12194" extrusionOk="0">
                <a:moveTo>
                  <a:pt x="5798" y="1639"/>
                </a:moveTo>
                <a:lnTo>
                  <a:pt x="5798" y="2395"/>
                </a:lnTo>
                <a:lnTo>
                  <a:pt x="3782" y="3214"/>
                </a:lnTo>
                <a:lnTo>
                  <a:pt x="3214" y="2679"/>
                </a:lnTo>
                <a:lnTo>
                  <a:pt x="5798" y="1639"/>
                </a:lnTo>
                <a:close/>
                <a:moveTo>
                  <a:pt x="6491" y="1639"/>
                </a:moveTo>
                <a:lnTo>
                  <a:pt x="9043" y="2679"/>
                </a:lnTo>
                <a:lnTo>
                  <a:pt x="8507" y="3214"/>
                </a:lnTo>
                <a:lnTo>
                  <a:pt x="6491" y="2395"/>
                </a:lnTo>
                <a:lnTo>
                  <a:pt x="6491" y="1639"/>
                </a:lnTo>
                <a:close/>
                <a:moveTo>
                  <a:pt x="5798" y="3151"/>
                </a:moveTo>
                <a:lnTo>
                  <a:pt x="5798" y="3939"/>
                </a:lnTo>
                <a:lnTo>
                  <a:pt x="4853" y="4285"/>
                </a:lnTo>
                <a:lnTo>
                  <a:pt x="4286" y="3718"/>
                </a:lnTo>
                <a:lnTo>
                  <a:pt x="5798" y="3151"/>
                </a:lnTo>
                <a:close/>
                <a:moveTo>
                  <a:pt x="6491" y="3183"/>
                </a:moveTo>
                <a:lnTo>
                  <a:pt x="8003" y="3781"/>
                </a:lnTo>
                <a:lnTo>
                  <a:pt x="7436" y="4317"/>
                </a:lnTo>
                <a:lnTo>
                  <a:pt x="6491" y="3970"/>
                </a:lnTo>
                <a:lnTo>
                  <a:pt x="6491" y="3183"/>
                </a:lnTo>
                <a:close/>
                <a:moveTo>
                  <a:pt x="5798" y="4695"/>
                </a:moveTo>
                <a:lnTo>
                  <a:pt x="5798" y="5231"/>
                </a:lnTo>
                <a:lnTo>
                  <a:pt x="5388" y="4853"/>
                </a:lnTo>
                <a:lnTo>
                  <a:pt x="5798" y="4695"/>
                </a:lnTo>
                <a:close/>
                <a:moveTo>
                  <a:pt x="6491" y="4727"/>
                </a:moveTo>
                <a:lnTo>
                  <a:pt x="6901" y="4884"/>
                </a:lnTo>
                <a:lnTo>
                  <a:pt x="6491" y="5262"/>
                </a:lnTo>
                <a:lnTo>
                  <a:pt x="6491" y="4727"/>
                </a:lnTo>
                <a:close/>
                <a:moveTo>
                  <a:pt x="2679" y="3183"/>
                </a:moveTo>
                <a:lnTo>
                  <a:pt x="3214" y="3718"/>
                </a:lnTo>
                <a:lnTo>
                  <a:pt x="2395" y="5735"/>
                </a:lnTo>
                <a:lnTo>
                  <a:pt x="1608" y="5735"/>
                </a:lnTo>
                <a:lnTo>
                  <a:pt x="2679" y="3183"/>
                </a:lnTo>
                <a:close/>
                <a:moveTo>
                  <a:pt x="3782" y="4254"/>
                </a:moveTo>
                <a:lnTo>
                  <a:pt x="4317" y="4790"/>
                </a:lnTo>
                <a:lnTo>
                  <a:pt x="3971" y="5735"/>
                </a:lnTo>
                <a:lnTo>
                  <a:pt x="3183" y="5735"/>
                </a:lnTo>
                <a:lnTo>
                  <a:pt x="3782" y="4254"/>
                </a:lnTo>
                <a:close/>
                <a:moveTo>
                  <a:pt x="4884" y="5357"/>
                </a:moveTo>
                <a:lnTo>
                  <a:pt x="5262" y="5735"/>
                </a:lnTo>
                <a:lnTo>
                  <a:pt x="4727" y="5735"/>
                </a:lnTo>
                <a:lnTo>
                  <a:pt x="4884" y="5357"/>
                </a:lnTo>
                <a:close/>
                <a:moveTo>
                  <a:pt x="7405" y="5357"/>
                </a:moveTo>
                <a:lnTo>
                  <a:pt x="7562" y="5735"/>
                </a:lnTo>
                <a:lnTo>
                  <a:pt x="6995" y="5735"/>
                </a:lnTo>
                <a:lnTo>
                  <a:pt x="7405" y="5357"/>
                </a:lnTo>
                <a:close/>
                <a:moveTo>
                  <a:pt x="8507" y="4254"/>
                </a:moveTo>
                <a:lnTo>
                  <a:pt x="9106" y="5735"/>
                </a:lnTo>
                <a:lnTo>
                  <a:pt x="8318" y="5735"/>
                </a:lnTo>
                <a:lnTo>
                  <a:pt x="7940" y="4790"/>
                </a:lnTo>
                <a:lnTo>
                  <a:pt x="8507" y="4254"/>
                </a:lnTo>
                <a:close/>
                <a:moveTo>
                  <a:pt x="9578" y="3183"/>
                </a:moveTo>
                <a:lnTo>
                  <a:pt x="10587" y="5735"/>
                </a:lnTo>
                <a:lnTo>
                  <a:pt x="9831" y="5735"/>
                </a:lnTo>
                <a:lnTo>
                  <a:pt x="9011" y="3718"/>
                </a:lnTo>
                <a:lnTo>
                  <a:pt x="9578" y="3183"/>
                </a:lnTo>
                <a:close/>
                <a:moveTo>
                  <a:pt x="5262" y="6459"/>
                </a:moveTo>
                <a:lnTo>
                  <a:pt x="4884" y="6837"/>
                </a:lnTo>
                <a:lnTo>
                  <a:pt x="4727" y="6459"/>
                </a:lnTo>
                <a:close/>
                <a:moveTo>
                  <a:pt x="7531" y="6459"/>
                </a:moveTo>
                <a:lnTo>
                  <a:pt x="7373" y="6837"/>
                </a:lnTo>
                <a:lnTo>
                  <a:pt x="6964" y="6459"/>
                </a:lnTo>
                <a:close/>
                <a:moveTo>
                  <a:pt x="5798" y="6932"/>
                </a:moveTo>
                <a:lnTo>
                  <a:pt x="5798" y="7467"/>
                </a:lnTo>
                <a:lnTo>
                  <a:pt x="5388" y="7310"/>
                </a:lnTo>
                <a:lnTo>
                  <a:pt x="5798" y="6932"/>
                </a:lnTo>
                <a:close/>
                <a:moveTo>
                  <a:pt x="6491" y="6963"/>
                </a:moveTo>
                <a:lnTo>
                  <a:pt x="6901" y="7373"/>
                </a:lnTo>
                <a:lnTo>
                  <a:pt x="6491" y="7530"/>
                </a:lnTo>
                <a:lnTo>
                  <a:pt x="6491" y="6963"/>
                </a:lnTo>
                <a:close/>
                <a:moveTo>
                  <a:pt x="3971" y="6459"/>
                </a:moveTo>
                <a:lnTo>
                  <a:pt x="4317" y="7404"/>
                </a:lnTo>
                <a:lnTo>
                  <a:pt x="3782" y="7940"/>
                </a:lnTo>
                <a:lnTo>
                  <a:pt x="3183" y="6459"/>
                </a:lnTo>
                <a:close/>
                <a:moveTo>
                  <a:pt x="9043" y="6459"/>
                </a:moveTo>
                <a:lnTo>
                  <a:pt x="8476" y="7940"/>
                </a:lnTo>
                <a:lnTo>
                  <a:pt x="7909" y="7404"/>
                </a:lnTo>
                <a:lnTo>
                  <a:pt x="8255" y="6459"/>
                </a:lnTo>
                <a:close/>
                <a:moveTo>
                  <a:pt x="2427" y="6459"/>
                </a:moveTo>
                <a:lnTo>
                  <a:pt x="3277" y="8476"/>
                </a:lnTo>
                <a:lnTo>
                  <a:pt x="2710" y="9011"/>
                </a:lnTo>
                <a:lnTo>
                  <a:pt x="1639" y="6459"/>
                </a:lnTo>
                <a:close/>
                <a:moveTo>
                  <a:pt x="4853" y="7877"/>
                </a:moveTo>
                <a:lnTo>
                  <a:pt x="5798" y="8224"/>
                </a:lnTo>
                <a:lnTo>
                  <a:pt x="5798" y="9011"/>
                </a:lnTo>
                <a:lnTo>
                  <a:pt x="4286" y="8413"/>
                </a:lnTo>
                <a:lnTo>
                  <a:pt x="4853" y="7877"/>
                </a:lnTo>
                <a:close/>
                <a:moveTo>
                  <a:pt x="7436" y="7908"/>
                </a:moveTo>
                <a:lnTo>
                  <a:pt x="8003" y="8444"/>
                </a:lnTo>
                <a:lnTo>
                  <a:pt x="6491" y="9043"/>
                </a:lnTo>
                <a:lnTo>
                  <a:pt x="6491" y="8255"/>
                </a:lnTo>
                <a:lnTo>
                  <a:pt x="7436" y="7908"/>
                </a:lnTo>
                <a:close/>
                <a:moveTo>
                  <a:pt x="10618" y="6491"/>
                </a:moveTo>
                <a:lnTo>
                  <a:pt x="9578" y="9043"/>
                </a:lnTo>
                <a:lnTo>
                  <a:pt x="9011" y="8507"/>
                </a:lnTo>
                <a:lnTo>
                  <a:pt x="9831" y="6491"/>
                </a:lnTo>
                <a:close/>
                <a:moveTo>
                  <a:pt x="3782" y="8980"/>
                </a:moveTo>
                <a:lnTo>
                  <a:pt x="5798" y="9799"/>
                </a:lnTo>
                <a:lnTo>
                  <a:pt x="5798" y="10555"/>
                </a:lnTo>
                <a:lnTo>
                  <a:pt x="3214" y="9515"/>
                </a:lnTo>
                <a:lnTo>
                  <a:pt x="3782" y="8980"/>
                </a:lnTo>
                <a:close/>
                <a:moveTo>
                  <a:pt x="8507" y="8917"/>
                </a:moveTo>
                <a:lnTo>
                  <a:pt x="9043" y="9484"/>
                </a:lnTo>
                <a:lnTo>
                  <a:pt x="6491" y="10555"/>
                </a:lnTo>
                <a:lnTo>
                  <a:pt x="6491" y="9767"/>
                </a:lnTo>
                <a:lnTo>
                  <a:pt x="8507" y="8917"/>
                </a:lnTo>
                <a:close/>
                <a:moveTo>
                  <a:pt x="6113" y="1"/>
                </a:moveTo>
                <a:cubicBezTo>
                  <a:pt x="5892" y="1"/>
                  <a:pt x="5735" y="158"/>
                  <a:pt x="5735" y="347"/>
                </a:cubicBezTo>
                <a:lnTo>
                  <a:pt x="5735" y="851"/>
                </a:lnTo>
                <a:lnTo>
                  <a:pt x="2647" y="2112"/>
                </a:lnTo>
                <a:lnTo>
                  <a:pt x="2332" y="1797"/>
                </a:lnTo>
                <a:cubicBezTo>
                  <a:pt x="2254" y="1718"/>
                  <a:pt x="2159" y="1678"/>
                  <a:pt x="2065" y="1678"/>
                </a:cubicBezTo>
                <a:cubicBezTo>
                  <a:pt x="1970" y="1678"/>
                  <a:pt x="1875" y="1718"/>
                  <a:pt x="1797" y="1797"/>
                </a:cubicBezTo>
                <a:cubicBezTo>
                  <a:pt x="1639" y="1954"/>
                  <a:pt x="1639" y="2143"/>
                  <a:pt x="1797" y="2332"/>
                </a:cubicBezTo>
                <a:lnTo>
                  <a:pt x="2112" y="2647"/>
                </a:lnTo>
                <a:lnTo>
                  <a:pt x="852" y="5735"/>
                </a:lnTo>
                <a:lnTo>
                  <a:pt x="348" y="5735"/>
                </a:lnTo>
                <a:cubicBezTo>
                  <a:pt x="158" y="5735"/>
                  <a:pt x="1" y="5892"/>
                  <a:pt x="1" y="6081"/>
                </a:cubicBezTo>
                <a:cubicBezTo>
                  <a:pt x="1" y="6302"/>
                  <a:pt x="158" y="6459"/>
                  <a:pt x="348" y="6459"/>
                </a:cubicBezTo>
                <a:lnTo>
                  <a:pt x="852" y="6459"/>
                </a:lnTo>
                <a:lnTo>
                  <a:pt x="2112" y="9547"/>
                </a:lnTo>
                <a:lnTo>
                  <a:pt x="1797" y="9862"/>
                </a:lnTo>
                <a:cubicBezTo>
                  <a:pt x="1639" y="10019"/>
                  <a:pt x="1639" y="10240"/>
                  <a:pt x="1797" y="10397"/>
                </a:cubicBezTo>
                <a:cubicBezTo>
                  <a:pt x="1891" y="10460"/>
                  <a:pt x="1954" y="10492"/>
                  <a:pt x="2049" y="10492"/>
                </a:cubicBezTo>
                <a:cubicBezTo>
                  <a:pt x="2112" y="10492"/>
                  <a:pt x="2238" y="10460"/>
                  <a:pt x="2269" y="10397"/>
                </a:cubicBezTo>
                <a:lnTo>
                  <a:pt x="2584" y="10082"/>
                </a:lnTo>
                <a:lnTo>
                  <a:pt x="5703" y="11343"/>
                </a:lnTo>
                <a:lnTo>
                  <a:pt x="5703" y="11847"/>
                </a:lnTo>
                <a:cubicBezTo>
                  <a:pt x="5703" y="12036"/>
                  <a:pt x="5861" y="12193"/>
                  <a:pt x="6050" y="12193"/>
                </a:cubicBezTo>
                <a:cubicBezTo>
                  <a:pt x="6270" y="12193"/>
                  <a:pt x="6428" y="12036"/>
                  <a:pt x="6428" y="11847"/>
                </a:cubicBezTo>
                <a:lnTo>
                  <a:pt x="6428" y="11343"/>
                </a:lnTo>
                <a:lnTo>
                  <a:pt x="9515" y="10082"/>
                </a:lnTo>
                <a:lnTo>
                  <a:pt x="9831" y="10397"/>
                </a:lnTo>
                <a:cubicBezTo>
                  <a:pt x="9925" y="10460"/>
                  <a:pt x="9988" y="10492"/>
                  <a:pt x="10083" y="10492"/>
                </a:cubicBezTo>
                <a:cubicBezTo>
                  <a:pt x="10146" y="10492"/>
                  <a:pt x="10272" y="10460"/>
                  <a:pt x="10303" y="10397"/>
                </a:cubicBezTo>
                <a:cubicBezTo>
                  <a:pt x="10461" y="10240"/>
                  <a:pt x="10461" y="10019"/>
                  <a:pt x="10303" y="9862"/>
                </a:cubicBezTo>
                <a:lnTo>
                  <a:pt x="9988" y="9547"/>
                </a:lnTo>
                <a:lnTo>
                  <a:pt x="11248" y="6459"/>
                </a:lnTo>
                <a:lnTo>
                  <a:pt x="11784" y="6459"/>
                </a:lnTo>
                <a:cubicBezTo>
                  <a:pt x="11973" y="6459"/>
                  <a:pt x="12130" y="6302"/>
                  <a:pt x="12130" y="6081"/>
                </a:cubicBezTo>
                <a:cubicBezTo>
                  <a:pt x="12130" y="5892"/>
                  <a:pt x="12036" y="5735"/>
                  <a:pt x="11847" y="5735"/>
                </a:cubicBezTo>
                <a:lnTo>
                  <a:pt x="11343" y="5735"/>
                </a:lnTo>
                <a:lnTo>
                  <a:pt x="10083" y="2647"/>
                </a:lnTo>
                <a:lnTo>
                  <a:pt x="10398" y="2332"/>
                </a:lnTo>
                <a:cubicBezTo>
                  <a:pt x="10555" y="2175"/>
                  <a:pt x="10555" y="1954"/>
                  <a:pt x="10398" y="1797"/>
                </a:cubicBezTo>
                <a:cubicBezTo>
                  <a:pt x="10319" y="1718"/>
                  <a:pt x="10232" y="1678"/>
                  <a:pt x="10146" y="1678"/>
                </a:cubicBezTo>
                <a:cubicBezTo>
                  <a:pt x="10059" y="1678"/>
                  <a:pt x="9972" y="1718"/>
                  <a:pt x="9894" y="1797"/>
                </a:cubicBezTo>
                <a:lnTo>
                  <a:pt x="9578" y="2112"/>
                </a:lnTo>
                <a:lnTo>
                  <a:pt x="6459" y="851"/>
                </a:lnTo>
                <a:lnTo>
                  <a:pt x="6459" y="347"/>
                </a:lnTo>
                <a:cubicBezTo>
                  <a:pt x="6459" y="158"/>
                  <a:pt x="6302" y="1"/>
                  <a:pt x="6113"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nvGrpSpPr>
          <p:cNvPr id="11313" name="Google Shape;11313;p86"/>
          <p:cNvGrpSpPr/>
          <p:nvPr/>
        </p:nvGrpSpPr>
        <p:grpSpPr>
          <a:xfrm>
            <a:off x="10722865" y="2991632"/>
            <a:ext cx="498216" cy="598707"/>
            <a:chOff x="-16018450" y="4058400"/>
            <a:chExt cx="252850" cy="303850"/>
          </a:xfrm>
        </p:grpSpPr>
        <p:sp>
          <p:nvSpPr>
            <p:cNvPr id="11314" name="Google Shape;11314;p86"/>
            <p:cNvSpPr/>
            <p:nvPr/>
          </p:nvSpPr>
          <p:spPr>
            <a:xfrm>
              <a:off x="-15927875" y="4129900"/>
              <a:ext cx="88250" cy="89025"/>
            </a:xfrm>
            <a:custGeom>
              <a:avLst/>
              <a:gdLst/>
              <a:ahLst/>
              <a:cxnLst/>
              <a:rect l="l" t="t" r="r" b="b"/>
              <a:pathLst>
                <a:path w="3530" h="3561" extrusionOk="0">
                  <a:moveTo>
                    <a:pt x="1765" y="0"/>
                  </a:moveTo>
                  <a:cubicBezTo>
                    <a:pt x="788" y="0"/>
                    <a:pt x="1" y="788"/>
                    <a:pt x="1" y="1764"/>
                  </a:cubicBezTo>
                  <a:cubicBezTo>
                    <a:pt x="1" y="2772"/>
                    <a:pt x="788" y="3560"/>
                    <a:pt x="1765" y="3560"/>
                  </a:cubicBezTo>
                  <a:cubicBezTo>
                    <a:pt x="2742" y="3560"/>
                    <a:pt x="3529" y="2772"/>
                    <a:pt x="3529" y="1764"/>
                  </a:cubicBezTo>
                  <a:cubicBezTo>
                    <a:pt x="3529" y="788"/>
                    <a:pt x="2742" y="0"/>
                    <a:pt x="176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15" name="Google Shape;11315;p86"/>
            <p:cNvSpPr/>
            <p:nvPr/>
          </p:nvSpPr>
          <p:spPr>
            <a:xfrm>
              <a:off x="-16002700" y="4058400"/>
              <a:ext cx="237100" cy="233575"/>
            </a:xfrm>
            <a:custGeom>
              <a:avLst/>
              <a:gdLst/>
              <a:ahLst/>
              <a:cxnLst/>
              <a:rect l="l" t="t" r="r" b="b"/>
              <a:pathLst>
                <a:path w="9484" h="9343" extrusionOk="0">
                  <a:moveTo>
                    <a:pt x="4758" y="2167"/>
                  </a:moveTo>
                  <a:cubicBezTo>
                    <a:pt x="6144" y="2167"/>
                    <a:pt x="7247" y="3270"/>
                    <a:pt x="7247" y="4656"/>
                  </a:cubicBezTo>
                  <a:cubicBezTo>
                    <a:pt x="7247" y="6010"/>
                    <a:pt x="6144" y="7113"/>
                    <a:pt x="4758" y="7113"/>
                  </a:cubicBezTo>
                  <a:cubicBezTo>
                    <a:pt x="3372" y="7113"/>
                    <a:pt x="2269" y="6010"/>
                    <a:pt x="2269" y="4656"/>
                  </a:cubicBezTo>
                  <a:cubicBezTo>
                    <a:pt x="2269" y="3270"/>
                    <a:pt x="3372" y="2167"/>
                    <a:pt x="4758" y="2167"/>
                  </a:cubicBezTo>
                  <a:close/>
                  <a:moveTo>
                    <a:pt x="4742" y="1"/>
                  </a:moveTo>
                  <a:cubicBezTo>
                    <a:pt x="4648" y="1"/>
                    <a:pt x="4553" y="40"/>
                    <a:pt x="4474" y="119"/>
                  </a:cubicBezTo>
                  <a:cubicBezTo>
                    <a:pt x="4159" y="434"/>
                    <a:pt x="3939" y="781"/>
                    <a:pt x="3813" y="1222"/>
                  </a:cubicBezTo>
                  <a:cubicBezTo>
                    <a:pt x="3498" y="938"/>
                    <a:pt x="3120" y="686"/>
                    <a:pt x="2679" y="623"/>
                  </a:cubicBezTo>
                  <a:cubicBezTo>
                    <a:pt x="2655" y="619"/>
                    <a:pt x="2630" y="617"/>
                    <a:pt x="2606" y="617"/>
                  </a:cubicBezTo>
                  <a:cubicBezTo>
                    <a:pt x="2437" y="617"/>
                    <a:pt x="2265" y="710"/>
                    <a:pt x="2238" y="875"/>
                  </a:cubicBezTo>
                  <a:cubicBezTo>
                    <a:pt x="2112" y="1285"/>
                    <a:pt x="2112" y="1726"/>
                    <a:pt x="2206" y="2135"/>
                  </a:cubicBezTo>
                  <a:cubicBezTo>
                    <a:pt x="2001" y="2092"/>
                    <a:pt x="1797" y="2068"/>
                    <a:pt x="1595" y="2068"/>
                  </a:cubicBezTo>
                  <a:cubicBezTo>
                    <a:pt x="1362" y="2068"/>
                    <a:pt x="1134" y="2099"/>
                    <a:pt x="914" y="2167"/>
                  </a:cubicBezTo>
                  <a:cubicBezTo>
                    <a:pt x="694" y="2198"/>
                    <a:pt x="599" y="2387"/>
                    <a:pt x="662" y="2608"/>
                  </a:cubicBezTo>
                  <a:cubicBezTo>
                    <a:pt x="788" y="3018"/>
                    <a:pt x="977" y="3396"/>
                    <a:pt x="1261" y="3742"/>
                  </a:cubicBezTo>
                  <a:cubicBezTo>
                    <a:pt x="851" y="3868"/>
                    <a:pt x="473" y="4089"/>
                    <a:pt x="158" y="4404"/>
                  </a:cubicBezTo>
                  <a:cubicBezTo>
                    <a:pt x="1" y="4561"/>
                    <a:pt x="1" y="4750"/>
                    <a:pt x="158" y="4908"/>
                  </a:cubicBezTo>
                  <a:cubicBezTo>
                    <a:pt x="473" y="5223"/>
                    <a:pt x="820" y="5475"/>
                    <a:pt x="1261" y="5601"/>
                  </a:cubicBezTo>
                  <a:cubicBezTo>
                    <a:pt x="977" y="5916"/>
                    <a:pt x="757" y="6294"/>
                    <a:pt x="662" y="6735"/>
                  </a:cubicBezTo>
                  <a:cubicBezTo>
                    <a:pt x="631" y="6924"/>
                    <a:pt x="757" y="7113"/>
                    <a:pt x="914" y="7176"/>
                  </a:cubicBezTo>
                  <a:cubicBezTo>
                    <a:pt x="1140" y="7228"/>
                    <a:pt x="1375" y="7252"/>
                    <a:pt x="1614" y="7252"/>
                  </a:cubicBezTo>
                  <a:cubicBezTo>
                    <a:pt x="1810" y="7252"/>
                    <a:pt x="2008" y="7236"/>
                    <a:pt x="2206" y="7208"/>
                  </a:cubicBezTo>
                  <a:lnTo>
                    <a:pt x="2206" y="7208"/>
                  </a:lnTo>
                  <a:cubicBezTo>
                    <a:pt x="2112" y="7649"/>
                    <a:pt x="2112" y="8058"/>
                    <a:pt x="2238" y="8468"/>
                  </a:cubicBezTo>
                  <a:cubicBezTo>
                    <a:pt x="2262" y="8613"/>
                    <a:pt x="2397" y="8721"/>
                    <a:pt x="2544" y="8721"/>
                  </a:cubicBezTo>
                  <a:cubicBezTo>
                    <a:pt x="2589" y="8721"/>
                    <a:pt x="2634" y="8711"/>
                    <a:pt x="2679" y="8688"/>
                  </a:cubicBezTo>
                  <a:cubicBezTo>
                    <a:pt x="3120" y="8594"/>
                    <a:pt x="3466" y="8373"/>
                    <a:pt x="3813" y="8121"/>
                  </a:cubicBezTo>
                  <a:cubicBezTo>
                    <a:pt x="3939" y="8499"/>
                    <a:pt x="4159" y="8909"/>
                    <a:pt x="4474" y="9224"/>
                  </a:cubicBezTo>
                  <a:cubicBezTo>
                    <a:pt x="4553" y="9303"/>
                    <a:pt x="4648" y="9342"/>
                    <a:pt x="4742" y="9342"/>
                  </a:cubicBezTo>
                  <a:cubicBezTo>
                    <a:pt x="4837" y="9342"/>
                    <a:pt x="4931" y="9303"/>
                    <a:pt x="5010" y="9224"/>
                  </a:cubicBezTo>
                  <a:cubicBezTo>
                    <a:pt x="5325" y="8909"/>
                    <a:pt x="5546" y="8531"/>
                    <a:pt x="5672" y="8121"/>
                  </a:cubicBezTo>
                  <a:cubicBezTo>
                    <a:pt x="5987" y="8342"/>
                    <a:pt x="6365" y="8594"/>
                    <a:pt x="6806" y="8688"/>
                  </a:cubicBezTo>
                  <a:cubicBezTo>
                    <a:pt x="6840" y="8700"/>
                    <a:pt x="6875" y="8705"/>
                    <a:pt x="6910" y="8705"/>
                  </a:cubicBezTo>
                  <a:cubicBezTo>
                    <a:pt x="7068" y="8705"/>
                    <a:pt x="7221" y="8597"/>
                    <a:pt x="7247" y="8468"/>
                  </a:cubicBezTo>
                  <a:cubicBezTo>
                    <a:pt x="7373" y="8027"/>
                    <a:pt x="7373" y="7586"/>
                    <a:pt x="7278" y="7208"/>
                  </a:cubicBezTo>
                  <a:lnTo>
                    <a:pt x="7278" y="7208"/>
                  </a:lnTo>
                  <a:cubicBezTo>
                    <a:pt x="7477" y="7236"/>
                    <a:pt x="7675" y="7252"/>
                    <a:pt x="7870" y="7252"/>
                  </a:cubicBezTo>
                  <a:cubicBezTo>
                    <a:pt x="8110" y="7252"/>
                    <a:pt x="8345" y="7228"/>
                    <a:pt x="8570" y="7176"/>
                  </a:cubicBezTo>
                  <a:cubicBezTo>
                    <a:pt x="8791" y="7113"/>
                    <a:pt x="8885" y="6924"/>
                    <a:pt x="8822" y="6735"/>
                  </a:cubicBezTo>
                  <a:cubicBezTo>
                    <a:pt x="8696" y="6294"/>
                    <a:pt x="8507" y="5947"/>
                    <a:pt x="8224" y="5601"/>
                  </a:cubicBezTo>
                  <a:cubicBezTo>
                    <a:pt x="8633" y="5475"/>
                    <a:pt x="9011" y="5223"/>
                    <a:pt x="9326" y="4908"/>
                  </a:cubicBezTo>
                  <a:cubicBezTo>
                    <a:pt x="9484" y="4750"/>
                    <a:pt x="9484" y="4561"/>
                    <a:pt x="9326" y="4404"/>
                  </a:cubicBezTo>
                  <a:cubicBezTo>
                    <a:pt x="9011" y="4089"/>
                    <a:pt x="8665" y="3868"/>
                    <a:pt x="8224" y="3742"/>
                  </a:cubicBezTo>
                  <a:cubicBezTo>
                    <a:pt x="8507" y="3427"/>
                    <a:pt x="8728" y="3018"/>
                    <a:pt x="8822" y="2608"/>
                  </a:cubicBezTo>
                  <a:cubicBezTo>
                    <a:pt x="8854" y="2387"/>
                    <a:pt x="8728" y="2198"/>
                    <a:pt x="8570" y="2167"/>
                  </a:cubicBezTo>
                  <a:cubicBezTo>
                    <a:pt x="8351" y="2099"/>
                    <a:pt x="8122" y="2068"/>
                    <a:pt x="7889" y="2068"/>
                  </a:cubicBezTo>
                  <a:cubicBezTo>
                    <a:pt x="7688" y="2068"/>
                    <a:pt x="7483" y="2092"/>
                    <a:pt x="7278" y="2135"/>
                  </a:cubicBezTo>
                  <a:cubicBezTo>
                    <a:pt x="7373" y="1694"/>
                    <a:pt x="7373" y="1253"/>
                    <a:pt x="7247" y="875"/>
                  </a:cubicBezTo>
                  <a:cubicBezTo>
                    <a:pt x="7223" y="705"/>
                    <a:pt x="7086" y="591"/>
                    <a:pt x="6938" y="591"/>
                  </a:cubicBezTo>
                  <a:cubicBezTo>
                    <a:pt x="6894" y="591"/>
                    <a:pt x="6849" y="602"/>
                    <a:pt x="6806" y="623"/>
                  </a:cubicBezTo>
                  <a:cubicBezTo>
                    <a:pt x="6365" y="749"/>
                    <a:pt x="6018" y="938"/>
                    <a:pt x="5672" y="1222"/>
                  </a:cubicBezTo>
                  <a:cubicBezTo>
                    <a:pt x="5546" y="812"/>
                    <a:pt x="5325" y="434"/>
                    <a:pt x="5010" y="119"/>
                  </a:cubicBezTo>
                  <a:cubicBezTo>
                    <a:pt x="4931" y="40"/>
                    <a:pt x="4837" y="1"/>
                    <a:pt x="4742"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16" name="Google Shape;11316;p86"/>
            <p:cNvSpPr/>
            <p:nvPr/>
          </p:nvSpPr>
          <p:spPr>
            <a:xfrm>
              <a:off x="-16018450" y="4253550"/>
              <a:ext cx="129200" cy="108700"/>
            </a:xfrm>
            <a:custGeom>
              <a:avLst/>
              <a:gdLst/>
              <a:ahLst/>
              <a:cxnLst/>
              <a:rect l="l" t="t" r="r" b="b"/>
              <a:pathLst>
                <a:path w="5168" h="4348" extrusionOk="0">
                  <a:moveTo>
                    <a:pt x="1009" y="0"/>
                  </a:moveTo>
                  <a:cubicBezTo>
                    <a:pt x="410" y="693"/>
                    <a:pt x="1" y="1607"/>
                    <a:pt x="1" y="2615"/>
                  </a:cubicBezTo>
                  <a:lnTo>
                    <a:pt x="1" y="4001"/>
                  </a:lnTo>
                  <a:lnTo>
                    <a:pt x="32" y="4001"/>
                  </a:lnTo>
                  <a:cubicBezTo>
                    <a:pt x="32" y="4190"/>
                    <a:pt x="190" y="4348"/>
                    <a:pt x="410" y="4348"/>
                  </a:cubicBezTo>
                  <a:lnTo>
                    <a:pt x="1796" y="4348"/>
                  </a:lnTo>
                  <a:cubicBezTo>
                    <a:pt x="3214" y="4348"/>
                    <a:pt x="4443" y="3560"/>
                    <a:pt x="5167" y="2426"/>
                  </a:cubicBezTo>
                  <a:cubicBezTo>
                    <a:pt x="4915" y="2237"/>
                    <a:pt x="4411" y="1733"/>
                    <a:pt x="4159" y="1355"/>
                  </a:cubicBezTo>
                  <a:cubicBezTo>
                    <a:pt x="3750" y="1576"/>
                    <a:pt x="3309" y="1670"/>
                    <a:pt x="2836" y="1796"/>
                  </a:cubicBezTo>
                  <a:cubicBezTo>
                    <a:pt x="2805" y="1801"/>
                    <a:pt x="2774" y="1804"/>
                    <a:pt x="2743" y="1804"/>
                  </a:cubicBezTo>
                  <a:cubicBezTo>
                    <a:pt x="2580" y="1804"/>
                    <a:pt x="2421" y="1734"/>
                    <a:pt x="2395" y="1576"/>
                  </a:cubicBezTo>
                  <a:cubicBezTo>
                    <a:pt x="2269" y="1040"/>
                    <a:pt x="2111" y="662"/>
                    <a:pt x="2080" y="189"/>
                  </a:cubicBezTo>
                  <a:cubicBezTo>
                    <a:pt x="1702" y="158"/>
                    <a:pt x="1418" y="63"/>
                    <a:pt x="1009"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
          <p:nvSpPr>
            <p:cNvPr id="11317" name="Google Shape;11317;p86"/>
            <p:cNvSpPr/>
            <p:nvPr/>
          </p:nvSpPr>
          <p:spPr>
            <a:xfrm>
              <a:off x="-15876675" y="4254325"/>
              <a:ext cx="107925" cy="90600"/>
            </a:xfrm>
            <a:custGeom>
              <a:avLst/>
              <a:gdLst/>
              <a:ahLst/>
              <a:cxnLst/>
              <a:rect l="l" t="t" r="r" b="b"/>
              <a:pathLst>
                <a:path w="4317" h="3624" extrusionOk="0">
                  <a:moveTo>
                    <a:pt x="3750" y="1"/>
                  </a:moveTo>
                  <a:cubicBezTo>
                    <a:pt x="3466" y="64"/>
                    <a:pt x="3277" y="127"/>
                    <a:pt x="2993" y="127"/>
                  </a:cubicBezTo>
                  <a:cubicBezTo>
                    <a:pt x="2962" y="599"/>
                    <a:pt x="2836" y="977"/>
                    <a:pt x="2678" y="1482"/>
                  </a:cubicBezTo>
                  <a:cubicBezTo>
                    <a:pt x="2653" y="1657"/>
                    <a:pt x="2509" y="1753"/>
                    <a:pt x="2355" y="1753"/>
                  </a:cubicBezTo>
                  <a:cubicBezTo>
                    <a:pt x="2316" y="1753"/>
                    <a:pt x="2276" y="1746"/>
                    <a:pt x="2237" y="1734"/>
                  </a:cubicBezTo>
                  <a:cubicBezTo>
                    <a:pt x="1733" y="1608"/>
                    <a:pt x="1292" y="1482"/>
                    <a:pt x="914" y="1292"/>
                  </a:cubicBezTo>
                  <a:cubicBezTo>
                    <a:pt x="631" y="1702"/>
                    <a:pt x="347" y="1923"/>
                    <a:pt x="1" y="2269"/>
                  </a:cubicBezTo>
                  <a:cubicBezTo>
                    <a:pt x="599" y="3057"/>
                    <a:pt x="1481" y="3592"/>
                    <a:pt x="2552" y="3592"/>
                  </a:cubicBezTo>
                  <a:lnTo>
                    <a:pt x="3970" y="3592"/>
                  </a:lnTo>
                  <a:lnTo>
                    <a:pt x="3970" y="3624"/>
                  </a:lnTo>
                  <a:cubicBezTo>
                    <a:pt x="4159" y="3624"/>
                    <a:pt x="4317" y="3466"/>
                    <a:pt x="4317" y="3277"/>
                  </a:cubicBezTo>
                  <a:lnTo>
                    <a:pt x="4317" y="1860"/>
                  </a:lnTo>
                  <a:cubicBezTo>
                    <a:pt x="4317" y="1166"/>
                    <a:pt x="4096" y="536"/>
                    <a:pt x="3750" y="1"/>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grpSp>
      <p:sp>
        <p:nvSpPr>
          <p:cNvPr id="11318" name="Google Shape;11318;p86"/>
          <p:cNvSpPr/>
          <p:nvPr/>
        </p:nvSpPr>
        <p:spPr>
          <a:xfrm>
            <a:off x="8366487" y="4457543"/>
            <a:ext cx="599051" cy="597524"/>
          </a:xfrm>
          <a:custGeom>
            <a:avLst/>
            <a:gdLst/>
            <a:ahLst/>
            <a:cxnLst/>
            <a:rect l="l" t="t" r="r" b="b"/>
            <a:pathLst>
              <a:path w="12161" h="12130" extrusionOk="0">
                <a:moveTo>
                  <a:pt x="3245" y="0"/>
                </a:moveTo>
                <a:cubicBezTo>
                  <a:pt x="3245" y="0"/>
                  <a:pt x="2174" y="820"/>
                  <a:pt x="2174" y="1765"/>
                </a:cubicBezTo>
                <a:cubicBezTo>
                  <a:pt x="2174" y="2363"/>
                  <a:pt x="2552" y="2930"/>
                  <a:pt x="2867" y="3245"/>
                </a:cubicBezTo>
                <a:lnTo>
                  <a:pt x="2867" y="4254"/>
                </a:lnTo>
                <a:cubicBezTo>
                  <a:pt x="2867" y="3466"/>
                  <a:pt x="2237" y="2836"/>
                  <a:pt x="1449" y="2836"/>
                </a:cubicBezTo>
                <a:lnTo>
                  <a:pt x="756" y="2836"/>
                </a:lnTo>
                <a:lnTo>
                  <a:pt x="756" y="3560"/>
                </a:lnTo>
                <a:cubicBezTo>
                  <a:pt x="756" y="4348"/>
                  <a:pt x="1386" y="4978"/>
                  <a:pt x="2174" y="4978"/>
                </a:cubicBezTo>
                <a:lnTo>
                  <a:pt x="2867" y="4978"/>
                </a:lnTo>
                <a:lnTo>
                  <a:pt x="2867" y="6742"/>
                </a:lnTo>
                <a:cubicBezTo>
                  <a:pt x="2867" y="5955"/>
                  <a:pt x="2237" y="5325"/>
                  <a:pt x="1449" y="5325"/>
                </a:cubicBezTo>
                <a:lnTo>
                  <a:pt x="756" y="5325"/>
                </a:lnTo>
                <a:lnTo>
                  <a:pt x="756" y="6018"/>
                </a:lnTo>
                <a:cubicBezTo>
                  <a:pt x="756" y="6805"/>
                  <a:pt x="1386" y="7467"/>
                  <a:pt x="2174" y="7467"/>
                </a:cubicBezTo>
                <a:lnTo>
                  <a:pt x="2867" y="7467"/>
                </a:lnTo>
                <a:lnTo>
                  <a:pt x="2867" y="9263"/>
                </a:lnTo>
                <a:cubicBezTo>
                  <a:pt x="2867" y="8475"/>
                  <a:pt x="2237" y="7845"/>
                  <a:pt x="1449" y="7845"/>
                </a:cubicBezTo>
                <a:lnTo>
                  <a:pt x="756" y="7845"/>
                </a:lnTo>
                <a:lnTo>
                  <a:pt x="756" y="8570"/>
                </a:lnTo>
                <a:cubicBezTo>
                  <a:pt x="756" y="9357"/>
                  <a:pt x="1386" y="9987"/>
                  <a:pt x="2174" y="9987"/>
                </a:cubicBezTo>
                <a:lnTo>
                  <a:pt x="2867" y="9987"/>
                </a:lnTo>
                <a:lnTo>
                  <a:pt x="2867" y="11437"/>
                </a:lnTo>
                <a:lnTo>
                  <a:pt x="347" y="11437"/>
                </a:lnTo>
                <a:cubicBezTo>
                  <a:pt x="158" y="11437"/>
                  <a:pt x="0" y="11594"/>
                  <a:pt x="0" y="11783"/>
                </a:cubicBezTo>
                <a:cubicBezTo>
                  <a:pt x="0" y="11972"/>
                  <a:pt x="158" y="12130"/>
                  <a:pt x="347" y="12130"/>
                </a:cubicBezTo>
                <a:lnTo>
                  <a:pt x="11814" y="12130"/>
                </a:lnTo>
                <a:cubicBezTo>
                  <a:pt x="12004" y="12130"/>
                  <a:pt x="12161" y="11972"/>
                  <a:pt x="12161" y="11783"/>
                </a:cubicBezTo>
                <a:cubicBezTo>
                  <a:pt x="12161" y="11594"/>
                  <a:pt x="12004" y="11437"/>
                  <a:pt x="11814" y="11437"/>
                </a:cubicBezTo>
                <a:lnTo>
                  <a:pt x="9294" y="11437"/>
                </a:lnTo>
                <a:lnTo>
                  <a:pt x="9294" y="9987"/>
                </a:lnTo>
                <a:lnTo>
                  <a:pt x="10019" y="9987"/>
                </a:lnTo>
                <a:cubicBezTo>
                  <a:pt x="10806" y="9987"/>
                  <a:pt x="11436" y="9357"/>
                  <a:pt x="11436" y="8570"/>
                </a:cubicBezTo>
                <a:lnTo>
                  <a:pt x="11436" y="7845"/>
                </a:lnTo>
                <a:lnTo>
                  <a:pt x="10712" y="7845"/>
                </a:lnTo>
                <a:cubicBezTo>
                  <a:pt x="9924" y="7845"/>
                  <a:pt x="9294" y="8475"/>
                  <a:pt x="9294" y="9263"/>
                </a:cubicBezTo>
                <a:lnTo>
                  <a:pt x="9294" y="7467"/>
                </a:lnTo>
                <a:lnTo>
                  <a:pt x="10019" y="7467"/>
                </a:lnTo>
                <a:cubicBezTo>
                  <a:pt x="10806" y="7467"/>
                  <a:pt x="11436" y="6805"/>
                  <a:pt x="11436" y="6018"/>
                </a:cubicBezTo>
                <a:lnTo>
                  <a:pt x="11436" y="5325"/>
                </a:lnTo>
                <a:lnTo>
                  <a:pt x="10712" y="5325"/>
                </a:lnTo>
                <a:cubicBezTo>
                  <a:pt x="9924" y="5325"/>
                  <a:pt x="9294" y="5955"/>
                  <a:pt x="9294" y="6742"/>
                </a:cubicBezTo>
                <a:lnTo>
                  <a:pt x="9294" y="4978"/>
                </a:lnTo>
                <a:lnTo>
                  <a:pt x="10019" y="4978"/>
                </a:lnTo>
                <a:cubicBezTo>
                  <a:pt x="10806" y="4978"/>
                  <a:pt x="11436" y="4348"/>
                  <a:pt x="11436" y="3560"/>
                </a:cubicBezTo>
                <a:lnTo>
                  <a:pt x="11436" y="2836"/>
                </a:lnTo>
                <a:lnTo>
                  <a:pt x="10712" y="2836"/>
                </a:lnTo>
                <a:cubicBezTo>
                  <a:pt x="9924" y="2836"/>
                  <a:pt x="9294" y="3466"/>
                  <a:pt x="9294" y="4254"/>
                </a:cubicBezTo>
                <a:lnTo>
                  <a:pt x="9294" y="3245"/>
                </a:lnTo>
                <a:cubicBezTo>
                  <a:pt x="9609" y="2930"/>
                  <a:pt x="10019" y="2363"/>
                  <a:pt x="10019" y="1765"/>
                </a:cubicBezTo>
                <a:cubicBezTo>
                  <a:pt x="10019" y="788"/>
                  <a:pt x="8948" y="0"/>
                  <a:pt x="8948" y="0"/>
                </a:cubicBezTo>
                <a:cubicBezTo>
                  <a:pt x="8948" y="0"/>
                  <a:pt x="7876" y="820"/>
                  <a:pt x="7876" y="1765"/>
                </a:cubicBezTo>
                <a:cubicBezTo>
                  <a:pt x="7876" y="2363"/>
                  <a:pt x="8286" y="2930"/>
                  <a:pt x="8601" y="3245"/>
                </a:cubicBezTo>
                <a:lnTo>
                  <a:pt x="8601" y="4254"/>
                </a:lnTo>
                <a:cubicBezTo>
                  <a:pt x="8601" y="3466"/>
                  <a:pt x="7971" y="2836"/>
                  <a:pt x="7183" y="2836"/>
                </a:cubicBezTo>
                <a:lnTo>
                  <a:pt x="6459" y="2836"/>
                </a:lnTo>
                <a:lnTo>
                  <a:pt x="6459" y="3560"/>
                </a:lnTo>
                <a:cubicBezTo>
                  <a:pt x="6459" y="4348"/>
                  <a:pt x="7089" y="4978"/>
                  <a:pt x="7876" y="4978"/>
                </a:cubicBezTo>
                <a:lnTo>
                  <a:pt x="8601" y="4978"/>
                </a:lnTo>
                <a:lnTo>
                  <a:pt x="8601" y="6742"/>
                </a:lnTo>
                <a:cubicBezTo>
                  <a:pt x="8601" y="5955"/>
                  <a:pt x="7971" y="5325"/>
                  <a:pt x="7183" y="5325"/>
                </a:cubicBezTo>
                <a:lnTo>
                  <a:pt x="6459" y="5325"/>
                </a:lnTo>
                <a:lnTo>
                  <a:pt x="6459" y="6018"/>
                </a:lnTo>
                <a:cubicBezTo>
                  <a:pt x="6459" y="6805"/>
                  <a:pt x="7089" y="7467"/>
                  <a:pt x="7876" y="7467"/>
                </a:cubicBezTo>
                <a:lnTo>
                  <a:pt x="8601" y="7467"/>
                </a:lnTo>
                <a:lnTo>
                  <a:pt x="8601" y="9263"/>
                </a:lnTo>
                <a:cubicBezTo>
                  <a:pt x="8601" y="8475"/>
                  <a:pt x="7971" y="7845"/>
                  <a:pt x="7183" y="7845"/>
                </a:cubicBezTo>
                <a:lnTo>
                  <a:pt x="6459" y="7845"/>
                </a:lnTo>
                <a:lnTo>
                  <a:pt x="6459" y="8570"/>
                </a:lnTo>
                <a:cubicBezTo>
                  <a:pt x="6459" y="9357"/>
                  <a:pt x="7089" y="9987"/>
                  <a:pt x="7876" y="9987"/>
                </a:cubicBezTo>
                <a:lnTo>
                  <a:pt x="8601" y="9987"/>
                </a:lnTo>
                <a:lnTo>
                  <a:pt x="8601" y="11437"/>
                </a:lnTo>
                <a:lnTo>
                  <a:pt x="3592" y="11437"/>
                </a:lnTo>
                <a:lnTo>
                  <a:pt x="3592" y="9987"/>
                </a:lnTo>
                <a:lnTo>
                  <a:pt x="4285" y="9987"/>
                </a:lnTo>
                <a:cubicBezTo>
                  <a:pt x="5072" y="9987"/>
                  <a:pt x="5703" y="9357"/>
                  <a:pt x="5703" y="8570"/>
                </a:cubicBezTo>
                <a:lnTo>
                  <a:pt x="5703" y="7845"/>
                </a:lnTo>
                <a:lnTo>
                  <a:pt x="5009" y="7845"/>
                </a:lnTo>
                <a:cubicBezTo>
                  <a:pt x="4222" y="7845"/>
                  <a:pt x="3592" y="8475"/>
                  <a:pt x="3592" y="9263"/>
                </a:cubicBezTo>
                <a:lnTo>
                  <a:pt x="3592" y="7467"/>
                </a:lnTo>
                <a:lnTo>
                  <a:pt x="4285" y="7467"/>
                </a:lnTo>
                <a:cubicBezTo>
                  <a:pt x="5072" y="7467"/>
                  <a:pt x="5703" y="6805"/>
                  <a:pt x="5703" y="6018"/>
                </a:cubicBezTo>
                <a:lnTo>
                  <a:pt x="5703" y="5325"/>
                </a:lnTo>
                <a:lnTo>
                  <a:pt x="5009" y="5325"/>
                </a:lnTo>
                <a:cubicBezTo>
                  <a:pt x="4222" y="5325"/>
                  <a:pt x="3592" y="5955"/>
                  <a:pt x="3592" y="6742"/>
                </a:cubicBezTo>
                <a:lnTo>
                  <a:pt x="3592" y="4978"/>
                </a:lnTo>
                <a:lnTo>
                  <a:pt x="4285" y="4978"/>
                </a:lnTo>
                <a:cubicBezTo>
                  <a:pt x="5072" y="4978"/>
                  <a:pt x="5703" y="4348"/>
                  <a:pt x="5703" y="3560"/>
                </a:cubicBezTo>
                <a:lnTo>
                  <a:pt x="5703" y="2836"/>
                </a:lnTo>
                <a:lnTo>
                  <a:pt x="5009" y="2836"/>
                </a:lnTo>
                <a:cubicBezTo>
                  <a:pt x="4222" y="2836"/>
                  <a:pt x="3592" y="3466"/>
                  <a:pt x="3592" y="4254"/>
                </a:cubicBezTo>
                <a:lnTo>
                  <a:pt x="3592" y="3245"/>
                </a:lnTo>
                <a:cubicBezTo>
                  <a:pt x="3907" y="2930"/>
                  <a:pt x="4285" y="2363"/>
                  <a:pt x="4285" y="1765"/>
                </a:cubicBezTo>
                <a:cubicBezTo>
                  <a:pt x="4285" y="788"/>
                  <a:pt x="3245" y="0"/>
                  <a:pt x="3245" y="0"/>
                </a:cubicBezTo>
                <a:close/>
              </a:path>
            </a:pathLst>
          </a:custGeom>
          <a:solidFill>
            <a:srgbClr val="5F7D95"/>
          </a:solidFill>
          <a:ln>
            <a:noFill/>
          </a:ln>
        </p:spPr>
        <p:txBody>
          <a:bodyPr spcFirstLastPara="1" wrap="square" lIns="121900" tIns="121900" rIns="121900" bIns="121900" anchor="ctr" anchorCtr="0">
            <a:noAutofit/>
          </a:bodyPr>
          <a:lstStyle/>
          <a:p>
            <a:endParaRPr sz="2400">
              <a:latin typeface="Georgia" panose="02040502050405020303"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7DA6C0FCC5EA741B26788E4D73EB28E" ma:contentTypeVersion="28" ma:contentTypeDescription="Create a new document." ma:contentTypeScope="" ma:versionID="c02a6d0110a7488f7f3ec6d3316378d1">
  <xsd:schema xmlns:xsd="http://www.w3.org/2001/XMLSchema" xmlns:xs="http://www.w3.org/2001/XMLSchema" xmlns:p="http://schemas.microsoft.com/office/2006/metadata/properties" xmlns:ns2="14fb91a3-c2fc-4dde-93b8-5ea5971fd300" xmlns:ns3="717036dd-93c8-4155-9595-3a544c67aed5" targetNamespace="http://schemas.microsoft.com/office/2006/metadata/properties" ma:root="true" ma:fieldsID="c8a322ccf925c6ae213c10c236a12b5d" ns2:_="" ns3:_="">
    <xsd:import namespace="14fb91a3-c2fc-4dde-93b8-5ea5971fd300"/>
    <xsd:import namespace="717036dd-93c8-4155-9595-3a544c67aed5"/>
    <xsd:element name="properties">
      <xsd:complexType>
        <xsd:sequence>
          <xsd:element name="documentManagement">
            <xsd:complexType>
              <xsd:all>
                <xsd:element ref="ns2:DigitalCapability" minOccurs="0"/>
                <xsd:element ref="ns2:ResourceOwner" minOccurs="0"/>
                <xsd:element ref="ns2:Notes" minOccurs="0"/>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3:TaxKeywordTaxHTField" minOccurs="0"/>
                <xsd:element ref="ns3:TaxCatchAll" minOccurs="0"/>
                <xsd:element ref="ns2:MediaServiceAutoKeyPoints" minOccurs="0"/>
                <xsd:element ref="ns2:MediaServiceKeyPoints" minOccurs="0"/>
                <xsd:element ref="ns2:Meta" minOccurs="0"/>
                <xsd:element ref="ns2:Linktorecording" minOccurs="0"/>
                <xsd:element ref="ns3:SharedWithUsers" minOccurs="0"/>
                <xsd:element ref="ns3:SharedWithDetails" minOccurs="0"/>
                <xsd:element ref="ns2:lcf76f155ced4ddcb4097134ff3c332f"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fb91a3-c2fc-4dde-93b8-5ea5971fd300" elementFormDefault="qualified">
    <xsd:import namespace="http://schemas.microsoft.com/office/2006/documentManagement/types"/>
    <xsd:import namespace="http://schemas.microsoft.com/office/infopath/2007/PartnerControls"/>
    <xsd:element name="DigitalCapability" ma:index="8" nillable="true" ma:displayName="Digital Capability" ma:default="Information, Data and Media Literacies" ma:description="The digital capability (category) the training course best fits within. Multiple capabilities can be assigned to each resource if necessary." ma:format="Dropdown" ma:internalName="DigitalCapability">
      <xsd:complexType>
        <xsd:complexContent>
          <xsd:extension base="dms:MultiChoice">
            <xsd:sequence>
              <xsd:element name="Value" maxOccurs="unbounded" minOccurs="0" nillable="true">
                <xsd:simpleType>
                  <xsd:restriction base="dms:Choice">
                    <xsd:enumeration value="Information, Data and Media Literacies"/>
                    <xsd:enumeration value="Digital Proficiency and Productivity"/>
                    <xsd:enumeration value="Digital Communication, Collaboration and Participation"/>
                    <xsd:enumeration value="Digital Creation, Problem Solving and Innovation"/>
                    <xsd:enumeration value="Digital Learning, Development and Teaching"/>
                    <xsd:enumeration value="Digital Identity and Wellbeing"/>
                    <xsd:enumeration value="All Capabilities"/>
                    <xsd:enumeration value="No Capability"/>
                  </xsd:restriction>
                </xsd:simpleType>
              </xsd:element>
            </xsd:sequence>
          </xsd:extension>
        </xsd:complexContent>
      </xsd:complexType>
    </xsd:element>
    <xsd:element name="ResourceOwner" ma:index="9" nillable="true" ma:displayName="Resource Tutors/Owners" ma:description="The name of the course tutor or person responsible for updating the content." ma:format="Dropdown" ma:list="UserInfo" ma:SearchPeopleOnly="false" ma:SharePointGroup="0" ma:internalName="ResourceOwner" ma:readOnly="fals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Notes" ma:index="10" nillable="true" ma:displayName="Notes" ma:description="Any notes related to a course can be entered in here." ma:format="Dropdown" ma:internalName="Notes">
      <xsd:simpleType>
        <xsd:restriction base="dms:Note"/>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ta" ma:index="23" nillable="true" ma:displayName="Meta" ma:format="Dropdown" ma:internalName="Meta">
      <xsd:simpleType>
        <xsd:restriction base="dms:Text">
          <xsd:maxLength value="255"/>
        </xsd:restriction>
      </xsd:simpleType>
    </xsd:element>
    <xsd:element name="Linktorecording" ma:index="24" nillable="true" ma:displayName="Link to recording" ma:format="Hyperlink" ma:internalName="Linktorecording">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d54eff52-6b6d-4e5f-a3b0-187f185b1db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7036dd-93c8-4155-9595-3a544c67aed5" elementFormDefault="qualified">
    <xsd:import namespace="http://schemas.microsoft.com/office/2006/documentManagement/types"/>
    <xsd:import namespace="http://schemas.microsoft.com/office/infopath/2007/PartnerControls"/>
    <xsd:element name="TaxKeywordTaxHTField" ma:index="19" nillable="true" ma:taxonomy="true" ma:internalName="TaxKeywordTaxHTField" ma:taxonomyFieldName="TaxKeyword" ma:displayName="Enterprise Keywords" ma:fieldId="{23f27201-bee3-471e-b2e7-b64fd8b7ca38}" ma:taxonomyMulti="true" ma:sspId="d54eff52-6b6d-4e5f-a3b0-187f185b1db6" ma:termSetId="00000000-0000-0000-0000-000000000000" ma:anchorId="00000000-0000-0000-0000-000000000000" ma:open="true" ma:isKeyword="true">
      <xsd:complexType>
        <xsd:sequence>
          <xsd:element ref="pc:Terms" minOccurs="0" maxOccurs="1"/>
        </xsd:sequence>
      </xsd:complexType>
    </xsd:element>
    <xsd:element name="TaxCatchAll" ma:index="20" nillable="true" ma:displayName="Taxonomy Catch All Column" ma:hidden="true" ma:list="{50007744-e18a-43dc-be10-306312c9542a}" ma:internalName="TaxCatchAll" ma:showField="CatchAllData" ma:web="717036dd-93c8-4155-9595-3a544c67aed5">
      <xsd:complexType>
        <xsd:complexContent>
          <xsd:extension base="dms:MultiChoiceLookup">
            <xsd:sequence>
              <xsd:element name="Value" type="dms:Lookup" maxOccurs="unbounded" minOccurs="0" nillable="true"/>
            </xsd:sequence>
          </xsd:extension>
        </xsd:complexContent>
      </xsd:complex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Notes xmlns="14fb91a3-c2fc-4dde-93b8-5ea5971fd300" xsi:nil="true"/>
    <Meta xmlns="14fb91a3-c2fc-4dde-93b8-5ea5971fd300" xsi:nil="true"/>
    <ResourceOwner xmlns="14fb91a3-c2fc-4dde-93b8-5ea5971fd300">
      <UserInfo>
        <DisplayName/>
        <AccountId xsi:nil="true"/>
        <AccountType/>
      </UserInfo>
    </ResourceOwner>
    <TaxCatchAll xmlns="717036dd-93c8-4155-9595-3a544c67aed5" xsi:nil="true"/>
    <TaxKeywordTaxHTField xmlns="717036dd-93c8-4155-9595-3a544c67aed5">
      <Terms xmlns="http://schemas.microsoft.com/office/infopath/2007/PartnerControls"/>
    </TaxKeywordTaxHTField>
    <Linktorecording xmlns="14fb91a3-c2fc-4dde-93b8-5ea5971fd300">
      <Url xsi:nil="true"/>
      <Description xsi:nil="true"/>
    </Linktorecording>
    <lcf76f155ced4ddcb4097134ff3c332f xmlns="14fb91a3-c2fc-4dde-93b8-5ea5971fd300">
      <Terms xmlns="http://schemas.microsoft.com/office/infopath/2007/PartnerControls"/>
    </lcf76f155ced4ddcb4097134ff3c332f>
    <DigitalCapability xmlns="14fb91a3-c2fc-4dde-93b8-5ea5971fd300">
      <Value>Information, Data and Media Literacies</Value>
    </DigitalCapability>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E84B383-9F48-490C-B716-C2310FDBB2A0}"/>
</file>

<file path=customXml/itemProps2.xml><?xml version="1.0" encoding="utf-8"?>
<ds:datastoreItem xmlns:ds="http://schemas.openxmlformats.org/officeDocument/2006/customXml" ds:itemID="{A6091D76-4298-4B0F-8902-75DA7F5C0A37}">
  <ds:schemaRefs>
    <ds:schemaRef ds:uri="760a41bc-5175-46ac-9bea-ac986acdc258"/>
    <ds:schemaRef ds:uri="http://purl.org/dc/elements/1.1/"/>
    <ds:schemaRef ds:uri="9998a8f7-0cca-4154-8f85-a281e5a0e479"/>
    <ds:schemaRef ds:uri="http://purl.org/dc/terms/"/>
    <ds:schemaRef ds:uri="http://schemas.microsoft.com/office/infopath/2007/PartnerControls"/>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122B6CDD-E4B6-459B-AD37-25F73F9C374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2271</TotalTime>
  <Words>6471</Words>
  <Application>Microsoft Macintosh PowerPoint</Application>
  <PresentationFormat>Widescreen</PresentationFormat>
  <Paragraphs>621</Paragraphs>
  <Slides>46</Slides>
  <Notes>42</Notes>
  <HiddenSlides>7</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46</vt:i4>
      </vt:variant>
    </vt:vector>
  </HeadingPairs>
  <TitlesOfParts>
    <vt:vector size="53" baseType="lpstr">
      <vt:lpstr>Arial</vt:lpstr>
      <vt:lpstr>Calibri</vt:lpstr>
      <vt:lpstr>Calibri Light</vt:lpstr>
      <vt:lpstr>Georgia</vt:lpstr>
      <vt:lpstr>Tahoma</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...and our sets of editable icons</vt:lpstr>
      <vt:lpstr>Educational Icons</vt:lpstr>
      <vt:lpstr>Business Icons</vt:lpstr>
      <vt:lpstr>Help &amp; Support Icons</vt:lpstr>
      <vt:lpstr>Creative Process Icons</vt:lpstr>
      <vt:lpstr>SEO &amp; Marketing Icons</vt:lpstr>
      <vt:lpstr>Nature Icons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Andy Todd</dc:creator>
  <cp:lastModifiedBy>Andy Todd</cp:lastModifiedBy>
  <cp:revision>48</cp:revision>
  <dcterms:created xsi:type="dcterms:W3CDTF">2022-08-04T08:09:30Z</dcterms:created>
  <dcterms:modified xsi:type="dcterms:W3CDTF">2023-09-21T10:31:34Z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0x01010097DA6C0FCC5EA741B26788E4D73EB28E</vt:lpwstr>
  </property>
  <property fmtid="{D5CDD505-2E9C-101B-9397-08002B2CF9AE}" pid="3" name="TaxKeyword">
    <vt:lpwstr/>
  </property>
  <property fmtid="{D5CDD505-2E9C-101B-9397-08002B2CF9AE}" pid="4" name="MediaServiceImageTags">
    <vt:lpwstr/>
  </property>
</Properties>
</file>